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9" r:id="rId10"/>
  </p:sldMasterIdLst>
  <p:notesMasterIdLst>
    <p:notesMasterId r:id="rId18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256"/>
            <p14:sldId id="257"/>
            <p14:sldId id="258"/>
            <p14:sldId id="259"/>
            <p14:sldId id="260"/>
            <p14:sldId id="261"/>
            <p14:sldId id="26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613">
          <p15:clr>
            <a:srgbClr val="A4A3A4"/>
          </p15:clr>
        </p15:guide>
        <p15:guide id="16" pos="6875">
          <p15:clr>
            <a:srgbClr val="A4A3A4"/>
          </p15:clr>
        </p15:guide>
        <p15:guide id="17" orient="horz" pos="6145">
          <p15:clr>
            <a:srgbClr val="A4A3A4"/>
          </p15:clr>
        </p15:guide>
        <p15:guide id="18" pos="819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14" y="-18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3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customXml" Target="../customXml/item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1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1.xml"/><Relationship Id="rId19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4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22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7.xml"/><Relationship Id="rId4" Type="http://schemas.openxmlformats.org/officeDocument/2006/relationships/image" Target="../media/image3.tm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129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250719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88527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25039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662712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9579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5871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2988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3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1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2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7.xml"/><Relationship Id="rId21" Type="http://schemas.openxmlformats.org/officeDocument/2006/relationships/tags" Target="../tags/tag21.xml"/><Relationship Id="rId34" Type="http://schemas.openxmlformats.org/officeDocument/2006/relationships/tags" Target="../tags/tag32.xml"/><Relationship Id="rId42" Type="http://schemas.openxmlformats.org/officeDocument/2006/relationships/tags" Target="../tags/tag40.xml"/><Relationship Id="rId47" Type="http://schemas.openxmlformats.org/officeDocument/2006/relationships/tags" Target="../tags/tag45.xml"/><Relationship Id="rId50" Type="http://schemas.openxmlformats.org/officeDocument/2006/relationships/tags" Target="../tags/tag48.xml"/><Relationship Id="rId55" Type="http://schemas.openxmlformats.org/officeDocument/2006/relationships/tags" Target="../tags/tag53.xml"/><Relationship Id="rId63" Type="http://schemas.openxmlformats.org/officeDocument/2006/relationships/tags" Target="../tags/tag61.xml"/><Relationship Id="rId68" Type="http://schemas.openxmlformats.org/officeDocument/2006/relationships/image" Target="../media/image6.png"/><Relationship Id="rId76" Type="http://schemas.microsoft.com/office/2007/relationships/hdphoto" Target="../media/hdphoto1.wdp"/><Relationship Id="rId7" Type="http://schemas.openxmlformats.org/officeDocument/2006/relationships/tags" Target="../tags/tag7.xml"/><Relationship Id="rId71" Type="http://schemas.openxmlformats.org/officeDocument/2006/relationships/slide" Target="slide6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video" Target="../media/media1.mp4"/><Relationship Id="rId37" Type="http://schemas.openxmlformats.org/officeDocument/2006/relationships/tags" Target="../tags/tag35.xml"/><Relationship Id="rId40" Type="http://schemas.openxmlformats.org/officeDocument/2006/relationships/tags" Target="../tags/tag38.xml"/><Relationship Id="rId45" Type="http://schemas.openxmlformats.org/officeDocument/2006/relationships/tags" Target="../tags/tag43.xml"/><Relationship Id="rId53" Type="http://schemas.openxmlformats.org/officeDocument/2006/relationships/tags" Target="../tags/tag51.xml"/><Relationship Id="rId58" Type="http://schemas.openxmlformats.org/officeDocument/2006/relationships/tags" Target="../tags/tag56.xml"/><Relationship Id="rId66" Type="http://schemas.openxmlformats.org/officeDocument/2006/relationships/image" Target="../media/image5.png"/><Relationship Id="rId74" Type="http://schemas.openxmlformats.org/officeDocument/2006/relationships/image" Target="../media/image9.png"/><Relationship Id="rId79" Type="http://schemas.openxmlformats.org/officeDocument/2006/relationships/image" Target="../media/image12.png"/><Relationship Id="rId5" Type="http://schemas.openxmlformats.org/officeDocument/2006/relationships/tags" Target="../tags/tag5.xml"/><Relationship Id="rId61" Type="http://schemas.openxmlformats.org/officeDocument/2006/relationships/tags" Target="../tags/tag59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microsoft.com/office/2007/relationships/media" Target="../media/media1.mp4"/><Relationship Id="rId44" Type="http://schemas.openxmlformats.org/officeDocument/2006/relationships/tags" Target="../tags/tag42.xml"/><Relationship Id="rId52" Type="http://schemas.openxmlformats.org/officeDocument/2006/relationships/tags" Target="../tags/tag50.xml"/><Relationship Id="rId60" Type="http://schemas.openxmlformats.org/officeDocument/2006/relationships/tags" Target="../tags/tag58.xml"/><Relationship Id="rId65" Type="http://schemas.openxmlformats.org/officeDocument/2006/relationships/slide" Target="slide2.xml"/><Relationship Id="rId73" Type="http://schemas.openxmlformats.org/officeDocument/2006/relationships/slide" Target="slide7.xml"/><Relationship Id="rId78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3.xml"/><Relationship Id="rId43" Type="http://schemas.openxmlformats.org/officeDocument/2006/relationships/tags" Target="../tags/tag41.xml"/><Relationship Id="rId48" Type="http://schemas.openxmlformats.org/officeDocument/2006/relationships/tags" Target="../tags/tag46.xml"/><Relationship Id="rId56" Type="http://schemas.openxmlformats.org/officeDocument/2006/relationships/tags" Target="../tags/tag54.xml"/><Relationship Id="rId64" Type="http://schemas.openxmlformats.org/officeDocument/2006/relationships/slideLayout" Target="../slideLayouts/slideLayout13.xml"/><Relationship Id="rId69" Type="http://schemas.openxmlformats.org/officeDocument/2006/relationships/slide" Target="slide4.xml"/><Relationship Id="rId77" Type="http://schemas.openxmlformats.org/officeDocument/2006/relationships/slide" Target="slide5.xml"/><Relationship Id="rId8" Type="http://schemas.openxmlformats.org/officeDocument/2006/relationships/tags" Target="../tags/tag8.xml"/><Relationship Id="rId51" Type="http://schemas.openxmlformats.org/officeDocument/2006/relationships/tags" Target="../tags/tag49.xml"/><Relationship Id="rId72" Type="http://schemas.openxmlformats.org/officeDocument/2006/relationships/image" Target="../media/image8.png"/><Relationship Id="rId80" Type="http://schemas.openxmlformats.org/officeDocument/2006/relationships/image" Target="../media/image13.pn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1.xml"/><Relationship Id="rId38" Type="http://schemas.openxmlformats.org/officeDocument/2006/relationships/tags" Target="../tags/tag36.xml"/><Relationship Id="rId46" Type="http://schemas.openxmlformats.org/officeDocument/2006/relationships/tags" Target="../tags/tag44.xml"/><Relationship Id="rId59" Type="http://schemas.openxmlformats.org/officeDocument/2006/relationships/tags" Target="../tags/tag57.xml"/><Relationship Id="rId67" Type="http://schemas.openxmlformats.org/officeDocument/2006/relationships/slide" Target="slide3.xml"/><Relationship Id="rId20" Type="http://schemas.openxmlformats.org/officeDocument/2006/relationships/tags" Target="../tags/tag20.xml"/><Relationship Id="rId41" Type="http://schemas.openxmlformats.org/officeDocument/2006/relationships/tags" Target="../tags/tag39.xml"/><Relationship Id="rId54" Type="http://schemas.openxmlformats.org/officeDocument/2006/relationships/tags" Target="../tags/tag52.xml"/><Relationship Id="rId62" Type="http://schemas.openxmlformats.org/officeDocument/2006/relationships/tags" Target="../tags/tag60.xml"/><Relationship Id="rId70" Type="http://schemas.openxmlformats.org/officeDocument/2006/relationships/image" Target="../media/image7.png"/><Relationship Id="rId75" Type="http://schemas.openxmlformats.org/officeDocument/2006/relationships/image" Target="../media/image1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4.xml"/><Relationship Id="rId49" Type="http://schemas.openxmlformats.org/officeDocument/2006/relationships/tags" Target="../tags/tag47.xml"/><Relationship Id="rId57" Type="http://schemas.openxmlformats.org/officeDocument/2006/relationships/tags" Target="../tags/tag55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26" Type="http://schemas.openxmlformats.org/officeDocument/2006/relationships/tags" Target="../tags/tag85.xml"/><Relationship Id="rId39" Type="http://schemas.openxmlformats.org/officeDocument/2006/relationships/tags" Target="../tags/tag98.xml"/><Relationship Id="rId21" Type="http://schemas.openxmlformats.org/officeDocument/2006/relationships/tags" Target="../tags/tag80.xml"/><Relationship Id="rId34" Type="http://schemas.openxmlformats.org/officeDocument/2006/relationships/tags" Target="../tags/tag93.xml"/><Relationship Id="rId42" Type="http://schemas.openxmlformats.org/officeDocument/2006/relationships/tags" Target="../tags/tag101.xml"/><Relationship Id="rId47" Type="http://schemas.openxmlformats.org/officeDocument/2006/relationships/image" Target="../media/image6.png"/><Relationship Id="rId50" Type="http://schemas.openxmlformats.org/officeDocument/2006/relationships/slide" Target="slide6.xml"/><Relationship Id="rId55" Type="http://schemas.microsoft.com/office/2007/relationships/hdphoto" Target="../media/hdphoto1.wdp"/><Relationship Id="rId7" Type="http://schemas.openxmlformats.org/officeDocument/2006/relationships/tags" Target="../tags/tag66.xml"/><Relationship Id="rId2" Type="http://schemas.openxmlformats.org/officeDocument/2006/relationships/video" Target="../media/media2.mp4"/><Relationship Id="rId16" Type="http://schemas.openxmlformats.org/officeDocument/2006/relationships/tags" Target="../tags/tag75.xml"/><Relationship Id="rId20" Type="http://schemas.openxmlformats.org/officeDocument/2006/relationships/tags" Target="../tags/tag79.xml"/><Relationship Id="rId29" Type="http://schemas.openxmlformats.org/officeDocument/2006/relationships/tags" Target="../tags/tag88.xml"/><Relationship Id="rId41" Type="http://schemas.openxmlformats.org/officeDocument/2006/relationships/tags" Target="../tags/tag100.xml"/><Relationship Id="rId54" Type="http://schemas.openxmlformats.org/officeDocument/2006/relationships/image" Target="../media/image10.png"/><Relationship Id="rId62" Type="http://schemas.openxmlformats.org/officeDocument/2006/relationships/image" Target="../media/image5.png"/><Relationship Id="rId1" Type="http://schemas.microsoft.com/office/2007/relationships/media" Target="../media/media2.mp4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tags" Target="../tags/tag83.xml"/><Relationship Id="rId32" Type="http://schemas.openxmlformats.org/officeDocument/2006/relationships/tags" Target="../tags/tag91.xml"/><Relationship Id="rId37" Type="http://schemas.openxmlformats.org/officeDocument/2006/relationships/tags" Target="../tags/tag96.xml"/><Relationship Id="rId40" Type="http://schemas.openxmlformats.org/officeDocument/2006/relationships/tags" Target="../tags/tag99.xml"/><Relationship Id="rId45" Type="http://schemas.openxmlformats.org/officeDocument/2006/relationships/slideLayout" Target="../slideLayouts/slideLayout13.xml"/><Relationship Id="rId53" Type="http://schemas.openxmlformats.org/officeDocument/2006/relationships/image" Target="../media/image9.png"/><Relationship Id="rId58" Type="http://schemas.openxmlformats.org/officeDocument/2006/relationships/image" Target="../media/image12.pn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tags" Target="../tags/tag82.xml"/><Relationship Id="rId28" Type="http://schemas.openxmlformats.org/officeDocument/2006/relationships/tags" Target="../tags/tag87.xml"/><Relationship Id="rId36" Type="http://schemas.openxmlformats.org/officeDocument/2006/relationships/tags" Target="../tags/tag95.xml"/><Relationship Id="rId49" Type="http://schemas.openxmlformats.org/officeDocument/2006/relationships/image" Target="../media/image7.png"/><Relationship Id="rId57" Type="http://schemas.openxmlformats.org/officeDocument/2006/relationships/image" Target="../media/image11.png"/><Relationship Id="rId61" Type="http://schemas.openxmlformats.org/officeDocument/2006/relationships/slide" Target="slide2.xml"/><Relationship Id="rId10" Type="http://schemas.openxmlformats.org/officeDocument/2006/relationships/tags" Target="../tags/tag69.xml"/><Relationship Id="rId19" Type="http://schemas.openxmlformats.org/officeDocument/2006/relationships/tags" Target="../tags/tag78.xml"/><Relationship Id="rId31" Type="http://schemas.openxmlformats.org/officeDocument/2006/relationships/tags" Target="../tags/tag90.xml"/><Relationship Id="rId44" Type="http://schemas.openxmlformats.org/officeDocument/2006/relationships/tags" Target="../tags/tag103.xml"/><Relationship Id="rId52" Type="http://schemas.openxmlformats.org/officeDocument/2006/relationships/slide" Target="slide7.xml"/><Relationship Id="rId60" Type="http://schemas.openxmlformats.org/officeDocument/2006/relationships/image" Target="../media/image15.pn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tags" Target="../tags/tag81.xml"/><Relationship Id="rId27" Type="http://schemas.openxmlformats.org/officeDocument/2006/relationships/tags" Target="../tags/tag86.xml"/><Relationship Id="rId30" Type="http://schemas.openxmlformats.org/officeDocument/2006/relationships/tags" Target="../tags/tag89.xml"/><Relationship Id="rId35" Type="http://schemas.openxmlformats.org/officeDocument/2006/relationships/tags" Target="../tags/tag94.xml"/><Relationship Id="rId43" Type="http://schemas.openxmlformats.org/officeDocument/2006/relationships/tags" Target="../tags/tag102.xml"/><Relationship Id="rId48" Type="http://schemas.openxmlformats.org/officeDocument/2006/relationships/slide" Target="slide4.xml"/><Relationship Id="rId56" Type="http://schemas.openxmlformats.org/officeDocument/2006/relationships/slide" Target="slide5.xml"/><Relationship Id="rId8" Type="http://schemas.openxmlformats.org/officeDocument/2006/relationships/tags" Target="../tags/tag67.xml"/><Relationship Id="rId51" Type="http://schemas.openxmlformats.org/officeDocument/2006/relationships/image" Target="../media/image8.png"/><Relationship Id="rId3" Type="http://schemas.openxmlformats.org/officeDocument/2006/relationships/tags" Target="../tags/tag62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tags" Target="../tags/tag84.xml"/><Relationship Id="rId33" Type="http://schemas.openxmlformats.org/officeDocument/2006/relationships/tags" Target="../tags/tag92.xml"/><Relationship Id="rId38" Type="http://schemas.openxmlformats.org/officeDocument/2006/relationships/tags" Target="../tags/tag97.xml"/><Relationship Id="rId46" Type="http://schemas.openxmlformats.org/officeDocument/2006/relationships/slide" Target="slide3.xml"/><Relationship Id="rId5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14.xml"/><Relationship Id="rId18" Type="http://schemas.openxmlformats.org/officeDocument/2006/relationships/tags" Target="../tags/tag119.xml"/><Relationship Id="rId26" Type="http://schemas.openxmlformats.org/officeDocument/2006/relationships/tags" Target="../tags/tag127.xml"/><Relationship Id="rId39" Type="http://schemas.openxmlformats.org/officeDocument/2006/relationships/tags" Target="../tags/tag140.xml"/><Relationship Id="rId21" Type="http://schemas.openxmlformats.org/officeDocument/2006/relationships/tags" Target="../tags/tag122.xml"/><Relationship Id="rId34" Type="http://schemas.openxmlformats.org/officeDocument/2006/relationships/tags" Target="../tags/tag135.xml"/><Relationship Id="rId42" Type="http://schemas.openxmlformats.org/officeDocument/2006/relationships/slideLayout" Target="../slideLayouts/slideLayout13.xml"/><Relationship Id="rId47" Type="http://schemas.openxmlformats.org/officeDocument/2006/relationships/slide" Target="slide6.xml"/><Relationship Id="rId50" Type="http://schemas.openxmlformats.org/officeDocument/2006/relationships/image" Target="../media/image9.png"/><Relationship Id="rId55" Type="http://schemas.openxmlformats.org/officeDocument/2006/relationships/image" Target="../media/image12.png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17" Type="http://schemas.openxmlformats.org/officeDocument/2006/relationships/tags" Target="../tags/tag118.xml"/><Relationship Id="rId25" Type="http://schemas.openxmlformats.org/officeDocument/2006/relationships/tags" Target="../tags/tag126.xml"/><Relationship Id="rId33" Type="http://schemas.openxmlformats.org/officeDocument/2006/relationships/tags" Target="../tags/tag134.xml"/><Relationship Id="rId38" Type="http://schemas.openxmlformats.org/officeDocument/2006/relationships/tags" Target="../tags/tag139.xml"/><Relationship Id="rId46" Type="http://schemas.openxmlformats.org/officeDocument/2006/relationships/image" Target="../media/image7.png"/><Relationship Id="rId59" Type="http://schemas.openxmlformats.org/officeDocument/2006/relationships/image" Target="../media/image5.png"/><Relationship Id="rId2" Type="http://schemas.openxmlformats.org/officeDocument/2006/relationships/video" Target="../media/media3.mp4"/><Relationship Id="rId16" Type="http://schemas.openxmlformats.org/officeDocument/2006/relationships/tags" Target="../tags/tag117.xml"/><Relationship Id="rId20" Type="http://schemas.openxmlformats.org/officeDocument/2006/relationships/tags" Target="../tags/tag121.xml"/><Relationship Id="rId29" Type="http://schemas.openxmlformats.org/officeDocument/2006/relationships/tags" Target="../tags/tag130.xml"/><Relationship Id="rId41" Type="http://schemas.openxmlformats.org/officeDocument/2006/relationships/tags" Target="../tags/tag142.xml"/><Relationship Id="rId54" Type="http://schemas.openxmlformats.org/officeDocument/2006/relationships/image" Target="../media/image11.png"/><Relationship Id="rId1" Type="http://schemas.microsoft.com/office/2007/relationships/media" Target="../media/media3.mp4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24" Type="http://schemas.openxmlformats.org/officeDocument/2006/relationships/tags" Target="../tags/tag125.xml"/><Relationship Id="rId32" Type="http://schemas.openxmlformats.org/officeDocument/2006/relationships/tags" Target="../tags/tag133.xml"/><Relationship Id="rId37" Type="http://schemas.openxmlformats.org/officeDocument/2006/relationships/tags" Target="../tags/tag138.xml"/><Relationship Id="rId40" Type="http://schemas.openxmlformats.org/officeDocument/2006/relationships/tags" Target="../tags/tag141.xml"/><Relationship Id="rId45" Type="http://schemas.openxmlformats.org/officeDocument/2006/relationships/slide" Target="slide4.xml"/><Relationship Id="rId53" Type="http://schemas.openxmlformats.org/officeDocument/2006/relationships/slide" Target="slide5.xml"/><Relationship Id="rId58" Type="http://schemas.openxmlformats.org/officeDocument/2006/relationships/slide" Target="slide2.xml"/><Relationship Id="rId5" Type="http://schemas.openxmlformats.org/officeDocument/2006/relationships/tags" Target="../tags/tag106.xml"/><Relationship Id="rId15" Type="http://schemas.openxmlformats.org/officeDocument/2006/relationships/tags" Target="../tags/tag116.xml"/><Relationship Id="rId23" Type="http://schemas.openxmlformats.org/officeDocument/2006/relationships/tags" Target="../tags/tag124.xml"/><Relationship Id="rId28" Type="http://schemas.openxmlformats.org/officeDocument/2006/relationships/tags" Target="../tags/tag129.xml"/><Relationship Id="rId36" Type="http://schemas.openxmlformats.org/officeDocument/2006/relationships/tags" Target="../tags/tag137.xml"/><Relationship Id="rId49" Type="http://schemas.openxmlformats.org/officeDocument/2006/relationships/slide" Target="slide7.xml"/><Relationship Id="rId57" Type="http://schemas.openxmlformats.org/officeDocument/2006/relationships/image" Target="../media/image15.png"/><Relationship Id="rId10" Type="http://schemas.openxmlformats.org/officeDocument/2006/relationships/tags" Target="../tags/tag111.xml"/><Relationship Id="rId19" Type="http://schemas.openxmlformats.org/officeDocument/2006/relationships/tags" Target="../tags/tag120.xml"/><Relationship Id="rId31" Type="http://schemas.openxmlformats.org/officeDocument/2006/relationships/tags" Target="../tags/tag132.xml"/><Relationship Id="rId44" Type="http://schemas.openxmlformats.org/officeDocument/2006/relationships/image" Target="../media/image6.png"/><Relationship Id="rId52" Type="http://schemas.microsoft.com/office/2007/relationships/hdphoto" Target="../media/hdphoto1.wdp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Relationship Id="rId22" Type="http://schemas.openxmlformats.org/officeDocument/2006/relationships/tags" Target="../tags/tag123.xml"/><Relationship Id="rId27" Type="http://schemas.openxmlformats.org/officeDocument/2006/relationships/tags" Target="../tags/tag128.xml"/><Relationship Id="rId30" Type="http://schemas.openxmlformats.org/officeDocument/2006/relationships/tags" Target="../tags/tag131.xml"/><Relationship Id="rId35" Type="http://schemas.openxmlformats.org/officeDocument/2006/relationships/tags" Target="../tags/tag136.xml"/><Relationship Id="rId43" Type="http://schemas.openxmlformats.org/officeDocument/2006/relationships/slide" Target="slide3.xml"/><Relationship Id="rId48" Type="http://schemas.openxmlformats.org/officeDocument/2006/relationships/image" Target="../media/image8.png"/><Relationship Id="rId56" Type="http://schemas.openxmlformats.org/officeDocument/2006/relationships/image" Target="../media/image16.png"/><Relationship Id="rId8" Type="http://schemas.openxmlformats.org/officeDocument/2006/relationships/tags" Target="../tags/tag109.xml"/><Relationship Id="rId51" Type="http://schemas.openxmlformats.org/officeDocument/2006/relationships/image" Target="../media/image10.png"/><Relationship Id="rId3" Type="http://schemas.openxmlformats.org/officeDocument/2006/relationships/tags" Target="../tags/tag10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openxmlformats.org/officeDocument/2006/relationships/hyperlink" Target="http://office.microsoft.com/redir/FX101782702.aspx" TargetMode="External"/><Relationship Id="rId26" Type="http://schemas.openxmlformats.org/officeDocument/2006/relationships/hyperlink" Target="http://o15.officeredir.microsoft.com/r/rlidMoreCourses?clid=1033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en-us/excel-help/subtract-numbers-HA102748980.aspx?CTT=5&amp;origin=HA102809762" TargetMode="External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image" Target="../media/image5.png"/><Relationship Id="rId25" Type="http://schemas.openxmlformats.org/officeDocument/2006/relationships/hyperlink" Target="http://office.microsoft.com/en-us/excel-help/sumif-function-HA102752854.aspx?CTT=1" TargetMode="External"/><Relationship Id="rId2" Type="http://schemas.openxmlformats.org/officeDocument/2006/relationships/slide" Target="slide4.xml"/><Relationship Id="rId16" Type="http://schemas.openxmlformats.org/officeDocument/2006/relationships/slide" Target="slide2.xml"/><Relationship Id="rId20" Type="http://schemas.openxmlformats.org/officeDocument/2006/relationships/hyperlink" Target="http://office.microsoft.com/en-us/excel-help/add-numbers-HA102749066.aspx?CTT=1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openxmlformats.org/officeDocument/2006/relationships/hyperlink" Target="http://office.microsoft.com/en-us/excel-help/sum-numbers-by-creating-a-formula-HA102809762.aspx?CTT=1" TargetMode="External"/><Relationship Id="rId5" Type="http://schemas.openxmlformats.org/officeDocument/2006/relationships/slide" Target="slide3.xml"/><Relationship Id="rId15" Type="http://schemas.openxmlformats.org/officeDocument/2006/relationships/image" Target="../media/image12.png"/><Relationship Id="rId23" Type="http://schemas.openxmlformats.org/officeDocument/2006/relationships/hyperlink" Target="http://office.microsoft.com/en-us/excel-help/divide-cells-or-numbers-HA102749025.aspx?CTT=5&amp;origin=HA102809762" TargetMode="External"/><Relationship Id="rId10" Type="http://schemas.openxmlformats.org/officeDocument/2006/relationships/slide" Target="slide7.xml"/><Relationship Id="rId19" Type="http://schemas.openxmlformats.org/officeDocument/2006/relationships/hyperlink" Target="http://office.microsoft.com/redir/XT103462909.aspx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1.png"/><Relationship Id="rId22" Type="http://schemas.openxmlformats.org/officeDocument/2006/relationships/hyperlink" Target="http://office.microsoft.com/en-us/excel-help/multiply-numbers-HA102748998.aspx?CTT=5&amp;origin=HA102809762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4.xml"/><Relationship Id="rId18" Type="http://schemas.openxmlformats.org/officeDocument/2006/relationships/image" Target="../media/image9.png"/><Relationship Id="rId3" Type="http://schemas.openxmlformats.org/officeDocument/2006/relationships/slide" Target="slide2.xml"/><Relationship Id="rId21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slide" Target="slide7.xml"/><Relationship Id="rId2" Type="http://schemas.openxmlformats.org/officeDocument/2006/relationships/hyperlink" Target="http://office.microsoft.com/redir/FX101782702.aspx" TargetMode="Externa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6.xml"/><Relationship Id="rId23" Type="http://schemas.openxmlformats.org/officeDocument/2006/relationships/image" Target="../media/image5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3709982.aspx?section=2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hyperlink" Target="http://office.microsoft.com/redir/XT103834044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1907941.aspx" TargetMode="External"/><Relationship Id="rId2" Type="http://schemas.openxmlformats.org/officeDocument/2006/relationships/slide" Target="slide2.xml"/><Relationship Id="rId16" Type="http://schemas.openxmlformats.org/officeDocument/2006/relationships/image" Target="../media/image19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5" Type="http://schemas.openxmlformats.org/officeDocument/2006/relationships/image" Target="../media/image1.png"/><Relationship Id="rId10" Type="http://schemas.openxmlformats.org/officeDocument/2006/relationships/image" Target="../media/image8.png"/><Relationship Id="rId19" Type="http://schemas.openxmlformats.org/officeDocument/2006/relationships/hyperlink" Target="http://office.microsoft.com/redir/XT103864844.aspx" TargetMode="External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Add numbers in Excel 2013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7115" y="1906587"/>
            <a:ext cx="12287042" cy="2000250"/>
            <a:chOff x="1249360" y="1689099"/>
            <a:chExt cx="9906000" cy="2000250"/>
          </a:xfrm>
        </p:grpSpPr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1249360" y="3003549"/>
              <a:ext cx="9906000" cy="685800"/>
            </a:xfrm>
            <a:prstGeom prst="rect">
              <a:avLst/>
            </a:prstGeom>
            <a:noFill/>
          </p:spPr>
          <p:txBody>
            <a:bodyPr/>
            <a:lstStyle>
              <a:lvl1pPr marL="259591" indent="-25959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24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1pPr>
              <a:lvl2pPr marL="472742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472742" algn="l"/>
                </a:tabLst>
                <a:defRPr sz="21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2pPr>
              <a:lvl3pPr marL="685891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8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3pPr>
              <a:lvl4pPr marL="1112192" indent="-16790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685891" algn="l"/>
                </a:tabLst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4pPr>
              <a:lvl5pPr marL="1284856" indent="-172664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5pPr>
              <a:lvl6pPr marL="1886126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058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990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922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  <a:defRPr/>
              </a:pP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then press F5 or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Slide Show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&gt;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From Beginning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to start the course.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49360" y="1689099"/>
              <a:ext cx="974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In the message bar,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Enable Editing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,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025" y="2506702"/>
              <a:ext cx="5952381" cy="32381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05151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dia Placeholder 6">
            <a:hlinkClick r:id="rId65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</p:spPr>
      </p:pic>
      <p:pic>
        <p:nvPicPr>
          <p:cNvPr id="42" name="Media Placeholder 41">
            <a:hlinkClick r:id="rId67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69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71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73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Add numbers in Excel 2013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75">
              <a:extLst>
                <a:ext uri="{BEBA8EAE-BF5A-486C-A8C5-ECC9F3942E4B}">
                  <a14:imgProps xmlns:a14="http://schemas.microsoft.com/office/drawing/2010/main">
                    <a14:imgLayer r:embed="rId76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Add in Excel</a:t>
            </a: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SUM </a:t>
            </a:r>
            <a:r>
              <a:rPr lang="en-US" dirty="0"/>
              <a:t>function</a:t>
            </a:r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SUMIF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function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5:37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4:48</a:t>
            </a:r>
          </a:p>
        </p:txBody>
      </p:sp>
      <p:pic>
        <p:nvPicPr>
          <p:cNvPr id="46" name="Media Placeholder 45">
            <a:hlinkClick r:id="rId77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15" name="Add in Excel 2013 m1Youcanuse00:00:01.6-00:00:08.6"/>
          <p:cNvSpPr txBox="1"/>
          <p:nvPr>
            <p:custDataLst>
              <p:tags r:id="rId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use Excel to add numbers using formulas, buttons, and functions.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Add in Excel 2013 m1Let’stakea00:00:08.7-00:00:10.8"/>
          <p:cNvSpPr txBox="1"/>
          <p:nvPr>
            <p:custDataLst>
              <p:tags r:id="rId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take a look.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Add in Excel 2013 m1Youaddnumbers00:00:10.9-00:00:14.1"/>
          <p:cNvSpPr txBox="1"/>
          <p:nvPr>
            <p:custDataLst>
              <p:tags r:id="rId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add numbers in cells by using formulas.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Add in Excel 2013 m1Aformulaalways00:00:14.2-00:00:24.9"/>
          <p:cNvSpPr txBox="1"/>
          <p:nvPr>
            <p:custDataLst>
              <p:tags r:id="rId4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formula always starts with the equals sign. I then enter a number, then a plus sign, then another number, and press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Add in Excel 2013 m1Andthecell00:00:25.0-00:00:28.4"/>
          <p:cNvSpPr txBox="1"/>
          <p:nvPr>
            <p:custDataLst>
              <p:tags r:id="rId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cell displays the results.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Add in Excel 2013 m1Youcanadd00:00:28.5-00:00:32.5"/>
          <p:cNvSpPr txBox="1"/>
          <p:nvPr>
            <p:custDataLst>
              <p:tags r:id="rId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add many numbers this way, not just two.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Add in Excel 2013 m1Insteadofadding00:00:32.6-00:00:39.1"/>
          <p:cNvSpPr txBox="1"/>
          <p:nvPr>
            <p:custDataLst>
              <p:tags r:id="rId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Instead of adding numbers within a cell, you can also reference cells to make adding a bit easier.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Add in Excel 2013 m1B2isequal00:00:39.2-00:00:41.8"/>
          <p:cNvSpPr txBox="1"/>
          <p:nvPr>
            <p:custDataLst>
              <p:tags r:id="rId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B2 is equal to 6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Add in Excel 2013 m1B3isequal00:00:41.9-00:00:44.3"/>
          <p:cNvSpPr txBox="1"/>
          <p:nvPr>
            <p:custDataLst>
              <p:tags r:id="rId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B3 is equal to 3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Add in Excel 2013 m1I’llcreatea00:00:44.4-00:00:48.3"/>
          <p:cNvSpPr txBox="1"/>
          <p:nvPr>
            <p:custDataLst>
              <p:tags r:id="rId1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create a formula that adds the cells.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0" name="Add in Excel 2013 m1Istartwith00:00:48.4-00:00:59.9"/>
          <p:cNvSpPr txBox="1"/>
          <p:nvPr>
            <p:custDataLst>
              <p:tags r:id="rId11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start with an equals sign, click a cell that I want to add, then a plus sign, and then another cell, and press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Add in Excel 2013 m1IfIchange00:01:00.0-00:01:05.4"/>
          <p:cNvSpPr txBox="1"/>
          <p:nvPr>
            <p:custDataLst>
              <p:tags r:id="rId1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I change a number in a cell, the results automatically update.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Add in Excel 2013 m1Youcanalso00:01:05.5-00:01:10.5"/>
          <p:cNvSpPr txBox="1"/>
          <p:nvPr>
            <p:custDataLst>
              <p:tags r:id="rId1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add many cells this way, not just two.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Add in Excel 2013 m1Youcaneven00:01:10.6-00:01:13.1"/>
          <p:cNvSpPr txBox="1"/>
          <p:nvPr>
            <p:custDataLst>
              <p:tags r:id="rId1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even add cells and numbers.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Add in Excel 2013 m1Istartwith00:01:13.2-00:01:18.1"/>
          <p:cNvSpPr txBox="1"/>
          <p:nvPr>
            <p:custDataLst>
              <p:tags r:id="rId1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start with the equals sign, click a cell I want to add,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Add in Excel 2013 m1thenaplus00:01:18.2-00:01:28.8"/>
          <p:cNvSpPr txBox="1"/>
          <p:nvPr>
            <p:custDataLst>
              <p:tags r:id="rId1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a plus sign, then another cell, then another plus sign, the number, and press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Add in Excel 2013 m1Whenyoudouble-click00:01:28.9-00:01:40.1"/>
          <p:cNvSpPr txBox="1"/>
          <p:nvPr>
            <p:custDataLst>
              <p:tags r:id="rId17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double-click a cell you can see if it has a number or a formula, or you can look up here in the Formula Bar.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Add in Excel 2013 m1AutoSummakesit00:01:40.2-00:01:45.6"/>
          <p:cNvSpPr txBox="1"/>
          <p:nvPr>
            <p:custDataLst>
              <p:tags r:id="rId1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AutoSum makes it easy to add adjacent cells in rows and columns.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Add in Excel 2013 m1Clickthecell00:01:45.7-00:01:51.3"/>
          <p:cNvSpPr txBox="1"/>
          <p:nvPr>
            <p:custDataLst>
              <p:tags r:id="rId1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cell below a column of adjacent cells or to the right of a row of adjacent cells.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Add in Excel 2013 m1Then,onthe00:01:51.4-00:01:58.4"/>
          <p:cNvSpPr txBox="1"/>
          <p:nvPr>
            <p:custDataLst>
              <p:tags r:id="rId2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on the Home tab, click AutoSum, and press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Add in Excel 2013 m1Exceladdsall00:01:58.5-00:02:04.9"/>
          <p:cNvSpPr txBox="1"/>
          <p:nvPr>
            <p:custDataLst>
              <p:tags r:id="rId2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Excel adds all of the cells in the column or row. It’s really handy.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Add in Excel 2013 m1Thekeyboardshortcut00:02:05.0-00:02:12.5"/>
          <p:cNvSpPr txBox="1"/>
          <p:nvPr>
            <p:custDataLst>
              <p:tags r:id="rId2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keyboard shortcut for AutoSum is Alt + =.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Add in Excel 2013 m1Youcaneven00:02:12.6-00:02:17.5"/>
          <p:cNvSpPr txBox="1"/>
          <p:nvPr>
            <p:custDataLst>
              <p:tags r:id="rId2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even select an adjacent group of cells and an extra column and row,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Add in Excel 2013 m1clickAutoSum,and00:02:17.6-00:02:24.9"/>
          <p:cNvSpPr txBox="1"/>
          <p:nvPr>
            <p:custDataLst>
              <p:tags r:id="rId2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AutoSum, and you get the sum for each row and column and a grand total.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Add in Excel 2013 m1AutoSumhasa00:02:25.0-00:02:27.3"/>
          <p:cNvSpPr txBox="1"/>
          <p:nvPr>
            <p:custDataLst>
              <p:tags r:id="rId2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AutoSum has a number of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Add in Excel 2013 m1Chooseanoption,00:02:27.4-00:02:34.8"/>
          <p:cNvSpPr txBox="1"/>
          <p:nvPr>
            <p:custDataLst>
              <p:tags r:id="rId2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Choose an option, such as Average, and Excel calculates the average for the 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Add in Excel 2013 m1Tocopya00:02:34.9-00:02:43.9"/>
          <p:cNvSpPr txBox="1"/>
          <p:nvPr>
            <p:custDataLst>
              <p:tags r:id="rId27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copy a cell and its formula, click the cell, click the bottom right of the cell border so that you see a plus sign,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Add in Excel 2013 m1holddownyour00:02:44.0-00:02:51.5"/>
          <p:cNvSpPr txBox="1"/>
          <p:nvPr>
            <p:custDataLst>
              <p:tags r:id="rId2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hold down your left mouse button and drag it to the right for a column or down for a 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Add in Excel 2013 m1Andtheformula00:02:51.6-00:02:55.5"/>
          <p:cNvSpPr txBox="1"/>
          <p:nvPr>
            <p:custDataLst>
              <p:tags r:id="rId2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formula is copied into the new cells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Add in Excel 2013 m1Upnext,the00:02:55.6-00:02:59.1"/>
          <p:cNvSpPr txBox="1"/>
          <p:nvPr>
            <p:custDataLst>
              <p:tags r:id="rId3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the SUM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4" name="Add in Excel 2013 m1.mp4">
            <a:hlinkClick r:id="" action="ppaction://media"/>
          </p:cNvPr>
          <p:cNvPicPr>
            <a:picLocks noGrp="1" noChangeAspect="1"/>
          </p:cNvPicPr>
          <p:nvPr>
            <p:ph idx="1"/>
            <a:videoFile r:link="rId32"/>
            <p:custDataLst>
              <p:tags r:id="rId33"/>
            </p:custDataLst>
            <p:extLst>
              <p:ext uri="{DAA4B4D4-6D71-4841-9C94-3DE7FCFB9230}">
                <p14:media xmlns:p14="http://schemas.microsoft.com/office/powerpoint/2010/main" r:embed="rId31">
                  <p14:bmkLst>
                    <p14:bmk name="Add in Excel 2013 m100:00:01.6" time="1600"/>
                    <p14:bmk name="Add in Excel 2013 m100:00:08.6" time="8667"/>
                    <p14:bmk name="Add in Excel 2013 m100:00:08.7" time="8767"/>
                    <p14:bmk name="Add in Excel 2013 m100:00:10.8" time="10833"/>
                    <p14:bmk name="Add in Excel 2013 m100:00:10.9" time="10933"/>
                    <p14:bmk name="Add in Excel 2013 m100:00:14.1" time="14100"/>
                    <p14:bmk name="Add in Excel 2013 m100:00:14.2" time="14200"/>
                    <p14:bmk name="Add in Excel 2013 m100:00:24.9" time="24967"/>
                    <p14:bmk name="Add in Excel 2013 m100:00:25.0" time="25067"/>
                    <p14:bmk name="Add in Excel 2013 m100:00:28.4" time="28400"/>
                    <p14:bmk name="Add in Excel 2013 m100:00:28.5" time="28500"/>
                    <p14:bmk name="Add in Excel 2013 m100:00:32.5" time="32500"/>
                    <p14:bmk name="Add in Excel 2013 m100:00:32.6" time="32600"/>
                    <p14:bmk name="Add in Excel 2013 m100:00:39.1" time="39100"/>
                    <p14:bmk name="Add in Excel 2013 m100:00:39.2" time="39200"/>
                    <p14:bmk name="Add in Excel 2013 m100:00:41.8" time="41800"/>
                    <p14:bmk name="Add in Excel 2013 m100:00:41.9" time="41900"/>
                    <p14:bmk name="Add in Excel 2013 m100:00:44.3" time="44300"/>
                    <p14:bmk name="Add in Excel 2013 m100:00:44.4" time="44400"/>
                    <p14:bmk name="Add in Excel 2013 m100:00:48.3" time="48300"/>
                    <p14:bmk name="Add in Excel 2013 m100:00:48.4" time="48400"/>
                    <p14:bmk name="Add in Excel 2013 m100:00:59.9" time="59967"/>
                    <p14:bmk name="Add in Excel 2013 m100:01:00.0" time="60067"/>
                    <p14:bmk name="Add in Excel 2013 m100:01:05.4" time="65400"/>
                    <p14:bmk name="Add in Excel 2013 m100:01:05.5" time="65500"/>
                    <p14:bmk name="Add in Excel 2013 m100:01:10.5" time="70533"/>
                    <p14:bmk name="Add in Excel 2013 m100:01:10.6" time="70633"/>
                    <p14:bmk name="Add in Excel 2013 m100:01:13.1" time="73100"/>
                    <p14:bmk name="Add in Excel 2013 m100:01:13.2" time="73200"/>
                    <p14:bmk name="Add in Excel 2013 m100:01:18.1" time="78167"/>
                    <p14:bmk name="Add in Excel 2013 m100:01:18.2" time="78267"/>
                    <p14:bmk name="Add in Excel 2013 m100:01:28.8" time="88867"/>
                    <p14:bmk name="Add in Excel 2013 m100:01:28.9" time="88967"/>
                    <p14:bmk name="Add in Excel 2013 m100:01:40.1" time="100133"/>
                    <p14:bmk name="Add in Excel 2013 m100:01:40.2" time="100233"/>
                    <p14:bmk name="Add in Excel 2013 m100:01:45.6" time="105600"/>
                    <p14:bmk name="Add in Excel 2013 m100:01:45.7" time="105700"/>
                    <p14:bmk name="Add in Excel 2013 m100:01:51.3" time="111333"/>
                    <p14:bmk name="Add in Excel 2013 m100:01:51.4" time="111433"/>
                    <p14:bmk name="Add in Excel 2013 m100:01:58.4" time="118433"/>
                    <p14:bmk name="Add in Excel 2013 m100:01:58.5" time="118533"/>
                    <p14:bmk name="Add in Excel 2013 m100:02:04.9" time="124900"/>
                    <p14:bmk name="Add in Excel 2013 m100:02:05.0" time="125000"/>
                    <p14:bmk name="Add in Excel 2013 m100:02:12.5" time="132500"/>
                    <p14:bmk name="Add in Excel 2013 m100:02:12.6" time="132600"/>
                    <p14:bmk name="Add in Excel 2013 m100:02:17.5" time="137533"/>
                    <p14:bmk name="Add in Excel 2013 m100:02:17.6" time="137633"/>
                    <p14:bmk name="Add in Excel 2013 m100:02:24.9" time="144967"/>
                    <p14:bmk name="Add in Excel 2013 m100:02:25.0" time="145067"/>
                    <p14:bmk name="Add in Excel 2013 m100:02:27.3" time="147367"/>
                    <p14:bmk name="Add in Excel 2013 m100:02:27.4" time="147467"/>
                    <p14:bmk name="Add in Excel 2013 m100:02:34.8" time="154800"/>
                    <p14:bmk name="Add in Excel 2013 m100:02:34.9" time="154900"/>
                    <p14:bmk name="Add in Excel 2013 m100:02:43.9" time="163967"/>
                    <p14:bmk name="Add in Excel 2013 m100:02:44.0" time="164067"/>
                    <p14:bmk name="Add in Excel 2013 m100:02:51.5" time="171533"/>
                    <p14:bmk name="Add in Excel 2013 m100:02:51.6" time="171633"/>
                    <p14:bmk name="Add in Excel 2013 m100:02:55.5" time="175533"/>
                    <p14:bmk name="Add in Excel 2013 m100:02:55.6" time="175633"/>
                    <p14:bmk name="Add in Excel 2013 m100:02:59.1" time="179100"/>
                  </p14:bmkLst>
                </p14:media>
              </p:ext>
            </p:extLst>
          </p:nvPr>
        </p:nvPicPr>
        <p:blipFill>
          <a:blip r:embed="rId80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6" name="Add in Excel 2013 m1Youcanuse00:00:01.6-00:00:08.6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use Excel to add numbers using formulas, buttons, and functions.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Add in Excel 2013 m1Let’stakea00:00:08.7-00:00:10.8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take a look.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Add in Excel 2013 m1Youaddnumbers00:00:10.9-00:00:14.1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add numbers in cells by using formulas.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Add in Excel 2013 m1Aformulaalways00:00:14.2-00:00:24.9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formula always starts with the equals sign. I then enter a number, then a plus sign, then another number, and press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1" name="Add in Excel 2013 m1Andthecell00:00:25.0-00:00:28.4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cell displays the results.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Add in Excel 2013 m1Youcanadd00:00:28.5-00:00:32.5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add many numbers this way, not just two.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Add in Excel 2013 m1Insteadofadding00:00:32.6-00:00:39.1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Instead of adding numbers within a cell, you can also reference cells to make adding a bit easier.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Add in Excel 2013 m1B2isequal00:00:39.2-00:00:41.8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B2 is equal to 6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Add in Excel 2013 m1B3isequal00:00:41.9-00:00:44.3"/>
          <p:cNvSpPr txBox="1"/>
          <p:nvPr>
            <p:custDataLst>
              <p:tags r:id="rId4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B3 is equal to 3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Add in Excel 2013 m1I’llcreatea00:00:44.4-00:00:48.3"/>
          <p:cNvSpPr txBox="1"/>
          <p:nvPr>
            <p:custDataLst>
              <p:tags r:id="rId4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create a formula that adds the cells.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Add in Excel 2013 m1Istartwith00:00:48.4-00:00:59.9"/>
          <p:cNvSpPr txBox="1"/>
          <p:nvPr>
            <p:custDataLst>
              <p:tags r:id="rId4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start with an equals sign, click a cell that I want to add, then a plus sign, and then another cell, and press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Add in Excel 2013 m1IfIchange00:01:00.0-00:01:05.4"/>
          <p:cNvSpPr txBox="1"/>
          <p:nvPr>
            <p:custDataLst>
              <p:tags r:id="rId4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I change a number in a cell, the results automatically update.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Add in Excel 2013 m1Youcanalso00:01:05.5-00:01:10.5"/>
          <p:cNvSpPr txBox="1"/>
          <p:nvPr>
            <p:custDataLst>
              <p:tags r:id="rId4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add many cells this way, not just two.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Add in Excel 2013 m1Youcaneven00:01:10.6-00:01:13.1"/>
          <p:cNvSpPr txBox="1"/>
          <p:nvPr>
            <p:custDataLst>
              <p:tags r:id="rId4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even add cells and numbers.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Add in Excel 2013 m1Istartwith00:01:13.2-00:01:18.1"/>
          <p:cNvSpPr txBox="1"/>
          <p:nvPr>
            <p:custDataLst>
              <p:tags r:id="rId4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start with the equals sign, click a cell I want to add,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Add in Excel 2013 m1thenaplus00:01:18.2-00:01:28.8"/>
          <p:cNvSpPr txBox="1"/>
          <p:nvPr>
            <p:custDataLst>
              <p:tags r:id="rId4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a plus sign, then another cell, then another plus sign, the number, and press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Add in Excel 2013 m1Whenyoudouble-click00:01:28.9-00:01:40.1"/>
          <p:cNvSpPr txBox="1"/>
          <p:nvPr>
            <p:custDataLst>
              <p:tags r:id="rId5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double-click a cell you can see if it has a number or a formula, or you can look up here in the Formula Bar.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Add in Excel 2013 m1AutoSummakesit00:01:40.2-00:01:45.6"/>
          <p:cNvSpPr txBox="1"/>
          <p:nvPr>
            <p:custDataLst>
              <p:tags r:id="rId5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AutoSum makes it easy to add adjacent cells in rows and columns.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Add in Excel 2013 m1Clickthecell00:01:45.7-00:01:51.3"/>
          <p:cNvSpPr txBox="1"/>
          <p:nvPr>
            <p:custDataLst>
              <p:tags r:id="rId5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cell below a column of adjacent cells or to the right of a row of adjacent cells.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Add in Excel 2013 m1Then,onthe00:01:51.4-00:01:58.4"/>
          <p:cNvSpPr txBox="1"/>
          <p:nvPr>
            <p:custDataLst>
              <p:tags r:id="rId5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on the Home tab, click AutoSum, and press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Add in Excel 2013 m1Exceladdsall00:01:58.5-00:02:04.9"/>
          <p:cNvSpPr txBox="1"/>
          <p:nvPr>
            <p:custDataLst>
              <p:tags r:id="rId5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Excel adds all of the cells in the column or row. It’s really handy.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Add in Excel 2013 m1Thekeyboardshortcut00:02:05.0-00:02:12.5"/>
          <p:cNvSpPr txBox="1"/>
          <p:nvPr>
            <p:custDataLst>
              <p:tags r:id="rId5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keyboard shortcut for AutoSum is Alt + =.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Add in Excel 2013 m1Youcaneven00:02:12.6-00:02:17.5"/>
          <p:cNvSpPr txBox="1"/>
          <p:nvPr>
            <p:custDataLst>
              <p:tags r:id="rId5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even select an adjacent group of cells and an extra column and row,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7" name="Add in Excel 2013 m1clickAutoSum,and00:02:17.6-00:02:24.9"/>
          <p:cNvSpPr txBox="1"/>
          <p:nvPr>
            <p:custDataLst>
              <p:tags r:id="rId5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AutoSum, and you get the sum for each row and column and a grand total.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8" name="Add in Excel 2013 m1AutoSumhasa00:02:25.0-00:02:27.3"/>
          <p:cNvSpPr txBox="1"/>
          <p:nvPr>
            <p:custDataLst>
              <p:tags r:id="rId5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AutoSum has a number of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9" name="Add in Excel 2013 m1Chooseanoption,00:02:27.4-00:02:34.8"/>
          <p:cNvSpPr txBox="1"/>
          <p:nvPr>
            <p:custDataLst>
              <p:tags r:id="rId5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Choose an option, such as Average, and Excel calculates the average for the 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0" name="Add in Excel 2013 m1Tocopya00:02:34.9-00:02:43.9"/>
          <p:cNvSpPr txBox="1"/>
          <p:nvPr>
            <p:custDataLst>
              <p:tags r:id="rId6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copy a cell and its formula, click the cell, click the bottom right of the cell border so that you see a plus sign,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1" name="Add in Excel 2013 m1holddownyour00:02:44.0-00:02:51.5"/>
          <p:cNvSpPr txBox="1"/>
          <p:nvPr>
            <p:custDataLst>
              <p:tags r:id="rId6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hold down your left mouse button and drag it to the right for a column or down for a 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2" name="Add in Excel 2013 m1Andtheformula00:02:51.6-00:02:55.5"/>
          <p:cNvSpPr txBox="1"/>
          <p:nvPr>
            <p:custDataLst>
              <p:tags r:id="rId6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formula is copied into the new cells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3" name="Add in Excel 2013 m1Upnext,the00:02:55.6-00:02:59.1"/>
          <p:cNvSpPr txBox="1"/>
          <p:nvPr>
            <p:custDataLst>
              <p:tags r:id="rId6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the SUM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75836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53251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3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1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5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7" dur="183344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9" fill="hold">
                          <p:stCondLst>
                            <p:cond delay="0"/>
                          </p:stCondLst>
                          <p:childTnLst>
                            <p:par>
                              <p:cTn id="1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3" fill="hold">
                          <p:stCondLst>
                            <p:cond delay="indefinite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9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198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9" fill="hold">
                          <p:stCondLst>
                            <p:cond delay="0"/>
                          </p:stCondLst>
                          <p:childTnLst>
                            <p:par>
                              <p:cTn id="2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02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0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8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01.6"/>
                      </p:tgtEl>
                    </p:cond>
                  </p:nextCondLst>
                </p:seq>
                <p:seq concurrent="1" nextAc="seek">
                  <p:cTn id="209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0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0" fill="hold">
                          <p:stCondLst>
                            <p:cond delay="0"/>
                          </p:stCondLst>
                          <p:childTnLst>
                            <p:par>
                              <p:cTn id="2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08.6"/>
                      </p:tgtEl>
                    </p:cond>
                  </p:nextCondLst>
                </p:seq>
                <p:seq concurrent="1" nextAc="seek">
                  <p:cTn id="215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0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6" fill="hold">
                          <p:stCondLst>
                            <p:cond delay="0"/>
                          </p:stCondLst>
                          <p:childTnLst>
                            <p:par>
                              <p:cTn id="2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0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08.7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1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5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10.8"/>
                      </p:tgtEl>
                    </p:cond>
                  </p:nextCondLst>
                </p:seq>
                <p:seq concurrent="1" nextAc="seek">
                  <p:cTn id="227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1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8" fill="hold">
                          <p:stCondLst>
                            <p:cond delay="0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10.9"/>
                      </p:tgtEl>
                    </p:cond>
                  </p:nextCondLst>
                </p:seq>
                <p:seq concurrent="1" nextAc="seek">
                  <p:cTn id="233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4" fill="hold">
                          <p:stCondLst>
                            <p:cond delay="0"/>
                          </p:stCondLst>
                          <p:childTnLst>
                            <p:par>
                              <p:cTn id="2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14.1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1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4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14.2"/>
                      </p:tgtEl>
                    </p:cond>
                  </p:nextCondLst>
                </p:seq>
                <p:seq concurrent="1" nextAc="seek">
                  <p:cTn id="245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2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6" fill="hold">
                          <p:stCondLst>
                            <p:cond delay="0"/>
                          </p:stCondLst>
                          <p:childTnLst>
                            <p:par>
                              <p:cTn id="2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9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24.9"/>
                      </p:tgtEl>
                    </p:cond>
                  </p:nextCondLst>
                </p:seq>
                <p:seq concurrent="1" nextAc="seek">
                  <p:cTn id="251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2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2" fill="hold">
                          <p:stCondLst>
                            <p:cond delay="0"/>
                          </p:stCondLst>
                          <p:childTnLst>
                            <p:par>
                              <p:cTn id="2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25.0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2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28.4"/>
                      </p:tgtEl>
                    </p:cond>
                  </p:nextCondLst>
                </p:seq>
                <p:seq concurrent="1" nextAc="seek">
                  <p:cTn id="263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2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4" fill="hold">
                          <p:stCondLst>
                            <p:cond delay="0"/>
                          </p:stCondLst>
                          <p:childTnLst>
                            <p:par>
                              <p:cTn id="2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8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28.5"/>
                      </p:tgtEl>
                    </p:cond>
                  </p:nextCondLst>
                </p:seq>
                <p:seq concurrent="1" nextAc="seek">
                  <p:cTn id="269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3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0" fill="hold">
                          <p:stCondLst>
                            <p:cond delay="0"/>
                          </p:stCondLst>
                          <p:childTnLst>
                            <p:par>
                              <p:cTn id="2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3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32.5"/>
                      </p:tgtEl>
                    </p:cond>
                  </p:nextCondLst>
                </p:seq>
                <p:seq concurrent="1" nextAc="seek">
                  <p:cTn id="275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3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6" fill="hold">
                          <p:stCondLst>
                            <p:cond delay="0"/>
                          </p:stCondLst>
                          <p:childTnLst>
                            <p:par>
                              <p:cTn id="2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32.6"/>
                      </p:tgtEl>
                    </p:cond>
                  </p:nextCondLst>
                </p:seq>
                <p:seq concurrent="1" nextAc="seek">
                  <p:cTn id="281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3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2" fill="hold">
                          <p:stCondLst>
                            <p:cond delay="0"/>
                          </p:stCondLst>
                          <p:childTnLst>
                            <p:par>
                              <p:cTn id="2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39.1"/>
                      </p:tgtEl>
                    </p:cond>
                  </p:nextCondLst>
                </p:seq>
                <p:seq concurrent="1" nextAc="seek">
                  <p:cTn id="287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3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8" fill="hold">
                          <p:stCondLst>
                            <p:cond delay="0"/>
                          </p:stCondLst>
                          <p:childTnLst>
                            <p:par>
                              <p:cTn id="2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2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39.2"/>
                      </p:tgtEl>
                    </p:cond>
                  </p:nextCondLst>
                </p:seq>
                <p:seq concurrent="1" nextAc="seek">
                  <p:cTn id="293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4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4" fill="hold">
                          <p:stCondLst>
                            <p:cond delay="0"/>
                          </p:stCondLst>
                          <p:childTnLst>
                            <p:par>
                              <p:cTn id="2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7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41.8"/>
                      </p:tgtEl>
                    </p:cond>
                  </p:nextCondLst>
                </p:seq>
                <p:seq concurrent="1" nextAc="seek">
                  <p:cTn id="299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4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0" fill="hold">
                          <p:stCondLst>
                            <p:cond delay="0"/>
                          </p:stCondLst>
                          <p:childTnLst>
                            <p:par>
                              <p:cTn id="3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41.9"/>
                      </p:tgtEl>
                    </p:cond>
                  </p:nextCondLst>
                </p:seq>
                <p:seq concurrent="1" nextAc="seek">
                  <p:cTn id="305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4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6" fill="hold">
                          <p:stCondLst>
                            <p:cond delay="0"/>
                          </p:stCondLst>
                          <p:childTnLst>
                            <p:par>
                              <p:cTn id="3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44.3"/>
                      </p:tgtEl>
                    </p:cond>
                  </p:nextCondLst>
                </p:seq>
                <p:seq concurrent="1" nextAc="seek">
                  <p:cTn id="311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4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2" fill="hold">
                          <p:stCondLst>
                            <p:cond delay="0"/>
                          </p:stCondLst>
                          <p:childTnLst>
                            <p:par>
                              <p:cTn id="3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6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44.4"/>
                      </p:tgtEl>
                    </p:cond>
                  </p:nextCondLst>
                </p:seq>
                <p:seq concurrent="1" nextAc="seek">
                  <p:cTn id="317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4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8" fill="hold">
                          <p:stCondLst>
                            <p:cond delay="0"/>
                          </p:stCondLst>
                          <p:childTnLst>
                            <p:par>
                              <p:cTn id="3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1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48.3"/>
                      </p:tgtEl>
                    </p:cond>
                  </p:nextCondLst>
                </p:seq>
                <p:seq concurrent="1" nextAc="seek">
                  <p:cTn id="323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4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4" fill="hold">
                          <p:stCondLst>
                            <p:cond delay="0"/>
                          </p:stCondLst>
                          <p:childTnLst>
                            <p:par>
                              <p:cTn id="3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8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48.4"/>
                      </p:tgtEl>
                    </p:cond>
                  </p:nextCondLst>
                </p:seq>
                <p:seq concurrent="1" nextAc="seek">
                  <p:cTn id="329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0:5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0" fill="hold">
                          <p:stCondLst>
                            <p:cond delay="0"/>
                          </p:stCondLst>
                          <p:childTnLst>
                            <p:par>
                              <p:cTn id="3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3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0:59.9"/>
                      </p:tgtEl>
                    </p:cond>
                  </p:nextCondLst>
                </p:seq>
                <p:seq concurrent="1" nextAc="seek">
                  <p:cTn id="335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1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6" fill="hold">
                          <p:stCondLst>
                            <p:cond delay="0"/>
                          </p:stCondLst>
                          <p:childTnLst>
                            <p:par>
                              <p:cTn id="3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0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1:00.0"/>
                      </p:tgtEl>
                    </p:cond>
                  </p:nextCondLst>
                </p:seq>
                <p:seq concurrent="1" nextAc="seek">
                  <p:cTn id="341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1:0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2" fill="hold">
                          <p:stCondLst>
                            <p:cond delay="0"/>
                          </p:stCondLst>
                          <p:childTnLst>
                            <p:par>
                              <p:cTn id="3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1:05.4"/>
                      </p:tgtEl>
                    </p:cond>
                  </p:nextCondLst>
                </p:seq>
                <p:seq concurrent="1" nextAc="seek">
                  <p:cTn id="347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1:0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8" fill="hold">
                          <p:stCondLst>
                            <p:cond delay="0"/>
                          </p:stCondLst>
                          <p:childTnLst>
                            <p:par>
                              <p:cTn id="3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2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1:05.5"/>
                      </p:tgtEl>
                    </p:cond>
                  </p:nextCondLst>
                </p:seq>
                <p:seq concurrent="1" nextAc="seek">
                  <p:cTn id="353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1:1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4" fill="hold">
                          <p:stCondLst>
                            <p:cond delay="0"/>
                          </p:stCondLst>
                          <p:childTnLst>
                            <p:par>
                              <p:cTn id="3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7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1:10.5"/>
                      </p:tgtEl>
                    </p:cond>
                  </p:nextCondLst>
                </p:seq>
                <p:seq concurrent="1" nextAc="seek">
                  <p:cTn id="359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1:1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0" fill="hold">
                          <p:stCondLst>
                            <p:cond delay="0"/>
                          </p:stCondLst>
                          <p:childTnLst>
                            <p:par>
                              <p:cTn id="3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4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1:10.6"/>
                      </p:tgtEl>
                    </p:cond>
                  </p:nextCondLst>
                </p:seq>
                <p:seq concurrent="1" nextAc="seek">
                  <p:cTn id="365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1:1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6" fill="hold">
                          <p:stCondLst>
                            <p:cond delay="0"/>
                          </p:stCondLst>
                          <p:childTnLst>
                            <p:par>
                              <p:cTn id="3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9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1:13.1"/>
                      </p:tgtEl>
                    </p:cond>
                  </p:nextCondLst>
                </p:seq>
                <p:seq concurrent="1" nextAc="seek">
                  <p:cTn id="371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1:1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2" fill="hold">
                          <p:stCondLst>
                            <p:cond delay="0"/>
                          </p:stCondLst>
                          <p:childTnLst>
                            <p:par>
                              <p:cTn id="3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6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1:13.2"/>
                      </p:tgtEl>
                    </p:cond>
                  </p:nextCondLst>
                </p:seq>
                <p:seq concurrent="1" nextAc="seek">
                  <p:cTn id="377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1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8" fill="hold">
                          <p:stCondLst>
                            <p:cond delay="0"/>
                          </p:stCondLst>
                          <p:childTnLst>
                            <p:par>
                              <p:cTn id="3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1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1:18.1"/>
                      </p:tgtEl>
                    </p:cond>
                  </p:nextCondLst>
                </p:seq>
                <p:seq concurrent="1" nextAc="seek">
                  <p:cTn id="383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1:1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4" fill="hold">
                          <p:stCondLst>
                            <p:cond delay="0"/>
                          </p:stCondLst>
                          <p:childTnLst>
                            <p:par>
                              <p:cTn id="3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8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1:18.2"/>
                      </p:tgtEl>
                    </p:cond>
                  </p:nextCondLst>
                </p:seq>
                <p:seq concurrent="1" nextAc="seek">
                  <p:cTn id="389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1:2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0" fill="hold">
                          <p:stCondLst>
                            <p:cond delay="0"/>
                          </p:stCondLst>
                          <p:childTnLst>
                            <p:par>
                              <p:cTn id="3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3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1:28.8"/>
                      </p:tgtEl>
                    </p:cond>
                  </p:nextCondLst>
                </p:seq>
                <p:seq concurrent="1" nextAc="seek">
                  <p:cTn id="395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1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6" fill="hold">
                          <p:stCondLst>
                            <p:cond delay="0"/>
                          </p:stCondLst>
                          <p:childTnLst>
                            <p:par>
                              <p:cTn id="3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0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1:28.9"/>
                      </p:tgtEl>
                    </p:cond>
                  </p:nextCondLst>
                </p:seq>
                <p:seq concurrent="1" nextAc="seek">
                  <p:cTn id="401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1:4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2" fill="hold">
                          <p:stCondLst>
                            <p:cond delay="0"/>
                          </p:stCondLst>
                          <p:childTnLst>
                            <p:par>
                              <p:cTn id="4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5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1:40.1"/>
                      </p:tgtEl>
                    </p:cond>
                  </p:nextCondLst>
                </p:seq>
                <p:seq concurrent="1" nextAc="seek">
                  <p:cTn id="407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1:4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8" fill="hold">
                          <p:stCondLst>
                            <p:cond delay="0"/>
                          </p:stCondLst>
                          <p:childTnLst>
                            <p:par>
                              <p:cTn id="4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2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1:40.2"/>
                      </p:tgtEl>
                    </p:cond>
                  </p:nextCondLst>
                </p:seq>
                <p:seq concurrent="1" nextAc="seek">
                  <p:cTn id="413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1:4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4" fill="hold">
                          <p:stCondLst>
                            <p:cond delay="0"/>
                          </p:stCondLst>
                          <p:childTnLst>
                            <p:par>
                              <p:cTn id="4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7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1:45.6"/>
                      </p:tgtEl>
                    </p:cond>
                  </p:nextCondLst>
                </p:seq>
                <p:seq concurrent="1" nextAc="seek">
                  <p:cTn id="419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1:4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0" fill="hold">
                          <p:stCondLst>
                            <p:cond delay="0"/>
                          </p:stCondLst>
                          <p:childTnLst>
                            <p:par>
                              <p:cTn id="4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4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1:45.7"/>
                      </p:tgtEl>
                    </p:cond>
                  </p:nextCondLst>
                </p:seq>
                <p:seq concurrent="1" nextAc="seek">
                  <p:cTn id="425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1:5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6" fill="hold">
                          <p:stCondLst>
                            <p:cond delay="0"/>
                          </p:stCondLst>
                          <p:childTnLst>
                            <p:par>
                              <p:cTn id="4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9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1:51.3"/>
                      </p:tgtEl>
                    </p:cond>
                  </p:nextCondLst>
                </p:seq>
                <p:seq concurrent="1" nextAc="seek">
                  <p:cTn id="431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1:5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2" fill="hold">
                          <p:stCondLst>
                            <p:cond delay="0"/>
                          </p:stCondLst>
                          <p:childTnLst>
                            <p:par>
                              <p:cTn id="4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6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1:51.4"/>
                      </p:tgtEl>
                    </p:cond>
                  </p:nextCondLst>
                </p:seq>
                <p:seq concurrent="1" nextAc="seek">
                  <p:cTn id="437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1:5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8" fill="hold">
                          <p:stCondLst>
                            <p:cond delay="0"/>
                          </p:stCondLst>
                          <p:childTnLst>
                            <p:par>
                              <p:cTn id="4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1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1:58.4"/>
                      </p:tgtEl>
                    </p:cond>
                  </p:nextCondLst>
                </p:seq>
                <p:seq concurrent="1" nextAc="seek">
                  <p:cTn id="443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1:5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4" fill="hold">
                          <p:stCondLst>
                            <p:cond delay="0"/>
                          </p:stCondLst>
                          <p:childTnLst>
                            <p:par>
                              <p:cTn id="4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8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1:58.5"/>
                      </p:tgtEl>
                    </p:cond>
                  </p:nextCondLst>
                </p:seq>
                <p:seq concurrent="1" nextAc="seek">
                  <p:cTn id="449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2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0" fill="hold">
                          <p:stCondLst>
                            <p:cond delay="0"/>
                          </p:stCondLst>
                          <p:childTnLst>
                            <p:par>
                              <p:cTn id="4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3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2:04.9"/>
                      </p:tgtEl>
                    </p:cond>
                  </p:nextCondLst>
                </p:seq>
                <p:seq concurrent="1" nextAc="seek">
                  <p:cTn id="455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2:0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6" fill="hold">
                          <p:stCondLst>
                            <p:cond delay="0"/>
                          </p:stCondLst>
                          <p:childTnLst>
                            <p:par>
                              <p:cTn id="4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0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2:05.0"/>
                      </p:tgtEl>
                    </p:cond>
                  </p:nextCondLst>
                </p:seq>
                <p:seq concurrent="1" nextAc="seek">
                  <p:cTn id="461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2:1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2" fill="hold">
                          <p:stCondLst>
                            <p:cond delay="0"/>
                          </p:stCondLst>
                          <p:childTnLst>
                            <p:par>
                              <p:cTn id="4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5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2:12.5"/>
                      </p:tgtEl>
                    </p:cond>
                  </p:nextCondLst>
                </p:seq>
                <p:seq concurrent="1" nextAc="seek">
                  <p:cTn id="467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2:1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8" fill="hold">
                          <p:stCondLst>
                            <p:cond delay="0"/>
                          </p:stCondLst>
                          <p:childTnLst>
                            <p:par>
                              <p:cTn id="4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2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2:12.6"/>
                      </p:tgtEl>
                    </p:cond>
                  </p:nextCondLst>
                </p:seq>
                <p:seq concurrent="1" nextAc="seek">
                  <p:cTn id="473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2:1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4" fill="hold">
                          <p:stCondLst>
                            <p:cond delay="0"/>
                          </p:stCondLst>
                          <p:childTnLst>
                            <p:par>
                              <p:cTn id="4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7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2:17.5"/>
                      </p:tgtEl>
                    </p:cond>
                  </p:nextCondLst>
                </p:seq>
                <p:seq concurrent="1" nextAc="seek">
                  <p:cTn id="479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2:1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0" fill="hold">
                          <p:stCondLst>
                            <p:cond delay="0"/>
                          </p:stCondLst>
                          <p:childTnLst>
                            <p:par>
                              <p:cTn id="4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4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2:17.6"/>
                      </p:tgtEl>
                    </p:cond>
                  </p:nextCondLst>
                </p:seq>
                <p:seq concurrent="1" nextAc="seek">
                  <p:cTn id="485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2:2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6" fill="hold">
                          <p:stCondLst>
                            <p:cond delay="0"/>
                          </p:stCondLst>
                          <p:childTnLst>
                            <p:par>
                              <p:cTn id="4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9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2:24.9"/>
                      </p:tgtEl>
                    </p:cond>
                  </p:nextCondLst>
                </p:seq>
                <p:seq concurrent="1" nextAc="seek">
                  <p:cTn id="491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2:2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2" fill="hold">
                          <p:stCondLst>
                            <p:cond delay="0"/>
                          </p:stCondLst>
                          <p:childTnLst>
                            <p:par>
                              <p:cTn id="4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6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2:25.0"/>
                      </p:tgtEl>
                    </p:cond>
                  </p:nextCondLst>
                </p:seq>
                <p:seq concurrent="1" nextAc="seek">
                  <p:cTn id="497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2:2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8" fill="hold">
                          <p:stCondLst>
                            <p:cond delay="0"/>
                          </p:stCondLst>
                          <p:childTnLst>
                            <p:par>
                              <p:cTn id="4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1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2:27.3"/>
                      </p:tgtEl>
                    </p:cond>
                  </p:nextCondLst>
                </p:seq>
                <p:seq concurrent="1" nextAc="seek">
                  <p:cTn id="503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2:2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4" fill="hold">
                          <p:stCondLst>
                            <p:cond delay="0"/>
                          </p:stCondLst>
                          <p:childTnLst>
                            <p:par>
                              <p:cTn id="5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8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2:27.4"/>
                      </p:tgtEl>
                    </p:cond>
                  </p:nextCondLst>
                </p:seq>
                <p:seq concurrent="1" nextAc="seek">
                  <p:cTn id="509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2:3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0" fill="hold">
                          <p:stCondLst>
                            <p:cond delay="0"/>
                          </p:stCondLst>
                          <p:childTnLst>
                            <p:par>
                              <p:cTn id="5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3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2:34.8"/>
                      </p:tgtEl>
                    </p:cond>
                  </p:nextCondLst>
                </p:seq>
                <p:seq concurrent="1" nextAc="seek">
                  <p:cTn id="515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2:3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6" fill="hold">
                          <p:stCondLst>
                            <p:cond delay="0"/>
                          </p:stCondLst>
                          <p:childTnLst>
                            <p:par>
                              <p:cTn id="5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0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2:34.9"/>
                      </p:tgtEl>
                    </p:cond>
                  </p:nextCondLst>
                </p:seq>
                <p:seq concurrent="1" nextAc="seek">
                  <p:cTn id="521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2:4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2" fill="hold">
                          <p:stCondLst>
                            <p:cond delay="0"/>
                          </p:stCondLst>
                          <p:childTnLst>
                            <p:par>
                              <p:cTn id="5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5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2:43.9"/>
                      </p:tgtEl>
                    </p:cond>
                  </p:nextCondLst>
                </p:seq>
                <p:seq concurrent="1" nextAc="seek">
                  <p:cTn id="527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2:4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8" fill="hold">
                          <p:stCondLst>
                            <p:cond delay="0"/>
                          </p:stCondLst>
                          <p:childTnLst>
                            <p:par>
                              <p:cTn id="5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2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2:44.0"/>
                      </p:tgtEl>
                    </p:cond>
                  </p:nextCondLst>
                </p:seq>
                <p:seq concurrent="1" nextAc="seek">
                  <p:cTn id="533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2:5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4" fill="hold">
                          <p:stCondLst>
                            <p:cond delay="0"/>
                          </p:stCondLst>
                          <p:childTnLst>
                            <p:par>
                              <p:cTn id="5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7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2:51.5"/>
                      </p:tgtEl>
                    </p:cond>
                  </p:nextCondLst>
                </p:seq>
                <p:seq concurrent="1" nextAc="seek">
                  <p:cTn id="539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2:5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0" fill="hold">
                          <p:stCondLst>
                            <p:cond delay="0"/>
                          </p:stCondLst>
                          <p:childTnLst>
                            <p:par>
                              <p:cTn id="5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4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2:51.6"/>
                      </p:tgtEl>
                    </p:cond>
                  </p:nextCondLst>
                </p:seq>
                <p:seq concurrent="1" nextAc="seek">
                  <p:cTn id="545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2:5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6" fill="hold">
                          <p:stCondLst>
                            <p:cond delay="0"/>
                          </p:stCondLst>
                          <p:childTnLst>
                            <p:par>
                              <p:cTn id="5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9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2:55.5"/>
                      </p:tgtEl>
                    </p:cond>
                  </p:nextCondLst>
                </p:seq>
                <p:seq concurrent="1" nextAc="seek">
                  <p:cTn id="551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2:5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2" fill="hold">
                          <p:stCondLst>
                            <p:cond delay="0"/>
                          </p:stCondLst>
                          <p:childTnLst>
                            <p:par>
                              <p:cTn id="5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6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2:55.6"/>
                      </p:tgtEl>
                    </p:cond>
                  </p:nextCondLst>
                </p:seq>
                <p:seq concurrent="1" nextAc="seek">
                  <p:cTn id="557" restart="whenNotActive" fill="hold" evtFilter="cancelBubble" nodeType="interactiveSeq">
                    <p:stCondLst>
                      <p:cond evt="onMediaBookmark" delay="0">
                        <p:tgtEl>
                          <p14:bmkTgt spid="4" bmkName="Add in Excel 2013 m100:02:5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8" fill="hold">
                          <p:stCondLst>
                            <p:cond delay="0"/>
                          </p:stCondLst>
                          <p:childTnLst>
                            <p:par>
                              <p:cTn id="5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1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dd in Excel 2013 m100:02:59.1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5" grpId="0" animBg="1"/>
          <p:bldP spid="35" grpId="1" animBg="1"/>
          <p:bldP spid="40" grpId="0" animBg="1"/>
          <p:bldP spid="40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6" grpId="0" animBg="1"/>
          <p:bldP spid="6" grpId="1" animBg="1"/>
          <p:bldP spid="8" grpId="0" animBg="1"/>
          <p:bldP spid="8" grpId="1" animBg="1"/>
          <p:bldP spid="48" grpId="0" animBg="1"/>
          <p:bldP spid="48" grpId="1" animBg="1"/>
          <p:bldP spid="49" grpId="0" animBg="1"/>
          <p:bldP spid="49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3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1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5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7" dur="183344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9" fill="hold">
                          <p:stCondLst>
                            <p:cond delay="0"/>
                          </p:stCondLst>
                          <p:childTnLst>
                            <p:par>
                              <p:cTn id="1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3" fill="hold">
                          <p:stCondLst>
                            <p:cond delay="indefinite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9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198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9" fill="hold">
                          <p:stCondLst>
                            <p:cond delay="0"/>
                          </p:stCondLst>
                          <p:childTnLst>
                            <p:par>
                              <p:cTn id="2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02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5" grpId="0" animBg="1"/>
          <p:bldP spid="35" grpId="1" animBg="1"/>
          <p:bldP spid="40" grpId="0" animBg="1"/>
          <p:bldP spid="40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14" grpId="0" animBg="1"/>
          <p:bldP spid="1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46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48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50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52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Add numbers in Excel 2013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56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Add in Excel 2013 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dd in Excel 2013 m200:00:03.0" time="3067"/>
                    <p14:bmk name="Add in Excel 2013 m200:00:08.8" time="8833"/>
                    <p14:bmk name="Add in Excel 2013 m200:00:08.9" time="8933"/>
                    <p14:bmk name="Add in Excel 2013 m200:00:15.6" time="15667"/>
                    <p14:bmk name="Add in Excel 2013 m200:00:15.7" time="15767"/>
                    <p14:bmk name="Add in Excel 2013 m200:00:28.1" time="28100"/>
                    <p14:bmk name="Add in Excel 2013 m200:00:28.2" time="28200"/>
                    <p14:bmk name="Add in Excel 2013 m200:00:31.2" time="31233"/>
                    <p14:bmk name="Add in Excel 2013 m200:00:31.3" time="31333"/>
                    <p14:bmk name="Add in Excel 2013 m200:00:47.6" time="47667"/>
                    <p14:bmk name="Add in Excel 2013 m200:00:47.7" time="47767"/>
                    <p14:bmk name="Add in Excel 2013 m200:00:56.2" time="56200"/>
                    <p14:bmk name="Add in Excel 2013 m200:00:56.3" time="56300"/>
                    <p14:bmk name="Add in Excel 2013 m200:01:01.2" time="61267"/>
                    <p14:bmk name="Add in Excel 2013 m200:01:01.3" time="61367"/>
                    <p14:bmk name="Add in Excel 2013 m200:01:12.9" time="72900"/>
                    <p14:bmk name="Add in Excel 2013 m200:01:13.0" time="73000"/>
                    <p14:bmk name="Add in Excel 2013 m200:01:16.4" time="76467"/>
                    <p14:bmk name="Add in Excel 2013 m200:01:16.5" time="76567"/>
                    <p14:bmk name="Add in Excel 2013 m200:01:26.7" time="86733"/>
                    <p14:bmk name="Add in Excel 2013 m200:01:26.8" time="86833"/>
                    <p14:bmk name="Add in Excel 2013 m200:01:36.2" time="96267"/>
                    <p14:bmk name="Add in Excel 2013 m200:01:36.3" time="96367"/>
                    <p14:bmk name="Add in Excel 2013 m200:01:44.1" time="104167"/>
                    <p14:bmk name="Add in Excel 2013 m200:01:44.2" time="104267"/>
                    <p14:bmk name="Add in Excel 2013 m200:01:50.9" time="110900"/>
                    <p14:bmk name="Add in Excel 2013 m200:01:51.0" time="111000"/>
                    <p14:bmk name="Add in Excel 2013 m200:01:57.7" time="117733"/>
                    <p14:bmk name="Add in Excel 2013 m200:01:57.8" time="117833"/>
                    <p14:bmk name="Add in Excel 2013 m200:02:01.3" time="121333"/>
                    <p14:bmk name="Add in Excel 2013 m200:02:01.4" time="121433"/>
                    <p14:bmk name="Add in Excel 2013 m200:02:04.2" time="124267"/>
                    <p14:bmk name="Add in Excel 2013 m200:02:04.3" time="124367"/>
                    <p14:bmk name="Add in Excel 2013 m200:02:11.1" time="131133"/>
                    <p14:bmk name="Add in Excel 2013 m200:02:11.2" time="131233"/>
                    <p14:bmk name="Add in Excel 2013 m200:02:15.9" time="135967"/>
                    <p14:bmk name="Add in Excel 2013 m200:02:16.0" time="136067"/>
                    <p14:bmk name="Add in Excel 2013 m200:02:19.5" time="139500"/>
                    <p14:bmk name="Add in Excel 2013 m200:02:19.6" time="139600"/>
                    <p14:bmk name="Add in Excel 2013 m200:02:28.5" time="148567"/>
                    <p14:bmk name="Add in Excel 2013 m200:02:28.6" time="148667"/>
                    <p14:bmk name="Add in Excel 2013 m200:02:37.9" time="157933"/>
                    <p14:bmk name="Add in Excel 2013 m200:02:38.0" time="158033"/>
                    <p14:bmk name="Add in Excel 2013 m200:02:42.2" time="162233"/>
                    <p14:bmk name="Add in Excel 2013 m200:02:42.3" time="162333"/>
                    <p14:bmk name="Add in Excel 2013 m200:02:47.4" time="167400"/>
                    <p14:bmk name="Add in Excel 2013 m200:02:47.5" time="167500"/>
                    <p14:bmk name="Add in Excel 2013 m200:02:59.2" time="179200"/>
                    <p14:bmk name="Add in Excel 2013 m200:02:59.3" time="179300"/>
                    <p14:bmk name="Add in Excel 2013 m200:03:07.4" time="187433"/>
                    <p14:bmk name="Add in Excel 2013 m200:03:07.5" time="187533"/>
                    <p14:bmk name="Add in Excel 2013 m200:03:10.3" time="190367"/>
                    <p14:bmk name="Add in Excel 2013 m200:03:10.4" time="190467"/>
                    <p14:bmk name="Add in Excel 2013 m200:03:17.4" time="197400"/>
                    <p14:bmk name="Add in Excel 2013 m200:03:17.5" time="197500"/>
                    <p14:bmk name="Add in Excel 2013 m200:03:25.8" time="205800"/>
                    <p14:bmk name="Add in Excel 2013 m200:03:25.9" time="205900"/>
                    <p14:bmk name="Add in Excel 2013 m200:03:35.4" time="215400"/>
                    <p14:bmk name="Add in Excel 2013 m200:03:35.5" time="215500"/>
                    <p14:bmk name="Add in Excel 2013 m200:03:40.0" time="220033"/>
                    <p14:bmk name="Add in Excel 2013 m200:03:40.1" time="220133"/>
                    <p14:bmk name="Add in Excel 2013 m200:03:43.9" time="223967"/>
                    <p14:bmk name="Add in Excel 2013 m200:03:44.0" time="224067"/>
                    <p14:bmk name="Add in Excel 2013 m200:03:52.3" time="232367"/>
                    <p14:bmk name="Add in Excel 2013 m200:03:52.4" time="232467"/>
                    <p14:bmk name="Add in Excel 2013 m200:04:01.1" time="241100"/>
                    <p14:bmk name="Add in Excel 2013 m200:04:01.2" time="241200"/>
                    <p14:bmk name="Add in Excel 2013 m200:04:06.7" time="246700"/>
                    <p14:bmk name="Add in Excel 2013 m200:04:06.8" time="246800"/>
                    <p14:bmk name="Add in Excel 2013 m200:04:16.2" time="256200"/>
                    <p14:bmk name="Add in Excel 2013 m200:04:16.3" time="256300"/>
                    <p14:bmk name="Add in Excel 2013 m200:04:20.8" time="260800"/>
                    <p14:bmk name="Add in Excel 2013 m200:04:20.9" time="260900"/>
                    <p14:bmk name="Add in Excel 2013 m200:04:25.6" time="265633"/>
                    <p14:bmk name="Add in Excel 2013 m200:04:25.7" time="265733"/>
                    <p14:bmk name="Add in Excel 2013 m200:04:35.5" time="275533"/>
                    <p14:bmk name="Add in Excel 2013 m200:04:35.6" time="275633"/>
                    <p14:bmk name="Add in Excel 2013 m200:04:38.7" time="278700"/>
                    <p14:bmk name="Add in Excel 2013 m200:04:38.8" time="278800"/>
                    <p14:bmk name="Add in Excel 2013 m200:04:41.1" time="281133"/>
                    <p14:bmk name="Add in Excel 2013 m200:04:41.2" time="281233"/>
                    <p14:bmk name="Add in Excel 2013 m200:04:44.9" time="284967"/>
                  </p14:bmkLst>
                </p14:media>
              </p:ext>
            </p:extLst>
          </p:nvPr>
        </p:nvPicPr>
        <p:blipFill>
          <a:blip r:embed="rId59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3" name="Picture 4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pic>
        <p:nvPicPr>
          <p:cNvPr id="33" name="Media Placeholder 6">
            <a:hlinkClick r:id="rId61" action="ppaction://hlinksldjump"/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0" name="Rectangle 39">
            <a:hlinkClick r:id="rId61" action="ppaction://hlinksldjump"/>
          </p:cNvPr>
          <p:cNvSpPr/>
          <p:nvPr/>
        </p:nvSpPr>
        <p:spPr>
          <a:xfrm>
            <a:off x="2506931" y="848521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Add in Excel</a:t>
            </a:r>
          </a:p>
        </p:txBody>
      </p:sp>
      <p:sp>
        <p:nvSpPr>
          <p:cNvPr id="35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SUM </a:t>
            </a:r>
            <a:r>
              <a:rPr lang="en-US" dirty="0"/>
              <a:t>function</a:t>
            </a:r>
          </a:p>
        </p:txBody>
      </p:sp>
      <p:sp>
        <p:nvSpPr>
          <p:cNvPr id="36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SUMIF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function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4:48</a:t>
            </a:r>
          </a:p>
        </p:txBody>
      </p:sp>
      <p:sp>
        <p:nvSpPr>
          <p:cNvPr id="6" name="Add in Excel 2013 m2WhenIclick00:00:03.0-00:00:08.8"/>
          <p:cNvSpPr txBox="1"/>
          <p:nvPr>
            <p:custDataLst>
              <p:tags r:id="rId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click inside an AutoSum value, we see it’s a formula with the SUM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Add in Excel 2013 m2Afunctionis00:00:08.9-00:00:15.6"/>
          <p:cNvSpPr txBox="1"/>
          <p:nvPr>
            <p:custDataLst>
              <p:tags r:id="rId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function is a predefined formula. It helps you save time. Let me show you.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Add in Excel 2013 m2Thisformulais00:00:15.7-00:00:28.1"/>
          <p:cNvSpPr txBox="1"/>
          <p:nvPr>
            <p:custDataLst>
              <p:tags r:id="rId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formula is equal sign, SUM, open parenthesis, B2, colon, B5, end parenthesis.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Add in Excel 2013 m2Thecolonindicates00:00:28.2-00:00:31.2"/>
          <p:cNvSpPr txBox="1"/>
          <p:nvPr>
            <p:custDataLst>
              <p:tags r:id="rId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colon indicates a range of cells.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Add in Excel 2013 m2Theformulaadds00:00:31.3-00:00:47.6"/>
          <p:cNvSpPr txBox="1"/>
          <p:nvPr>
            <p:custDataLst>
              <p:tags r:id="rId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formula adds the range of cells from B2 through B5. It’s essentially B2+B3+B4+B5.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Add in Excel 2013 m2Youcansee00:00:47.7-00:00:56.2"/>
          <p:cNvSpPr txBox="1"/>
          <p:nvPr>
            <p:custDataLst>
              <p:tags r:id="rId9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see that when adding a few cells the SUM function will save you time. With larger ranges of cells, it’s essential.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Add in Excel 2013 m2Tocreatea00:00:56.3-00:01:01.2"/>
          <p:cNvSpPr txBox="1"/>
          <p:nvPr>
            <p:custDataLst>
              <p:tags r:id="rId1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create a formula with the SUM function, you type the equal sign,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Add in Excel 2013 m2SUM,openparenthesis,00:01:01.3-00:01:12.9"/>
          <p:cNvSpPr txBox="1"/>
          <p:nvPr>
            <p:custDataLst>
              <p:tags r:id="rId1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SUM, open parenthesis, select the range of cells you want to add, and press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Add in Excel 2013 m2Thesyntax,or00:01:13.0-00:01:16.4"/>
          <p:cNvSpPr txBox="1"/>
          <p:nvPr>
            <p:custDataLst>
              <p:tags r:id="rId1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syntax, or grammar, of the SUM function is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Add in Excel 2013 m2SUM,openparenthesis,00:01:16.5-00:01:26.7"/>
          <p:cNvSpPr txBox="1"/>
          <p:nvPr>
            <p:custDataLst>
              <p:tags r:id="rId1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SUM, open parenthesis, number1, number2, and so on, and a closing parenthesis.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Add in Excel 2013 m2Theargumentsof00:01:26.8-00:01:36.2"/>
          <p:cNvSpPr txBox="1"/>
          <p:nvPr>
            <p:custDataLst>
              <p:tags r:id="rId14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arguments of a function—in this case number1, 2, and so on—are always contained in opening and closing parenthesis.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Add in Excel 2013 m2number1isrequired.00:01:36.3-00:01:44.1"/>
          <p:cNvSpPr txBox="1"/>
          <p:nvPr>
            <p:custDataLst>
              <p:tags r:id="rId1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number1 is required. Square brackets around subsequent arguments indicates they’re optional.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Add in Excel 2013 m2Theargumentsare00:01:44.2-00:01:50.9"/>
          <p:cNvSpPr txBox="1"/>
          <p:nvPr>
            <p:custDataLst>
              <p:tags r:id="rId1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arguments are separated by commas. The arguments don’t have to literally be numbers, such as 8.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Add in Excel 2013 m2Theycanbe00:01:51.0-00:01:57.7"/>
          <p:cNvSpPr txBox="1"/>
          <p:nvPr>
            <p:custDataLst>
              <p:tags r:id="rId1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They can be numbers from a range of cells, formulas, or the results from other functions.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Add in Excel 2013 m2Youcanuse00:01:57.8-00:02:01.3"/>
          <p:cNvSpPr txBox="1"/>
          <p:nvPr>
            <p:custDataLst>
              <p:tags r:id="rId1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use up to a total of 255 arguments.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Add in Excel 2013 m2Let’stryit00:02:01.4-00:02:04.2"/>
          <p:cNvSpPr txBox="1"/>
          <p:nvPr>
            <p:custDataLst>
              <p:tags r:id="rId1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try it 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Add in Excel 2013 m2IfItry00:02:04.3-00:02:11.1"/>
          <p:cNvSpPr txBox="1"/>
          <p:nvPr>
            <p:custDataLst>
              <p:tags r:id="rId2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I try to use AutoSum here, it only gets the adjacent cells, not the entire column.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Add in Excel 2013 m2Wecanenter00:02:11.2-00:02:15.9"/>
          <p:cNvSpPr txBox="1"/>
          <p:nvPr>
            <p:custDataLst>
              <p:tags r:id="rId2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can enter the SUM function so that it adds the entire column.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Add in Excel 2013 m2Youcando00:02:16.0-00:02:19.5"/>
          <p:cNvSpPr txBox="1"/>
          <p:nvPr>
            <p:custDataLst>
              <p:tags r:id="rId2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do this by entering individual cells.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Add in Excel 2013 m2Itypeequals,00:02:19.6-00:02:28.5"/>
          <p:cNvSpPr txBox="1"/>
          <p:nvPr>
            <p:custDataLst>
              <p:tags r:id="rId2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type equals, SUM, open parenthesis, press the Ctrl key so I don’t have to type the commas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Add in Excel 2013 m2Selectthefirst00:02:28.6-00:02:37.9"/>
          <p:cNvSpPr txBox="1"/>
          <p:nvPr>
            <p:custDataLst>
              <p:tags r:id="rId2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first cells, the next cell, and so on, and finally press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Add in Excel 2013 m2Theformulauses00:02:38.0-00:02:42.2"/>
          <p:cNvSpPr txBox="1"/>
          <p:nvPr>
            <p:custDataLst>
              <p:tags r:id="rId2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formula uses the SUM function to add the cells.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Add in Excel 2013 m2Aswepreviously00:02:42.3-00:02:47.4"/>
          <p:cNvSpPr txBox="1"/>
          <p:nvPr>
            <p:custDataLst>
              <p:tags r:id="rId2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we previously saw, you can add a range of cells that are adjacent.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Add in Excel 2013 m2Toaddranges00:02:47.5-00:02:59.2"/>
          <p:cNvSpPr txBox="1"/>
          <p:nvPr>
            <p:custDataLst>
              <p:tags r:id="rId27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add ranges of cells that are not adjacent, type the equals sign, SUM, open parenthesis, hold down the Ctrl key,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Add in Excel 2013 m2selectthefirst00:02:59.3-00:03:07.4"/>
          <p:cNvSpPr txBox="1"/>
          <p:nvPr>
            <p:custDataLst>
              <p:tags r:id="rId2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first range of cells, select the second range of cells, and press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Add in Excel 2013 m2Let’stakea00:03:07.5-00:03:10.3"/>
          <p:cNvSpPr txBox="1"/>
          <p:nvPr>
            <p:custDataLst>
              <p:tags r:id="rId2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take a closer look at the formula.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Add in Excel 2013 m2Asalways,we00:03:10.4-00:03:17.4"/>
          <p:cNvSpPr txBox="1"/>
          <p:nvPr>
            <p:custDataLst>
              <p:tags r:id="rId3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always, we start a formula with an equals sign, then the SUM function, open parenthesis,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Add in Excel 2013 m2thenthefirst00:03:17.5-00:03:25.8"/>
          <p:cNvSpPr txBox="1"/>
          <p:nvPr>
            <p:custDataLst>
              <p:tags r:id="rId3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the first range of cells D2:D3 (this is the number1 argument in the SUM function),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Add in Excel 2013 m2thenacomma,00:03:25.9-00:03:35.4"/>
          <p:cNvSpPr txBox="1"/>
          <p:nvPr>
            <p:custDataLst>
              <p:tags r:id="rId3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a comma, then the next range of cells D5:D6 (this is the number2 argument in the SUM function),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Add in Excel 2013 m2andthenthe00:03:35.5-00:03:40.0"/>
          <p:cNvSpPr txBox="1"/>
          <p:nvPr>
            <p:custDataLst>
              <p:tags r:id="rId3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the closing parenthesis.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Add in Excel 2013 m2YoucanSUM00:03:40.1-00:03:43.9"/>
          <p:cNvSpPr txBox="1"/>
          <p:nvPr>
            <p:custDataLst>
              <p:tags r:id="rId3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SUM numbers from different worksheets in the same workbook.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Add in Excel 2013 m2Itypethe00:03:44.0-00:03:52.3"/>
          <p:cNvSpPr txBox="1"/>
          <p:nvPr>
            <p:custDataLst>
              <p:tags r:id="rId3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type the equal sign, SUM, parenthesis, first cell, comma,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Add in Excel 2013 m2selectthesecond00:03:52.4-00:04:01.1"/>
          <p:cNvSpPr txBox="1"/>
          <p:nvPr>
            <p:custDataLst>
              <p:tags r:id="rId3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second cell from a different worksheet, and press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Add in Excel 2013 m2Asalways,the00:04:01.2-00:04:06.7"/>
          <p:cNvSpPr txBox="1"/>
          <p:nvPr>
            <p:custDataLst>
              <p:tags r:id="rId3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always, the formula starts with an equal sign, then the SUM function,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Add in Excel 2013 m2openparenthesis,C800:04:06.8-00:04:16.2"/>
          <p:cNvSpPr txBox="1"/>
          <p:nvPr>
            <p:custDataLst>
              <p:tags r:id="rId3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open parenthesis, C8 is the number1 argument in the function, then a comma.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Add in Excel 2013 m2Increatingthe00:04:16.3-00:04:20.8"/>
          <p:cNvSpPr txBox="1"/>
          <p:nvPr>
            <p:custDataLst>
              <p:tags r:id="rId3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creating the formula, all you have to do is select the cell on the different worksheet,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Add in Excel 2013 m2butIthought00:04:20.9-00:04:25.6"/>
          <p:cNvSpPr txBox="1"/>
          <p:nvPr>
            <p:custDataLst>
              <p:tags r:id="rId4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 thought I’d go through what it looks like in a formula.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Add in Excel 2013 m2Itsstartswith00:04:25.7-00:04:35.5"/>
          <p:cNvSpPr txBox="1"/>
          <p:nvPr>
            <p:custDataLst>
              <p:tags r:id="rId4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Its starts with an apostrophe, the name of the worksheet, another apostrophe, an exclamation point,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Add in Excel 2013 m2andthenthe00:04:35.6-00:04:38.7"/>
          <p:cNvSpPr txBox="1"/>
          <p:nvPr>
            <p:custDataLst>
              <p:tags r:id="rId4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the cell reference on the other worksheet.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Add in Excel 2013 m2Prettycool!00:04:38.8-00:04:41.1"/>
          <p:cNvSpPr txBox="1"/>
          <p:nvPr>
            <p:custDataLst>
              <p:tags r:id="rId4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Pretty cool!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Add in Excel 2013 m2Upnext,the00:04:41.2-00:04:44.9"/>
          <p:cNvSpPr txBox="1"/>
          <p:nvPr>
            <p:custDataLst>
              <p:tags r:id="rId4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the SUMIF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75836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8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</p:spTree>
    <p:extLst>
      <p:ext uri="{BB962C8B-B14F-4D97-AF65-F5344CB8AC3E}">
        <p14:creationId xmlns:p14="http://schemas.microsoft.com/office/powerpoint/2010/main" val="992132534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883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0:0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0:03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0:0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0:08.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0:0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0:08.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0:1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0:15.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0:1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0:15.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0:2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0:28.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0:2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0:28.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0:3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0:31.2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0:3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0:31.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0:4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0:47.6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0:4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0:47.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0:5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0:56.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0:5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0:56.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1:0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1:01.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1:0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1:01.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1:1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1:12.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1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1:13.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1:1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1:16.4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1:1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1:16.5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1:2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1:26.7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1:2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1:26.8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1:3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1:36.2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1:3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1:36.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1:4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1:44.1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1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1:44.2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1:5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1:50.9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1:5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1:51.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1:5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1:57.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1:5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1:57.8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0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01.3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0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01.4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0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04.2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0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04.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11.1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11.2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1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15.9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1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16.0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1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19.5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1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19.6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2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28.5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2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28.6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3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37.9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3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38.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4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42.2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4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42.3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4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47.4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4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47.5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5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59.2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2:5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2:59.3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3:0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3:07.4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3:0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3:07.5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3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3:10.3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3:1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3:10.4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3:1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3:17.4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3:1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3:17.5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3:2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3:25.8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3:2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3:25.9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3:3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3:35.4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3:3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3:35.5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3:4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3:40.0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3:4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3:40.1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3:4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3:43.9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3:4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3:44.0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3:5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3:52.3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3:5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3:52.4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4:0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4:01.1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4:0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4:01.2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4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4:06.7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4:0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4:06.8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4:1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4:16.2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4:1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4:16.3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4:2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4:20.8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4:2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4:20.9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4:2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4:25.6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4:2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4:25.7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4:3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4:35.5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4:3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4:35.6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4:3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4:38.7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4:3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4:38.8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4:4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4:41.1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4:4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4:41.2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200:04:4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200:04:44.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883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43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45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47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49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Add numbers in Excel 2013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53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Add in Excel 2013 m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dd in Excel 2013 m300:00:00.8" time="867"/>
                    <p14:bmk name="Add in Excel 2013 m300:00:06.6" time="6667"/>
                    <p14:bmk name="Add in Excel 2013 m300:00:06.7" time="6767"/>
                    <p14:bmk name="Add in Excel 2013 m300:00:20.1" time="20133"/>
                    <p14:bmk name="Add in Excel 2013 m300:00:20.2" time="20233"/>
                    <p14:bmk name="Add in Excel 2013 m300:00:37.5" time="37500"/>
                    <p14:bmk name="Add in Excel 2013 m300:00:37.6" time="37600"/>
                    <p14:bmk name="Add in Excel 2013 m300:00:46.0" time="46067"/>
                    <p14:bmk name="Add in Excel 2013 m300:00:46.1" time="46167"/>
                    <p14:bmk name="Add in Excel 2013 m300:00:53.7" time="53767"/>
                    <p14:bmk name="Add in Excel 2013 m300:00:53.8" time="53867"/>
                    <p14:bmk name="Add in Excel 2013 m300:01:04.6" time="64600"/>
                    <p14:bmk name="Add in Excel 2013 m300:01:04.7" time="64700"/>
                    <p14:bmk name="Add in Excel 2013 m300:01:07.8" time="67800"/>
                    <p14:bmk name="Add in Excel 2013 m300:01:07.9" time="67900"/>
                    <p14:bmk name="Add in Excel 2013 m300:01:09.7" time="69733"/>
                    <p14:bmk name="Add in Excel 2013 m300:01:09.8" time="69833"/>
                    <p14:bmk name="Add in Excel 2013 m300:01:17.4" time="77400"/>
                    <p14:bmk name="Add in Excel 2013 m300:01:17.5" time="77500"/>
                    <p14:bmk name="Add in Excel 2013 m300:01:19.5" time="79500"/>
                    <p14:bmk name="Add in Excel 2013 m300:01:19.6" time="79600"/>
                    <p14:bmk name="Add in Excel 2013 m300:01:26.4" time="86433"/>
                    <p14:bmk name="Add in Excel 2013 m300:01:26.5" time="86533"/>
                    <p14:bmk name="Add in Excel 2013 m300:01:38.2" time="98233"/>
                    <p14:bmk name="Add in Excel 2013 m300:01:38.3" time="98333"/>
                    <p14:bmk name="Add in Excel 2013 m300:01:47.7" time="107700"/>
                    <p14:bmk name="Add in Excel 2013 m300:01:47.8" time="107800"/>
                    <p14:bmk name="Add in Excel 2013 m300:01:54.2" time="114267"/>
                    <p14:bmk name="Add in Excel 2013 m300:01:54.3" time="114367"/>
                    <p14:bmk name="Add in Excel 2013 m300:01:58.1" time="118100"/>
                    <p14:bmk name="Add in Excel 2013 m300:01:58.2" time="118200"/>
                    <p14:bmk name="Add in Excel 2013 m300:02:08.1" time="128167"/>
                    <p14:bmk name="Add in Excel 2013 m300:02:08.2" time="128267"/>
                    <p14:bmk name="Add in Excel 2013 m300:02:21.8" time="141867"/>
                    <p14:bmk name="Add in Excel 2013 m300:02:21.9" time="141967"/>
                    <p14:bmk name="Add in Excel 2013 m300:02:29.6" time="149600"/>
                    <p14:bmk name="Add in Excel 2013 m300:02:29.7" time="149700"/>
                    <p14:bmk name="Add in Excel 2013 m300:02:40.1" time="160133"/>
                    <p14:bmk name="Add in Excel 2013 m300:02:40.2" time="160233"/>
                    <p14:bmk name="Add in Excel 2013 m300:02:54.6" time="174667"/>
                    <p14:bmk name="Add in Excel 2013 m300:02:54.7" time="174767"/>
                    <p14:bmk name="Add in Excel 2013 m300:03:02.6" time="182600"/>
                    <p14:bmk name="Add in Excel 2013 m300:03:02.7" time="182700"/>
                    <p14:bmk name="Add in Excel 2013 m300:03:19.6" time="199600"/>
                    <p14:bmk name="Add in Excel 2013 m300:03:19.7" time="199700"/>
                    <p14:bmk name="Add in Excel 2013 m300:03:23.4" time="203433"/>
                    <p14:bmk name="Add in Excel 2013 m300:03:23.5" time="203533"/>
                    <p14:bmk name="Add in Excel 2013 m300:03:27.6" time="207633"/>
                    <p14:bmk name="Add in Excel 2013 m300:03:27.7" time="207733"/>
                    <p14:bmk name="Add in Excel 2013 m300:03:41.0" time="221067"/>
                    <p14:bmk name="Add in Excel 2013 m300:03:41.1" time="221167"/>
                    <p14:bmk name="Add in Excel 2013 m300:03:54.8" time="234800"/>
                    <p14:bmk name="Add in Excel 2013 m300:03:54.9" time="234900"/>
                    <p14:bmk name="Add in Excel 2013 m300:03:59.8" time="239833"/>
                    <p14:bmk name="Add in Excel 2013 m300:03:59.9" time="239933"/>
                    <p14:bmk name="Add in Excel 2013 m300:04:11.6" time="251633"/>
                    <p14:bmk name="Add in Excel 2013 m300:04:11.7" time="251733"/>
                    <p14:bmk name="Add in Excel 2013 m300:04:18.6" time="258600"/>
                    <p14:bmk name="Add in Excel 2013 m300:04:18.7" time="258700"/>
                    <p14:bmk name="Add in Excel 2013 m300:04:25.5" time="265567"/>
                    <p14:bmk name="Add in Excel 2013 m300:04:25.6" time="265667"/>
                    <p14:bmk name="Add in Excel 2013 m300:04:30.6" time="270667"/>
                    <p14:bmk name="Add in Excel 2013 m300:04:30.7" time="270767"/>
                    <p14:bmk name="Add in Excel 2013 m300:04:44.2" time="284267"/>
                    <p14:bmk name="Add in Excel 2013 m300:04:44.3" time="284367"/>
                    <p14:bmk name="Add in Excel 2013 m300:05:01.8" time="301800"/>
                    <p14:bmk name="Add in Excel 2013 m300:05:01.9" time="301900"/>
                    <p14:bmk name="Add in Excel 2013 m300:05:07.2" time="307267"/>
                    <p14:bmk name="Add in Excel 2013 m300:05:07.3" time="307367"/>
                    <p14:bmk name="Add in Excel 2013 m300:05:21.9" time="321967"/>
                    <p14:bmk name="Add in Excel 2013 m300:05:22.0" time="322067"/>
                    <p14:bmk name="Add in Excel 2013 m300:05:26.9" time="326933"/>
                    <p14:bmk name="Add in Excel 2013 m300:05:27.0" time="327033"/>
                    <p14:bmk name="Add in Excel 2013 m300:05:28.9" time="328900"/>
                    <p14:bmk name="Add in Excel 2013 m300:05:29.0" time="329000"/>
                    <p14:bmk name="Add in Excel 2013 m300:05:35.3" time="335333"/>
                  </p14:bmkLst>
                </p14:media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0" name="Picture 3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43" name="Rectangle 42">
            <a:hlinkClick r:id="rId43" action="ppaction://hlinksldjump"/>
          </p:cNvPr>
          <p:cNvSpPr/>
          <p:nvPr/>
        </p:nvSpPr>
        <p:spPr>
          <a:xfrm>
            <a:off x="3874923" y="848221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Media Placeholder 6">
            <a:hlinkClick r:id="rId58" action="ppaction://hlinksldjump"/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34" name="Rectangle 33">
            <a:hlinkClick r:id="rId58" action="ppaction://hlinksldjump"/>
          </p:cNvPr>
          <p:cNvSpPr/>
          <p:nvPr/>
        </p:nvSpPr>
        <p:spPr>
          <a:xfrm>
            <a:off x="2506931" y="848521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Add in Excel</a:t>
            </a:r>
          </a:p>
        </p:txBody>
      </p:sp>
      <p:sp>
        <p:nvSpPr>
          <p:cNvPr id="36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SUM </a:t>
            </a:r>
            <a:r>
              <a:rPr lang="en-US" dirty="0"/>
              <a:t>function</a:t>
            </a:r>
          </a:p>
        </p:txBody>
      </p:sp>
      <p:sp>
        <p:nvSpPr>
          <p:cNvPr id="37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SUMIF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function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5:37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4:48</a:t>
            </a:r>
          </a:p>
        </p:txBody>
      </p:sp>
      <p:sp>
        <p:nvSpPr>
          <p:cNvPr id="6" name="Add in Excel 2013 m3TheSUMIFfunction00:00:00.8-00:00:06.6"/>
          <p:cNvSpPr txBox="1"/>
          <p:nvPr>
            <p:custDataLst>
              <p:tags r:id="rId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SUMIF function allows you add cells that meet a criteria that you provide.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Add in Excel 2013 m3Forexample,in00:00:06.7-00:00:20.1"/>
          <p:cNvSpPr txBox="1"/>
          <p:nvPr>
            <p:custDataLst>
              <p:tags r:id="rId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in this formula, if B2 is greater than 100, add C2; if B3 is greater than 100, add C3; and so 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Add in Excel 2013 m3Thesyntaxof00:00:20.2-00:00:37.5"/>
          <p:cNvSpPr txBox="1"/>
          <p:nvPr>
            <p:custDataLst>
              <p:tags r:id="rId6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syntax of the SUMIF function is: SUMIF, open parenthesis, range, comma, criteria, comma, sum_range, close parenthesis.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Add in Excel 2013 m3Rangeisthe00:00:37.6-00:00:46.0"/>
          <p:cNvSpPr txBox="1"/>
          <p:nvPr>
            <p:custDataLst>
              <p:tags r:id="rId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Range is the range of cells that you want to evaluate using the criteria, such as B2 through B6.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Add in Excel 2013 m3Criteriadefineswhat00:00:46.1-00:00:53.7"/>
          <p:cNvSpPr txBox="1"/>
          <p:nvPr>
            <p:custDataLst>
              <p:tags r:id="rId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Criteria defines what the cells in the range are evaluated against, such as greater than 100.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Add in Excel 2013 m3Sum_rangearethe00:00:53.8-00:01:04.6"/>
          <p:cNvSpPr txBox="1"/>
          <p:nvPr>
            <p:custDataLst>
              <p:tags r:id="rId9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Sum_range are the actual cells to add if their corresponding cells in the range match the criteria, such as C2 through C6.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Add in Excel 2013 m3Bracketsaroundsum_range00:01:04.7-00:01:07.8"/>
          <p:cNvSpPr txBox="1"/>
          <p:nvPr>
            <p:custDataLst>
              <p:tags r:id="rId1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Brackets around sum_range indicates it’s optional.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Add in Excel 2013 m3Ifsum_rangeisn’t00:01:07.9-00:01:09.7"/>
          <p:cNvSpPr txBox="1"/>
          <p:nvPr>
            <p:custDataLst>
              <p:tags r:id="rId1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sum_range isn’t used,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Add in Excel 2013 m3thecellsin00:01:09.8-00:01:17.4"/>
          <p:cNvSpPr txBox="1"/>
          <p:nvPr>
            <p:custDataLst>
              <p:tags r:id="rId1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cells in the range are both evaluated by the criteria and added if they match the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Add in Excel 2013 m3Let’stryit00:01:17.5-00:01:19.5"/>
          <p:cNvSpPr txBox="1"/>
          <p:nvPr>
            <p:custDataLst>
              <p:tags r:id="rId1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try it 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Add in Excel 2013 m3We’regoingto00:01:19.6-00:01:26.4"/>
          <p:cNvSpPr txBox="1"/>
          <p:nvPr>
            <p:custDataLst>
              <p:tags r:id="rId1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We’re going to create a formula that adds property values that are over $160,000.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Add in Excel 2013 m3Westartwith00:01:26.5-00:01:38.2"/>
          <p:cNvSpPr txBox="1"/>
          <p:nvPr>
            <p:custDataLst>
              <p:tags r:id="rId1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start with an equal sign, SUMIF, open parenthesis, select the range, comma,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Add in Excel 2013 m3putthecriteria00:01:38.3-00:01:47.7"/>
          <p:cNvSpPr txBox="1"/>
          <p:nvPr>
            <p:custDataLst>
              <p:tags r:id="rId1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put the criteria in quotes (in this case greater than 160,000), and press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Add in Excel 2013 m3Andthesum00:01:47.8-00:01:54.2"/>
          <p:cNvSpPr txBox="1"/>
          <p:nvPr>
            <p:custDataLst>
              <p:tags r:id="rId1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sum of the property values over $160,000 is $900,000.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Add in Excel 2013 m3Thisisan00:01:54.3-00:01:58.1"/>
          <p:cNvSpPr txBox="1"/>
          <p:nvPr>
            <p:custDataLst>
              <p:tags r:id="rId1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an example where sum_range is omitted.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Add in Excel 2013 m3Thecellsin00:01:58.2-00:02:08.1"/>
          <p:cNvSpPr txBox="1"/>
          <p:nvPr>
            <p:custDataLst>
              <p:tags r:id="rId19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cells in the range, A2 through A5, are both evaluated by the criteria and added if they match the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Add in Excel 2013 m3Inthisexample,00:02:08.2-00:02:21.8"/>
          <p:cNvSpPr txBox="1"/>
          <p:nvPr>
            <p:custDataLst>
              <p:tags r:id="rId2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example, If A2 is greater than 160000 add A2; if A3 is greater than 160000, add A3; and so 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Add in Excel 2013 m3Nowwe’regoing00:02:21.9-00:02:29.6"/>
          <p:cNvSpPr txBox="1"/>
          <p:nvPr>
            <p:custDataLst>
              <p:tags r:id="rId2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we’re going to create a formula that adds the commissions for property values that are over $160,000.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Add in Excel 2013 m3Westartwith00:02:29.7-00:02:40.1"/>
          <p:cNvSpPr txBox="1"/>
          <p:nvPr>
            <p:custDataLst>
              <p:tags r:id="rId2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start with an equal sign, SUMIF, open parenthesis, select the range, comma,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Add in Excel 2013 m3putthecriteria00:02:40.2-00:02:54.6"/>
          <p:cNvSpPr txBox="1"/>
          <p:nvPr>
            <p:custDataLst>
              <p:tags r:id="rId2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put the criteria in quotes, comma, select the sum_range, and then press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Add in Excel 2013 m3Andthecommissions00:02:54.7-00:03:02.6"/>
          <p:cNvSpPr txBox="1"/>
          <p:nvPr>
            <p:custDataLst>
              <p:tags r:id="rId2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commissions for property values over $160,000 is $63,000.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Add in Excel 2013 m3Inthisexample,00:03:02.7-00:03:19.6"/>
          <p:cNvSpPr txBox="1"/>
          <p:nvPr>
            <p:custDataLst>
              <p:tags r:id="rId25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example, sum_range is defined. If A2 is greater than 160000, add B2; if A3 is greater than 160000, add B3; and so 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Add in Excel 2013 m3Wecanalso00:03:19.7-00:03:23.4"/>
          <p:cNvSpPr txBox="1"/>
          <p:nvPr>
            <p:custDataLst>
              <p:tags r:id="rId2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can also evaluate text in a SUMIF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Add in Excel 2013 m3Let’screatea00:03:23.5-00:03:27.6"/>
          <p:cNvSpPr txBox="1"/>
          <p:nvPr>
            <p:custDataLst>
              <p:tags r:id="rId2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create a formula that totals sales for fruits.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Add in Excel 2013 m3Asalways,we00:03:27.7-00:03:41.0"/>
          <p:cNvSpPr txBox="1"/>
          <p:nvPr>
            <p:custDataLst>
              <p:tags r:id="rId2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always, we start the formula with an equal sign, SUMIF, open parenthesis, select the range, comma,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Add in Excel 2013 m3putthecriteria00:03:41.1-00:03:54.8"/>
          <p:cNvSpPr txBox="1"/>
          <p:nvPr>
            <p:custDataLst>
              <p:tags r:id="rId2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put the criteria in quotes (in this case “fruits”), comma, select the sum_range, and then press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Add in Excel 2013 m3Andwesee00:03:54.9-00:03:59.8"/>
          <p:cNvSpPr txBox="1"/>
          <p:nvPr>
            <p:custDataLst>
              <p:tags r:id="rId3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we see that the sales total for fruits is $2000.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Add in Excel 2013 m3Inthisexample,00:03:59.9-00:04:11.6"/>
          <p:cNvSpPr txBox="1"/>
          <p:nvPr>
            <p:custDataLst>
              <p:tags r:id="rId3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example, If A2 is equal to fruits, add A2; if A3 is equal to fruits, add A3; and so 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Add in Excel 2013 m3Wecanuse00:04:11.7-00:04:18.6"/>
          <p:cNvSpPr txBox="1"/>
          <p:nvPr>
            <p:custDataLst>
              <p:tags r:id="rId3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can use the question mark and asterisk wildcards as criteria arguments in a SUMIF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Add in Excel 2013 m3Aquestionmark00:04:18.7-00:04:25.5"/>
          <p:cNvSpPr txBox="1"/>
          <p:nvPr>
            <p:custDataLst>
              <p:tags r:id="rId3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question mark matches any single character and an asterisk matches any sequence of characters.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Add in Excel 2013 m3Let’saddthe00:04:25.6-00:04:30.6"/>
          <p:cNvSpPr txBox="1"/>
          <p:nvPr>
            <p:custDataLst>
              <p:tags r:id="rId3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add the sales for foods ending in 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Add in Excel 2013 m3Equalssign,SUMIF,00:04:30.7-00:04:44.2"/>
          <p:cNvSpPr txBox="1"/>
          <p:nvPr>
            <p:custDataLst>
              <p:tags r:id="rId3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Equals sign, SUMIF, open parenthesis, select the range, comma,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Add in Excel 2013 m3putthecriteria00:04:44.3-00:05:01.8"/>
          <p:cNvSpPr txBox="1"/>
          <p:nvPr>
            <p:custDataLst>
              <p:tags r:id="rId3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put the criteria in quotes (in this case asterisk ES), comma, select the sum_range, and then press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Add in Excel 2013 m3Andthetotal00:05:01.9-00:05:07.2"/>
          <p:cNvSpPr txBox="1"/>
          <p:nvPr>
            <p:custDataLst>
              <p:tags r:id="rId3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total sales for food ending in “es” is $4300.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Add in Excel 2013 m3Inthisexample,00:05:07.3-00:05:21.9"/>
          <p:cNvSpPr txBox="1"/>
          <p:nvPr>
            <p:custDataLst>
              <p:tags r:id="rId38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example, if the last word in B2 ends in ES, add C2; if the last word in B3 ends in ES, add C3; and so 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Add in Excel 2013 m3Nowyou’vegot00:05:22.0-00:05:26.9"/>
          <p:cNvSpPr txBox="1"/>
          <p:nvPr>
            <p:custDataLst>
              <p:tags r:id="rId3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you’ve got a pretty good idea of what’s involved in adding numbers in Excel 2013.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Add in Excel 2013 m3Ofcourse,there’s00:05:27.0-00:05:28.9"/>
          <p:cNvSpPr txBox="1"/>
          <p:nvPr>
            <p:custDataLst>
              <p:tags r:id="rId4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Of course, there’s more to learn.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Add in Excel 2013 m3Socheckout00:05:29.0-00:05:35.3"/>
          <p:cNvSpPr txBox="1"/>
          <p:nvPr>
            <p:custDataLst>
              <p:tags r:id="rId4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check out the course summary at the end for more information about adding numbers in Excel 2013.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75836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80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</p:spTree>
    <p:extLst>
      <p:ext uri="{BB962C8B-B14F-4D97-AF65-F5344CB8AC3E}">
        <p14:creationId xmlns:p14="http://schemas.microsoft.com/office/powerpoint/2010/main" val="616336082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3764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0:0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0:00.8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0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0:06.6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0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0:06.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0:2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0:20.1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0:2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0:20.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0:3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0:37.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0:3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0:37.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0:4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0:46.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0:4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0:46.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0:5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0:53.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0:5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0:53.8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0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04.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0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04.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0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07.8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0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07.9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09.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09.8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1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17.4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1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17.5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1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19.5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1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19.6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2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26.4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2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26.5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38.2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38.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4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47.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4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47.8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5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54.2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5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54.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5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58.1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1:5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1:58.2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2:0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2:08.1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2:0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2:08.2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2:2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2:21.8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2:2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2:21.9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2:2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2:29.6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2:2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2:29.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2:4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2:40.1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2:4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2:40.2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2:5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2:54.6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2:5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2:54.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3:0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3:02.6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3:0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3:02.7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3:1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3:19.6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3:1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3:19.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3:2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3:23.4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3:2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3:23.5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3:2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3:27.6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3:2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3:27.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3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3:41.0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3:4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3:41.1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3:5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3:54.8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3:5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3:54.9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3:5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3:59.8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3:5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3:59.9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4:1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4:11.6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4:1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4:11.7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4:1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4:18.6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4:1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4:18.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4:2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4:25.5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4:2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4:25.6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4:3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4:30.6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4:3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4:30.7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4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4:44.2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4:4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4:44.3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5:0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5:01.8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5:0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5:01.9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5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5:07.2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5:0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5:07.3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5:2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5:21.9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5:2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5:22.0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5:2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5:26.9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5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5:27.0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5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5:28.9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5:2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5:29.0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in Excel 2013 m300:05:3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in Excel 2013 m300:05:35.3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3764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20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summary—Add numbers in Excel 2013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4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8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1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5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5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5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5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56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57" name="Rectangle 56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9" name="Rectangle 68">
            <a:hlinkClick r:id="rId2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1" name="Media Placeholder 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6" name="Rectangle 45">
            <a:hlinkClick r:id="rId16" action="ppaction://hlinksldjump"/>
          </p:cNvPr>
          <p:cNvSpPr/>
          <p:nvPr/>
        </p:nvSpPr>
        <p:spPr>
          <a:xfrm>
            <a:off x="2506931" y="848521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Add in Excel</a:t>
            </a: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SUM </a:t>
            </a:r>
            <a:r>
              <a:rPr lang="en-US" dirty="0"/>
              <a:t>function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SUMIF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function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5:37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4:48</a:t>
            </a:r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903015" y="1204136"/>
            <a:ext cx="4352544" cy="6105994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numbers in cells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formulas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Formulas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always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start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with the equals sign.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enter a number, then a plus sign, then another number, and press Enter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You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can add many numbers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together this way.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And AutoSum makes it easy to add adjacent cells in rows and columns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0" indent="0">
              <a:spcBef>
                <a:spcPts val="400"/>
              </a:spcBef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SUM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function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When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adding a few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cells,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SUM function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saves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time. With larger ranges of cells, it’s essential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To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 a formula with the SUM function,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type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equals (=)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sign, SUM, open parenthesis, select the range of cells you want to add, and press Enter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0" indent="0">
              <a:spcBef>
                <a:spcPts val="400"/>
              </a:spcBef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SUMIF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function </a:t>
            </a:r>
            <a:endParaRPr lang="en-US" sz="2400" b="1" dirty="0" smtClean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SUMIF function allows you add cells that meet a criteria that you provide.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For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example,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B2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is greater than 100, add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C2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; if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B3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is greater than 100, add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C3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; and so on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7" name="Subtitle 2"/>
          <p:cNvSpPr txBox="1">
            <a:spLocks/>
          </p:cNvSpPr>
          <p:nvPr/>
        </p:nvSpPr>
        <p:spPr>
          <a:xfrm>
            <a:off x="6634345" y="1204136"/>
            <a:ext cx="3839980" cy="2951442"/>
          </a:xfrm>
          <a:prstGeom prst="rect">
            <a:avLst/>
          </a:prstGeom>
        </p:spPr>
        <p:txBody>
          <a:bodyPr vert="horz" lIns="130039" tIns="65020" rIns="130039" bIns="65020" rtlCol="0">
            <a:normAutofit lnSpcReduction="10000"/>
          </a:bodyPr>
          <a:lstStyle>
            <a:lvl1pPr marL="487647" indent="-487647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8" indent="-406372" algn="l" defTabSz="13003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88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4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0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76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1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66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61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More training courses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Office Compatibility Pack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Add numbers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Subtract numbers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Multiply numbers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Divide cells or numbers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4"/>
              </a:rPr>
              <a:t>Sum numbers by creating a formula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5"/>
              </a:rPr>
              <a:t>SUMIF function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  <a:hlinkClick r:id="rId26"/>
            </a:endParaRPr>
          </a:p>
        </p:txBody>
      </p:sp>
    </p:spTree>
    <p:extLst>
      <p:ext uri="{BB962C8B-B14F-4D97-AF65-F5344CB8AC3E}">
        <p14:creationId xmlns:p14="http://schemas.microsoft.com/office/powerpoint/2010/main" val="404227718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pic>
        <p:nvPicPr>
          <p:cNvPr id="45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6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7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8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51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3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84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89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90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91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92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93" name="Rectangle 92">
            <a:hlinkClick r:id="rId11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0" name="Rectangle 99">
            <a:hlinkClick r:id="rId13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9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4" name="Media Placeholder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3" action="ppaction://hlinksldjump"/>
          </p:cNvPr>
          <p:cNvSpPr/>
          <p:nvPr/>
        </p:nvSpPr>
        <p:spPr>
          <a:xfrm>
            <a:off x="2506931" y="848521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Add in Excel</a:t>
            </a: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SUM </a:t>
            </a:r>
            <a:r>
              <a:rPr lang="en-US" dirty="0"/>
              <a:t>function</a:t>
            </a: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SUMIF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function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5:37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4:48</a:t>
            </a:r>
          </a:p>
        </p:txBody>
      </p:sp>
    </p:spTree>
    <p:extLst>
      <p:ext uri="{BB962C8B-B14F-4D97-AF65-F5344CB8AC3E}">
        <p14:creationId xmlns:p14="http://schemas.microsoft.com/office/powerpoint/2010/main" val="38655689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41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2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4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77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78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79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80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81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82" name="Rectangle 81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9" name="Rectangle 88">
            <a:hlinkClick r:id="rId7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hlinkClick r:id="rId13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hlinkClick r:id="rId9" action="ppaction://hlinksldjump"/>
          </p:cNvPr>
          <p:cNvSpPr/>
          <p:nvPr/>
        </p:nvSpPr>
        <p:spPr>
          <a:xfrm>
            <a:off x="7985496" y="848307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0" name="Media Placeholder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1" name="Rectangle 50">
            <a:hlinkClick r:id="rId2" action="ppaction://hlinksldjump"/>
          </p:cNvPr>
          <p:cNvSpPr/>
          <p:nvPr/>
        </p:nvSpPr>
        <p:spPr>
          <a:xfrm>
            <a:off x="2506931" y="848521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Add in Excel</a:t>
            </a: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SUM </a:t>
            </a:r>
            <a:r>
              <a:rPr lang="en-US" dirty="0"/>
              <a:t>function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SUMIF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function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5:37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4:48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2563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153959cb-5b92-47fa-a447-aee7b25a0c4d"/>
  <p:tag name="CAPTIONITEMSYSNAME" val="Add in Excel 2013 m1Youcanuse00:00:01.6-00:00:08.6"/>
  <p:tag name="BOOKMARKENTRYNAME" val="Add in Excel 2013 m100:00:01.6"/>
  <p:tag name="BOOKMARKEXITNAME" val="Add in Excel 2013 m100:00:08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a18502a3-08c6-4abf-9c93-b1a20793f858"/>
  <p:tag name="CAPTIONITEMSYSNAME" val="Add in Excel 2013 m1I’llcreatea00:00:44.4-00:00:48.3"/>
  <p:tag name="BOOKMARKENTRYNAME" val="Add in Excel 2013 m100:00:44.4"/>
  <p:tag name="BOOKMARKEXITNAME" val="Add in Excel 2013 m100:00:48.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30079e78-3642-4cfd-b4e6-86b20a441038"/>
  <p:tag name="CAPTIONITEMSYSNAME" val="Add in Excel 2013 m2Itsstartswith00:04:25.7-00:04:35.5"/>
  <p:tag name="BOOKMARKENTRYNAME" val="Add in Excel 2013 m200:04:25.7"/>
  <p:tag name="BOOKMARKEXITNAME" val="Add in Excel 2013 m200:04:35.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17dbfae1-2e9e-4ea7-b357-7f739c0c7565"/>
  <p:tag name="CAPTIONITEMSYSNAME" val="Add in Excel 2013 m2andthenthe00:04:35.6-00:04:38.7"/>
  <p:tag name="BOOKMARKENTRYNAME" val="Add in Excel 2013 m200:04:35.6"/>
  <p:tag name="BOOKMARKEXITNAME" val="Add in Excel 2013 m200:04:38.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6d7dabfc-1862-4333-aa21-3e8a738342d3"/>
  <p:tag name="CAPTIONITEMSYSNAME" val="Add in Excel 2013 m2Prettycool!00:04:38.8-00:04:41.1"/>
  <p:tag name="BOOKMARKENTRYNAME" val="Add in Excel 2013 m200:04:38.8"/>
  <p:tag name="BOOKMARKEXITNAME" val="Add in Excel 2013 m200:04:41.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243bdd21-c1e5-4818-b562-5dab9cd2b4dc"/>
  <p:tag name="CAPTIONITEMSYSNAME" val="Add in Excel 2013 m2Upnext,the00:04:41.2-00:04:44.9"/>
  <p:tag name="BOOKMARKENTRYNAME" val="Add in Excel 2013 m200:04:41.2"/>
  <p:tag name="BOOKMARKEXITNAME" val="Add in Excel 2013 m200:04:44.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MEDIACAPTIONSPROMPTED" val="False"/>
  <p:tag name="TEMPPRESENTATIONFILE" val="C:\Users\Administrator\AppData\Local\Temp\tmpBEB7.tmp"/>
  <p:tag name="TEMPMEDIAFILENAME" val="C:\Users\Administrator\AppData\Local\Temp\tmpC290_Add in Excel 2013 m3.mp4"/>
  <p:tag name="MEDIAFADEDURATION" val="0.2"/>
  <p:tag name="MEDIATRANSPARENCY" val="0.3"/>
  <p:tag name="MEDIACAPTIONSHIDDEN" val="False"/>
  <p:tag name="CUSTOMXMLPARTID" val="{348CEA2D-4975-42CC-997E-689EB1FB4F80}"/>
  <p:tag name="MEDIACAPTIONCOUNT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491b86f3-95a7-4fa2-a35c-54d4c30fc1a5"/>
  <p:tag name="CAPTIONITEMSYSNAME" val="Add in Excel 2013 m3TheSUMIFfunction00:00:00.8-00:00:06.6"/>
  <p:tag name="BOOKMARKENTRYNAME" val="Add in Excel 2013 m300:00:00.8"/>
  <p:tag name="BOOKMARKEXITNAME" val="Add in Excel 2013 m300:00:06.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a13a6570-10df-43bd-aedf-ad7e147bb12e"/>
  <p:tag name="CAPTIONITEMSYSNAME" val="Add in Excel 2013 m3Forexample,in00:00:06.7-00:00:20.1"/>
  <p:tag name="BOOKMARKENTRYNAME" val="Add in Excel 2013 m300:00:06.7"/>
  <p:tag name="BOOKMARKEXITNAME" val="Add in Excel 2013 m300:00:20.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46363d74-38be-4c14-ad81-bebd10c78840"/>
  <p:tag name="CAPTIONITEMSYSNAME" val="Add in Excel 2013 m3Thesyntaxof00:00:20.2-00:00:37.5"/>
  <p:tag name="BOOKMARKENTRYNAME" val="Add in Excel 2013 m300:00:20.2"/>
  <p:tag name="BOOKMARKEXITNAME" val="Add in Excel 2013 m300:00:37.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bd034e04-48ca-47ad-b4d4-fdf85f41d18a"/>
  <p:tag name="CAPTIONITEMSYSNAME" val="Add in Excel 2013 m3Rangeisthe00:00:37.6-00:00:46.0"/>
  <p:tag name="BOOKMARKENTRYNAME" val="Add in Excel 2013 m300:00:37.6"/>
  <p:tag name="BOOKMARKEXITNAME" val="Add in Excel 2013 m300:00:46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006f9376-22ed-4ba2-950a-e3d3ed823f64"/>
  <p:tag name="CAPTIONITEMSYSNAME" val="Add in Excel 2013 m3Criteriadefineswhat00:00:46.1-00:00:53.7"/>
  <p:tag name="BOOKMARKENTRYNAME" val="Add in Excel 2013 m300:00:46.1"/>
  <p:tag name="BOOKMARKEXITNAME" val="Add in Excel 2013 m300:00:5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9246108d-5dca-419e-bde0-4a4309012529"/>
  <p:tag name="CAPTIONITEMSYSNAME" val="Add in Excel 2013 m1Istartwith00:00:48.4-00:00:59.9"/>
  <p:tag name="BOOKMARKENTRYNAME" val="Add in Excel 2013 m100:00:48.4"/>
  <p:tag name="BOOKMARKEXITNAME" val="Add in Excel 2013 m100:00:59.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def20dbe-60c2-4660-8d00-8df49d22b754"/>
  <p:tag name="CAPTIONITEMSYSNAME" val="Add in Excel 2013 m3Sum_rangearethe00:00:53.8-00:01:04.6"/>
  <p:tag name="BOOKMARKENTRYNAME" val="Add in Excel 2013 m300:00:53.8"/>
  <p:tag name="BOOKMARKEXITNAME" val="Add in Excel 2013 m300:01:04.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da986cb1-1094-4b73-a971-119fe95fb5c3"/>
  <p:tag name="CAPTIONITEMSYSNAME" val="Add in Excel 2013 m3Bracketsaroundsum_range00:01:04.7-00:01:07.8"/>
  <p:tag name="BOOKMARKENTRYNAME" val="Add in Excel 2013 m300:01:04.7"/>
  <p:tag name="BOOKMARKEXITNAME" val="Add in Excel 2013 m300:01:07.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bb581340-d49e-4af3-a68b-cfe00056ce6a"/>
  <p:tag name="CAPTIONITEMSYSNAME" val="Add in Excel 2013 m3Ifsum_rangeisn’t00:01:07.9-00:01:09.7"/>
  <p:tag name="BOOKMARKENTRYNAME" val="Add in Excel 2013 m300:01:07.9"/>
  <p:tag name="BOOKMARKEXITNAME" val="Add in Excel 2013 m300:01:09.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c795bbb1-6f02-45fe-803d-953a3e678cf7"/>
  <p:tag name="CAPTIONITEMSYSNAME" val="Add in Excel 2013 m3thecellsin00:01:09.8-00:01:17.4"/>
  <p:tag name="BOOKMARKENTRYNAME" val="Add in Excel 2013 m300:01:09.8"/>
  <p:tag name="BOOKMARKEXITNAME" val="Add in Excel 2013 m300:01:17.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63a769d1-159a-4541-b88f-b9545ef2691e"/>
  <p:tag name="CAPTIONITEMSYSNAME" val="Add in Excel 2013 m3Let’stryit00:01:17.5-00:01:19.5"/>
  <p:tag name="BOOKMARKENTRYNAME" val="Add in Excel 2013 m300:01:17.5"/>
  <p:tag name="BOOKMARKEXITNAME" val="Add in Excel 2013 m300:01:19.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ed0ee1cc-a372-462a-bed7-3c94012231c6"/>
  <p:tag name="CAPTIONITEMSYSNAME" val="Add in Excel 2013 m3We’regoingto00:01:19.6-00:01:26.4"/>
  <p:tag name="BOOKMARKENTRYNAME" val="Add in Excel 2013 m300:01:19.6"/>
  <p:tag name="BOOKMARKEXITNAME" val="Add in Excel 2013 m300:01:26.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3fe25170-5103-4efe-8339-d99623e97075"/>
  <p:tag name="CAPTIONITEMSYSNAME" val="Add in Excel 2013 m3Westartwith00:01:26.5-00:01:38.2"/>
  <p:tag name="BOOKMARKENTRYNAME" val="Add in Excel 2013 m300:01:26.5"/>
  <p:tag name="BOOKMARKEXITNAME" val="Add in Excel 2013 m300:01:38.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cea6a0de-3716-47a6-8824-6a82d7dbf618"/>
  <p:tag name="CAPTIONITEMSYSNAME" val="Add in Excel 2013 m3putthecriteria00:01:38.3-00:01:47.7"/>
  <p:tag name="BOOKMARKENTRYNAME" val="Add in Excel 2013 m300:01:38.3"/>
  <p:tag name="BOOKMARKEXITNAME" val="Add in Excel 2013 m300:01:47.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2a38c9a2-2cee-43d4-a3e3-966fdf58a249"/>
  <p:tag name="CAPTIONITEMSYSNAME" val="Add in Excel 2013 m3Andthesum00:01:47.8-00:01:54.2"/>
  <p:tag name="BOOKMARKENTRYNAME" val="Add in Excel 2013 m300:01:47.8"/>
  <p:tag name="BOOKMARKEXITNAME" val="Add in Excel 2013 m300:01:54.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658cf4d4-5c54-40f0-b579-c823e3c78fd9"/>
  <p:tag name="CAPTIONITEMSYSNAME" val="Add in Excel 2013 m3Thisisan00:01:54.3-00:01:58.1"/>
  <p:tag name="BOOKMARKENTRYNAME" val="Add in Excel 2013 m300:01:54.3"/>
  <p:tag name="BOOKMARKEXITNAME" val="Add in Excel 2013 m300:01:58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a6d68e9e-9da3-4e67-b680-1754ff68eed7"/>
  <p:tag name="CAPTIONITEMSYSNAME" val="Add in Excel 2013 m1IfIchange00:01:00.0-00:01:05.4"/>
  <p:tag name="BOOKMARKENTRYNAME" val="Add in Excel 2013 m100:01:00.0"/>
  <p:tag name="BOOKMARKEXITNAME" val="Add in Excel 2013 m100:01:05.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a98e21a6-ba5a-41b4-9935-da86371d535a"/>
  <p:tag name="CAPTIONITEMSYSNAME" val="Add in Excel 2013 m3Thecellsin00:01:58.2-00:02:08.1"/>
  <p:tag name="BOOKMARKENTRYNAME" val="Add in Excel 2013 m300:01:58.2"/>
  <p:tag name="BOOKMARKEXITNAME" val="Add in Excel 2013 m300:02:08.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40177689-3b8f-4af7-a8c5-49107cc4e58f"/>
  <p:tag name="CAPTIONITEMSYSNAME" val="Add in Excel 2013 m3Inthisexample,00:02:08.2-00:02:21.8"/>
  <p:tag name="BOOKMARKENTRYNAME" val="Add in Excel 2013 m300:02:08.2"/>
  <p:tag name="BOOKMARKEXITNAME" val="Add in Excel 2013 m300:02:21.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bd13c23d-3ad5-46ec-b229-b9505aedb92c"/>
  <p:tag name="CAPTIONITEMSYSNAME" val="Add in Excel 2013 m3Nowwe’regoing00:02:21.9-00:02:29.6"/>
  <p:tag name="BOOKMARKENTRYNAME" val="Add in Excel 2013 m300:02:21.9"/>
  <p:tag name="BOOKMARKEXITNAME" val="Add in Excel 2013 m300:02:29.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0b96a14f-3c74-4adc-92e4-45c236cfa31d"/>
  <p:tag name="CAPTIONITEMSYSNAME" val="Add in Excel 2013 m3Westartwith00:02:29.7-00:02:40.1"/>
  <p:tag name="BOOKMARKENTRYNAME" val="Add in Excel 2013 m300:02:29.7"/>
  <p:tag name="BOOKMARKEXITNAME" val="Add in Excel 2013 m300:02:40.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a15c55f6-3990-4606-a2cd-a6e7ec4fe40e"/>
  <p:tag name="CAPTIONITEMSYSNAME" val="Add in Excel 2013 m3putthecriteria00:02:40.2-00:02:54.6"/>
  <p:tag name="BOOKMARKENTRYNAME" val="Add in Excel 2013 m300:02:40.2"/>
  <p:tag name="BOOKMARKEXITNAME" val="Add in Excel 2013 m300:02:54.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0174b98b-b31c-4d76-b56f-98820f549acf"/>
  <p:tag name="CAPTIONITEMSYSNAME" val="Add in Excel 2013 m3Andthecommissions00:02:54.7-00:03:02.6"/>
  <p:tag name="BOOKMARKENTRYNAME" val="Add in Excel 2013 m300:02:54.7"/>
  <p:tag name="BOOKMARKEXITNAME" val="Add in Excel 2013 m300:03:02.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aa834bd0-46ab-45fe-89ff-45325bd79ec4"/>
  <p:tag name="CAPTIONITEMSYSNAME" val="Add in Excel 2013 m3Inthisexample,00:03:02.7-00:03:19.6"/>
  <p:tag name="BOOKMARKENTRYNAME" val="Add in Excel 2013 m300:03:02.7"/>
  <p:tag name="BOOKMARKEXITNAME" val="Add in Excel 2013 m300:03:19.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7ced2396-8abe-4db8-aee4-14e137aca7d3"/>
  <p:tag name="CAPTIONITEMSYSNAME" val="Add in Excel 2013 m3Wecanalso00:03:19.7-00:03:23.4"/>
  <p:tag name="BOOKMARKENTRYNAME" val="Add in Excel 2013 m300:03:19.7"/>
  <p:tag name="BOOKMARKEXITNAME" val="Add in Excel 2013 m300:03:23.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57fd9b69-7624-4ed7-a39e-38914f62f547"/>
  <p:tag name="CAPTIONITEMSYSNAME" val="Add in Excel 2013 m3Let’screatea00:03:23.5-00:03:27.6"/>
  <p:tag name="BOOKMARKENTRYNAME" val="Add in Excel 2013 m300:03:23.5"/>
  <p:tag name="BOOKMARKEXITNAME" val="Add in Excel 2013 m300:03:27.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87dc9995-1c28-4cb5-8b6e-b5bc1882c590"/>
  <p:tag name="CAPTIONITEMSYSNAME" val="Add in Excel 2013 m3Asalways,we00:03:27.7-00:03:41.0"/>
  <p:tag name="BOOKMARKENTRYNAME" val="Add in Excel 2013 m300:03:27.7"/>
  <p:tag name="BOOKMARKEXITNAME" val="Add in Excel 2013 m300:03:41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200f411b-4c01-4184-8a08-47027a129203"/>
  <p:tag name="CAPTIONITEMSYSNAME" val="Add in Excel 2013 m1Youcanalso00:01:05.5-00:01:10.5"/>
  <p:tag name="BOOKMARKENTRYNAME" val="Add in Excel 2013 m100:01:05.5"/>
  <p:tag name="BOOKMARKEXITNAME" val="Add in Excel 2013 m100:01:10.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45b2dfb2-3c3e-4901-82ab-039cb42d178c"/>
  <p:tag name="CAPTIONITEMSYSNAME" val="Add in Excel 2013 m3putthecriteria00:03:41.1-00:03:54.8"/>
  <p:tag name="BOOKMARKENTRYNAME" val="Add in Excel 2013 m300:03:41.1"/>
  <p:tag name="BOOKMARKEXITNAME" val="Add in Excel 2013 m300:03:54.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bd62f117-00b7-4b06-8de9-97ef38f6d9f5"/>
  <p:tag name="CAPTIONITEMSYSNAME" val="Add in Excel 2013 m3Andwesee00:03:54.9-00:03:59.8"/>
  <p:tag name="BOOKMARKENTRYNAME" val="Add in Excel 2013 m300:03:54.9"/>
  <p:tag name="BOOKMARKEXITNAME" val="Add in Excel 2013 m300:03:59.8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91e19ed6-6a9d-4ca7-b971-a5501b42d907"/>
  <p:tag name="CAPTIONITEMSYSNAME" val="Add in Excel 2013 m3Inthisexample,00:03:59.9-00:04:11.6"/>
  <p:tag name="BOOKMARKENTRYNAME" val="Add in Excel 2013 m300:03:59.9"/>
  <p:tag name="BOOKMARKEXITNAME" val="Add in Excel 2013 m300:04:11.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d9e34d1c-3580-4fb9-a5a3-07ad603081da"/>
  <p:tag name="CAPTIONITEMSYSNAME" val="Add in Excel 2013 m3Wecanuse00:04:11.7-00:04:18.6"/>
  <p:tag name="BOOKMARKENTRYNAME" val="Add in Excel 2013 m300:04:11.7"/>
  <p:tag name="BOOKMARKEXITNAME" val="Add in Excel 2013 m300:04:18.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87705a83-7c3e-4e67-b9a5-196d6d42bf53"/>
  <p:tag name="CAPTIONITEMSYSNAME" val="Add in Excel 2013 m3Aquestionmark00:04:18.7-00:04:25.5"/>
  <p:tag name="BOOKMARKENTRYNAME" val="Add in Excel 2013 m300:04:18.7"/>
  <p:tag name="BOOKMARKEXITNAME" val="Add in Excel 2013 m300:04:25.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1c3b6a9f-6f52-450e-8308-37f8683d6f4e"/>
  <p:tag name="CAPTIONITEMSYSNAME" val="Add in Excel 2013 m3Let’saddthe00:04:25.6-00:04:30.6"/>
  <p:tag name="BOOKMARKENTRYNAME" val="Add in Excel 2013 m300:04:25.6"/>
  <p:tag name="BOOKMARKEXITNAME" val="Add in Excel 2013 m300:04:30.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3bd130df-428e-4906-9580-6403eef1bb82"/>
  <p:tag name="CAPTIONITEMSYSNAME" val="Add in Excel 2013 m3Equalssign,SUMIF,00:04:30.7-00:04:44.2"/>
  <p:tag name="BOOKMARKENTRYNAME" val="Add in Excel 2013 m300:04:30.7"/>
  <p:tag name="BOOKMARKEXITNAME" val="Add in Excel 2013 m300:04:44.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79de9cf8-c9ba-4dd5-b0b2-a91d8f0d8a09"/>
  <p:tag name="CAPTIONITEMSYSNAME" val="Add in Excel 2013 m3putthecriteria00:04:44.3-00:05:01.8"/>
  <p:tag name="BOOKMARKENTRYNAME" val="Add in Excel 2013 m300:04:44.3"/>
  <p:tag name="BOOKMARKEXITNAME" val="Add in Excel 2013 m300:05:01.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d0e0ab9d-ec43-4a0b-ada5-21870c77148b"/>
  <p:tag name="CAPTIONITEMSYSNAME" val="Add in Excel 2013 m3Andthetotal00:05:01.9-00:05:07.2"/>
  <p:tag name="BOOKMARKENTRYNAME" val="Add in Excel 2013 m300:05:01.9"/>
  <p:tag name="BOOKMARKEXITNAME" val="Add in Excel 2013 m300:05:07.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cb9bbb97-8d0b-4fd1-be8b-d8d8afc75938"/>
  <p:tag name="CAPTIONITEMSYSNAME" val="Add in Excel 2013 m3Inthisexample,00:05:07.3-00:05:21.9"/>
  <p:tag name="BOOKMARKENTRYNAME" val="Add in Excel 2013 m300:05:07.3"/>
  <p:tag name="BOOKMARKEXITNAME" val="Add in Excel 2013 m300:05:2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b8626bf0-aa90-42bd-9d42-0dc9381bc6ed"/>
  <p:tag name="CAPTIONITEMSYSNAME" val="Add in Excel 2013 m1Youcaneven00:01:10.6-00:01:13.1"/>
  <p:tag name="BOOKMARKENTRYNAME" val="Add in Excel 2013 m100:01:10.6"/>
  <p:tag name="BOOKMARKEXITNAME" val="Add in Excel 2013 m100:01:13.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46551069-73da-4a7d-81f6-39a16df397d2"/>
  <p:tag name="CAPTIONITEMSYSNAME" val="Add in Excel 2013 m3Nowyou’vegot00:05:22.0-00:05:26.9"/>
  <p:tag name="BOOKMARKENTRYNAME" val="Add in Excel 2013 m300:05:22.0"/>
  <p:tag name="BOOKMARKEXITNAME" val="Add in Excel 2013 m300:05:26.9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78fc4e55-2e6a-47e7-a594-316e51c9ce58"/>
  <p:tag name="CAPTIONITEMSYSNAME" val="Add in Excel 2013 m3Ofcourse,there’s00:05:27.0-00:05:28.9"/>
  <p:tag name="BOOKMARKENTRYNAME" val="Add in Excel 2013 m300:05:27.0"/>
  <p:tag name="BOOKMARKEXITNAME" val="Add in Excel 2013 m300:05:28.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cfa105-ed67-4fcb-8543-c4c337eea1b4"/>
  <p:tag name="CAPTIONINTERNALID" val="0c3c937d-3de3-4dfd-a98c-aad7f15d3b42"/>
  <p:tag name="CAPTIONITEMSYSNAME" val="Add in Excel 2013 m3Socheckout00:05:29.0-00:05:35.3"/>
  <p:tag name="BOOKMARKENTRYNAME" val="Add in Excel 2013 m300:05:29.0"/>
  <p:tag name="BOOKMARKEXITNAME" val="Add in Excel 2013 m300:05:35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325a5786-b686-49e1-adf2-73a59480b8e6"/>
  <p:tag name="CAPTIONITEMSYSNAME" val="Add in Excel 2013 m1Istartwith00:01:13.2-00:01:18.1"/>
  <p:tag name="BOOKMARKENTRYNAME" val="Add in Excel 2013 m100:01:13.2"/>
  <p:tag name="BOOKMARKEXITNAME" val="Add in Excel 2013 m100:01:18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e7ffe1d2-6450-425b-81fd-2ca49bc62b25"/>
  <p:tag name="CAPTIONITEMSYSNAME" val="Add in Excel 2013 m1thenaplus00:01:18.2-00:01:28.8"/>
  <p:tag name="BOOKMARKENTRYNAME" val="Add in Excel 2013 m100:01:18.2"/>
  <p:tag name="BOOKMARKEXITNAME" val="Add in Excel 2013 m100:01:28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6e611627-d95b-4c36-8f5f-6b2db49a01f4"/>
  <p:tag name="CAPTIONITEMSYSNAME" val="Add in Excel 2013 m1Whenyoudouble-click00:01:28.9-00:01:40.1"/>
  <p:tag name="BOOKMARKENTRYNAME" val="Add in Excel 2013 m100:01:28.9"/>
  <p:tag name="BOOKMARKEXITNAME" val="Add in Excel 2013 m100:01:4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a2393b8d-8c58-4234-8f21-7602cb64b9cf"/>
  <p:tag name="CAPTIONITEMSYSNAME" val="Add in Excel 2013 m1AutoSummakesit00:01:40.2-00:01:45.6"/>
  <p:tag name="BOOKMARKENTRYNAME" val="Add in Excel 2013 m100:01:40.2"/>
  <p:tag name="BOOKMARKEXITNAME" val="Add in Excel 2013 m100:01:45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5743798e-3d17-43b5-82d6-013ab9f7fb3f"/>
  <p:tag name="CAPTIONITEMSYSNAME" val="Add in Excel 2013 m1Clickthecell00:01:45.7-00:01:51.3"/>
  <p:tag name="BOOKMARKENTRYNAME" val="Add in Excel 2013 m100:01:45.7"/>
  <p:tag name="BOOKMARKEXITNAME" val="Add in Excel 2013 m100:01:5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b2fcd6e5-bb7e-42ec-9481-2c21d25e15bc"/>
  <p:tag name="CAPTIONITEMSYSNAME" val="Add in Excel 2013 m1Let’stakea00:00:08.7-00:00:10.8"/>
  <p:tag name="BOOKMARKENTRYNAME" val="Add in Excel 2013 m100:00:08.7"/>
  <p:tag name="BOOKMARKEXITNAME" val="Add in Excel 2013 m100:00:10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466f32e5-e0a4-4bcc-853f-54b03d578479"/>
  <p:tag name="CAPTIONITEMSYSNAME" val="Add in Excel 2013 m1Then,onthe00:01:51.4-00:01:58.4"/>
  <p:tag name="BOOKMARKENTRYNAME" val="Add in Excel 2013 m100:01:51.4"/>
  <p:tag name="BOOKMARKEXITNAME" val="Add in Excel 2013 m100:01:58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b77f885a-3e4f-4ca6-b7ff-5c7d98eb6e21"/>
  <p:tag name="CAPTIONITEMSYSNAME" val="Add in Excel 2013 m1Exceladdsall00:01:58.5-00:02:04.9"/>
  <p:tag name="BOOKMARKENTRYNAME" val="Add in Excel 2013 m100:01:58.5"/>
  <p:tag name="BOOKMARKEXITNAME" val="Add in Excel 2013 m100:02:04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7b240860-cf2e-46e5-8659-10cf922f9e89"/>
  <p:tag name="CAPTIONITEMSYSNAME" val="Add in Excel 2013 m1Thekeyboardshortcut00:02:05.0-00:02:12.5"/>
  <p:tag name="BOOKMARKENTRYNAME" val="Add in Excel 2013 m100:02:05.0"/>
  <p:tag name="BOOKMARKEXITNAME" val="Add in Excel 2013 m100:02:12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9318b8b5-e666-43e2-b229-72c419d178af"/>
  <p:tag name="CAPTIONITEMSYSNAME" val="Add in Excel 2013 m1Youcaneven00:02:12.6-00:02:17.5"/>
  <p:tag name="BOOKMARKENTRYNAME" val="Add in Excel 2013 m100:02:12.6"/>
  <p:tag name="BOOKMARKEXITNAME" val="Add in Excel 2013 m100:02:17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c2c3367b-dd61-4e92-b17d-668e1cdb353e"/>
  <p:tag name="CAPTIONITEMSYSNAME" val="Add in Excel 2013 m1clickAutoSum,and00:02:17.6-00:02:24.9"/>
  <p:tag name="BOOKMARKENTRYNAME" val="Add in Excel 2013 m100:02:17.6"/>
  <p:tag name="BOOKMARKEXITNAME" val="Add in Excel 2013 m100:02:24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61990edd-5011-487e-bc29-67d5b2b6d464"/>
  <p:tag name="CAPTIONITEMSYSNAME" val="Add in Excel 2013 m1AutoSumhasa00:02:25.0-00:02:27.3"/>
  <p:tag name="BOOKMARKENTRYNAME" val="Add in Excel 2013 m100:02:25.0"/>
  <p:tag name="BOOKMARKEXITNAME" val="Add in Excel 2013 m100:02:27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1b6ee076-749a-4880-b2d2-4dda681fbdd1"/>
  <p:tag name="CAPTIONITEMSYSNAME" val="Add in Excel 2013 m1Chooseanoption,00:02:27.4-00:02:34.8"/>
  <p:tag name="BOOKMARKENTRYNAME" val="Add in Excel 2013 m100:02:27.4"/>
  <p:tag name="BOOKMARKEXITNAME" val="Add in Excel 2013 m100:02:34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34f3e2d8-b62f-442e-ac28-d7bc3b02de60"/>
  <p:tag name="CAPTIONITEMSYSNAME" val="Add in Excel 2013 m1Tocopya00:02:34.9-00:02:43.9"/>
  <p:tag name="BOOKMARKENTRYNAME" val="Add in Excel 2013 m100:02:34.9"/>
  <p:tag name="BOOKMARKEXITNAME" val="Add in Excel 2013 m100:02:43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e5764951-1f85-4cbc-afb4-30f2c47e6a87"/>
  <p:tag name="CAPTIONITEMSYSNAME" val="Add in Excel 2013 m1holddownyour00:02:44.0-00:02:51.5"/>
  <p:tag name="BOOKMARKENTRYNAME" val="Add in Excel 2013 m100:02:44.0"/>
  <p:tag name="BOOKMARKEXITNAME" val="Add in Excel 2013 m100:02:51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82ba8afd-f9b9-493a-aa45-ae3776d3f881"/>
  <p:tag name="CAPTIONITEMSYSNAME" val="Add in Excel 2013 m1Andtheformula00:02:51.6-00:02:55.5"/>
  <p:tag name="BOOKMARKENTRYNAME" val="Add in Excel 2013 m100:02:51.6"/>
  <p:tag name="BOOKMARKEXITNAME" val="Add in Excel 2013 m100:02:5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91cbfff1-fe56-483f-a873-2d96db6dbffb"/>
  <p:tag name="CAPTIONITEMSYSNAME" val="Add in Excel 2013 m1Youaddnumbers00:00:10.9-00:00:14.1"/>
  <p:tag name="BOOKMARKENTRYNAME" val="Add in Excel 2013 m100:00:10.9"/>
  <p:tag name="BOOKMARKEXITNAME" val="Add in Excel 2013 m100:00:14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24430c2f-722b-486f-880c-2476cf2e20fe"/>
  <p:tag name="CAPTIONITEMSYSNAME" val="Add in Excel 2013 m1Upnext,the00:02:55.6-00:02:59.1"/>
  <p:tag name="BOOKMARKENTRYNAME" val="Add in Excel 2013 m100:02:55.6"/>
  <p:tag name="BOOKMARKEXITNAME" val="Add in Excel 2013 m100:02:59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MEDIACAPTIONSPROMPTED" val="False"/>
  <p:tag name="TEMPPRESENTATIONFILE" val="C:\Users\Administrator\AppData\Local\Temp\tmp7DCC.tmp"/>
  <p:tag name="TEMPMEDIAFILENAME" val="C:\Users\Administrator\AppData\Local\Temp\tmp83D6_Add in Excel 2013 m1.mp4"/>
  <p:tag name="MEDIAFADEDURATION" val="0.2"/>
  <p:tag name="MEDIATRANSPARENCY" val="0.3"/>
  <p:tag name="MEDIACAPTIONSHIDDEN" val="False"/>
  <p:tag name="CUSTOMXMLPARTID" val="{D3094971-4CEE-48F7-A7EF-CF787F3F8591}"/>
  <p:tag name="MEDIACAPTIONCOUNT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625ec06c-3aaa-4873-9fa6-9a4789e8cc25"/>
  <p:tag name="CAPTIONITEMSYSNAME" val="Add in Excel 2013 m1Youcanuse00:00:01.6-00:00:08.6"/>
  <p:tag name="BOOKMARKENTRYNAME" val="Add in Excel 2013 m100:00:01.6"/>
  <p:tag name="BOOKMARKEXITNAME" val="Add in Excel 2013 m100:00:08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02ff2be4-4cc7-4e33-8555-af1c50c986d4"/>
  <p:tag name="CAPTIONITEMSYSNAME" val="Add in Excel 2013 m1Let’stakea00:00:08.7-00:00:10.8"/>
  <p:tag name="BOOKMARKENTRYNAME" val="Add in Excel 2013 m100:00:08.7"/>
  <p:tag name="BOOKMARKEXITNAME" val="Add in Excel 2013 m100:00:10.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a27b9953-5a63-4cdf-a112-027d7d13ed8b"/>
  <p:tag name="CAPTIONITEMSYSNAME" val="Add in Excel 2013 m1Youaddnumbers00:00:10.9-00:00:14.1"/>
  <p:tag name="BOOKMARKENTRYNAME" val="Add in Excel 2013 m100:00:10.9"/>
  <p:tag name="BOOKMARKEXITNAME" val="Add in Excel 2013 m100:00:14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e1665121-8fbf-470b-a986-b000073ec8ce"/>
  <p:tag name="CAPTIONITEMSYSNAME" val="Add in Excel 2013 m1Aformulaalways00:00:14.2-00:00:24.9"/>
  <p:tag name="BOOKMARKENTRYNAME" val="Add in Excel 2013 m100:00:14.2"/>
  <p:tag name="BOOKMARKEXITNAME" val="Add in Excel 2013 m100:00:24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5cfff767-30aa-4454-865e-fc836aa2b113"/>
  <p:tag name="CAPTIONITEMSYSNAME" val="Add in Excel 2013 m1Andthecell00:00:25.0-00:00:28.4"/>
  <p:tag name="BOOKMARKENTRYNAME" val="Add in Excel 2013 m100:00:25.0"/>
  <p:tag name="BOOKMARKEXITNAME" val="Add in Excel 2013 m100:00:28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4ef70480-5623-4752-ab5b-70031341e320"/>
  <p:tag name="CAPTIONITEMSYSNAME" val="Add in Excel 2013 m1Youcanadd00:00:28.5-00:00:32.5"/>
  <p:tag name="BOOKMARKENTRYNAME" val="Add in Excel 2013 m100:00:28.5"/>
  <p:tag name="BOOKMARKEXITNAME" val="Add in Excel 2013 m100:00:32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fcc94b72-f873-4914-9321-e77870fd8ef7"/>
  <p:tag name="CAPTIONITEMSYSNAME" val="Add in Excel 2013 m1Insteadofadding00:00:32.6-00:00:39.1"/>
  <p:tag name="BOOKMARKENTRYNAME" val="Add in Excel 2013 m100:00:32.6"/>
  <p:tag name="BOOKMARKEXITNAME" val="Add in Excel 2013 m100:00:39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92305d50-f5ab-4fa0-8034-f1d05f83a8d5"/>
  <p:tag name="CAPTIONITEMSYSNAME" val="Add in Excel 2013 m1B2isequal00:00:39.2-00:00:41.8"/>
  <p:tag name="BOOKMARKENTRYNAME" val="Add in Excel 2013 m100:00:39.2"/>
  <p:tag name="BOOKMARKEXITNAME" val="Add in Excel 2013 m100:00:4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cc95050d-e94c-4e8a-b6d3-63f22165939e"/>
  <p:tag name="CAPTIONITEMSYSNAME" val="Add in Excel 2013 m1Aformulaalways00:00:14.2-00:00:24.9"/>
  <p:tag name="BOOKMARKENTRYNAME" val="Add in Excel 2013 m100:00:14.2"/>
  <p:tag name="BOOKMARKEXITNAME" val="Add in Excel 2013 m100:00:24.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9fc5dec1-5c15-4e64-b635-fdd448c481cc"/>
  <p:tag name="CAPTIONITEMSYSNAME" val="Add in Excel 2013 m1B3isequal00:00:41.9-00:00:44.3"/>
  <p:tag name="BOOKMARKENTRYNAME" val="Add in Excel 2013 m100:00:41.9"/>
  <p:tag name="BOOKMARKEXITNAME" val="Add in Excel 2013 m100:00:44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4dfa36bf-6564-411c-aebb-f739b485505f"/>
  <p:tag name="CAPTIONITEMSYSNAME" val="Add in Excel 2013 m1I’llcreatea00:00:44.4-00:00:48.3"/>
  <p:tag name="BOOKMARKENTRYNAME" val="Add in Excel 2013 m100:00:44.4"/>
  <p:tag name="BOOKMARKEXITNAME" val="Add in Excel 2013 m100:00:48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18566117-f33d-460e-92ec-ac2c2ed999eb"/>
  <p:tag name="CAPTIONITEMSYSNAME" val="Add in Excel 2013 m1Istartwith00:00:48.4-00:00:59.9"/>
  <p:tag name="BOOKMARKENTRYNAME" val="Add in Excel 2013 m100:00:48.4"/>
  <p:tag name="BOOKMARKEXITNAME" val="Add in Excel 2013 m100:00:59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d10555c7-650a-48b3-9e28-ebd13259dae1"/>
  <p:tag name="CAPTIONITEMSYSNAME" val="Add in Excel 2013 m1IfIchange00:01:00.0-00:01:05.4"/>
  <p:tag name="BOOKMARKENTRYNAME" val="Add in Excel 2013 m100:01:00.0"/>
  <p:tag name="BOOKMARKEXITNAME" val="Add in Excel 2013 m100:01:05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e46a8484-d1b4-4dfe-8e41-7fb3d524e244"/>
  <p:tag name="CAPTIONITEMSYSNAME" val="Add in Excel 2013 m1Youcanalso00:01:05.5-00:01:10.5"/>
  <p:tag name="BOOKMARKENTRYNAME" val="Add in Excel 2013 m100:01:05.5"/>
  <p:tag name="BOOKMARKEXITNAME" val="Add in Excel 2013 m100:01:10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3a34fac6-d7f9-4abe-b722-21336db2b142"/>
  <p:tag name="CAPTIONITEMSYSNAME" val="Add in Excel 2013 m1Youcaneven00:01:10.6-00:01:13.1"/>
  <p:tag name="BOOKMARKENTRYNAME" val="Add in Excel 2013 m100:01:10.6"/>
  <p:tag name="BOOKMARKEXITNAME" val="Add in Excel 2013 m100:01:13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950405ff-7c4d-406e-ba16-cb4cb523c0e3"/>
  <p:tag name="CAPTIONITEMSYSNAME" val="Add in Excel 2013 m1Istartwith00:01:13.2-00:01:18.1"/>
  <p:tag name="BOOKMARKENTRYNAME" val="Add in Excel 2013 m100:01:13.2"/>
  <p:tag name="BOOKMARKEXITNAME" val="Add in Excel 2013 m100:01:18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a280762d-91ba-41cf-8a70-35a31c102e27"/>
  <p:tag name="CAPTIONITEMSYSNAME" val="Add in Excel 2013 m1thenaplus00:01:18.2-00:01:28.8"/>
  <p:tag name="BOOKMARKENTRYNAME" val="Add in Excel 2013 m100:01:18.2"/>
  <p:tag name="BOOKMARKEXITNAME" val="Add in Excel 2013 m100:01:28.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784f3da7-dc71-45b3-92d3-a8d7764066d2"/>
  <p:tag name="CAPTIONITEMSYSNAME" val="Add in Excel 2013 m1Whenyoudouble-click00:01:28.9-00:01:40.1"/>
  <p:tag name="BOOKMARKENTRYNAME" val="Add in Excel 2013 m100:01:28.9"/>
  <p:tag name="BOOKMARKEXITNAME" val="Add in Excel 2013 m100:01:40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be821d13-46b4-4f00-9a05-c43a7fe725c4"/>
  <p:tag name="CAPTIONITEMSYSNAME" val="Add in Excel 2013 m1AutoSummakesit00:01:40.2-00:01:45.6"/>
  <p:tag name="BOOKMARKENTRYNAME" val="Add in Excel 2013 m100:01:40.2"/>
  <p:tag name="BOOKMARKEXITNAME" val="Add in Excel 2013 m100:01:4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20ccace0-f2b9-422c-9f8d-b5182b7488c2"/>
  <p:tag name="CAPTIONITEMSYSNAME" val="Add in Excel 2013 m1Andthecell00:00:25.0-00:00:28.4"/>
  <p:tag name="BOOKMARKENTRYNAME" val="Add in Excel 2013 m100:00:25.0"/>
  <p:tag name="BOOKMARKEXITNAME" val="Add in Excel 2013 m100:00:28.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106ba44f-fbfe-4563-8dbe-4623f44e66e2"/>
  <p:tag name="CAPTIONITEMSYSNAME" val="Add in Excel 2013 m1Clickthecell00:01:45.7-00:01:51.3"/>
  <p:tag name="BOOKMARKENTRYNAME" val="Add in Excel 2013 m100:01:45.7"/>
  <p:tag name="BOOKMARKEXITNAME" val="Add in Excel 2013 m100:01:51.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c2e6aecf-ca8d-4bce-8a0e-7448cce8336a"/>
  <p:tag name="CAPTIONITEMSYSNAME" val="Add in Excel 2013 m1Then,onthe00:01:51.4-00:01:58.4"/>
  <p:tag name="BOOKMARKENTRYNAME" val="Add in Excel 2013 m100:01:51.4"/>
  <p:tag name="BOOKMARKEXITNAME" val="Add in Excel 2013 m100:01:58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850612ae-bff8-48d7-a595-efc5a03ac394"/>
  <p:tag name="CAPTIONITEMSYSNAME" val="Add in Excel 2013 m1Exceladdsall00:01:58.5-00:02:04.9"/>
  <p:tag name="BOOKMARKENTRYNAME" val="Add in Excel 2013 m100:01:58.5"/>
  <p:tag name="BOOKMARKEXITNAME" val="Add in Excel 2013 m100:02:04.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b92c9f03-73bd-4588-b2ba-f369088536de"/>
  <p:tag name="CAPTIONITEMSYSNAME" val="Add in Excel 2013 m1Thekeyboardshortcut00:02:05.0-00:02:12.5"/>
  <p:tag name="BOOKMARKENTRYNAME" val="Add in Excel 2013 m100:02:05.0"/>
  <p:tag name="BOOKMARKEXITNAME" val="Add in Excel 2013 m100:02:12.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db264f8e-2e42-4a55-aa76-8cb227166f90"/>
  <p:tag name="CAPTIONITEMSYSNAME" val="Add in Excel 2013 m1Youcaneven00:02:12.6-00:02:17.5"/>
  <p:tag name="BOOKMARKENTRYNAME" val="Add in Excel 2013 m100:02:12.6"/>
  <p:tag name="BOOKMARKEXITNAME" val="Add in Excel 2013 m100:02:17.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ddeab854-dd9c-4dcb-a1a7-750d448766e6"/>
  <p:tag name="CAPTIONITEMSYSNAME" val="Add in Excel 2013 m1clickAutoSum,and00:02:17.6-00:02:24.9"/>
  <p:tag name="BOOKMARKENTRYNAME" val="Add in Excel 2013 m100:02:17.6"/>
  <p:tag name="BOOKMARKEXITNAME" val="Add in Excel 2013 m100:02:24.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3ae0c2ab-040f-4573-b8cd-ceb642fb71af"/>
  <p:tag name="CAPTIONITEMSYSNAME" val="Add in Excel 2013 m1AutoSumhasa00:02:25.0-00:02:27.3"/>
  <p:tag name="BOOKMARKENTRYNAME" val="Add in Excel 2013 m100:02:25.0"/>
  <p:tag name="BOOKMARKEXITNAME" val="Add in Excel 2013 m100:02:27.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c09f8420-0441-4565-b774-acd6618cf766"/>
  <p:tag name="CAPTIONITEMSYSNAME" val="Add in Excel 2013 m1Chooseanoption,00:02:27.4-00:02:34.8"/>
  <p:tag name="BOOKMARKENTRYNAME" val="Add in Excel 2013 m100:02:27.4"/>
  <p:tag name="BOOKMARKEXITNAME" val="Add in Excel 2013 m100:02:34.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3daf7f77-5ed6-4c0a-a202-0419ce93a36d"/>
  <p:tag name="CAPTIONITEMSYSNAME" val="Add in Excel 2013 m1Tocopya00:02:34.9-00:02:43.9"/>
  <p:tag name="BOOKMARKENTRYNAME" val="Add in Excel 2013 m100:02:34.9"/>
  <p:tag name="BOOKMARKEXITNAME" val="Add in Excel 2013 m100:02:43.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38421653-1249-4cc5-9895-9f92ea48ae50"/>
  <p:tag name="CAPTIONITEMSYSNAME" val="Add in Excel 2013 m1holddownyour00:02:44.0-00:02:51.5"/>
  <p:tag name="BOOKMARKENTRYNAME" val="Add in Excel 2013 m100:02:44.0"/>
  <p:tag name="BOOKMARKEXITNAME" val="Add in Excel 2013 m100:02:5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e5ee4a48-1bc5-4084-89e8-7d567557370f"/>
  <p:tag name="CAPTIONITEMSYSNAME" val="Add in Excel 2013 m1Youcanadd00:00:28.5-00:00:32.5"/>
  <p:tag name="BOOKMARKENTRYNAME" val="Add in Excel 2013 m100:00:28.5"/>
  <p:tag name="BOOKMARKEXITNAME" val="Add in Excel 2013 m100:00:32.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cea7e252-da29-4768-b9bb-46b19b70dd9e"/>
  <p:tag name="CAPTIONITEMSYSNAME" val="Add in Excel 2013 m1Andtheformula00:02:51.6-00:02:55.5"/>
  <p:tag name="BOOKMARKENTRYNAME" val="Add in Excel 2013 m100:02:51.6"/>
  <p:tag name="BOOKMARKEXITNAME" val="Add in Excel 2013 m100:02:55.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4fe31f8-7a46-4ce5-816c-402a448d793e"/>
  <p:tag name="CAPTIONINTERNALID" val="51659057-3ed7-4937-b42d-b1ecee7d2ae0"/>
  <p:tag name="CAPTIONITEMSYSNAME" val="Add in Excel 2013 m1Upnext,the00:02:55.6-00:02:59.1"/>
  <p:tag name="BOOKMARKENTRYNAME" val="Add in Excel 2013 m100:02:55.6"/>
  <p:tag name="BOOKMARKEXITNAME" val="Add in Excel 2013 m100:02:59.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MEDIACAPTIONSPROMPTED" val="False"/>
  <p:tag name="TEMPPRESENTATIONFILE" val="C:\Users\Administrator\AppData\Local\Temp\tmp7C77.tmp"/>
  <p:tag name="TEMPMEDIAFILENAME" val="C:\Users\Administrator\AppData\Local\Temp\tmp7FB3_Add in Excel 2013 m2.mp4"/>
  <p:tag name="MEDIAFADEDURATION" val="0.2"/>
  <p:tag name="MEDIATRANSPARENCY" val="0.3"/>
  <p:tag name="MEDIACAPTIONSHIDDEN" val="False"/>
  <p:tag name="CUSTOMXMLPARTID" val="{0CCA19F0-08E8-4D40-AF2E-568CDCCCF062}"/>
  <p:tag name="MEDIACAPTIONCOUNT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2bfaddc7-835e-44e4-ab03-cafa1f61a88b"/>
  <p:tag name="CAPTIONITEMSYSNAME" val="Add in Excel 2013 m2WhenIclick00:00:03.0-00:00:08.8"/>
  <p:tag name="BOOKMARKENTRYNAME" val="Add in Excel 2013 m200:00:03.0"/>
  <p:tag name="BOOKMARKEXITNAME" val="Add in Excel 2013 m200:00:08.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a0acb3e0-94a8-44fb-9eaa-3e76e9e68b10"/>
  <p:tag name="CAPTIONITEMSYSNAME" val="Add in Excel 2013 m2Afunctionis00:00:08.9-00:00:15.6"/>
  <p:tag name="BOOKMARKENTRYNAME" val="Add in Excel 2013 m200:00:08.9"/>
  <p:tag name="BOOKMARKEXITNAME" val="Add in Excel 2013 m200:00:15.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f666e5e8-6bdb-4712-b65a-b2d38fd6928b"/>
  <p:tag name="CAPTIONITEMSYSNAME" val="Add in Excel 2013 m2Thisformulais00:00:15.7-00:00:28.1"/>
  <p:tag name="BOOKMARKENTRYNAME" val="Add in Excel 2013 m200:00:15.7"/>
  <p:tag name="BOOKMARKEXITNAME" val="Add in Excel 2013 m200:00:28.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fc5974f3-6198-4db3-af32-35832a17a6ce"/>
  <p:tag name="CAPTIONITEMSYSNAME" val="Add in Excel 2013 m2Thecolonindicates00:00:28.2-00:00:31.2"/>
  <p:tag name="BOOKMARKENTRYNAME" val="Add in Excel 2013 m200:00:28.2"/>
  <p:tag name="BOOKMARKEXITNAME" val="Add in Excel 2013 m200:00:31.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ca312953-01f9-4ae3-9e06-b5b44440ba3a"/>
  <p:tag name="CAPTIONITEMSYSNAME" val="Add in Excel 2013 m2Theformulaadds00:00:31.3-00:00:47.6"/>
  <p:tag name="BOOKMARKENTRYNAME" val="Add in Excel 2013 m200:00:31.3"/>
  <p:tag name="BOOKMARKEXITNAME" val="Add in Excel 2013 m200:00:47.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ab2a3935-0268-422f-97f2-c19e35a7eba6"/>
  <p:tag name="CAPTIONITEMSYSNAME" val="Add in Excel 2013 m2Youcansee00:00:47.7-00:00:56.2"/>
  <p:tag name="BOOKMARKENTRYNAME" val="Add in Excel 2013 m200:00:47.7"/>
  <p:tag name="BOOKMARKEXITNAME" val="Add in Excel 2013 m200:00:56.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f657820d-397a-4ebd-9586-882f67315d1c"/>
  <p:tag name="CAPTIONITEMSYSNAME" val="Add in Excel 2013 m2Tocreatea00:00:56.3-00:01:01.2"/>
  <p:tag name="BOOKMARKENTRYNAME" val="Add in Excel 2013 m200:00:56.3"/>
  <p:tag name="BOOKMARKEXITNAME" val="Add in Excel 2013 m200:01:0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7a8d9e5a-e1f2-4faa-9e39-89cf94c770e1"/>
  <p:tag name="CAPTIONITEMSYSNAME" val="Add in Excel 2013 m1Insteadofadding00:00:32.6-00:00:39.1"/>
  <p:tag name="BOOKMARKENTRYNAME" val="Add in Excel 2013 m100:00:32.6"/>
  <p:tag name="BOOKMARKEXITNAME" val="Add in Excel 2013 m100:00:39.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367313b7-7210-46a9-9060-947deb93ddbf"/>
  <p:tag name="CAPTIONITEMSYSNAME" val="Add in Excel 2013 m2SUM,openparenthesis,00:01:01.3-00:01:12.9"/>
  <p:tag name="BOOKMARKENTRYNAME" val="Add in Excel 2013 m200:01:01.3"/>
  <p:tag name="BOOKMARKEXITNAME" val="Add in Excel 2013 m200:01:12.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74baf044-ab92-4573-a9e9-dca33fe69624"/>
  <p:tag name="CAPTIONITEMSYSNAME" val="Add in Excel 2013 m2Thesyntax,or00:01:13.0-00:01:16.4"/>
  <p:tag name="BOOKMARKENTRYNAME" val="Add in Excel 2013 m200:01:13.0"/>
  <p:tag name="BOOKMARKEXITNAME" val="Add in Excel 2013 m200:01:16.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38cf28cb-1a64-49cd-a61a-24d522c720d4"/>
  <p:tag name="CAPTIONITEMSYSNAME" val="Add in Excel 2013 m2SUM,openparenthesis,00:01:16.5-00:01:26.7"/>
  <p:tag name="BOOKMARKENTRYNAME" val="Add in Excel 2013 m200:01:16.5"/>
  <p:tag name="BOOKMARKEXITNAME" val="Add in Excel 2013 m200:01:26.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f8c8f9dd-0e60-4ec8-9cae-66f7d5c148bb"/>
  <p:tag name="CAPTIONITEMSYSNAME" val="Add in Excel 2013 m2Theargumentsof00:01:26.8-00:01:36.2"/>
  <p:tag name="BOOKMARKENTRYNAME" val="Add in Excel 2013 m200:01:26.8"/>
  <p:tag name="BOOKMARKEXITNAME" val="Add in Excel 2013 m200:01:36.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31bddf49-1666-4079-837d-a8c71a41d324"/>
  <p:tag name="CAPTIONITEMSYSNAME" val="Add in Excel 2013 m2number1isrequired.00:01:36.3-00:01:44.1"/>
  <p:tag name="BOOKMARKENTRYNAME" val="Add in Excel 2013 m200:01:36.3"/>
  <p:tag name="BOOKMARKEXITNAME" val="Add in Excel 2013 m200:01:44.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5c118535-8bd8-42fc-930a-f743b685a3c4"/>
  <p:tag name="CAPTIONITEMSYSNAME" val="Add in Excel 2013 m2Theargumentsare00:01:44.2-00:01:50.9"/>
  <p:tag name="BOOKMARKENTRYNAME" val="Add in Excel 2013 m200:01:44.2"/>
  <p:tag name="BOOKMARKEXITNAME" val="Add in Excel 2013 m200:01:50.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85bd7212-8460-46b1-ac04-c62a9ba99d40"/>
  <p:tag name="CAPTIONITEMSYSNAME" val="Add in Excel 2013 m2Theycanbe00:01:51.0-00:01:57.7"/>
  <p:tag name="BOOKMARKENTRYNAME" val="Add in Excel 2013 m200:01:51.0"/>
  <p:tag name="BOOKMARKEXITNAME" val="Add in Excel 2013 m200:01:57.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c50da58a-1858-4d91-8a4e-6ea332bd15e1"/>
  <p:tag name="CAPTIONITEMSYSNAME" val="Add in Excel 2013 m2Youcanuse00:01:57.8-00:02:01.3"/>
  <p:tag name="BOOKMARKENTRYNAME" val="Add in Excel 2013 m200:01:57.8"/>
  <p:tag name="BOOKMARKEXITNAME" val="Add in Excel 2013 m200:02:01.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6589bcfd-a0e3-478f-b634-1c2ac98f3c38"/>
  <p:tag name="CAPTIONITEMSYSNAME" val="Add in Excel 2013 m2Let’stryit00:02:01.4-00:02:04.2"/>
  <p:tag name="BOOKMARKENTRYNAME" val="Add in Excel 2013 m200:02:01.4"/>
  <p:tag name="BOOKMARKEXITNAME" val="Add in Excel 2013 m200:02:04.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26214cfb-0976-4f6c-9cf3-30c322bbaffe"/>
  <p:tag name="CAPTIONITEMSYSNAME" val="Add in Excel 2013 m2IfItry00:02:04.3-00:02:11.1"/>
  <p:tag name="BOOKMARKENTRYNAME" val="Add in Excel 2013 m200:02:04.3"/>
  <p:tag name="BOOKMARKEXITNAME" val="Add in Excel 2013 m200:02:1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ad9ed02d-f06b-4e50-9487-28cd0fa022c0"/>
  <p:tag name="CAPTIONITEMSYSNAME" val="Add in Excel 2013 m1B2isequal00:00:39.2-00:00:41.8"/>
  <p:tag name="BOOKMARKENTRYNAME" val="Add in Excel 2013 m100:00:39.2"/>
  <p:tag name="BOOKMARKEXITNAME" val="Add in Excel 2013 m100:00:41.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e4692c6e-0752-4975-91a2-3ad3f7dde4ad"/>
  <p:tag name="CAPTIONITEMSYSNAME" val="Add in Excel 2013 m2Wecanenter00:02:11.2-00:02:15.9"/>
  <p:tag name="BOOKMARKENTRYNAME" val="Add in Excel 2013 m200:02:11.2"/>
  <p:tag name="BOOKMARKEXITNAME" val="Add in Excel 2013 m200:02:15.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4b642e18-50cc-4ac8-af09-d733a8861bf9"/>
  <p:tag name="CAPTIONITEMSYSNAME" val="Add in Excel 2013 m2Youcando00:02:16.0-00:02:19.5"/>
  <p:tag name="BOOKMARKENTRYNAME" val="Add in Excel 2013 m200:02:16.0"/>
  <p:tag name="BOOKMARKEXITNAME" val="Add in Excel 2013 m200:02:19.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4e426f8a-9c00-4b3d-9b81-b43eab1e7767"/>
  <p:tag name="CAPTIONITEMSYSNAME" val="Add in Excel 2013 m2Itypeequals,00:02:19.6-00:02:28.5"/>
  <p:tag name="BOOKMARKENTRYNAME" val="Add in Excel 2013 m200:02:19.6"/>
  <p:tag name="BOOKMARKEXITNAME" val="Add in Excel 2013 m200:02:28.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2b3fcca1-6c4a-4ba9-a29c-5348b9080cc5"/>
  <p:tag name="CAPTIONITEMSYSNAME" val="Add in Excel 2013 m2Selectthefirst00:02:28.6-00:02:37.9"/>
  <p:tag name="BOOKMARKENTRYNAME" val="Add in Excel 2013 m200:02:28.6"/>
  <p:tag name="BOOKMARKEXITNAME" val="Add in Excel 2013 m200:02:37.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acda3ec1-3237-4db8-85eb-e4a5a2d90cf4"/>
  <p:tag name="CAPTIONITEMSYSNAME" val="Add in Excel 2013 m2Theformulauses00:02:38.0-00:02:42.2"/>
  <p:tag name="BOOKMARKENTRYNAME" val="Add in Excel 2013 m200:02:38.0"/>
  <p:tag name="BOOKMARKEXITNAME" val="Add in Excel 2013 m200:02:42.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86c6e057-f494-456c-b81d-ab3e530822fa"/>
  <p:tag name="CAPTIONITEMSYSNAME" val="Add in Excel 2013 m2Aswepreviously00:02:42.3-00:02:47.4"/>
  <p:tag name="BOOKMARKENTRYNAME" val="Add in Excel 2013 m200:02:42.3"/>
  <p:tag name="BOOKMARKEXITNAME" val="Add in Excel 2013 m200:02:47.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41499e6f-15eb-4f8c-a844-dab679cfa861"/>
  <p:tag name="CAPTIONITEMSYSNAME" val="Add in Excel 2013 m2Toaddranges00:02:47.5-00:02:59.2"/>
  <p:tag name="BOOKMARKENTRYNAME" val="Add in Excel 2013 m200:02:47.5"/>
  <p:tag name="BOOKMARKEXITNAME" val="Add in Excel 2013 m200:02:59.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12f12a58-623e-4bac-ae15-ebdef8849ae0"/>
  <p:tag name="CAPTIONITEMSYSNAME" val="Add in Excel 2013 m2selectthefirst00:02:59.3-00:03:07.4"/>
  <p:tag name="BOOKMARKENTRYNAME" val="Add in Excel 2013 m200:02:59.3"/>
  <p:tag name="BOOKMARKEXITNAME" val="Add in Excel 2013 m200:03:07.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1df21028-b9ca-49dc-9dc9-2739c4515a9d"/>
  <p:tag name="CAPTIONITEMSYSNAME" val="Add in Excel 2013 m2Let’stakea00:03:07.5-00:03:10.3"/>
  <p:tag name="BOOKMARKENTRYNAME" val="Add in Excel 2013 m200:03:07.5"/>
  <p:tag name="BOOKMARKEXITNAME" val="Add in Excel 2013 m200:03:10.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39d09747-2962-45b3-a2b5-fb823d42d659"/>
  <p:tag name="CAPTIONITEMSYSNAME" val="Add in Excel 2013 m2Asalways,we00:03:10.4-00:03:17.4"/>
  <p:tag name="BOOKMARKENTRYNAME" val="Add in Excel 2013 m200:03:10.4"/>
  <p:tag name="BOOKMARKEXITNAME" val="Add in Excel 2013 m200:03:17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061b4a0-f4d9-4b7b-8c76-3570a6796cfa"/>
  <p:tag name="CAPTIONINTERNALID" val="f03d705e-3096-422f-9011-98c9402aa04a"/>
  <p:tag name="CAPTIONITEMSYSNAME" val="Add in Excel 2013 m1B3isequal00:00:41.9-00:00:44.3"/>
  <p:tag name="BOOKMARKENTRYNAME" val="Add in Excel 2013 m100:00:41.9"/>
  <p:tag name="BOOKMARKEXITNAME" val="Add in Excel 2013 m100:00:44.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f36b245b-c3aa-4593-a599-d64646544a05"/>
  <p:tag name="CAPTIONITEMSYSNAME" val="Add in Excel 2013 m2thenthefirst00:03:17.5-00:03:25.8"/>
  <p:tag name="BOOKMARKENTRYNAME" val="Add in Excel 2013 m200:03:17.5"/>
  <p:tag name="BOOKMARKEXITNAME" val="Add in Excel 2013 m200:03:25.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457a0c9f-e2bb-4e40-9747-35d5d60fb24a"/>
  <p:tag name="CAPTIONITEMSYSNAME" val="Add in Excel 2013 m2thenacomma,00:03:25.9-00:03:35.4"/>
  <p:tag name="BOOKMARKENTRYNAME" val="Add in Excel 2013 m200:03:25.9"/>
  <p:tag name="BOOKMARKEXITNAME" val="Add in Excel 2013 m200:03:35.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fd1cf60d-41b6-4e9d-a23f-f73c8e66b039"/>
  <p:tag name="CAPTIONITEMSYSNAME" val="Add in Excel 2013 m2andthenthe00:03:35.5-00:03:40.0"/>
  <p:tag name="BOOKMARKENTRYNAME" val="Add in Excel 2013 m200:03:35.5"/>
  <p:tag name="BOOKMARKEXITNAME" val="Add in Excel 2013 m200:03:40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486e9eb3-5ee4-4540-a0f7-e7c7bdd6d1f6"/>
  <p:tag name="CAPTIONITEMSYSNAME" val="Add in Excel 2013 m2YoucanSUM00:03:40.1-00:03:43.9"/>
  <p:tag name="BOOKMARKENTRYNAME" val="Add in Excel 2013 m200:03:40.1"/>
  <p:tag name="BOOKMARKEXITNAME" val="Add in Excel 2013 m200:03:43.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1b1704e6-25d3-4537-a6c0-270fb115d6c0"/>
  <p:tag name="CAPTIONITEMSYSNAME" val="Add in Excel 2013 m2Itypethe00:03:44.0-00:03:52.3"/>
  <p:tag name="BOOKMARKENTRYNAME" val="Add in Excel 2013 m200:03:44.0"/>
  <p:tag name="BOOKMARKEXITNAME" val="Add in Excel 2013 m200:03:52.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c5b295cb-b774-441a-affd-f68f042564cf"/>
  <p:tag name="CAPTIONITEMSYSNAME" val="Add in Excel 2013 m2selectthesecond00:03:52.4-00:04:01.1"/>
  <p:tag name="BOOKMARKENTRYNAME" val="Add in Excel 2013 m200:03:52.4"/>
  <p:tag name="BOOKMARKEXITNAME" val="Add in Excel 2013 m200:04:01.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896921b1-b524-465a-8f34-53410f359eda"/>
  <p:tag name="CAPTIONITEMSYSNAME" val="Add in Excel 2013 m2Asalways,the00:04:01.2-00:04:06.7"/>
  <p:tag name="BOOKMARKENTRYNAME" val="Add in Excel 2013 m200:04:01.2"/>
  <p:tag name="BOOKMARKEXITNAME" val="Add in Excel 2013 m200:04:06.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ac392e91-0723-4eb6-9c07-df7cec5db686"/>
  <p:tag name="CAPTIONITEMSYSNAME" val="Add in Excel 2013 m2openparenthesis,C800:04:06.8-00:04:16.2"/>
  <p:tag name="BOOKMARKENTRYNAME" val="Add in Excel 2013 m200:04:06.8"/>
  <p:tag name="BOOKMARKEXITNAME" val="Add in Excel 2013 m200:04:16.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20b1a647-1449-4d41-9790-e0069a372496"/>
  <p:tag name="CAPTIONITEMSYSNAME" val="Add in Excel 2013 m2Increatingthe00:04:16.3-00:04:20.8"/>
  <p:tag name="BOOKMARKENTRYNAME" val="Add in Excel 2013 m200:04:16.3"/>
  <p:tag name="BOOKMARKEXITNAME" val="Add in Excel 2013 m200:04:20.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0910391-bd75-4715-9b20-433224522347"/>
  <p:tag name="CAPTIONINTERNALID" val="b197ff50-3df4-4795-83ed-f72f141b4177"/>
  <p:tag name="CAPTIONITEMSYSNAME" val="Add in Excel 2013 m2butIthought00:04:20.9-00:04:25.6"/>
  <p:tag name="BOOKMARKENTRYNAME" val="Add in Excel 2013 m200:04:20.9"/>
  <p:tag name="BOOKMARKEXITNAME" val="Add in Excel 2013 m200:04:25.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5F284A02-5C8C-4CB5-B575-89862BE3EB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 4 f c f a 1 0 5 - e d 6 7 - 4 f c b - 8 5 4 3 - c 4 c 3 3 7 e e a 1 b 4 < / I d > < C a p t i o n I t e m s > < C a p t i o n I t e m > < I n t e r n a l I d > 4 9 1 b 8 6 f 3 - 9 5 a 7 - 4 f a 2 - a 3 5 c - 5 4 d 4 c 3 0 f c 1 a 5 < / I n t e r n a l I d > < N a m e > A d d   i n   E x c e l   2 0 1 3   m 3 T h e S U M I F f u n c t i o n 0 0 : 0 0 : 0 0 . 8 - 0 0 : 0 0 : 0 6 . 6 < / N a m e > < T e x t > T h e   S U M I F   f u n c t i o n   a l l o w s   y o u   a d d   c e l l s   t h a t   m e e t   a   c r i t e r i a   t h a t   y o u   p r o v i d e . < / T e x t > < B o o k M a r k E n t r y N a m e > A d d   i n   E x c e l   2 0 1 3   m 3 0 0 : 0 0 : 0 0 . 8 < / B o o k M a r k E n t r y N a m e > < B o o k M a r k E x i t N a m e > A d d   i n   E x c e l   2 0 1 3   m 3 0 0 : 0 0 : 0 6 . 6 < / B o o k M a r k E x i t N a m e > < B o o k M a r k E n t r y P o s i t i o n > 8 6 7 < / B o o k M a r k E n t r y P o s i t i o n > < B o o k M a r k E x i t P o s i t i o n >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 a 1 3 a 6 5 7 0 - 1 0 d f - 4 3 b d - a e d f - a d 7 e 1 4 7 b b 1 2 e < / I n t e r n a l I d > < N a m e > A d d   i n   E x c e l   2 0 1 3   m 3 F o r e x a m p l e , i n 0 0 : 0 0 : 0 6 . 7 - 0 0 : 0 0 : 2 0 . 1 < / N a m e > < T e x t > F o r   e x a m p l e ,   i n   t h i s   f o r m u l a ,   i f   B 2   i s   g r e a t e r   t h a n   1 0 0 ,   a d d   C 2 ;   i f   B 3   i s   g r e a t e r   t h a n   1 0 0 ,   a d d   C 3 ;   a n d   s o   o n . < / T e x t > < B o o k M a r k E n t r y N a m e > A d d   i n   E x c e l   2 0 1 3   m 3 0 0 : 0 0 : 0 6 . 7 < / B o o k M a r k E n t r y N a m e > < B o o k M a r k E x i t N a m e > A d d   i n   E x c e l   2 0 1 3   m 3 0 0 : 0 0 : 2 0 . 1 < / B o o k M a r k E x i t N a m e > < B o o k M a r k E n t r y P o s i t i o n > 6 7 6 7 < / B o o k M a r k E n t r y P o s i t i o n > < B o o k M a r k E x i t P o s i t i o n > 2 0 1 3 3 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 4 6 3 6 3 d 7 4 - 3 8 b e - 4 c 1 4 - a d 8 1 - b e b d 1 0 c 7 8 8 4 0 < / I n t e r n a l I d > < N a m e > A d d   i n   E x c e l   2 0 1 3   m 3 T h e s y n t a x o f 0 0 : 0 0 : 2 0 . 2 - 0 0 : 0 0 : 3 7 . 5 < / N a m e > < T e x t > T h e   s y n t a x   o f   t h e   S U M I F   f u n c t i o n   i s :   S U M I F ,   o p e n   p a r e n t h e s i s ,   r a n g e ,   c o m m a ,   c r i t e r i a ,   c o m m a ,   s u m _ r a n g e ,   c l o s e   p a r e n t h e s i s . < / T e x t > < B o o k M a r k E n t r y N a m e > A d d   i n   E x c e l   2 0 1 3   m 3 0 0 : 0 0 : 2 0 . 2 < / B o o k M a r k E n t r y N a m e > < B o o k M a r k E x i t N a m e > A d d   i n   E x c e l   2 0 1 3   m 3 0 0 : 0 0 : 3 7 . 5 < / B o o k M a r k E x i t N a m e > < B o o k M a r k E n t r y P o s i t i o n > 2 0 2 3 3 < / B o o k M a r k E n t r y P o s i t i o n > < B o o k M a r k E x i t P o s i t i o n > 3 7 5 0 0 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 b d 0 3 4 e 0 4 - 4 8 c a - 4 7 a d - b 4 d 4 - f d f 8 5 f 4 1 d 1 8 a < / I n t e r n a l I d > < N a m e > A d d   i n   E x c e l   2 0 1 3   m 3 R a n g e i s t h e 0 0 : 0 0 : 3 7 . 6 - 0 0 : 0 0 : 4 6 . 0 < / N a m e > < T e x t > R a n g e   i s   t h e   r a n g e   o f   c e l l s   t h a t   y o u   w a n t   t o   e v a l u a t e   u s i n g   t h e   c r i t e r i a ,   s u c h   a s   B 2   t h r o u g h   B 6 . < / T e x t > < B o o k M a r k E n t r y N a m e > A d d   i n   E x c e l   2 0 1 3   m 3 0 0 : 0 0 : 3 7 . 6 < / B o o k M a r k E n t r y N a m e > < B o o k M a r k E x i t N a m e > A d d   i n   E x c e l   2 0 1 3   m 3 0 0 : 0 0 : 4 6 . 0 < / B o o k M a r k E x i t N a m e > < B o o k M a r k E n t r y P o s i t i o n > 3 7 6 0 0 < / B o o k M a r k E n t r y P o s i t i o n > < B o o k M a r k E x i t P o s i t i o n > 4 6 0 6 7 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 0 0 6 f 9 3 7 6 - 2 2 e d - 4 b a 2 - 9 5 0 a - e 3 d 3 e d 8 2 3 f 6 4 < / I n t e r n a l I d > < N a m e > A d d   i n   E x c e l   2 0 1 3   m 3 C r i t e r i a d e f i n e s w h a t 0 0 : 0 0 : 4 6 . 1 - 0 0 : 0 0 : 5 3 . 7 < / N a m e > < T e x t > C r i t e r i a   d e f i n e s   w h a t   t h e   c e l l s   i n   t h e   r a n g e   a r e   e v a l u a t e d   a g a i n s t ,   s u c h   a s   g r e a t e r   t h a n   1 0 0 . < / T e x t > < B o o k M a r k E n t r y N a m e > A d d   i n   E x c e l   2 0 1 3   m 3 0 0 : 0 0 : 4 6 . 1 < / B o o k M a r k E n t r y N a m e > < B o o k M a r k E x i t N a m e > A d d   i n   E x c e l   2 0 1 3   m 3 0 0 : 0 0 : 5 3 . 7 < / B o o k M a r k E x i t N a m e > < B o o k M a r k E n t r y P o s i t i o n > 4 6 1 6 7 < / B o o k M a r k E n t r y P o s i t i o n > < B o o k M a r k E x i t P o s i t i o n > 5 3 7 6 7 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 d e f 2 0 d b e - 6 0 c 2 - 4 6 6 0 - 8 d 0 0 - 8 d f 4 9 d 2 2 b 7 5 4 < / I n t e r n a l I d > < N a m e > A d d   i n   E x c e l   2 0 1 3   m 3 S u m _ r a n g e a r e t h e 0 0 : 0 0 : 5 3 . 8 - 0 0 : 0 1 : 0 4 . 6 < / N a m e > < T e x t > S u m _ r a n g e   a r e   t h e   a c t u a l   c e l l s   t o   a d d   i f   t h e i r   c o r r e s p o n d i n g   c e l l s   i n   t h e   r a n g e   m a t c h   t h e   c r i t e r i a ,   s u c h   a s   C 2   t h r o u g h   C 6 . < / T e x t > < B o o k M a r k E n t r y N a m e > A d d   i n   E x c e l   2 0 1 3   m 3 0 0 : 0 0 : 5 3 . 8 < / B o o k M a r k E n t r y N a m e > < B o o k M a r k E x i t N a m e > A d d   i n   E x c e l   2 0 1 3   m 3 0 0 : 0 1 : 0 4 . 6 < / B o o k M a r k E x i t N a m e > < B o o k M a r k E n t r y P o s i t i o n > 5 3 8 6 7 < / B o o k M a r k E n t r y P o s i t i o n > < B o o k M a r k E x i t P o s i t i o n > 6 4 6 0 0 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 d a 9 8 6 c b 1 - 1 0 9 4 - 4 b 7 3 - a 9 7 1 - 1 1 9 f e 9 5 f b 5 c 3 < / I n t e r n a l I d > < N a m e > A d d   i n   E x c e l   2 0 1 3   m 3 B r a c k e t s a r o u n d s u m _ r a n g e 0 0 : 0 1 : 0 4 . 7 - 0 0 : 0 1 : 0 7 . 8 < / N a m e > < T e x t > B r a c k e t s   a r o u n d   s u m _ r a n g e   i n d i c a t e s   i t  s   o p t i o n a l . < / T e x t > < B o o k M a r k E n t r y N a m e > A d d   i n   E x c e l   2 0 1 3   m 3 0 0 : 0 1 : 0 4 . 7 < / B o o k M a r k E n t r y N a m e > < B o o k M a r k E x i t N a m e > A d d   i n   E x c e l   2 0 1 3   m 3 0 0 : 0 1 : 0 7 . 8 < / B o o k M a r k E x i t N a m e > < B o o k M a r k E n t r y P o s i t i o n > 6 4 7 0 0 < / B o o k M a r k E n t r y P o s i t i o n > < B o o k M a r k E x i t P o s i t i o n > 6 7 8 0 0 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 b b 5 8 1 3 4 0 - d 4 9 e - 4 a f 3 - a 6 8 b - c f e 0 0 0 5 6 c e 6 a < / I n t e r n a l I d > < N a m e > A d d   i n   E x c e l   2 0 1 3   m 3 I f s u m _ r a n g e i s n  t 0 0 : 0 1 : 0 7 . 9 - 0 0 : 0 1 : 0 9 . 7 < / N a m e > < T e x t > I f   s u m _ r a n g e   i s n  t   u s e d , < / T e x t > < B o o k M a r k E n t r y N a m e > A d d   i n   E x c e l   2 0 1 3   m 3 0 0 : 0 1 : 0 7 . 9 < / B o o k M a r k E n t r y N a m e > < B o o k M a r k E x i t N a m e > A d d   i n   E x c e l   2 0 1 3   m 3 0 0 : 0 1 : 0 9 . 7 < / B o o k M a r k E x i t N a m e > < B o o k M a r k E n t r y P o s i t i o n > 6 7 9 0 0 < / B o o k M a r k E n t r y P o s i t i o n > < B o o k M a r k E x i t P o s i t i o n > 6 9 7 3 3 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 c 7 9 5 b b b 1 - 6 f 0 2 - 4 5 f e - 8 0 3 d - 9 5 3 a 3 e 6 7 8 c f 7 < / I n t e r n a l I d > < N a m e > A d d   i n   E x c e l   2 0 1 3   m 3 t h e c e l l s i n 0 0 : 0 1 : 0 9 . 8 - 0 0 : 0 1 : 1 7 . 4 < / N a m e > < T e x t > t h e   c e l l s   i n   t h e   r a n g e   a r e   b o t h   e v a l u a t e d   b y   t h e   c r i t e r i a   a n d   a d d e d   i f   t h e y   m a t c h   t h e   c r i t e r i a . < / T e x t > < B o o k M a r k E n t r y N a m e > A d d   i n   E x c e l   2 0 1 3   m 3 0 0 : 0 1 : 0 9 . 8 < / B o o k M a r k E n t r y N a m e > < B o o k M a r k E x i t N a m e > A d d   i n   E x c e l   2 0 1 3   m 3 0 0 : 0 1 : 1 7 . 4 < / B o o k M a r k E x i t N a m e > < B o o k M a r k E n t r y P o s i t i o n > 6 9 8 3 3 < / B o o k M a r k E n t r y P o s i t i o n > < B o o k M a r k E x i t P o s i t i o n > 7 7 4 0 0 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 6 3 a 7 6 9 d 1 - 1 5 9 a - 4 5 4 1 - b 8 8 f - b 9 5 4 5 e f 2 6 9 1 e < / I n t e r n a l I d > < N a m e > A d d   i n   E x c e l   2 0 1 3   m 3 L e t  s t r y i t 0 0 : 0 1 : 1 7 . 5 - 0 0 : 0 1 : 1 9 . 5 < / N a m e > < T e x t > L e t  s   t r y   i t   o u t . < / T e x t > < B o o k M a r k E n t r y N a m e > A d d   i n   E x c e l   2 0 1 3   m 3 0 0 : 0 1 : 1 7 . 5 < / B o o k M a r k E n t r y N a m e > < B o o k M a r k E x i t N a m e > A d d   i n   E x c e l   2 0 1 3   m 3 0 0 : 0 1 : 1 9 . 5 < / B o o k M a r k E x i t N a m e > < B o o k M a r k E n t r y P o s i t i o n > 7 7 5 0 0 < / B o o k M a r k E n t r y P o s i t i o n > < B o o k M a r k E x i t P o s i t i o n > 7 9 5 0 0 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 e d 0 e e 1 c c - a 3 7 2 - 4 6 2 a - b e d 7 - 3 c 9 4 0 1 2 2 3 1 c 6 < / I n t e r n a l I d > < N a m e > A d d   i n   E x c e l   2 0 1 3   m 3 W e  r e g o i n g t o 0 0 : 0 1 : 1 9 . 6 - 0 0 : 0 1 : 2 6 . 4 < / N a m e > < T e x t > W e  r e   g o i n g   t o   c r e a t e   a   f o r m u l a   t h a t   a d d s   p r o p e r t y   v a l u e s   t h a t   a r e   o v e r   $ 1 6 0 , 0 0 0 . < / T e x t > < B o o k M a r k E n t r y N a m e > A d d   i n   E x c e l   2 0 1 3   m 3 0 0 : 0 1 : 1 9 . 6 < / B o o k M a r k E n t r y N a m e > < B o o k M a r k E x i t N a m e > A d d   i n   E x c e l   2 0 1 3   m 3 0 0 : 0 1 : 2 6 . 4 < / B o o k M a r k E x i t N a m e > < B o o k M a r k E n t r y P o s i t i o n > 7 9 6 0 0 < / B o o k M a r k E n t r y P o s i t i o n > < B o o k M a r k E x i t P o s i t i o n > 8 6 4 3 3 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 3 f e 2 5 1 7 0 - 5 1 0 3 - 4 e f e - 8 3 3 9 - d 9 9 6 2 3 e 9 7 0 7 5 < / I n t e r n a l I d > < N a m e > A d d   i n   E x c e l   2 0 1 3   m 3 W e s t a r t w i t h 0 0 : 0 1 : 2 6 . 5 - 0 0 : 0 1 : 3 8 . 2 < / N a m e > < T e x t > W e   s t a r t   w i t h   a n   e q u a l   s i g n ,   S U M I F ,   o p e n   p a r e n t h e s i s ,   s e l e c t   t h e   r a n g e ,   c o m m a , < / T e x t > < B o o k M a r k E n t r y N a m e > A d d   i n   E x c e l   2 0 1 3   m 3 0 0 : 0 1 : 2 6 . 5 < / B o o k M a r k E n t r y N a m e > < B o o k M a r k E x i t N a m e > A d d   i n   E x c e l   2 0 1 3   m 3 0 0 : 0 1 : 3 8 . 2 < / B o o k M a r k E x i t N a m e > < B o o k M a r k E n t r y P o s i t i o n > 8 6 5 3 3 < / B o o k M a r k E n t r y P o s i t i o n > < B o o k M a r k E x i t P o s i t i o n > 9 8 2 3 3 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 c e a 6 a 0 d e - 3 7 1 6 - 4 7 a 6 - 8 8 2 4 - 6 a 8 2 d 7 d b f 6 1 8 < / I n t e r n a l I d > < N a m e > A d d   i n   E x c e l   2 0 1 3   m 3 p u t t h e c r i t e r i a 0 0 : 0 1 : 3 8 . 3 - 0 0 : 0 1 : 4 7 . 7 < / N a m e > < T e x t > p u t   t h e   c r i t e r i a   i n   q u o t e s   ( i n   t h i s   c a s e   g r e a t e r   t h a n   1 6 0 , 0 0 0 ) ,   a n d   p r e s s   E n t e r . < / T e x t > < B o o k M a r k E n t r y N a m e > A d d   i n   E x c e l   2 0 1 3   m 3 0 0 : 0 1 : 3 8 . 3 < / B o o k M a r k E n t r y N a m e > < B o o k M a r k E x i t N a m e > A d d   i n   E x c e l   2 0 1 3   m 3 0 0 : 0 1 : 4 7 . 7 < / B o o k M a r k E x i t N a m e > < B o o k M a r k E n t r y P o s i t i o n > 9 8 3 3 3 < / B o o k M a r k E n t r y P o s i t i o n > < B o o k M a r k E x i t P o s i t i o n > 1 0 7 7 0 0 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 2 a 3 8 c 9 a 2 - 2 c e e - 4 3 d 4 - a 3 e 3 - 9 6 6 f d f 5 8 a 2 4 9 < / I n t e r n a l I d > < N a m e > A d d   i n   E x c e l   2 0 1 3   m 3 A n d t h e s u m 0 0 : 0 1 : 4 7 . 8 - 0 0 : 0 1 : 5 4 . 2 < / N a m e > < T e x t > A n d   t h e   s u m   o f   t h e   p r o p e r t y   v a l u e s   o v e r   $ 1 6 0 , 0 0 0   i s   $ 9 0 0 , 0 0 0 . < / T e x t > < B o o k M a r k E n t r y N a m e > A d d   i n   E x c e l   2 0 1 3   m 3 0 0 : 0 1 : 4 7 . 8 < / B o o k M a r k E n t r y N a m e > < B o o k M a r k E x i t N a m e > A d d   i n   E x c e l   2 0 1 3   m 3 0 0 : 0 1 : 5 4 . 2 < / B o o k M a r k E x i t N a m e > < B o o k M a r k E n t r y P o s i t i o n > 1 0 7 8 0 0 < / B o o k M a r k E n t r y P o s i t i o n > < B o o k M a r k E x i t P o s i t i o n > 1 1 4 2 6 7 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 6 5 8 c f 4 d 4 - 5 c 5 4 - 4 0 f 0 - b 5 7 9 - c 8 2 3 e 3 c 7 8 f d 9 < / I n t e r n a l I d > < N a m e > A d d   i n   E x c e l   2 0 1 3   m 3 T h i s i s a n 0 0 : 0 1 : 5 4 . 3 - 0 0 : 0 1 : 5 8 . 1 < / N a m e > < T e x t > T h i s   i s   a n   e x a m p l e   w h e r e   s u m _ r a n g e   i s   o m i t t e d . < / T e x t > < B o o k M a r k E n t r y N a m e > A d d   i n   E x c e l   2 0 1 3   m 3 0 0 : 0 1 : 5 4 . 3 < / B o o k M a r k E n t r y N a m e > < B o o k M a r k E x i t N a m e > A d d   i n   E x c e l   2 0 1 3   m 3 0 0 : 0 1 : 5 8 . 1 < / B o o k M a r k E x i t N a m e > < B o o k M a r k E n t r y P o s i t i o n > 1 1 4 3 6 7 < / B o o k M a r k E n t r y P o s i t i o n > < B o o k M a r k E x i t P o s i t i o n > 1 1 8 1 0 0 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 a 9 8 e 2 1 a 6 - b a 5 a - 4 1 b 4 - 9 9 3 5 - d a 8 6 3 7 1 d 5 3 5 a < / I n t e r n a l I d > < N a m e > A d d   i n   E x c e l   2 0 1 3   m 3 T h e c e l l s i n 0 0 : 0 1 : 5 8 . 2 - 0 0 : 0 2 : 0 8 . 1 < / N a m e > < T e x t > T h e   c e l l s   i n   t h e   r a n g e ,   A 2   t h r o u g h   A 5 ,   a r e   b o t h   e v a l u a t e d   b y   t h e   c r i t e r i a   a n d   a d d e d   i f   t h e y   m a t c h   t h e   c r i t e r i a . < / T e x t > < B o o k M a r k E n t r y N a m e > A d d   i n   E x c e l   2 0 1 3   m 3 0 0 : 0 1 : 5 8 . 2 < / B o o k M a r k E n t r y N a m e > < B o o k M a r k E x i t N a m e > A d d   i n   E x c e l   2 0 1 3   m 3 0 0 : 0 2 : 0 8 . 1 < / B o o k M a r k E x i t N a m e > < B o o k M a r k E n t r y P o s i t i o n > 1 1 8 2 0 0 < / B o o k M a r k E n t r y P o s i t i o n > < B o o k M a r k E x i t P o s i t i o n > 1 2 8 1 6 7 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 4 0 1 7 7 6 8 9 - 3 b 8 f - 4 a f 7 - a 8 c 5 - 4 9 1 0 7 c c 4 e 5 8 f < / I n t e r n a l I d > < N a m e > A d d   i n   E x c e l   2 0 1 3   m 3 I n t h i s e x a m p l e , 0 0 : 0 2 : 0 8 . 2 - 0 0 : 0 2 : 2 1 . 8 < / N a m e > < T e x t > I n   t h i s   e x a m p l e ,   I f   A 2   i s   g r e a t e r   t h a n   1 6 0 0 0 0   a d d   A 2 ;   i f   A 3   i s   g r e a t e r   t h a n   1 6 0 0 0 0 ,   a d d   A 3 ;   a n d   s o   o n . < / T e x t > < B o o k M a r k E n t r y N a m e > A d d   i n   E x c e l   2 0 1 3   m 3 0 0 : 0 2 : 0 8 . 2 < / B o o k M a r k E n t r y N a m e > < B o o k M a r k E x i t N a m e > A d d   i n   E x c e l   2 0 1 3   m 3 0 0 : 0 2 : 2 1 . 8 < / B o o k M a r k E x i t N a m e > < B o o k M a r k E n t r y P o s i t i o n > 1 2 8 2 6 7 < / B o o k M a r k E n t r y P o s i t i o n > < B o o k M a r k E x i t P o s i t i o n > 1 4 1 8 6 7 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 b d 1 3 c 2 3 d - 3 a d 5 - 4 6 e c - b 2 2 9 - b 9 5 0 5 a e d b 9 2 c < / I n t e r n a l I d > < N a m e > A d d   i n   E x c e l   2 0 1 3   m 3 N o w w e  r e g o i n g 0 0 : 0 2 : 2 1 . 9 - 0 0 : 0 2 : 2 9 . 6 < / N a m e > < T e x t > N o w   w e  r e   g o i n g   t o   c r e a t e   a   f o r m u l a   t h a t   a d d s   t h e   c o m m i s s i o n s   f o r   p r o p e r t y   v a l u e s   t h a t   a r e   o v e r   $ 1 6 0 , 0 0 0 . < / T e x t > < B o o k M a r k E n t r y N a m e > A d d   i n   E x c e l   2 0 1 3   m 3 0 0 : 0 2 : 2 1 . 9 < / B o o k M a r k E n t r y N a m e > < B o o k M a r k E x i t N a m e > A d d   i n   E x c e l   2 0 1 3   m 3 0 0 : 0 2 : 2 9 . 6 < / B o o k M a r k E x i t N a m e > < B o o k M a r k E n t r y P o s i t i o n > 1 4 1 9 6 7 < / B o o k M a r k E n t r y P o s i t i o n > < B o o k M a r k E x i t P o s i t i o n > 1 4 9 6 0 0 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 0 b 9 6 a 1 4 f - 3 c 7 4 - 4 a d c - 9 2 e 4 - 4 5 c 2 3 6 c f a 3 1 d < / I n t e r n a l I d > < N a m e > A d d   i n   E x c e l   2 0 1 3   m 3 W e s t a r t w i t h 0 0 : 0 2 : 2 9 . 7 - 0 0 : 0 2 : 4 0 . 1 < / N a m e > < T e x t > W e   s t a r t   w i t h   a n   e q u a l   s i g n ,   S U M I F ,   o p e n   p a r e n t h e s i s ,   s e l e c t   t h e   r a n g e ,   c o m m a , < / T e x t > < B o o k M a r k E n t r y N a m e > A d d   i n   E x c e l   2 0 1 3   m 3 0 0 : 0 2 : 2 9 . 7 < / B o o k M a r k E n t r y N a m e > < B o o k M a r k E x i t N a m e > A d d   i n   E x c e l   2 0 1 3   m 3 0 0 : 0 2 : 4 0 . 1 < / B o o k M a r k E x i t N a m e > < B o o k M a r k E n t r y P o s i t i o n > 1 4 9 7 0 0 < / B o o k M a r k E n t r y P o s i t i o n > < B o o k M a r k E x i t P o s i t i o n > 1 6 0 1 3 3 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 a 1 5 c 5 5 f 6 - 3 9 9 0 - 4 6 0 6 - a 2 c d - a 6 e 7 e c 4 f e 4 0 e < / I n t e r n a l I d > < N a m e > A d d   i n   E x c e l   2 0 1 3   m 3 p u t t h e c r i t e r i a 0 0 : 0 2 : 4 0 . 2 - 0 0 : 0 2 : 5 4 . 6 < / N a m e > < T e x t > p u t   t h e   c r i t e r i a   i n   q u o t e s ,   c o m m a ,   s e l e c t   t h e   s u m _ r a n g e ,   a n d   t h e n   p r e s s   E n t e r . < / T e x t > < B o o k M a r k E n t r y N a m e > A d d   i n   E x c e l   2 0 1 3   m 3 0 0 : 0 2 : 4 0 . 2 < / B o o k M a r k E n t r y N a m e > < B o o k M a r k E x i t N a m e > A d d   i n   E x c e l   2 0 1 3   m 3 0 0 : 0 2 : 5 4 . 6 < / B o o k M a r k E x i t N a m e > < B o o k M a r k E n t r y P o s i t i o n > 1 6 0 2 3 3 < / B o o k M a r k E n t r y P o s i t i o n > < B o o k M a r k E x i t P o s i t i o n > 1 7 4 6 6 7 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 0 1 7 4 b 9 8 b - b 3 1 c - 4 d 7 6 - b 5 6 f - 9 8 8 2 0 f 5 4 9 a c f < / I n t e r n a l I d > < N a m e > A d d   i n   E x c e l   2 0 1 3   m 3 A n d t h e c o m m i s s i o n s 0 0 : 0 2 : 5 4 . 7 - 0 0 : 0 3 : 0 2 . 6 < / N a m e > < T e x t > A n d   t h e   c o m m i s s i o n s   f o r   p r o p e r t y   v a l u e s   o v e r   $ 1 6 0 , 0 0 0   i s   $ 6 3 , 0 0 0 . < / T e x t > < B o o k M a r k E n t r y N a m e > A d d   i n   E x c e l   2 0 1 3   m 3 0 0 : 0 2 : 5 4 . 7 < / B o o k M a r k E n t r y N a m e > < B o o k M a r k E x i t N a m e > A d d   i n   E x c e l   2 0 1 3   m 3 0 0 : 0 3 : 0 2 . 6 < / B o o k M a r k E x i t N a m e > < B o o k M a r k E n t r y P o s i t i o n > 1 7 4 7 6 7 < / B o o k M a r k E n t r y P o s i t i o n > < B o o k M a r k E x i t P o s i t i o n > 1 8 2 6 0 0 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 a a 8 3 4 b d 0 - 4 6 a b - 4 5 f e - 8 9 f f - 4 5 3 2 5 b d 7 9 e c 4 < / I n t e r n a l I d > < N a m e > A d d   i n   E x c e l   2 0 1 3   m 3 I n t h i s e x a m p l e , 0 0 : 0 3 : 0 2 . 7 - 0 0 : 0 3 : 1 9 . 6 < / N a m e > < T e x t > I n   t h i s   e x a m p l e ,   s u m _ r a n g e   i s   d e f i n e d .   I f   A 2   i s   g r e a t e r   t h a n   1 6 0 0 0 0 ,   a d d   B 2 ;   i f   A 3   i s   g r e a t e r   t h a n   1 6 0 0 0 0 ,   a d d   B 3 ;   a n d   s o   o n . < / T e x t > < B o o k M a r k E n t r y N a m e > A d d   i n   E x c e l   2 0 1 3   m 3 0 0 : 0 3 : 0 2 . 7 < / B o o k M a r k E n t r y N a m e > < B o o k M a r k E x i t N a m e > A d d   i n   E x c e l   2 0 1 3   m 3 0 0 : 0 3 : 1 9 . 6 < / B o o k M a r k E x i t N a m e > < B o o k M a r k E n t r y P o s i t i o n > 1 8 2 7 0 0 < / B o o k M a r k E n t r y P o s i t i o n > < B o o k M a r k E x i t P o s i t i o n > 1 9 9 6 0 0 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 7 c e d 2 3 9 6 - 8 a b e - 4 d b 8 - a e e 4 - 1 4 e 1 3 7 a c a 7 d 3 < / I n t e r n a l I d > < N a m e > A d d   i n   E x c e l   2 0 1 3   m 3 W e c a n a l s o 0 0 : 0 3 : 1 9 . 7 - 0 0 : 0 3 : 2 3 . 4 < / N a m e > < T e x t > W e   c a n   a l s o   e v a l u a t e   t e x t   i n   a   S U M I F   f u n c t i o n . < / T e x t > < B o o k M a r k E n t r y N a m e > A d d   i n   E x c e l   2 0 1 3   m 3 0 0 : 0 3 : 1 9 . 7 < / B o o k M a r k E n t r y N a m e > < B o o k M a r k E x i t N a m e > A d d   i n   E x c e l   2 0 1 3   m 3 0 0 : 0 3 : 2 3 . 4 < / B o o k M a r k E x i t N a m e > < B o o k M a r k E n t r y P o s i t i o n > 1 9 9 7 0 0 < / B o o k M a r k E n t r y P o s i t i o n > < B o o k M a r k E x i t P o s i t i o n > 2 0 3 4 3 3 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 5 7 f d 9 b 6 9 - 7 6 2 4 - 4 e d 7 - a 3 9 e - 3 8 9 1 4 f 6 2 f 5 4 7 < / I n t e r n a l I d > < N a m e > A d d   i n   E x c e l   2 0 1 3   m 3 L e t  s c r e a t e a 0 0 : 0 3 : 2 3 . 5 - 0 0 : 0 3 : 2 7 . 6 < / N a m e > < T e x t > L e t  s   c r e a t e   a   f o r m u l a   t h a t   t o t a l s   s a l e s   f o r   f r u i t s . < / T e x t > < B o o k M a r k E n t r y N a m e > A d d   i n   E x c e l   2 0 1 3   m 3 0 0 : 0 3 : 2 3 . 5 < / B o o k M a r k E n t r y N a m e > < B o o k M a r k E x i t N a m e > A d d   i n   E x c e l   2 0 1 3   m 3 0 0 : 0 3 : 2 7 . 6 < / B o o k M a r k E x i t N a m e > < B o o k M a r k E n t r y P o s i t i o n > 2 0 3 5 3 3 < / B o o k M a r k E n t r y P o s i t i o n > < B o o k M a r k E x i t P o s i t i o n > 2 0 7 6 3 3 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 8 7 d c 9 9 9 5 - 1 c 2 8 - 4 c b 5 - 8 b 6 e - b 5 b c 1 8 8 2 c 5 9 0 < / I n t e r n a l I d > < N a m e > A d d   i n   E x c e l   2 0 1 3   m 3 A s a l w a y s , w e 0 0 : 0 3 : 2 7 . 7 - 0 0 : 0 3 : 4 1 . 0 < / N a m e > < T e x t > A s   a l w a y s ,   w e   s t a r t   t h e   f o r m u l a   w i t h   a n   e q u a l   s i g n ,   S U M I F ,   o p e n   p a r e n t h e s i s ,   s e l e c t   t h e   r a n g e ,   c o m m a , < / T e x t > < B o o k M a r k E n t r y N a m e > A d d   i n   E x c e l   2 0 1 3   m 3 0 0 : 0 3 : 2 7 . 7 < / B o o k M a r k E n t r y N a m e > < B o o k M a r k E x i t N a m e > A d d   i n   E x c e l   2 0 1 3   m 3 0 0 : 0 3 : 4 1 . 0 < / B o o k M a r k E x i t N a m e > < B o o k M a r k E n t r y P o s i t i o n > 2 0 7 7 3 3 < / B o o k M a r k E n t r y P o s i t i o n > < B o o k M a r k E x i t P o s i t i o n > 2 2 1 0 6 7 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 4 5 b 2 d f b 2 - 3 c 3 e - 4 9 0 1 - 8 2 a b - 0 3 9 c b 4 2 d 1 7 8 c < / I n t e r n a l I d > < N a m e > A d d   i n   E x c e l   2 0 1 3   m 3 p u t t h e c r i t e r i a 0 0 : 0 3 : 4 1 . 1 - 0 0 : 0 3 : 5 4 . 8 < / N a m e > < T e x t > p u t   t h e   c r i t e r i a   i n   q u o t e s   ( i n   t h i s   c a s e    f r u i t s  ) ,   c o m m a ,   s e l e c t   t h e   s u m _ r a n g e ,   a n d   t h e n   p r e s s   E n t e r . < / T e x t > < B o o k M a r k E n t r y N a m e > A d d   i n   E x c e l   2 0 1 3   m 3 0 0 : 0 3 : 4 1 . 1 < / B o o k M a r k E n t r y N a m e > < B o o k M a r k E x i t N a m e > A d d   i n   E x c e l   2 0 1 3   m 3 0 0 : 0 3 : 5 4 . 8 < / B o o k M a r k E x i t N a m e > < B o o k M a r k E n t r y P o s i t i o n > 2 2 1 1 6 7 < / B o o k M a r k E n t r y P o s i t i o n > < B o o k M a r k E x i t P o s i t i o n > 2 3 4 8 0 0 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 b d 6 2 f 1 1 7 - 0 0 b 7 - 4 b 0 6 - 8 d e 9 - 9 7 e f 3 8 f 6 d 9 f 5 < / I n t e r n a l I d > < N a m e > A d d   i n   E x c e l   2 0 1 3   m 3 A n d w e s e e 0 0 : 0 3 : 5 4 . 9 - 0 0 : 0 3 : 5 9 . 8 < / N a m e > < T e x t > A n d   w e   s e e   t h a t   t h e   s a l e s   t o t a l   f o r   f r u i t s   i s   $ 2 0 0 0 . < / T e x t > < B o o k M a r k E n t r y N a m e > A d d   i n   E x c e l   2 0 1 3   m 3 0 0 : 0 3 : 5 4 . 9 < / B o o k M a r k E n t r y N a m e > < B o o k M a r k E x i t N a m e > A d d   i n   E x c e l   2 0 1 3   m 3 0 0 : 0 3 : 5 9 . 8 < / B o o k M a r k E x i t N a m e > < B o o k M a r k E n t r y P o s i t i o n > 2 3 4 9 0 0 < / B o o k M a r k E n t r y P o s i t i o n > < B o o k M a r k E x i t P o s i t i o n > 2 3 9 8 3 3 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 9 1 e 1 9 e d 6 - 6 a 9 d - 4 c a 7 - b 9 7 1 - a 5 5 0 1 b 4 2 d 9 0 7 < / I n t e r n a l I d > < N a m e > A d d   i n   E x c e l   2 0 1 3   m 3 I n t h i s e x a m p l e , 0 0 : 0 3 : 5 9 . 9 - 0 0 : 0 4 : 1 1 . 6 < / N a m e > < T e x t > I n   t h i s   e x a m p l e ,   I f   A 2   i s   e q u a l   t o   f r u i t s ,   a d d   A 2 ;   i f   A 3   i s   e q u a l   t o   f r u i t s ,   a d d   A 3 ;   a n d   s o   o n . < / T e x t > < B o o k M a r k E n t r y N a m e > A d d   i n   E x c e l   2 0 1 3   m 3 0 0 : 0 3 : 5 9 . 9 < / B o o k M a r k E n t r y N a m e > < B o o k M a r k E x i t N a m e > A d d   i n   E x c e l   2 0 1 3   m 3 0 0 : 0 4 : 1 1 . 6 < / B o o k M a r k E x i t N a m e > < B o o k M a r k E n t r y P o s i t i o n > 2 3 9 9 3 3 < / B o o k M a r k E n t r y P o s i t i o n > < B o o k M a r k E x i t P o s i t i o n > 2 5 1 6 3 3 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 d 9 e 3 4 d 1 c - 3 5 8 0 - 4 f b 9 - a 5 a 3 - 0 7 a d 6 0 3 0 8 1 d a < / I n t e r n a l I d > < N a m e > A d d   i n   E x c e l   2 0 1 3   m 3 W e c a n u s e 0 0 : 0 4 : 1 1 . 7 - 0 0 : 0 4 : 1 8 . 6 < / N a m e > < T e x t > W e   c a n   u s e   t h e   q u e s t i o n   m a r k   a n d   a s t e r i s k   w i l d c a r d s   a s   c r i t e r i a   a r g u m e n t s   i n   a   S U M I F   f u n c t i o n . < / T e x t > < B o o k M a r k E n t r y N a m e > A d d   i n   E x c e l   2 0 1 3   m 3 0 0 : 0 4 : 1 1 . 7 < / B o o k M a r k E n t r y N a m e > < B o o k M a r k E x i t N a m e > A d d   i n   E x c e l   2 0 1 3   m 3 0 0 : 0 4 : 1 8 . 6 < / B o o k M a r k E x i t N a m e > < B o o k M a r k E n t r y P o s i t i o n > 2 5 1 7 3 3 < / B o o k M a r k E n t r y P o s i t i o n > < B o o k M a r k E x i t P o s i t i o n > 2 5 8 6 0 0 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 8 7 7 0 5 a 8 3 - 7 c 3 e - 4 e 6 7 - b 9 a 5 - 1 9 6 d 6 d 4 2 b f 5 3 < / I n t e r n a l I d > < N a m e > A d d   i n   E x c e l   2 0 1 3   m 3 A q u e s t i o n m a r k 0 0 : 0 4 : 1 8 . 7 - 0 0 : 0 4 : 2 5 . 5 < / N a m e > < T e x t > A   q u e s t i o n   m a r k   m a t c h e s   a n y   s i n g l e   c h a r a c t e r   a n d   a n   a s t e r i s k   m a t c h e s   a n y   s e q u e n c e   o f   c h a r a c t e r s . < / T e x t > < B o o k M a r k E n t r y N a m e > A d d   i n   E x c e l   2 0 1 3   m 3 0 0 : 0 4 : 1 8 . 7 < / B o o k M a r k E n t r y N a m e > < B o o k M a r k E x i t N a m e > A d d   i n   E x c e l   2 0 1 3   m 3 0 0 : 0 4 : 2 5 . 5 < / B o o k M a r k E x i t N a m e > < B o o k M a r k E n t r y P o s i t i o n > 2 5 8 7 0 0 < / B o o k M a r k E n t r y P o s i t i o n > < B o o k M a r k E x i t P o s i t i o n > 2 6 5 5 6 7 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 1 c 3 b 6 a 9 f - 6 f 5 2 - 4 5 0 e - 8 3 0 8 - 3 7 f 8 6 8 3 d 6 f 4 e < / I n t e r n a l I d > < N a m e > A d d   i n   E x c e l   2 0 1 3   m 3 L e t  s a d d t h e 0 0 : 0 4 : 2 5 . 6 - 0 0 : 0 4 : 3 0 . 6 < / N a m e > < T e x t > L e t  s   a d d   t h e   s a l e s   f o r   f o o d s   e n d i n g   i n   E S . < / T e x t > < B o o k M a r k E n t r y N a m e > A d d   i n   E x c e l   2 0 1 3   m 3 0 0 : 0 4 : 2 5 . 6 < / B o o k M a r k E n t r y N a m e > < B o o k M a r k E x i t N a m e > A d d   i n   E x c e l   2 0 1 3   m 3 0 0 : 0 4 : 3 0 . 6 < / B o o k M a r k E x i t N a m e > < B o o k M a r k E n t r y P o s i t i o n > 2 6 5 6 6 7 < / B o o k M a r k E n t r y P o s i t i o n > < B o o k M a r k E x i t P o s i t i o n > 2 7 0 6 6 7 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 3 b d 1 3 0 d f - 4 2 8 e - 4 9 0 6 - 9 5 8 0 - 6 4 0 3 e e f 1 b b 8 2 < / I n t e r n a l I d > < N a m e > A d d   i n   E x c e l   2 0 1 3   m 3 E q u a l s s i g n , S U M I F , 0 0 : 0 4 : 3 0 . 7 - 0 0 : 0 4 : 4 4 . 2 < / N a m e > < T e x t > E q u a l s   s i g n ,   S U M I F ,   o p e n   p a r e n t h e s i s ,   s e l e c t   t h e   r a n g e ,   c o m m a , < / T e x t > < B o o k M a r k E n t r y N a m e > A d d   i n   E x c e l   2 0 1 3   m 3 0 0 : 0 4 : 3 0 . 7 < / B o o k M a r k E n t r y N a m e > < B o o k M a r k E x i t N a m e > A d d   i n   E x c e l   2 0 1 3   m 3 0 0 : 0 4 : 4 4 . 2 < / B o o k M a r k E x i t N a m e > < B o o k M a r k E n t r y P o s i t i o n > 2 7 0 7 6 7 < / B o o k M a r k E n t r y P o s i t i o n > < B o o k M a r k E x i t P o s i t i o n > 2 8 4 2 6 7 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 7 9 d e 9 c f 8 - c 9 b a - 4 d d 5 - b 0 b 2 - a 9 1 d 8 f 0 d 8 a 0 9 < / I n t e r n a l I d > < N a m e > A d d   i n   E x c e l   2 0 1 3   m 3 p u t t h e c r i t e r i a 0 0 : 0 4 : 4 4 . 3 - 0 0 : 0 5 : 0 1 . 8 < / N a m e > < T e x t > p u t   t h e   c r i t e r i a   i n   q u o t e s   ( i n   t h i s   c a s e   a s t e r i s k   E S ) ,   c o m m a ,   s e l e c t   t h e   s u m _ r a n g e ,   a n d   t h e n   p r e s s   E n t e r . < / T e x t > < B o o k M a r k E n t r y N a m e > A d d   i n   E x c e l   2 0 1 3   m 3 0 0 : 0 4 : 4 4 . 3 < / B o o k M a r k E n t r y N a m e > < B o o k M a r k E x i t N a m e > A d d   i n   E x c e l   2 0 1 3   m 3 0 0 : 0 5 : 0 1 . 8 < / B o o k M a r k E x i t N a m e > < B o o k M a r k E n t r y P o s i t i o n > 2 8 4 3 6 7 < / B o o k M a r k E n t r y P o s i t i o n > < B o o k M a r k E x i t P o s i t i o n > 3 0 1 8 0 0 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 d 0 e 0 a b 9 d - e c 4 3 - 4 a 0 b - a d a 5 - 2 1 8 7 0 c 7 7 1 4 8 b < / I n t e r n a l I d > < N a m e > A d d   i n   E x c e l   2 0 1 3   m 3 A n d t h e t o t a l 0 0 : 0 5 : 0 1 . 9 - 0 0 : 0 5 : 0 7 . 2 < / N a m e > < T e x t > A n d   t h e   t o t a l   s a l e s   f o r   f o o d   e n d i n g   i n    e s    i s   $ 4 3 0 0 . < / T e x t > < B o o k M a r k E n t r y N a m e > A d d   i n   E x c e l   2 0 1 3   m 3 0 0 : 0 5 : 0 1 . 9 < / B o o k M a r k E n t r y N a m e > < B o o k M a r k E x i t N a m e > A d d   i n   E x c e l   2 0 1 3   m 3 0 0 : 0 5 : 0 7 . 2 < / B o o k M a r k E x i t N a m e > < B o o k M a r k E n t r y P o s i t i o n > 3 0 1 9 0 0 < / B o o k M a r k E n t r y P o s i t i o n > < B o o k M a r k E x i t P o s i t i o n > 3 0 7 2 6 7 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 c b 9 b b b 9 7 - 8 d 0 b - 4 f d 1 - b e 8 b - d 8 d 8 a f c 7 5 9 3 8 < / I n t e r n a l I d > < N a m e > A d d   i n   E x c e l   2 0 1 3   m 3 I n t h i s e x a m p l e , 0 0 : 0 5 : 0 7 . 3 - 0 0 : 0 5 : 2 1 . 9 < / N a m e > < T e x t > I n   t h i s   e x a m p l e ,   i f   t h e   l a s t   w o r d   i n   B 2   e n d s   i n   E S ,   a d d   C 2 ;   i f   t h e   l a s t   w o r d   i n   B 3   e n d s   i n   E S ,   a d d   C 3 ;   a n d   s o   o n . < / T e x t > < B o o k M a r k E n t r y N a m e > A d d   i n   E x c e l   2 0 1 3   m 3 0 0 : 0 5 : 0 7 . 3 < / B o o k M a r k E n t r y N a m e > < B o o k M a r k E x i t N a m e > A d d   i n   E x c e l   2 0 1 3   m 3 0 0 : 0 5 : 2 1 . 9 < / B o o k M a r k E x i t N a m e > < B o o k M a r k E n t r y P o s i t i o n > 3 0 7 3 6 7 < / B o o k M a r k E n t r y P o s i t i o n > < B o o k M a r k E x i t P o s i t i o n > 3 2 1 9 6 7 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 4 6 5 5 1 0 6 9 - 7 3 d a - 4 a 7 d - 8 1 f 6 - 3 9 a 1 6 d f 3 9 7 d 2 < / I n t e r n a l I d > < N a m e > A d d   i n   E x c e l   2 0 1 3   m 3 N o w y o u  v e g o t 0 0 : 0 5 : 2 2 . 0 - 0 0 : 0 5 : 2 6 . 9 < / N a m e > < T e x t > N o w   y o u  v e   g o t   a   p r e t t y   g o o d   i d e a   o f   w h a t  s   i n v o l v e d   i n   a d d i n g   n u m b e r s   i n   E x c e l   2 0 1 3 . < / T e x t > < B o o k M a r k E n t r y N a m e > A d d   i n   E x c e l   2 0 1 3   m 3 0 0 : 0 5 : 2 2 . 0 < / B o o k M a r k E n t r y N a m e > < B o o k M a r k E x i t N a m e > A d d   i n   E x c e l   2 0 1 3   m 3 0 0 : 0 5 : 2 6 . 9 < / B o o k M a r k E x i t N a m e > < B o o k M a r k E n t r y P o s i t i o n > 3 2 2 0 6 7 < / B o o k M a r k E n t r y P o s i t i o n > < B o o k M a r k E x i t P o s i t i o n > 3 2 6 9 3 3 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 7 8 f c 4 e 5 5 - 2 e 6 a - 4 7 e 7 - a 5 9 4 - 3 1 6 e 5 1 c 9 c e 5 8 < / I n t e r n a l I d > < N a m e > A d d   i n   E x c e l   2 0 1 3   m 3 O f c o u r s e , t h e r e  s 0 0 : 0 5 : 2 7 . 0 - 0 0 : 0 5 : 2 8 . 9 < / N a m e > < T e x t > O f   c o u r s e ,   t h e r e  s   m o r e   t o   l e a r n . < / T e x t > < B o o k M a r k E n t r y N a m e > A d d   i n   E x c e l   2 0 1 3   m 3 0 0 : 0 5 : 2 7 . 0 < / B o o k M a r k E n t r y N a m e > < B o o k M a r k E x i t N a m e > A d d   i n   E x c e l   2 0 1 3   m 3 0 0 : 0 5 : 2 8 . 9 < / B o o k M a r k E x i t N a m e > < B o o k M a r k E n t r y P o s i t i o n > 3 2 7 0 3 3 < / B o o k M a r k E n t r y P o s i t i o n > < B o o k M a r k E x i t P o s i t i o n > 3 2 8 9 0 0 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 0 c 3 c 9 3 7 d - 3 d e 3 - 4 d f d - a 9 8 c - a a d 7 f 1 5 d 3 b 4 2 < / I n t e r n a l I d > < N a m e > A d d   i n   E x c e l   2 0 1 3   m 3 S o c h e c k o u t 0 0 : 0 5 : 2 9 . 0 - 0 0 : 0 5 : 3 5 . 3 < / N a m e > < T e x t > S o   c h e c k   o u t   t h e   c o u r s e   s u m m a r y   a t   t h e   e n d   f o r   m o r e   i n f o r m a t i o n   a b o u t   a d d i n g   n u m b e r s   i n   E x c e l   2 0 1 3 . < / T e x t > < B o o k M a r k E n t r y N a m e > A d d   i n   E x c e l   2 0 1 3   m 3 0 0 : 0 5 : 2 9 . 0 < / B o o k M a r k E n t r y N a m e > < B o o k M a r k E x i t N a m e > A d d   i n   E x c e l   2 0 1 3   m 3 0 0 : 0 5 : 3 5 . 3 < / B o o k M a r k E x i t N a m e > < B o o k M a r k E n t r y P o s i t i o n > 3 2 9 0 0 0 < / B o o k M a r k E n t r y P o s i t i o n > < B o o k M a r k E x i t P o s i t i o n > 3 3 5 3 3 3 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 8 4 f e 3 1 f 8 - 7 a 4 6 - 4 c e 5 - 8 1 6 c - 4 0 2 a 4 4 8 d 7 9 3 e < / I d > < C a p t i o n I t e m s > < C a p t i o n I t e m > < I n t e r n a l I d > 6 2 5 e c 0 6 c - 3 a a a - 4 8 7 3 - 9 f a 6 - 9 a 4 7 8 9 e 8 c c 2 5 < / I n t e r n a l I d > < N a m e > A d d   i n   E x c e l   2 0 1 3   m 1 Y o u c a n u s e 0 0 : 0 0 : 0 1 . 6 - 0 0 : 0 0 : 0 8 . 6 < / N a m e > < T e x t > Y o u   c a n   u s e   E x c e l   t o   a d d   n u m b e r s   u s i n g   f o r m u l a s ,   b u t t o n s ,   a n d   f u n c t i o n s . < / T e x t > < B o o k M a r k E n t r y N a m e > A d d   i n   E x c e l   2 0 1 3   m 1 0 0 : 0 0 : 0 1 . 6 < / B o o k M a r k E n t r y N a m e > < B o o k M a r k E x i t N a m e > A d d   i n   E x c e l   2 0 1 3   m 1 0 0 : 0 0 : 0 8 . 6 < / B o o k M a r k E x i t N a m e > < B o o k M a r k E n t r y P o s i t i o n > 1 6 0 0 < / B o o k M a r k E n t r y P o s i t i o n > < B o o k M a r k E x i t P o s i t i o n > 8 6 6 7 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 0 2 f f 2 b e 4 - 4 c c 7 - 4 e 3 3 - 8 5 5 5 - a f 1 c 5 0 c 9 8 6 d 4 < / I n t e r n a l I d > < N a m e > A d d   i n   E x c e l   2 0 1 3   m 1 L e t  s t a k e a 0 0 : 0 0 : 0 8 . 7 - 0 0 : 0 0 : 1 0 . 8 < / N a m e > < T e x t > L e t  s   t a k e   a   l o o k . < / T e x t > < B o o k M a r k E n t r y N a m e > A d d   i n   E x c e l   2 0 1 3   m 1 0 0 : 0 0 : 0 8 . 7 < / B o o k M a r k E n t r y N a m e > < B o o k M a r k E x i t N a m e > A d d   i n   E x c e l   2 0 1 3   m 1 0 0 : 0 0 : 1 0 . 8 < / B o o k M a r k E x i t N a m e > < B o o k M a r k E n t r y P o s i t i o n > 8 7 6 7 < / B o o k M a r k E n t r y P o s i t i o n > < B o o k M a r k E x i t P o s i t i o n > 1 0 8 3 3 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 a 2 7 b 9 9 5 3 - 5 a 6 3 - 4 c d f - a 1 1 2 - 0 2 7 d 7 d 1 3 e d 8 b < / I n t e r n a l I d > < N a m e > A d d   i n   E x c e l   2 0 1 3   m 1 Y o u a d d n u m b e r s 0 0 : 0 0 : 1 0 . 9 - 0 0 : 0 0 : 1 4 . 1 < / N a m e > < T e x t > Y o u   a d d   n u m b e r s   i n   c e l l s   b y   u s i n g   f o r m u l a s . < / T e x t > < B o o k M a r k E n t r y N a m e > A d d   i n   E x c e l   2 0 1 3   m 1 0 0 : 0 0 : 1 0 . 9 < / B o o k M a r k E n t r y N a m e > < B o o k M a r k E x i t N a m e > A d d   i n   E x c e l   2 0 1 3   m 1 0 0 : 0 0 : 1 4 . 1 < / B o o k M a r k E x i t N a m e > < B o o k M a r k E n t r y P o s i t i o n > 1 0 9 3 3 < / B o o k M a r k E n t r y P o s i t i o n > < B o o k M a r k E x i t P o s i t i o n > 1 4 1 0 0 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 e 1 6 6 5 1 2 1 - 8 f b f - 4 7 0 b - a 9 8 6 - b 0 0 0 0 7 3 e c 8 c e < / I n t e r n a l I d > < N a m e > A d d   i n   E x c e l   2 0 1 3   m 1 A f o r m u l a a l w a y s 0 0 : 0 0 : 1 4 . 2 - 0 0 : 0 0 : 2 4 . 9 < / N a m e > < T e x t > A   f o r m u l a   a l w a y s   s t a r t s   w i t h   t h e   e q u a l s   s i g n .   I   t h e n   e n t e r   a   n u m b e r ,   t h e n   a   p l u s   s i g n ,   t h e n   a n o t h e r   n u m b e r ,   a n d   p r e s s   E n t e r . < / T e x t > < B o o k M a r k E n t r y N a m e > A d d   i n   E x c e l   2 0 1 3   m 1 0 0 : 0 0 : 1 4 . 2 < / B o o k M a r k E n t r y N a m e > < B o o k M a r k E x i t N a m e > A d d   i n   E x c e l   2 0 1 3   m 1 0 0 : 0 0 : 2 4 . 9 < / B o o k M a r k E x i t N a m e > < B o o k M a r k E n t r y P o s i t i o n > 1 4 2 0 0 < / B o o k M a r k E n t r y P o s i t i o n > < B o o k M a r k E x i t P o s i t i o n > 2 4 9 6 7 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 5 c f f f 7 6 7 - 3 0 a a - 4 4 5 4 - 8 6 5 e - f c 8 3 6 a a 2 b 1 1 3 < / I n t e r n a l I d > < N a m e > A d d   i n   E x c e l   2 0 1 3   m 1 A n d t h e c e l l 0 0 : 0 0 : 2 5 . 0 - 0 0 : 0 0 : 2 8 . 4 < / N a m e > < T e x t > A n d   t h e   c e l l   d i s p l a y s   t h e   r e s u l t s . < / T e x t > < B o o k M a r k E n t r y N a m e > A d d   i n   E x c e l   2 0 1 3   m 1 0 0 : 0 0 : 2 5 . 0 < / B o o k M a r k E n t r y N a m e > < B o o k M a r k E x i t N a m e > A d d   i n   E x c e l   2 0 1 3   m 1 0 0 : 0 0 : 2 8 . 4 < / B o o k M a r k E x i t N a m e > < B o o k M a r k E n t r y P o s i t i o n > 2 5 0 6 7 < / B o o k M a r k E n t r y P o s i t i o n > < B o o k M a r k E x i t P o s i t i o n > 2 8 4 0 0 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 4 e f 7 0 4 8 0 - 5 6 2 3 - 4 7 5 2 - a b 5 b - 7 0 0 3 1 3 4 1 e 3 2 0 < / I n t e r n a l I d > < N a m e > A d d   i n   E x c e l   2 0 1 3   m 1 Y o u c a n a d d 0 0 : 0 0 : 2 8 . 5 - 0 0 : 0 0 : 3 2 . 5 < / N a m e > < T e x t > Y o u   c a n   a d d   m a n y   n u m b e r s   t h i s   w a y ,   n o t   j u s t   t w o . < / T e x t > < B o o k M a r k E n t r y N a m e > A d d   i n   E x c e l   2 0 1 3   m 1 0 0 : 0 0 : 2 8 . 5 < / B o o k M a r k E n t r y N a m e > < B o o k M a r k E x i t N a m e > A d d   i n   E x c e l   2 0 1 3   m 1 0 0 : 0 0 : 3 2 . 5 < / B o o k M a r k E x i t N a m e > < B o o k M a r k E n t r y P o s i t i o n > 2 8 5 0 0 < / B o o k M a r k E n t r y P o s i t i o n > < B o o k M a r k E x i t P o s i t i o n > 3 2 5 0 0 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 f c c 9 4 b 7 2 - f 8 7 3 - 4 9 1 4 - 9 3 2 1 - e 7 7 8 7 0 f d 8 e f 7 < / I n t e r n a l I d > < N a m e > A d d   i n   E x c e l   2 0 1 3   m 1 I n s t e a d o f a d d i n g 0 0 : 0 0 : 3 2 . 6 - 0 0 : 0 0 : 3 9 . 1 < / N a m e > < T e x t > I n s t e a d   o f   a d d i n g   n u m b e r s   w i t h i n   a   c e l l ,   y o u   c a n   a l s o   r e f e r e n c e   c e l l s   t o   m a k e   a d d i n g   a   b i t   e a s i e r . < / T e x t > < B o o k M a r k E n t r y N a m e > A d d   i n   E x c e l   2 0 1 3   m 1 0 0 : 0 0 : 3 2 . 6 < / B o o k M a r k E n t r y N a m e > < B o o k M a r k E x i t N a m e > A d d   i n   E x c e l   2 0 1 3   m 1 0 0 : 0 0 : 3 9 . 1 < / B o o k M a r k E x i t N a m e > < B o o k M a r k E n t r y P o s i t i o n > 3 2 6 0 0 < / B o o k M a r k E n t r y P o s i t i o n > < B o o k M a r k E x i t P o s i t i o n > 3 9 1 0 0 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 9 2 3 0 5 d 5 0 - f 5 a b - 4 f a 0 - 8 0 3 4 - f 1 d 0 5 f 8 3 a 8 d 5 < / I n t e r n a l I d > < N a m e > A d d   i n   E x c e l   2 0 1 3   m 1 B 2 i s e q u a l 0 0 : 0 0 : 3 9 . 2 - 0 0 : 0 0 : 4 1 . 8 < / N a m e > < T e x t > B 2   i s   e q u a l   t o   6 < / T e x t > < B o o k M a r k E n t r y N a m e > A d d   i n   E x c e l   2 0 1 3   m 1 0 0 : 0 0 : 3 9 . 2 < / B o o k M a r k E n t r y N a m e > < B o o k M a r k E x i t N a m e > A d d   i n   E x c e l   2 0 1 3   m 1 0 0 : 0 0 : 4 1 . 8 < / B o o k M a r k E x i t N a m e > < B o o k M a r k E n t r y P o s i t i o n > 3 9 2 0 0 < / B o o k M a r k E n t r y P o s i t i o n > < B o o k M a r k E x i t P o s i t i o n > 4 1 8 0 0 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 9 f c 5 d e c 1 - 5 c 1 5 - 4 e 6 4 - b 6 3 5 - f d d 4 4 8 c 4 8 1 c c < / I n t e r n a l I d > < N a m e > A d d   i n   E x c e l   2 0 1 3   m 1 B 3 i s e q u a l 0 0 : 0 0 : 4 1 . 9 - 0 0 : 0 0 : 4 4 . 3 < / N a m e > < T e x t > B 3   i s   e q u a l   t o   3 < / T e x t > < B o o k M a r k E n t r y N a m e > A d d   i n   E x c e l   2 0 1 3   m 1 0 0 : 0 0 : 4 1 . 9 < / B o o k M a r k E n t r y N a m e > < B o o k M a r k E x i t N a m e > A d d   i n   E x c e l   2 0 1 3   m 1 0 0 : 0 0 : 4 4 . 3 < / B o o k M a r k E x i t N a m e > < B o o k M a r k E n t r y P o s i t i o n > 4 1 9 0 0 < / B o o k M a r k E n t r y P o s i t i o n > < B o o k M a r k E x i t P o s i t i o n > 4 4 3 0 0 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 4 d f a 3 6 b f - 6 5 6 4 - 4 1 1 c - a e b b - f 7 3 9 b 4 8 5 5 0 5 f < / I n t e r n a l I d > < N a m e > A d d   i n   E x c e l   2 0 1 3   m 1 I  l l c r e a t e a 0 0 : 0 0 : 4 4 . 4 - 0 0 : 0 0 : 4 8 . 3 < / N a m e > < T e x t > I  l l   c r e a t e   a   f o r m u l a   t h a t   a d d s   t h e   c e l l s . < / T e x t > < B o o k M a r k E n t r y N a m e > A d d   i n   E x c e l   2 0 1 3   m 1 0 0 : 0 0 : 4 4 . 4 < / B o o k M a r k E n t r y N a m e > < B o o k M a r k E x i t N a m e > A d d   i n   E x c e l   2 0 1 3   m 1 0 0 : 0 0 : 4 8 . 3 < / B o o k M a r k E x i t N a m e > < B o o k M a r k E n t r y P o s i t i o n > 4 4 4 0 0 < / B o o k M a r k E n t r y P o s i t i o n > < B o o k M a r k E x i t P o s i t i o n > 4 8 3 0 0 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 1 8 5 6 6 1 1 7 - f 3 3 d - 4 6 0 e - 9 2 e c - a c 2 c 2 e d 9 9 9 e b < / I n t e r n a l I d > < N a m e > A d d   i n   E x c e l   2 0 1 3   m 1 I s t a r t w i t h 0 0 : 0 0 : 4 8 . 4 - 0 0 : 0 0 : 5 9 . 9 < / N a m e > < T e x t > I   s t a r t   w i t h   a n   e q u a l s   s i g n ,   c l i c k   a   c e l l   t h a t   I   w a n t   t o   a d d ,   t h e n   a   p l u s   s i g n ,   a n d   t h e n   a n o t h e r   c e l l ,   a n d   p r e s s   E n t e r . < / T e x t > < B o o k M a r k E n t r y N a m e > A d d   i n   E x c e l   2 0 1 3   m 1 0 0 : 0 0 : 4 8 . 4 < / B o o k M a r k E n t r y N a m e > < B o o k M a r k E x i t N a m e > A d d   i n   E x c e l   2 0 1 3   m 1 0 0 : 0 0 : 5 9 . 9 < / B o o k M a r k E x i t N a m e > < B o o k M a r k E n t r y P o s i t i o n > 4 8 4 0 0 < / B o o k M a r k E n t r y P o s i t i o n > < B o o k M a r k E x i t P o s i t i o n > 5 9 9 6 7 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 d 1 0 5 5 5 c 7 - 6 5 0 a - 4 8 b 3 - 9 e 2 8 - e b d 1 3 2 5 9 d a e 1 < / I n t e r n a l I d > < N a m e > A d d   i n   E x c e l   2 0 1 3   m 1 I f I c h a n g e 0 0 : 0 1 : 0 0 . 0 - 0 0 : 0 1 : 0 5 . 4 < / N a m e > < T e x t > I f   I   c h a n g e   a   n u m b e r   i n   a   c e l l ,   t h e   r e s u l t s   a u t o m a t i c a l l y   u p d a t e . < / T e x t > < B o o k M a r k E n t r y N a m e > A d d   i n   E x c e l   2 0 1 3   m 1 0 0 : 0 1 : 0 0 . 0 < / B o o k M a r k E n t r y N a m e > < B o o k M a r k E x i t N a m e > A d d   i n   E x c e l   2 0 1 3   m 1 0 0 : 0 1 : 0 5 . 4 < / B o o k M a r k E x i t N a m e > < B o o k M a r k E n t r y P o s i t i o n > 6 0 0 6 7 < / B o o k M a r k E n t r y P o s i t i o n > < B o o k M a r k E x i t P o s i t i o n > 6 5 4 0 0 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 e 4 6 a 8 4 8 4 - d 1 b 4 - 4 d f e - 8 e 4 1 - 7 f b 3 d 5 2 4 e 2 4 4 < / I n t e r n a l I d > < N a m e > A d d   i n   E x c e l   2 0 1 3   m 1 Y o u c a n a l s o 0 0 : 0 1 : 0 5 . 5 - 0 0 : 0 1 : 1 0 . 5 < / N a m e > < T e x t > Y o u   c a n   a l s o   a d d   m a n y   c e l l s   t h i s   w a y ,   n o t   j u s t   t w o . < / T e x t > < B o o k M a r k E n t r y N a m e > A d d   i n   E x c e l   2 0 1 3   m 1 0 0 : 0 1 : 0 5 . 5 < / B o o k M a r k E n t r y N a m e > < B o o k M a r k E x i t N a m e > A d d   i n   E x c e l   2 0 1 3   m 1 0 0 : 0 1 : 1 0 . 5 < / B o o k M a r k E x i t N a m e > < B o o k M a r k E n t r y P o s i t i o n > 6 5 5 0 0 < / B o o k M a r k E n t r y P o s i t i o n > < B o o k M a r k E x i t P o s i t i o n > 7 0 5 3 3 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 3 a 3 4 f a c 6 - d 7 f 9 - 4 a b e - b 7 2 2 - 2 1 3 3 6 d b 2 b 1 4 2 < / I n t e r n a l I d > < N a m e > A d d   i n   E x c e l   2 0 1 3   m 1 Y o u c a n e v e n 0 0 : 0 1 : 1 0 . 6 - 0 0 : 0 1 : 1 3 . 1 < / N a m e > < T e x t > Y o u   c a n   e v e n   a d d   c e l l s   a n d   n u m b e r s . < / T e x t > < B o o k M a r k E n t r y N a m e > A d d   i n   E x c e l   2 0 1 3   m 1 0 0 : 0 1 : 1 0 . 6 < / B o o k M a r k E n t r y N a m e > < B o o k M a r k E x i t N a m e > A d d   i n   E x c e l   2 0 1 3   m 1 0 0 : 0 1 : 1 3 . 1 < / B o o k M a r k E x i t N a m e > < B o o k M a r k E n t r y P o s i t i o n > 7 0 6 3 3 < / B o o k M a r k E n t r y P o s i t i o n > < B o o k M a r k E x i t P o s i t i o n > 7 3 1 0 0 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 9 5 0 4 0 5 f f - 7 c 4 d - 4 0 6 e - b a 1 6 - c b 4 c b 5 2 3 c 0 e 3 < / I n t e r n a l I d > < N a m e > A d d   i n   E x c e l   2 0 1 3   m 1 I s t a r t w i t h 0 0 : 0 1 : 1 3 . 2 - 0 0 : 0 1 : 1 8 . 1 < / N a m e > < T e x t > I   s t a r t   w i t h   t h e   e q u a l s   s i g n ,   c l i c k   a   c e l l   I   w a n t   t o   a d d , < / T e x t > < B o o k M a r k E n t r y N a m e > A d d   i n   E x c e l   2 0 1 3   m 1 0 0 : 0 1 : 1 3 . 2 < / B o o k M a r k E n t r y N a m e > < B o o k M a r k E x i t N a m e > A d d   i n   E x c e l   2 0 1 3   m 1 0 0 : 0 1 : 1 8 . 1 < / B o o k M a r k E x i t N a m e > < B o o k M a r k E n t r y P o s i t i o n > 7 3 2 0 0 < / B o o k M a r k E n t r y P o s i t i o n > < B o o k M a r k E x i t P o s i t i o n > 7 8 1 6 7 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 a 2 8 0 7 6 2 d - 9 1 b a - 4 1 c f - 8 a 7 0 - 3 5 a 3 1 c 1 0 2 e 2 7 < / I n t e r n a l I d > < N a m e > A d d   i n   E x c e l   2 0 1 3   m 1 t h e n a p l u s 0 0 : 0 1 : 1 8 . 2 - 0 0 : 0 1 : 2 8 . 8 < / N a m e > < T e x t > t h e n   a   p l u s   s i g n ,   t h e n   a n o t h e r   c e l l ,   t h e n   a n o t h e r   p l u s   s i g n ,   t h e   n u m b e r ,   a n d   p r e s s   E n t e r . < / T e x t > < B o o k M a r k E n t r y N a m e > A d d   i n   E x c e l   2 0 1 3   m 1 0 0 : 0 1 : 1 8 . 2 < / B o o k M a r k E n t r y N a m e > < B o o k M a r k E x i t N a m e > A d d   i n   E x c e l   2 0 1 3   m 1 0 0 : 0 1 : 2 8 . 8 < / B o o k M a r k E x i t N a m e > < B o o k M a r k E n t r y P o s i t i o n > 7 8 2 6 7 < / B o o k M a r k E n t r y P o s i t i o n > < B o o k M a r k E x i t P o s i t i o n > 8 8 8 6 7 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 7 8 4 f 3 d a 7 - d c 7 1 - 4 5 b 3 - 9 2 d 3 - a 8 d 7 7 6 4 0 6 6 d 2 < / I n t e r n a l I d > < N a m e > A d d   i n   E x c e l   2 0 1 3   m 1 W h e n y o u d o u b l e - c l i c k 0 0 : 0 1 : 2 8 . 9 - 0 0 : 0 1 : 4 0 . 1 < / N a m e > < T e x t > W h e n   y o u   d o u b l e - c l i c k   a   c e l l   y o u   c a n   s e e   i f   i t   h a s   a   n u m b e r   o r   a   f o r m u l a ,   o r   y o u   c a n   l o o k   u p   h e r e   i n   t h e   F o r m u l a   B a r . < / T e x t > < B o o k M a r k E n t r y N a m e > A d d   i n   E x c e l   2 0 1 3   m 1 0 0 : 0 1 : 2 8 . 9 < / B o o k M a r k E n t r y N a m e > < B o o k M a r k E x i t N a m e > A d d   i n   E x c e l   2 0 1 3   m 1 0 0 : 0 1 : 4 0 . 1 < / B o o k M a r k E x i t N a m e > < B o o k M a r k E n t r y P o s i t i o n > 8 8 9 6 7 < / B o o k M a r k E n t r y P o s i t i o n > < B o o k M a r k E x i t P o s i t i o n > 1 0 0 1 3 3 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 b e 8 2 1 d 1 3 - 4 6 b 4 - 4 f 0 0 - 9 a 0 5 - c 4 3 a 7 f e 7 2 5 c 4 < / I n t e r n a l I d > < N a m e > A d d   i n   E x c e l   2 0 1 3   m 1 A u t o S u m m a k e s i t 0 0 : 0 1 : 4 0 . 2 - 0 0 : 0 1 : 4 5 . 6 < / N a m e > < T e x t > A u t o S u m   m a k e s   i t   e a s y   t o   a d d   a d j a c e n t   c e l l s   i n   r o w s   a n d   c o l u m n s . < / T e x t > < B o o k M a r k E n t r y N a m e > A d d   i n   E x c e l   2 0 1 3   m 1 0 0 : 0 1 : 4 0 . 2 < / B o o k M a r k E n t r y N a m e > < B o o k M a r k E x i t N a m e > A d d   i n   E x c e l   2 0 1 3   m 1 0 0 : 0 1 : 4 5 . 6 < / B o o k M a r k E x i t N a m e > < B o o k M a r k E n t r y P o s i t i o n > 1 0 0 2 3 3 < / B o o k M a r k E n t r y P o s i t i o n > < B o o k M a r k E x i t P o s i t i o n > 1 0 5 6 0 0 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 1 0 6 b a 4 4 f - f b f e - 4 5 6 3 - 8 d b e - 4 6 2 3 f 4 4 e 6 6 e 2 < / I n t e r n a l I d > < N a m e > A d d   i n   E x c e l   2 0 1 3   m 1 C l i c k t h e c e l l 0 0 : 0 1 : 4 5 . 7 - 0 0 : 0 1 : 5 1 . 3 < / N a m e > < T e x t > C l i c k   t h e   c e l l   b e l o w   a   c o l u m n   o f   a d j a c e n t   c e l l s   o r   t o   t h e   r i g h t   o f   a   r o w   o f   a d j a c e n t   c e l l s . < / T e x t > < B o o k M a r k E n t r y N a m e > A d d   i n   E x c e l   2 0 1 3   m 1 0 0 : 0 1 : 4 5 . 7 < / B o o k M a r k E n t r y N a m e > < B o o k M a r k E x i t N a m e > A d d   i n   E x c e l   2 0 1 3   m 1 0 0 : 0 1 : 5 1 . 3 < / B o o k M a r k E x i t N a m e > < B o o k M a r k E n t r y P o s i t i o n > 1 0 5 7 0 0 < / B o o k M a r k E n t r y P o s i t i o n > < B o o k M a r k E x i t P o s i t i o n > 1 1 1 3 3 3 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 c 2 e 6 a e c f - c a 8 d - 4 b c e - 8 a 0 e - 7 4 4 8 c c e 8 3 3 6 a < / I n t e r n a l I d > < N a m e > A d d   i n   E x c e l   2 0 1 3   m 1 T h e n , o n t h e 0 0 : 0 1 : 5 1 . 4 - 0 0 : 0 1 : 5 8 . 4 < / N a m e > < T e x t > T h e n ,   o n   t h e   H o m e   t a b ,   c l i c k   A u t o S u m ,   a n d   p r e s s   E n t e r . < / T e x t > < B o o k M a r k E n t r y N a m e > A d d   i n   E x c e l   2 0 1 3   m 1 0 0 : 0 1 : 5 1 . 4 < / B o o k M a r k E n t r y N a m e > < B o o k M a r k E x i t N a m e > A d d   i n   E x c e l   2 0 1 3   m 1 0 0 : 0 1 : 5 8 . 4 < / B o o k M a r k E x i t N a m e > < B o o k M a r k E n t r y P o s i t i o n > 1 1 1 4 3 3 < / B o o k M a r k E n t r y P o s i t i o n > < B o o k M a r k E x i t P o s i t i o n > 1 1 8 4 3 3 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 8 5 0 6 1 2 a e - b f f 8 - 4 8 d 7 - a 5 9 5 - e f c 5 a 0 3 a c 3 9 4 < / I n t e r n a l I d > < N a m e > A d d   i n   E x c e l   2 0 1 3   m 1 E x c e l a d d s a l l 0 0 : 0 1 : 5 8 . 5 - 0 0 : 0 2 : 0 4 . 9 < / N a m e > < T e x t > E x c e l   a d d s   a l l   o f   t h e   c e l l s   i n   t h e   c o l u m n   o r   r o w .   I t  s   r e a l l y   h a n d y . < / T e x t > < B o o k M a r k E n t r y N a m e > A d d   i n   E x c e l   2 0 1 3   m 1 0 0 : 0 1 : 5 8 . 5 < / B o o k M a r k E n t r y N a m e > < B o o k M a r k E x i t N a m e > A d d   i n   E x c e l   2 0 1 3   m 1 0 0 : 0 2 : 0 4 . 9 < / B o o k M a r k E x i t N a m e > < B o o k M a r k E n t r y P o s i t i o n > 1 1 8 5 3 3 < / B o o k M a r k E n t r y P o s i t i o n > < B o o k M a r k E x i t P o s i t i o n > 1 2 4 9 0 0 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 b 9 2 c 9 f 0 3 - 7 3 b d - 4 5 8 8 - b 2 b a - f 3 6 9 0 8 8 5 3 6 d e < / I n t e r n a l I d > < N a m e > A d d   i n   E x c e l   2 0 1 3   m 1 T h e k e y b o a r d s h o r t c u t 0 0 : 0 2 : 0 5 . 0 - 0 0 : 0 2 : 1 2 . 5 < / N a m e > < T e x t > T h e   k e y b o a r d   s h o r t c u t   f o r   A u t o S u m   i s   A l t   +   = . < / T e x t > < B o o k M a r k E n t r y N a m e > A d d   i n   E x c e l   2 0 1 3   m 1 0 0 : 0 2 : 0 5 . 0 < / B o o k M a r k E n t r y N a m e > < B o o k M a r k E x i t N a m e > A d d   i n   E x c e l   2 0 1 3   m 1 0 0 : 0 2 : 1 2 . 5 < / B o o k M a r k E x i t N a m e > < B o o k M a r k E n t r y P o s i t i o n > 1 2 5 0 0 0 < / B o o k M a r k E n t r y P o s i t i o n > < B o o k M a r k E x i t P o s i t i o n > 1 3 2 5 0 0 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 d b 2 6 4 f 8 e - 2 e 4 2 - 4 a 5 5 - a a 7 6 - 8 c b 2 2 7 1 6 6 f 9 0 < / I n t e r n a l I d > < N a m e > A d d   i n   E x c e l   2 0 1 3   m 1 Y o u c a n e v e n 0 0 : 0 2 : 1 2 . 6 - 0 0 : 0 2 : 1 7 . 5 < / N a m e > < T e x t > Y o u   c a n   e v e n   s e l e c t   a n   a d j a c e n t   g r o u p   o f   c e l l s   a n d   a n   e x t r a   c o l u m n   a n d   r o w ,   < / T e x t > < B o o k M a r k E n t r y N a m e > A d d   i n   E x c e l   2 0 1 3   m 1 0 0 : 0 2 : 1 2 . 6 < / B o o k M a r k E n t r y N a m e > < B o o k M a r k E x i t N a m e > A d d   i n   E x c e l   2 0 1 3   m 1 0 0 : 0 2 : 1 7 . 5 < / B o o k M a r k E x i t N a m e > < B o o k M a r k E n t r y P o s i t i o n > 1 3 2 6 0 0 < / B o o k M a r k E n t r y P o s i t i o n > < B o o k M a r k E x i t P o s i t i o n > 1 3 7 5 3 3 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 d d e a b 8 5 4 - d d 9 c - 4 d c b - a 1 a 7 - 7 5 0 d 4 4 8 7 6 6 e 6 < / I n t e r n a l I d > < N a m e > A d d   i n   E x c e l   2 0 1 3   m 1 c l i c k A u t o S u m , a n d 0 0 : 0 2 : 1 7 . 6 - 0 0 : 0 2 : 2 4 . 9 < / N a m e > < T e x t > c l i c k   A u t o S u m ,   a n d   y o u   g e t   t h e   s u m   f o r   e a c h   r o w   a n d   c o l u m n   a n d   a   g r a n d   t o t a l . < / T e x t > < B o o k M a r k E n t r y N a m e > A d d   i n   E x c e l   2 0 1 3   m 1 0 0 : 0 2 : 1 7 . 6 < / B o o k M a r k E n t r y N a m e > < B o o k M a r k E x i t N a m e > A d d   i n   E x c e l   2 0 1 3   m 1 0 0 : 0 2 : 2 4 . 9 < / B o o k M a r k E x i t N a m e > < B o o k M a r k E n t r y P o s i t i o n > 1 3 7 6 3 3 < / B o o k M a r k E n t r y P o s i t i o n > < B o o k M a r k E x i t P o s i t i o n > 1 4 4 9 6 7 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 3 a e 0 c 2 a b - 0 4 0 f - 4 5 7 3 - b 8 c d - c e b 6 4 2 f b 7 1 a f < / I n t e r n a l I d > < N a m e > A d d   i n   E x c e l   2 0 1 3   m 1 A u t o S u m h a s a 0 0 : 0 2 : 2 5 . 0 - 0 0 : 0 2 : 2 7 . 3 < / N a m e > < T e x t > A u t o S u m   h a s   a   n u m b e r   o f   o p t i o n s . < / T e x t > < B o o k M a r k E n t r y N a m e > A d d   i n   E x c e l   2 0 1 3   m 1 0 0 : 0 2 : 2 5 . 0 < / B o o k M a r k E n t r y N a m e > < B o o k M a r k E x i t N a m e > A d d   i n   E x c e l   2 0 1 3   m 1 0 0 : 0 2 : 2 7 . 3 < / B o o k M a r k E x i t N a m e > < B o o k M a r k E n t r y P o s i t i o n > 1 4 5 0 6 7 < / B o o k M a r k E n t r y P o s i t i o n > < B o o k M a r k E x i t P o s i t i o n > 1 4 7 3 6 7 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 c 0 9 f 8 4 2 0 - 0 4 4 1 - 4 5 6 5 - b 7 7 4 - a c d 6 6 1 8 c f 7 6 6 < / I n t e r n a l I d > < N a m e > A d d   i n   E x c e l   2 0 1 3   m 1 C h o o s e a n o p t i o n , 0 0 : 0 2 : 2 7 . 4 - 0 0 : 0 2 : 3 4 . 8 < / N a m e > < T e x t > C h o o s e   a n   o p t i o n ,   s u c h   a s   A v e r a g e ,   a n d   E x c e l   c a l c u l a t e s   t h e   a v e r a g e   f o r   t h e   r o w . < / T e x t > < B o o k M a r k E n t r y N a m e > A d d   i n   E x c e l   2 0 1 3   m 1 0 0 : 0 2 : 2 7 . 4 < / B o o k M a r k E n t r y N a m e > < B o o k M a r k E x i t N a m e > A d d   i n   E x c e l   2 0 1 3   m 1 0 0 : 0 2 : 3 4 . 8 < / B o o k M a r k E x i t N a m e > < B o o k M a r k E n t r y P o s i t i o n > 1 4 7 4 6 7 < / B o o k M a r k E n t r y P o s i t i o n > < B o o k M a r k E x i t P o s i t i o n > 1 5 4 8 0 0 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 3 d a f 7 f 7 7 - 5 e d 6 - 4 c 0 a - a 2 0 2 - 0 4 1 9 c e 9 3 a 3 6 d < / I n t e r n a l I d > < N a m e > A d d   i n   E x c e l   2 0 1 3   m 1 T o c o p y a 0 0 : 0 2 : 3 4 . 9 - 0 0 : 0 2 : 4 3 . 9 < / N a m e > < T e x t > T o   c o p y   a   c e l l   a n d   i t s   f o r m u l a ,   c l i c k   t h e   c e l l ,   c l i c k   t h e   b o t t o m   r i g h t   o f   t h e   c e l l   b o r d e r   s o   t h a t   y o u   s e e   a   p l u s   s i g n , < / T e x t > < B o o k M a r k E n t r y N a m e > A d d   i n   E x c e l   2 0 1 3   m 1 0 0 : 0 2 : 3 4 . 9 < / B o o k M a r k E n t r y N a m e > < B o o k M a r k E x i t N a m e > A d d   i n   E x c e l   2 0 1 3   m 1 0 0 : 0 2 : 4 3 . 9 < / B o o k M a r k E x i t N a m e > < B o o k M a r k E n t r y P o s i t i o n > 1 5 4 9 0 0 < / B o o k M a r k E n t r y P o s i t i o n > < B o o k M a r k E x i t P o s i t i o n > 1 6 3 9 6 7 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 3 8 4 2 1 6 5 3 - 1 2 4 9 - 4 c c 5 - 9 8 9 5 - 9 f 9 2 e a 4 8 a e 5 0 < / I n t e r n a l I d > < N a m e > A d d   i n   E x c e l   2 0 1 3   m 1 h o l d d o w n y o u r 0 0 : 0 2 : 4 4 . 0 - 0 0 : 0 2 : 5 1 . 5 < / N a m e > < T e x t > h o l d   d o w n   y o u r   l e f t   m o u s e   b u t t o n   a n d   d r a g   i t   t o   t h e   r i g h t   f o r   a   c o l u m n   o r   d o w n   f o r   a   r o w . < / T e x t > < B o o k M a r k E n t r y N a m e > A d d   i n   E x c e l   2 0 1 3   m 1 0 0 : 0 2 : 4 4 . 0 < / B o o k M a r k E n t r y N a m e > < B o o k M a r k E x i t N a m e > A d d   i n   E x c e l   2 0 1 3   m 1 0 0 : 0 2 : 5 1 . 5 < / B o o k M a r k E x i t N a m e > < B o o k M a r k E n t r y P o s i t i o n > 1 6 4 0 6 7 < / B o o k M a r k E n t r y P o s i t i o n > < B o o k M a r k E x i t P o s i t i o n > 1 7 1 5 3 3 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 c e a 7 e 2 5 2 - d a 2 9 - 4 7 6 8 - b 9 b b - 4 6 b 1 9 b 7 0 d d 9 e < / I n t e r n a l I d > < N a m e > A d d   i n   E x c e l   2 0 1 3   m 1 A n d t h e f o r m u l a 0 0 : 0 2 : 5 1 . 6 - 0 0 : 0 2 : 5 5 . 5 < / N a m e > < T e x t > A n d   t h e   f o r m u l a   i s   c o p i e d   i n t o   t h e   n e w   c e l l s < / T e x t > < B o o k M a r k E n t r y N a m e > A d d   i n   E x c e l   2 0 1 3   m 1 0 0 : 0 2 : 5 1 . 6 < / B o o k M a r k E n t r y N a m e > < B o o k M a r k E x i t N a m e > A d d   i n   E x c e l   2 0 1 3   m 1 0 0 : 0 2 : 5 5 . 5 < / B o o k M a r k E x i t N a m e > < B o o k M a r k E n t r y P o s i t i o n > 1 7 1 6 3 3 < / B o o k M a r k E n t r y P o s i t i o n > < B o o k M a r k E x i t P o s i t i o n > 1 7 5 5 3 3 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 5 1 6 5 9 0 5 7 - 3 e d 7 - 4 9 3 7 - b 4 2 d - b 1 e c e e 7 d 2 a e 0 < / I n t e r n a l I d > < N a m e > A d d   i n   E x c e l   2 0 1 3   m 1 U p n e x t , t h e 0 0 : 0 2 : 5 5 . 6 - 0 0 : 0 2 : 5 9 . 1 < / N a m e > < T e x t > U p   n e x t ,   t h e   S U M   f u n c t i o n . < / T e x t > < B o o k M a r k E n t r y N a m e > A d d   i n   E x c e l   2 0 1 3   m 1 0 0 : 0 2 : 5 5 . 6 < / B o o k M a r k E n t r y N a m e > < B o o k M a r k E x i t N a m e > A d d   i n   E x c e l   2 0 1 3   m 1 0 0 : 0 2 : 5 9 . 1 < / B o o k M a r k E x i t N a m e > < B o o k M a r k E n t r y P o s i t i o n > 1 7 5 6 3 3 < / B o o k M a r k E n t r y P o s i t i o n > < B o o k M a r k E x i t P o s i t i o n > 1 7 9 1 0 0 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 b 0 9 1 0 3 9 1 - b d 7 5 - 4 7 1 5 - 9 b 2 0 - 4 3 3 2 2 4 5 2 2 3 4 7 < / I d > < C a p t i o n I t e m s > < C a p t i o n I t e m > < I n t e r n a l I d > 2 b f a d d c 7 - 8 3 5 e - 4 4 e 4 - a b 0 3 - c a f a 1 f 6 1 a 8 8 b < / I n t e r n a l I d > < N a m e > A d d   i n   E x c e l   2 0 1 3   m 2 W h e n I c l i c k 0 0 : 0 0 : 0 3 . 0 - 0 0 : 0 0 : 0 8 . 8 < / N a m e > < T e x t > W h e n   I   c l i c k   i n s i d e   a n   A u t o S u m   v a l u e ,   w e   s e e   i t  s   a   f o r m u l a   w i t h   t h e   S U M   f u n c t i o n . < / T e x t > < B o o k M a r k E n t r y N a m e > A d d   i n   E x c e l   2 0 1 3   m 2 0 0 : 0 0 : 0 3 . 0 < / B o o k M a r k E n t r y N a m e > < B o o k M a r k E x i t N a m e > A d d   i n   E x c e l   2 0 1 3   m 2 0 0 : 0 0 : 0 8 . 8 < / B o o k M a r k E x i t N a m e > < B o o k M a r k E n t r y P o s i t i o n > 3 0 6 7 < / B o o k M a r k E n t r y P o s i t i o n > < B o o k M a r k E x i t P o s i t i o n > 8 8 3 3 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 a 0 a c b 3 e 0 - 9 4 a 8 - 4 4 f b - 9 e a a - 3 e 7 6 e 9 e 6 8 b 1 0 < / I n t e r n a l I d > < N a m e > A d d   i n   E x c e l   2 0 1 3   m 2 A f u n c t i o n i s 0 0 : 0 0 : 0 8 . 9 - 0 0 : 0 0 : 1 5 . 6 < / N a m e > < T e x t > A   f u n c t i o n   i s   a   p r e d e f i n e d   f o r m u l a .   I t   h e l p s   y o u   s a v e   t i m e .   L e t   m e   s h o w   y o u . < / T e x t > < B o o k M a r k E n t r y N a m e > A d d   i n   E x c e l   2 0 1 3   m 2 0 0 : 0 0 : 0 8 . 9 < / B o o k M a r k E n t r y N a m e > < B o o k M a r k E x i t N a m e > A d d   i n   E x c e l   2 0 1 3   m 2 0 0 : 0 0 : 1 5 . 6 < / B o o k M a r k E x i t N a m e > < B o o k M a r k E n t r y P o s i t i o n > 8 9 3 3 < / B o o k M a r k E n t r y P o s i t i o n > < B o o k M a r k E x i t P o s i t i o n > 1 5 6 6 7 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 f 6 6 6 e 5 e 8 - 6 b d b - 4 7 1 2 - b 6 5 a - b 2 d 3 8 f d 6 9 2 8 b < / I n t e r n a l I d > < N a m e > A d d   i n   E x c e l   2 0 1 3   m 2 T h i s f o r m u l a i s 0 0 : 0 0 : 1 5 . 7 - 0 0 : 0 0 : 2 8 . 1 < / N a m e > < T e x t > T h i s   f o r m u l a   i s   e q u a l   s i g n ,   S U M ,   o p e n   p a r e n t h e s i s ,   B 2 ,   c o l o n ,   B 5 ,   e n d   p a r e n t h e s i s . < / T e x t > < B o o k M a r k E n t r y N a m e > A d d   i n   E x c e l   2 0 1 3   m 2 0 0 : 0 0 : 1 5 . 7 < / B o o k M a r k E n t r y N a m e > < B o o k M a r k E x i t N a m e > A d d   i n   E x c e l   2 0 1 3   m 2 0 0 : 0 0 : 2 8 . 1 < / B o o k M a r k E x i t N a m e > < B o o k M a r k E n t r y P o s i t i o n > 1 5 7 6 7 < / B o o k M a r k E n t r y P o s i t i o n > < B o o k M a r k E x i t P o s i t i o n > 2 8 1 0 0 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 f c 5 9 7 4 f 3 - 6 1 9 8 - 4 d b 3 - a f 3 2 - 3 5 8 3 2 a 1 7 a 6 c e < / I n t e r n a l I d > < N a m e > A d d   i n   E x c e l   2 0 1 3   m 2 T h e c o l o n i n d i c a t e s 0 0 : 0 0 : 2 8 . 2 - 0 0 : 0 0 : 3 1 . 2 < / N a m e > < T e x t > T h e   c o l o n   i n d i c a t e s   a   r a n g e   o f   c e l l s . < / T e x t > < B o o k M a r k E n t r y N a m e > A d d   i n   E x c e l   2 0 1 3   m 2 0 0 : 0 0 : 2 8 . 2 < / B o o k M a r k E n t r y N a m e > < B o o k M a r k E x i t N a m e > A d d   i n   E x c e l   2 0 1 3   m 2 0 0 : 0 0 : 3 1 . 2 < / B o o k M a r k E x i t N a m e > < B o o k M a r k E n t r y P o s i t i o n > 2 8 2 0 0 < / B o o k M a r k E n t r y P o s i t i o n > < B o o k M a r k E x i t P o s i t i o n > 3 1 2 3 3 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 c a 3 1 2 9 5 3 - 0 1 f 9 - 4 a e 3 - 9 e 0 6 - b 5 b 4 4 4 4 0 b a 3 a < / I n t e r n a l I d > < N a m e > A d d   i n   E x c e l   2 0 1 3   m 2 T h e f o r m u l a a d d s 0 0 : 0 0 : 3 1 . 3 - 0 0 : 0 0 : 4 7 . 6 < / N a m e > < T e x t > T h e   f o r m u l a   a d d s   t h e   r a n g e   o f   c e l l s   f r o m   B 2   t h r o u g h   B 5 .   I t  s   e s s e n t i a l l y   B 2 + B 3 + B 4 + B 5 . < / T e x t > < B o o k M a r k E n t r y N a m e > A d d   i n   E x c e l   2 0 1 3   m 2 0 0 : 0 0 : 3 1 . 3 < / B o o k M a r k E n t r y N a m e > < B o o k M a r k E x i t N a m e > A d d   i n   E x c e l   2 0 1 3   m 2 0 0 : 0 0 : 4 7 . 6 < / B o o k M a r k E x i t N a m e > < B o o k M a r k E n t r y P o s i t i o n > 3 1 3 3 3 < / B o o k M a r k E n t r y P o s i t i o n > < B o o k M a r k E x i t P o s i t i o n > 4 7 6 6 7 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 a b 2 a 3 9 3 5 - 0 2 6 8 - 4 2 2 f - 9 7 f 2 - c 1 9 e 3 5 a 7 e b a 6 < / I n t e r n a l I d > < N a m e > A d d   i n   E x c e l   2 0 1 3   m 2 Y o u c a n s e e 0 0 : 0 0 : 4 7 . 7 - 0 0 : 0 0 : 5 6 . 2 < / N a m e > < T e x t > Y o u   c a n   s e e   t h a t   w h e n   a d d i n g   a   f e w   c e l l s   t h e   S U M   f u n c t i o n   w i l l   s a v e   y o u   t i m e .   W i t h   l a r g e r   r a n g e s   o f   c e l l s ,   i t  s   e s s e n t i a l . < / T e x t > < B o o k M a r k E n t r y N a m e > A d d   i n   E x c e l   2 0 1 3   m 2 0 0 : 0 0 : 4 7 . 7 < / B o o k M a r k E n t r y N a m e > < B o o k M a r k E x i t N a m e > A d d   i n   E x c e l   2 0 1 3   m 2 0 0 : 0 0 : 5 6 . 2 < / B o o k M a r k E x i t N a m e > < B o o k M a r k E n t r y P o s i t i o n > 4 7 7 6 7 < / B o o k M a r k E n t r y P o s i t i o n > < B o o k M a r k E x i t P o s i t i o n > 5 6 2 0 0 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 f 6 5 7 8 2 0 d - 3 9 7 a - 4 e b d - 9 5 8 6 - 8 8 2 f 6 7 3 1 5 d 1 c < / I n t e r n a l I d > < N a m e > A d d   i n   E x c e l   2 0 1 3   m 2 T o c r e a t e a 0 0 : 0 0 : 5 6 . 3 - 0 0 : 0 1 : 0 1 . 2 < / N a m e > < T e x t > T o   c r e a t e   a   f o r m u l a   w i t h   t h e   S U M   f u n c t i o n ,   y o u   t y p e   t h e   e q u a l   s i g n ,   < / T e x t > < B o o k M a r k E n t r y N a m e > A d d   i n   E x c e l   2 0 1 3   m 2 0 0 : 0 0 : 5 6 . 3 < / B o o k M a r k E n t r y N a m e > < B o o k M a r k E x i t N a m e > A d d   i n   E x c e l   2 0 1 3   m 2 0 0 : 0 1 : 0 1 . 2 < / B o o k M a r k E x i t N a m e > < B o o k M a r k E n t r y P o s i t i o n > 5 6 3 0 0 < / B o o k M a r k E n t r y P o s i t i o n > < B o o k M a r k E x i t P o s i t i o n > 6 1 2 6 7 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 3 6 7 3 1 3 b 7 - 7 2 1 0 - 4 6 a 9 - 9 0 6 0 - 9 4 7 d e b 9 3 d d b f < / I n t e r n a l I d > < N a m e > A d d   i n   E x c e l   2 0 1 3   m 2 S U M , o p e n p a r e n t h e s i s , 0 0 : 0 1 : 0 1 . 3 - 0 0 : 0 1 : 1 2 . 9 < / N a m e > < T e x t > S U M ,   o p e n   p a r e n t h e s i s ,   s e l e c t   t h e   r a n g e   o f   c e l l s   y o u   w a n t   t o   a d d ,   a n d   p r e s s   E n t e r . < / T e x t > < B o o k M a r k E n t r y N a m e > A d d   i n   E x c e l   2 0 1 3   m 2 0 0 : 0 1 : 0 1 . 3 < / B o o k M a r k E n t r y N a m e > < B o o k M a r k E x i t N a m e > A d d   i n   E x c e l   2 0 1 3   m 2 0 0 : 0 1 : 1 2 . 9 < / B o o k M a r k E x i t N a m e > < B o o k M a r k E n t r y P o s i t i o n > 6 1 3 6 7 < / B o o k M a r k E n t r y P o s i t i o n > < B o o k M a r k E x i t P o s i t i o n > 7 2 9 0 0 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 7 4 b a f 0 4 4 - a b 9 2 - 4 5 7 3 - a 9 e 9 - d c a 3 3 f e 6 9 6 2 4 < / I n t e r n a l I d > < N a m e > A d d   i n   E x c e l   2 0 1 3   m 2 T h e s y n t a x , o r 0 0 : 0 1 : 1 3 . 0 - 0 0 : 0 1 : 1 6 . 4 < / N a m e > < T e x t > T h e   s y n t a x ,   o r   g r a m m a r ,   o f   t h e   S U M   f u n c t i o n   i s < / T e x t > < B o o k M a r k E n t r y N a m e > A d d   i n   E x c e l   2 0 1 3   m 2 0 0 : 0 1 : 1 3 . 0 < / B o o k M a r k E n t r y N a m e > < B o o k M a r k E x i t N a m e > A d d   i n   E x c e l   2 0 1 3   m 2 0 0 : 0 1 : 1 6 . 4 < / B o o k M a r k E x i t N a m e > < B o o k M a r k E n t r y P o s i t i o n > 7 3 0 0 0 < / B o o k M a r k E n t r y P o s i t i o n > < B o o k M a r k E x i t P o s i t i o n > 7 6 4 6 7 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 3 8 c f 2 8 c b - 1 a 6 4 - 4 9 c d - a 6 1 a - 2 4 d 5 2 2 c 7 2 0 d 4 < / I n t e r n a l I d > < N a m e > A d d   i n   E x c e l   2 0 1 3   m 2 S U M , o p e n p a r e n t h e s i s , 0 0 : 0 1 : 1 6 . 5 - 0 0 : 0 1 : 2 6 . 7 < / N a m e > < T e x t > S U M ,   o p e n   p a r e n t h e s i s ,   n u m b e r 1 ,   n u m b e r 2 ,   a n d   s o   o n ,   a n d   a   c l o s i n g   p a r e n t h e s i s . < / T e x t > < B o o k M a r k E n t r y N a m e > A d d   i n   E x c e l   2 0 1 3   m 2 0 0 : 0 1 : 1 6 . 5 < / B o o k M a r k E n t r y N a m e > < B o o k M a r k E x i t N a m e > A d d   i n   E x c e l   2 0 1 3   m 2 0 0 : 0 1 : 2 6 . 7 < / B o o k M a r k E x i t N a m e > < B o o k M a r k E n t r y P o s i t i o n > 7 6 5 6 7 < / B o o k M a r k E n t r y P o s i t i o n > < B o o k M a r k E x i t P o s i t i o n > 8 6 7 3 3 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 f 8 c 8 f 9 d d - 0 e 6 0 - 4 e c 8 - 9 c a e - 6 6 f 7 d 5 c 1 4 8 b b < / I n t e r n a l I d > < N a m e > A d d   i n   E x c e l   2 0 1 3   m 2 T h e a r g u m e n t s o f 0 0 : 0 1 : 2 6 . 8 - 0 0 : 0 1 : 3 6 . 2 < / N a m e > < T e x t > T h e   a r g u m e n t s   o f   a   f u n c t i o n  i n   t h i s   c a s e   n u m b e r 1 ,   2 ,   a n d   s o   o n  a r e   a l w a y s   c o n t a i n e d   i n   o p e n i n g   a n d   c l o s i n g   p a r e n t h e s i s . < / T e x t > < B o o k M a r k E n t r y N a m e > A d d   i n   E x c e l   2 0 1 3   m 2 0 0 : 0 1 : 2 6 . 8 < / B o o k M a r k E n t r y N a m e > < B o o k M a r k E x i t N a m e > A d d   i n   E x c e l   2 0 1 3   m 2 0 0 : 0 1 : 3 6 . 2 < / B o o k M a r k E x i t N a m e > < B o o k M a r k E n t r y P o s i t i o n > 8 6 8 3 3 < / B o o k M a r k E n t r y P o s i t i o n > < B o o k M a r k E x i t P o s i t i o n > 9 6 2 6 7 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 3 1 b d d f 4 9 - 1 6 6 6 - 4 0 7 9 - 8 3 7 d - a 8 c 7 1 a 4 1 d 3 2 4 < / I n t e r n a l I d > < N a m e > A d d   i n   E x c e l   2 0 1 3   m 2 n u m b e r 1 i s r e q u i r e d . 0 0 : 0 1 : 3 6 . 3 - 0 0 : 0 1 : 4 4 . 1 < / N a m e > < T e x t > n u m b e r 1   i s   r e q u i r e d .   S q u a r e   b r a c k e t s   a r o u n d   s u b s e q u e n t   a r g u m e n t s   i n d i c a t e s   t h e y  r e   o p t i o n a l . < / T e x t > < B o o k M a r k E n t r y N a m e > A d d   i n   E x c e l   2 0 1 3   m 2 0 0 : 0 1 : 3 6 . 3 < / B o o k M a r k E n t r y N a m e > < B o o k M a r k E x i t N a m e > A d d   i n   E x c e l   2 0 1 3   m 2 0 0 : 0 1 : 4 4 . 1 < / B o o k M a r k E x i t N a m e > < B o o k M a r k E n t r y P o s i t i o n > 9 6 3 6 7 < / B o o k M a r k E n t r y P o s i t i o n > < B o o k M a r k E x i t P o s i t i o n > 1 0 4 1 6 7 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 5 c 1 1 8 5 3 5 - 8 b d 8 - 4 2 f c - 9 3 0 a - f 7 4 3 b 6 8 5 a 3 c 4 < / I n t e r n a l I d > < N a m e > A d d   i n   E x c e l   2 0 1 3   m 2 T h e a r g u m e n t s a r e 0 0 : 0 1 : 4 4 . 2 - 0 0 : 0 1 : 5 0 . 9 < / N a m e > < T e x t > T h e   a r g u m e n t s   a r e   s e p a r a t e d   b y   c o m m a s .   T h e   a r g u m e n t s   d o n  t   h a v e   t o   l i t e r a l l y   b e   n u m b e r s ,   s u c h   a s   8 . < / T e x t > < B o o k M a r k E n t r y N a m e > A d d   i n   E x c e l   2 0 1 3   m 2 0 0 : 0 1 : 4 4 . 2 < / B o o k M a r k E n t r y N a m e > < B o o k M a r k E x i t N a m e > A d d   i n   E x c e l   2 0 1 3   m 2 0 0 : 0 1 : 5 0 . 9 < / B o o k M a r k E x i t N a m e > < B o o k M a r k E n t r y P o s i t i o n > 1 0 4 2 6 7 < / B o o k M a r k E n t r y P o s i t i o n > < B o o k M a r k E x i t P o s i t i o n > 1 1 0 9 0 0 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 8 5 b d 7 2 1 2 - 8 4 6 0 - 4 6 b 1 - a c 0 4 - c 6 2 a 9 b a 9 9 d 4 0 < / I n t e r n a l I d > < N a m e > A d d   i n   E x c e l   2 0 1 3   m 2 T h e y c a n b e 0 0 : 0 1 : 5 1 . 0 - 0 0 : 0 1 : 5 7 . 7 < / N a m e > < T e x t > T h e y   c a n   b e   n u m b e r s   f r o m   a   r a n g e   o f   c e l l s ,   f o r m u l a s ,   o r   t h e   r e s u l t s   f r o m   o t h e r   f u n c t i o n s . < / T e x t > < B o o k M a r k E n t r y N a m e > A d d   i n   E x c e l   2 0 1 3   m 2 0 0 : 0 1 : 5 1 . 0 < / B o o k M a r k E n t r y N a m e > < B o o k M a r k E x i t N a m e > A d d   i n   E x c e l   2 0 1 3   m 2 0 0 : 0 1 : 5 7 . 7 < / B o o k M a r k E x i t N a m e > < B o o k M a r k E n t r y P o s i t i o n > 1 1 1 0 0 0 < / B o o k M a r k E n t r y P o s i t i o n > < B o o k M a r k E x i t P o s i t i o n > 1 1 7 7 3 3 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 c 5 0 d a 5 8 a - 1 8 5 8 - 4 d 9 1 - 8 a 4 e - 6 e a 3 3 2 b d 1 5 e 1 < / I n t e r n a l I d > < N a m e > A d d   i n   E x c e l   2 0 1 3   m 2 Y o u c a n u s e 0 0 : 0 1 : 5 7 . 8 - 0 0 : 0 2 : 0 1 . 3 < / N a m e > < T e x t > Y o u   c a n   u s e   u p   t o   a   t o t a l   o f   2 5 5   a r g u m e n t s . < / T e x t > < B o o k M a r k E n t r y N a m e > A d d   i n   E x c e l   2 0 1 3   m 2 0 0 : 0 1 : 5 7 . 8 < / B o o k M a r k E n t r y N a m e > < B o o k M a r k E x i t N a m e > A d d   i n   E x c e l   2 0 1 3   m 2 0 0 : 0 2 : 0 1 . 3 < / B o o k M a r k E x i t N a m e > < B o o k M a r k E n t r y P o s i t i o n > 1 1 7 8 3 3 < / B o o k M a r k E n t r y P o s i t i o n > < B o o k M a r k E x i t P o s i t i o n > 1 2 1 3 3 3 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 6 5 8 9 b c f d - a 0 e 3 - 4 7 8 f - b 6 3 4 - 1 c 2 a c 9 8 f 3 c 3 8 < / I n t e r n a l I d > < N a m e > A d d   i n   E x c e l   2 0 1 3   m 2 L e t  s t r y i t 0 0 : 0 2 : 0 1 . 4 - 0 0 : 0 2 : 0 4 . 2 < / N a m e > < T e x t > L e t  s   t r y   i t   o u t . < / T e x t > < B o o k M a r k E n t r y N a m e > A d d   i n   E x c e l   2 0 1 3   m 2 0 0 : 0 2 : 0 1 . 4 < / B o o k M a r k E n t r y N a m e > < B o o k M a r k E x i t N a m e > A d d   i n   E x c e l   2 0 1 3   m 2 0 0 : 0 2 : 0 4 . 2 < / B o o k M a r k E x i t N a m e > < B o o k M a r k E n t r y P o s i t i o n > 1 2 1 4 3 3 < / B o o k M a r k E n t r y P o s i t i o n > < B o o k M a r k E x i t P o s i t i o n > 1 2 4 2 6 7 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 2 6 2 1 4 c f b - 0 9 7 6 - 4 f 6 c - 9 c f 3 - 3 0 c 3 2 2 b b a f f e < / I n t e r n a l I d > < N a m e > A d d   i n   E x c e l   2 0 1 3   m 2 I f I t r y 0 0 : 0 2 : 0 4 . 3 - 0 0 : 0 2 : 1 1 . 1 < / N a m e > < T e x t > I f   I   t r y   t o   u s e   A u t o S u m   h e r e ,   i t   o n l y   g e t s   t h e   a d j a c e n t   c e l l s ,   n o t   t h e   e n t i r e   c o l u m n . < / T e x t > < B o o k M a r k E n t r y N a m e > A d d   i n   E x c e l   2 0 1 3   m 2 0 0 : 0 2 : 0 4 . 3 < / B o o k M a r k E n t r y N a m e > < B o o k M a r k E x i t N a m e > A d d   i n   E x c e l   2 0 1 3   m 2 0 0 : 0 2 : 1 1 . 1 < / B o o k M a r k E x i t N a m e > < B o o k M a r k E n t r y P o s i t i o n > 1 2 4 3 6 7 < / B o o k M a r k E n t r y P o s i t i o n > < B o o k M a r k E x i t P o s i t i o n > 1 3 1 1 3 3 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 e 4 6 9 2 c 6 e - 0 7 5 2 - 4 9 7 5 - 9 1 a 2 - 3 a d 3 f 7 d d e 4 a d < / I n t e r n a l I d > < N a m e > A d d   i n   E x c e l   2 0 1 3   m 2 W e c a n e n t e r 0 0 : 0 2 : 1 1 . 2 - 0 0 : 0 2 : 1 5 . 9 < / N a m e > < T e x t > W e   c a n   e n t e r   t h e   S U M   f u n c t i o n   s o   t h a t   i t   a d d s   t h e   e n t i r e   c o l u m n . < / T e x t > < B o o k M a r k E n t r y N a m e > A d d   i n   E x c e l   2 0 1 3   m 2 0 0 : 0 2 : 1 1 . 2 < / B o o k M a r k E n t r y N a m e > < B o o k M a r k E x i t N a m e > A d d   i n   E x c e l   2 0 1 3   m 2 0 0 : 0 2 : 1 5 . 9 < / B o o k M a r k E x i t N a m e > < B o o k M a r k E n t r y P o s i t i o n > 1 3 1 2 3 3 < / B o o k M a r k E n t r y P o s i t i o n > < B o o k M a r k E x i t P o s i t i o n > 1 3 5 9 6 7 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 4 b 6 4 2 e 1 8 - 5 0 c c - 4 a c 8 - a f 0 9 - d 7 3 3 a 8 8 6 1 b f 9 < / I n t e r n a l I d > < N a m e > A d d   i n   E x c e l   2 0 1 3   m 2 Y o u c a n d o 0 0 : 0 2 : 1 6 . 0 - 0 0 : 0 2 : 1 9 . 5 < / N a m e > < T e x t > Y o u   c a n   d o   t h i s   b y   e n t e r i n g   i n d i v i d u a l   c e l l s . < / T e x t > < B o o k M a r k E n t r y N a m e > A d d   i n   E x c e l   2 0 1 3   m 2 0 0 : 0 2 : 1 6 . 0 < / B o o k M a r k E n t r y N a m e > < B o o k M a r k E x i t N a m e > A d d   i n   E x c e l   2 0 1 3   m 2 0 0 : 0 2 : 1 9 . 5 < / B o o k M a r k E x i t N a m e > < B o o k M a r k E n t r y P o s i t i o n > 1 3 6 0 6 7 < / B o o k M a r k E n t r y P o s i t i o n > < B o o k M a r k E x i t P o s i t i o n > 1 3 9 5 0 0 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 4 e 4 2 6 f 8 a - 9 c 0 0 - 4 b 3 d - 9 b 8 1 - b 4 3 e a b 1 e 7 7 6 7 < / I n t e r n a l I d > < N a m e > A d d   i n   E x c e l   2 0 1 3   m 2 I t y p e e q u a l s , 0 0 : 0 2 : 1 9 . 6 - 0 0 : 0 2 : 2 8 . 5 < / N a m e > < T e x t > I   t y p e   e q u a l s ,   S U M ,   o p e n   p a r e n t h e s i s ,   p r e s s   t h e   C t r l   k e y   s o   I   d o n  t   h a v e   t o   t y p e   t h e   c o m m a s < / T e x t > < B o o k M a r k E n t r y N a m e > A d d   i n   E x c e l   2 0 1 3   m 2 0 0 : 0 2 : 1 9 . 6 < / B o o k M a r k E n t r y N a m e > < B o o k M a r k E x i t N a m e > A d d   i n   E x c e l   2 0 1 3   m 2 0 0 : 0 2 : 2 8 . 5 < / B o o k M a r k E x i t N a m e > < B o o k M a r k E n t r y P o s i t i o n > 1 3 9 6 0 0 < / B o o k M a r k E n t r y P o s i t i o n > < B o o k M a r k E x i t P o s i t i o n > 1 4 8 5 6 7 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 2 b 3 f c c a 1 - 6 c 4 a - 4 b a 9 - a 2 9 c - 5 3 4 8 b 9 0 8 0 c c 5 < / I n t e r n a l I d > < N a m e > A d d   i n   E x c e l   2 0 1 3   m 2 S e l e c t t h e f i r s t 0 0 : 0 2 : 2 8 . 6 - 0 0 : 0 2 : 3 7 . 9 < / N a m e > < T e x t > S e l e c t   t h e   f i r s t   c e l l s ,   t h e   n e x t   c e l l ,   a n d   s o   o n ,   a n d   f i n a l l y   p r e s s   E n t e r . < / T e x t > < B o o k M a r k E n t r y N a m e > A d d   i n   E x c e l   2 0 1 3   m 2 0 0 : 0 2 : 2 8 . 6 < / B o o k M a r k E n t r y N a m e > < B o o k M a r k E x i t N a m e > A d d   i n   E x c e l   2 0 1 3   m 2 0 0 : 0 2 : 3 7 . 9 < / B o o k M a r k E x i t N a m e > < B o o k M a r k E n t r y P o s i t i o n > 1 4 8 6 6 7 < / B o o k M a r k E n t r y P o s i t i o n > < B o o k M a r k E x i t P o s i t i o n > 1 5 7 9 3 3 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 a c d a 3 e c 1 - 3 2 3 7 - 4 d b 8 - 8 5 e b - e 4 a 5 a 2 d 9 0 c f 4 < / I n t e r n a l I d > < N a m e > A d d   i n   E x c e l   2 0 1 3   m 2 T h e f o r m u l a u s e s 0 0 : 0 2 : 3 8 . 0 - 0 0 : 0 2 : 4 2 . 2 < / N a m e > < T e x t > T h e   f o r m u l a   u s e s   t h e   S U M   f u n c t i o n   t o   a d d   t h e   c e l l s . < / T e x t > < B o o k M a r k E n t r y N a m e > A d d   i n   E x c e l   2 0 1 3   m 2 0 0 : 0 2 : 3 8 . 0 < / B o o k M a r k E n t r y N a m e > < B o o k M a r k E x i t N a m e > A d d   i n   E x c e l   2 0 1 3   m 2 0 0 : 0 2 : 4 2 . 2 < / B o o k M a r k E x i t N a m e > < B o o k M a r k E n t r y P o s i t i o n > 1 5 8 0 3 3 < / B o o k M a r k E n t r y P o s i t i o n > < B o o k M a r k E x i t P o s i t i o n > 1 6 2 2 3 3 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 8 6 c 6 e 0 5 7 - f 4 9 4 - 4 5 6 c - b 8 1 d - a b 3 e 5 3 0 8 2 2 f a < / I n t e r n a l I d > < N a m e > A d d   i n   E x c e l   2 0 1 3   m 2 A s w e p r e v i o u s l y 0 0 : 0 2 : 4 2 . 3 - 0 0 : 0 2 : 4 7 . 4 < / N a m e > < T e x t > A s   w e   p r e v i o u s l y   s a w ,   y o u   c a n   a d d   a   r a n g e   o f   c e l l s   t h a t   a r e   a d j a c e n t . < / T e x t > < B o o k M a r k E n t r y N a m e > A d d   i n   E x c e l   2 0 1 3   m 2 0 0 : 0 2 : 4 2 . 3 < / B o o k M a r k E n t r y N a m e > < B o o k M a r k E x i t N a m e > A d d   i n   E x c e l   2 0 1 3   m 2 0 0 : 0 2 : 4 7 . 4 < / B o o k M a r k E x i t N a m e > < B o o k M a r k E n t r y P o s i t i o n > 1 6 2 3 3 3 < / B o o k M a r k E n t r y P o s i t i o n > < B o o k M a r k E x i t P o s i t i o n > 1 6 7 4 0 0 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 4 1 4 9 9 e 6 f - 1 5 e b - 4 f 8 c - a 8 4 4 - d a b 6 7 9 c f a 8 6 1 < / I n t e r n a l I d > < N a m e > A d d   i n   E x c e l   2 0 1 3   m 2 T o a d d r a n g e s 0 0 : 0 2 : 4 7 . 5 - 0 0 : 0 2 : 5 9 . 2 < / N a m e > < T e x t > T o   a d d   r a n g e s   o f   c e l l s   t h a t   a r e   n o t   a d j a c e n t ,   t y p e   t h e   e q u a l s   s i g n ,   S U M ,   o p e n   p a r e n t h e s i s ,   h o l d   d o w n   t h e   C t r l   k e y , < / T e x t > < B o o k M a r k E n t r y N a m e > A d d   i n   E x c e l   2 0 1 3   m 2 0 0 : 0 2 : 4 7 . 5 < / B o o k M a r k E n t r y N a m e > < B o o k M a r k E x i t N a m e > A d d   i n   E x c e l   2 0 1 3   m 2 0 0 : 0 2 : 5 9 . 2 < / B o o k M a r k E x i t N a m e > < B o o k M a r k E n t r y P o s i t i o n > 1 6 7 5 0 0 < / B o o k M a r k E n t r y P o s i t i o n > < B o o k M a r k E x i t P o s i t i o n > 1 7 9 2 0 0 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 1 2 f 1 2 a 5 8 - 6 2 3 e - 4 b a c - a e 1 5 - e b d e f 8 8 4 9 a e 0 < / I n t e r n a l I d > < N a m e > A d d   i n   E x c e l   2 0 1 3   m 2 s e l e c t t h e f i r s t 0 0 : 0 2 : 5 9 . 3 - 0 0 : 0 3 : 0 7 . 4 < / N a m e > < T e x t > s e l e c t   t h e   f i r s t   r a n g e   o f   c e l l s ,   s e l e c t   t h e   s e c o n d   r a n g e   o f   c e l l s ,   a n d   p r e s s   E n t e r . < / T e x t > < B o o k M a r k E n t r y N a m e > A d d   i n   E x c e l   2 0 1 3   m 2 0 0 : 0 2 : 5 9 . 3 < / B o o k M a r k E n t r y N a m e > < B o o k M a r k E x i t N a m e > A d d   i n   E x c e l   2 0 1 3   m 2 0 0 : 0 3 : 0 7 . 4 < / B o o k M a r k E x i t N a m e > < B o o k M a r k E n t r y P o s i t i o n > 1 7 9 3 0 0 < / B o o k M a r k E n t r y P o s i t i o n > < B o o k M a r k E x i t P o s i t i o n > 1 8 7 4 3 3 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 1 d f 2 1 0 2 8 - b 9 c a - 4 9 d c - 9 d c 9 - 2 7 3 9 c 4 5 1 5 a 9 d < / I n t e r n a l I d > < N a m e > A d d   i n   E x c e l   2 0 1 3   m 2 L e t  s t a k e a 0 0 : 0 3 : 0 7 . 5 - 0 0 : 0 3 : 1 0 . 3 < / N a m e > < T e x t > L e t  s   t a k e   a   c l o s e r   l o o k   a t   t h e   f o r m u l a . < / T e x t > < B o o k M a r k E n t r y N a m e > A d d   i n   E x c e l   2 0 1 3   m 2 0 0 : 0 3 : 0 7 . 5 < / B o o k M a r k E n t r y N a m e > < B o o k M a r k E x i t N a m e > A d d   i n   E x c e l   2 0 1 3   m 2 0 0 : 0 3 : 1 0 . 3 < / B o o k M a r k E x i t N a m e > < B o o k M a r k E n t r y P o s i t i o n > 1 8 7 5 3 3 < / B o o k M a r k E n t r y P o s i t i o n > < B o o k M a r k E x i t P o s i t i o n > 1 9 0 3 6 7 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 3 9 d 0 9 7 4 7 - 2 9 6 2 - 4 5 b 3 - a 2 b 5 - f b 8 2 3 d 4 2 d 6 5 9 < / I n t e r n a l I d > < N a m e > A d d   i n   E x c e l   2 0 1 3   m 2 A s a l w a y s , w e 0 0 : 0 3 : 1 0 . 4 - 0 0 : 0 3 : 1 7 . 4 < / N a m e > < T e x t > A s   a l w a y s ,   w e   s t a r t   a   f o r m u l a   w i t h   a n   e q u a l s   s i g n ,   t h e n   t h e   S U M   f u n c t i o n ,   o p e n   p a r e n t h e s i s , < / T e x t > < B o o k M a r k E n t r y N a m e > A d d   i n   E x c e l   2 0 1 3   m 2 0 0 : 0 3 : 1 0 . 4 < / B o o k M a r k E n t r y N a m e > < B o o k M a r k E x i t N a m e > A d d   i n   E x c e l   2 0 1 3   m 2 0 0 : 0 3 : 1 7 . 4 < / B o o k M a r k E x i t N a m e > < B o o k M a r k E n t r y P o s i t i o n > 1 9 0 4 6 7 < / B o o k M a r k E n t r y P o s i t i o n > < B o o k M a r k E x i t P o s i t i o n > 1 9 7 4 0 0 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 f 3 6 b 2 4 5 b - c 3 a a - 4 5 9 3 - a 5 9 9 - d 6 4 6 4 6 5 4 4 a 0 5 < / I n t e r n a l I d > < N a m e > A d d   i n   E x c e l   2 0 1 3   m 2 t h e n t h e f i r s t 0 0 : 0 3 : 1 7 . 5 - 0 0 : 0 3 : 2 5 . 8 < / N a m e > < T e x t > t h e n   t h e   f i r s t   r a n g e   o f   c e l l s   D 2 : D 3   ( t h i s   i s   t h e   n u m b e r 1   a r g u m e n t   i n   t h e   S U M   f u n c t i o n ) , < / T e x t > < B o o k M a r k E n t r y N a m e > A d d   i n   E x c e l   2 0 1 3   m 2 0 0 : 0 3 : 1 7 . 5 < / B o o k M a r k E n t r y N a m e > < B o o k M a r k E x i t N a m e > A d d   i n   E x c e l   2 0 1 3   m 2 0 0 : 0 3 : 2 5 . 8 < / B o o k M a r k E x i t N a m e > < B o o k M a r k E n t r y P o s i t i o n > 1 9 7 5 0 0 < / B o o k M a r k E n t r y P o s i t i o n > < B o o k M a r k E x i t P o s i t i o n > 2 0 5 8 0 0 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 4 5 7 a 0 c 9 f - e 2 b b - 4 e 4 0 - 9 7 4 7 - 3 5 d 5 d 6 0 f b 2 4 a < / I n t e r n a l I d > < N a m e > A d d   i n   E x c e l   2 0 1 3   m 2 t h e n a c o m m a , 0 0 : 0 3 : 2 5 . 9 - 0 0 : 0 3 : 3 5 . 4 < / N a m e > < T e x t > t h e n   a   c o m m a ,   t h e n   t h e   n e x t   r a n g e   o f   c e l l s   D 5 : D 6   ( t h i s   i s   t h e   n u m b e r 2   a r g u m e n t   i n   t h e   S U M   f u n c t i o n ) , < / T e x t > < B o o k M a r k E n t r y N a m e > A d d   i n   E x c e l   2 0 1 3   m 2 0 0 : 0 3 : 2 5 . 9 < / B o o k M a r k E n t r y N a m e > < B o o k M a r k E x i t N a m e > A d d   i n   E x c e l   2 0 1 3   m 2 0 0 : 0 3 : 3 5 . 4 < / B o o k M a r k E x i t N a m e > < B o o k M a r k E n t r y P o s i t i o n > 2 0 5 9 0 0 < / B o o k M a r k E n t r y P o s i t i o n > < B o o k M a r k E x i t P o s i t i o n > 2 1 5 4 0 0 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 f d 1 c f 6 0 d - 4 1 b 6 - 4 e 9 d - a 2 3 f - f 7 3 c 8 e 6 6 b 0 3 9 < / I n t e r n a l I d > < N a m e > A d d   i n   E x c e l   2 0 1 3   m 2 a n d t h e n t h e 0 0 : 0 3 : 3 5 . 5 - 0 0 : 0 3 : 4 0 . 0 < / N a m e > < T e x t > a n d   t h e n   t h e   c l o s i n g   p a r e n t h e s i s . < / T e x t > < B o o k M a r k E n t r y N a m e > A d d   i n   E x c e l   2 0 1 3   m 2 0 0 : 0 3 : 3 5 . 5 < / B o o k M a r k E n t r y N a m e > < B o o k M a r k E x i t N a m e > A d d   i n   E x c e l   2 0 1 3   m 2 0 0 : 0 3 : 4 0 . 0 < / B o o k M a r k E x i t N a m e > < B o o k M a r k E n t r y P o s i t i o n > 2 1 5 5 0 0 < / B o o k M a r k E n t r y P o s i t i o n > < B o o k M a r k E x i t P o s i t i o n > 2 2 0 0 3 3 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 4 8 6 e 9 e b 3 - 5 e e 4 - 4 5 4 0 - a 0 f 7 - e 7 c 7 b d d 6 d 1 f 6 < / I n t e r n a l I d > < N a m e > A d d   i n   E x c e l   2 0 1 3   m 2 Y o u c a n S U M 0 0 : 0 3 : 4 0 . 1 - 0 0 : 0 3 : 4 3 . 9 < / N a m e > < T e x t > Y o u   c a n   S U M   n u m b e r s   f r o m   d i f f e r e n t   w o r k s h e e t s   i n   t h e   s a m e   w o r k b o o k . < / T e x t > < B o o k M a r k E n t r y N a m e > A d d   i n   E x c e l   2 0 1 3   m 2 0 0 : 0 3 : 4 0 . 1 < / B o o k M a r k E n t r y N a m e > < B o o k M a r k E x i t N a m e > A d d   i n   E x c e l   2 0 1 3   m 2 0 0 : 0 3 : 4 3 . 9 < / B o o k M a r k E x i t N a m e > < B o o k M a r k E n t r y P o s i t i o n > 2 2 0 1 3 3 < / B o o k M a r k E n t r y P o s i t i o n > < B o o k M a r k E x i t P o s i t i o n > 2 2 3 9 6 7 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 1 b 1 7 0 4 e 6 - 2 5 d 3 - 4 5 3 7 - a 6 c 0 - 2 7 0 f b 1 1 5 d 6 c 0 < / I n t e r n a l I d > < N a m e > A d d   i n   E x c e l   2 0 1 3   m 2 I t y p e t h e 0 0 : 0 3 : 4 4 . 0 - 0 0 : 0 3 : 5 2 . 3 < / N a m e > < T e x t > I   t y p e   t h e   e q u a l   s i g n ,   S U M ,   p a r e n t h e s i s ,   f i r s t   c e l l ,   c o m m a , < / T e x t > < B o o k M a r k E n t r y N a m e > A d d   i n   E x c e l   2 0 1 3   m 2 0 0 : 0 3 : 4 4 . 0 < / B o o k M a r k E n t r y N a m e > < B o o k M a r k E x i t N a m e > A d d   i n   E x c e l   2 0 1 3   m 2 0 0 : 0 3 : 5 2 . 3 < / B o o k M a r k E x i t N a m e > < B o o k M a r k E n t r y P o s i t i o n > 2 2 4 0 6 7 < / B o o k M a r k E n t r y P o s i t i o n > < B o o k M a r k E x i t P o s i t i o n > 2 3 2 3 6 7 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 c 5 b 2 9 5 c b - b 7 7 4 - 4 4 1 a - a f f d - f 6 8 f 0 4 2 5 6 4 c f < / I n t e r n a l I d > < N a m e > A d d   i n   E x c e l   2 0 1 3   m 2 s e l e c t t h e s e c o n d 0 0 : 0 3 : 5 2 . 4 - 0 0 : 0 4 : 0 1 . 1 < / N a m e > < T e x t > s e l e c t   t h e   s e c o n d   c e l l   f r o m   a   d i f f e r e n t   w o r k s h e e t ,   a n d   p r e s s   E n t e r . < / T e x t > < B o o k M a r k E n t r y N a m e > A d d   i n   E x c e l   2 0 1 3   m 2 0 0 : 0 3 : 5 2 . 4 < / B o o k M a r k E n t r y N a m e > < B o o k M a r k E x i t N a m e > A d d   i n   E x c e l   2 0 1 3   m 2 0 0 : 0 4 : 0 1 . 1 < / B o o k M a r k E x i t N a m e > < B o o k M a r k E n t r y P o s i t i o n > 2 3 2 4 6 7 < / B o o k M a r k E n t r y P o s i t i o n > < B o o k M a r k E x i t P o s i t i o n > 2 4 1 1 0 0 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 8 9 6 9 2 1 b 1 - b 5 2 4 - 4 6 5 a - 8 f 3 4 - 5 3 4 1 0 f 3 5 9 e d a < / I n t e r n a l I d > < N a m e > A d d   i n   E x c e l   2 0 1 3   m 2 A s a l w a y s , t h e 0 0 : 0 4 : 0 1 . 2 - 0 0 : 0 4 : 0 6 . 7 < / N a m e > < T e x t > A s   a l w a y s ,   t h e   f o r m u l a   s t a r t s   w i t h   a n   e q u a l   s i g n ,   t h e n   t h e   S U M   f u n c t i o n , < / T e x t > < B o o k M a r k E n t r y N a m e > A d d   i n   E x c e l   2 0 1 3   m 2 0 0 : 0 4 : 0 1 . 2 < / B o o k M a r k E n t r y N a m e > < B o o k M a r k E x i t N a m e > A d d   i n   E x c e l   2 0 1 3   m 2 0 0 : 0 4 : 0 6 . 7 < / B o o k M a r k E x i t N a m e > < B o o k M a r k E n t r y P o s i t i o n > 2 4 1 2 0 0 < / B o o k M a r k E n t r y P o s i t i o n > < B o o k M a r k E x i t P o s i t i o n > 2 4 6 7 0 0 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 a c 3 9 2 e 9 1 - 0 7 2 3 - 4 e b 6 - 9 c 0 7 - d f 7 c e c 5 d b 6 8 6 < / I n t e r n a l I d > < N a m e > A d d   i n   E x c e l   2 0 1 3   m 2 o p e n p a r e n t h e s i s , C 8 0 0 : 0 4 : 0 6 . 8 - 0 0 : 0 4 : 1 6 . 2 < / N a m e > < T e x t > o p e n   p a r e n t h e s i s ,   C 8   i s   t h e   n u m b e r 1   a r g u m e n t   i n   t h e   f u n c t i o n ,   t h e n   a   c o m m a . < / T e x t > < B o o k M a r k E n t r y N a m e > A d d   i n   E x c e l   2 0 1 3   m 2 0 0 : 0 4 : 0 6 . 8 < / B o o k M a r k E n t r y N a m e > < B o o k M a r k E x i t N a m e > A d d   i n   E x c e l   2 0 1 3   m 2 0 0 : 0 4 : 1 6 . 2 < / B o o k M a r k E x i t N a m e > < B o o k M a r k E n t r y P o s i t i o n > 2 4 6 8 0 0 < / B o o k M a r k E n t r y P o s i t i o n > < B o o k M a r k E x i t P o s i t i o n > 2 5 6 2 0 0 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 2 0 b 1 a 6 4 7 - 1 4 4 9 - 4 d 4 1 - 9 7 9 0 - e 0 0 6 9 a 3 7 2 4 9 6 < / I n t e r n a l I d > < N a m e > A d d   i n   E x c e l   2 0 1 3   m 2 I n c r e a t i n g t h e 0 0 : 0 4 : 1 6 . 3 - 0 0 : 0 4 : 2 0 . 8 < / N a m e > < T e x t > I n   c r e a t i n g   t h e   f o r m u l a ,   a l l   y o u   h a v e   t o   d o   i s   s e l e c t   t h e   c e l l   o n   t h e   d i f f e r e n t   w o r k s h e e t , < / T e x t > < B o o k M a r k E n t r y N a m e > A d d   i n   E x c e l   2 0 1 3   m 2 0 0 : 0 4 : 1 6 . 3 < / B o o k M a r k E n t r y N a m e > < B o o k M a r k E x i t N a m e > A d d   i n   E x c e l   2 0 1 3   m 2 0 0 : 0 4 : 2 0 . 8 < / B o o k M a r k E x i t N a m e > < B o o k M a r k E n t r y P o s i t i o n > 2 5 6 3 0 0 < / B o o k M a r k E n t r y P o s i t i o n > < B o o k M a r k E x i t P o s i t i o n > 2 6 0 8 0 0 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 b 1 9 7 f f 5 0 - 3 d f 4 - 4 7 9 5 - 8 3 e d - f 7 2 f 1 4 1 b 4 1 7 7 < / I n t e r n a l I d > < N a m e > A d d   i n   E x c e l   2 0 1 3   m 2 b u t I t h o u g h t 0 0 : 0 4 : 2 0 . 9 - 0 0 : 0 4 : 2 5 . 6 < / N a m e > < T e x t > b u t   I   t h o u g h t   I  d   g o   t h r o u g h   w h a t   i t   l o o k s   l i k e   i n   a   f o r m u l a . < / T e x t > < B o o k M a r k E n t r y N a m e > A d d   i n   E x c e l   2 0 1 3   m 2 0 0 : 0 4 : 2 0 . 9 < / B o o k M a r k E n t r y N a m e > < B o o k M a r k E x i t N a m e > A d d   i n   E x c e l   2 0 1 3   m 2 0 0 : 0 4 : 2 5 . 6 < / B o o k M a r k E x i t N a m e > < B o o k M a r k E n t r y P o s i t i o n > 2 6 0 9 0 0 < / B o o k M a r k E n t r y P o s i t i o n > < B o o k M a r k E x i t P o s i t i o n > 2 6 5 6 3 3 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 3 0 0 7 9 e 7 8 - 3 6 4 2 - 4 c f d - b 4 e 6 - 8 6 b 2 0 a 4 4 1 0 3 8 < / I n t e r n a l I d > < N a m e > A d d   i n   E x c e l   2 0 1 3   m 2 I t s s t a r t s w i t h 0 0 : 0 4 : 2 5 . 7 - 0 0 : 0 4 : 3 5 . 5 < / N a m e > < T e x t > I t s   s t a r t s   w i t h   a n   a p o s t r o p h e ,   t h e   n a m e   o f   t h e   w o r k s h e e t ,   a n o t h e r   a p o s t r o p h e ,   a n   e x c l a m a t i o n   p o i n t , < / T e x t > < B o o k M a r k E n t r y N a m e > A d d   i n   E x c e l   2 0 1 3   m 2 0 0 : 0 4 : 2 5 . 7 < / B o o k M a r k E n t r y N a m e > < B o o k M a r k E x i t N a m e > A d d   i n   E x c e l   2 0 1 3   m 2 0 0 : 0 4 : 3 5 . 5 < / B o o k M a r k E x i t N a m e > < B o o k M a r k E n t r y P o s i t i o n > 2 6 5 7 3 3 < / B o o k M a r k E n t r y P o s i t i o n > < B o o k M a r k E x i t P o s i t i o n > 2 7 5 5 3 3 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 1 7 d b f a e 1 - 2 e 9 e - 4 e a 7 - b 3 5 7 - 7 f 7 3 9 c 0 c 7 5 6 5 < / I n t e r n a l I d > < N a m e > A d d   i n   E x c e l   2 0 1 3   m 2 a n d t h e n t h e 0 0 : 0 4 : 3 5 . 6 - 0 0 : 0 4 : 3 8 . 7 < / N a m e > < T e x t > a n d   t h e n   t h e   c e l l   r e f e r e n c e   o n   t h e   o t h e r   w o r k s h e e t . < / T e x t > < B o o k M a r k E n t r y N a m e > A d d   i n   E x c e l   2 0 1 3   m 2 0 0 : 0 4 : 3 5 . 6 < / B o o k M a r k E n t r y N a m e > < B o o k M a r k E x i t N a m e > A d d   i n   E x c e l   2 0 1 3   m 2 0 0 : 0 4 : 3 8 . 7 < / B o o k M a r k E x i t N a m e > < B o o k M a r k E n t r y P o s i t i o n > 2 7 5 6 3 3 < / B o o k M a r k E n t r y P o s i t i o n > < B o o k M a r k E x i t P o s i t i o n > 2 7 8 7 0 0 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 6 d 7 d a b f c - 1 8 6 2 - 4 3 3 3 - a a 2 1 - 3 e 8 a 7 3 8 3 4 2 d 3 < / I n t e r n a l I d > < N a m e > A d d   i n   E x c e l   2 0 1 3   m 2 P r e t t y c o o l ! 0 0 : 0 4 : 3 8 . 8 - 0 0 : 0 4 : 4 1 . 1 < / N a m e > < T e x t > P r e t t y   c o o l ! < / T e x t > < B o o k M a r k E n t r y N a m e > A d d   i n   E x c e l   2 0 1 3   m 2 0 0 : 0 4 : 3 8 . 8 < / B o o k M a r k E n t r y N a m e > < B o o k M a r k E x i t N a m e > A d d   i n   E x c e l   2 0 1 3   m 2 0 0 : 0 4 : 4 1 . 1 < / B o o k M a r k E x i t N a m e > < B o o k M a r k E n t r y P o s i t i o n > 2 7 8 8 0 0 < / B o o k M a r k E n t r y P o s i t i o n > < B o o k M a r k E x i t P o s i t i o n > 2 8 1 1 3 3 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 2 4 3 b d d 2 1 - c 1 e 5 - 4 8 1 8 - b 5 6 2 - 5 d a b 9 c d 2 b 4 d c < / I n t e r n a l I d > < N a m e > A d d   i n   E x c e l   2 0 1 3   m 2 U p n e x t , t h e 0 0 : 0 4 : 4 1 . 2 - 0 0 : 0 4 : 4 4 . 9 < / N a m e > < T e x t > U p   n e x t ,   t h e   S U M I F   f u n c t i o n . < / T e x t > < B o o k M a r k E n t r y N a m e > A d d   i n   E x c e l   2 0 1 3   m 2 0 0 : 0 4 : 4 1 . 2 < / B o o k M a r k E n t r y N a m e > < B o o k M a r k E x i t N a m e > A d d   i n   E x c e l   2 0 1 3   m 2 0 0 : 0 4 : 4 4 . 9 < / B o o k M a r k E x i t N a m e > < B o o k M a r k E n t r y P o s i t i o n > 2 8 1 2 3 3 < / B o o k M a r k E n t r y P o s i t i o n > < B o o k M a r k E x i t P o s i t i o n > 2 8 4 9 6 7 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9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 3 0 6 1 b 4 a 0 - f 4 d 9 - 4 b 7 b - 8 c 7 6 - 3 5 7 0 a 6 7 9 6 c f a < / I d > < C a p t i o n I t e m s > < C a p t i o n I t e m > < I n t e r n a l I d > 1 5 3 9 5 9 c b - 5 b 9 2 - 4 7 f a - a 4 4 7 - a e e 7 b 2 5 a 0 c 4 d < / I n t e r n a l I d > < N a m e > A d d   i n   E x c e l   2 0 1 3   m 1 Y o u c a n u s e 0 0 : 0 0 : 0 1 . 6 - 0 0 : 0 0 : 0 8 . 6 < / N a m e > < T e x t > Y o u   c a n   u s e   E x c e l   t o   a d d   n u m b e r s   u s i n g   f o r m u l a s ,   b u t t o n s ,   a n d   f u n c t i o n s . < / T e x t > < B o o k M a r k E n t r y N a m e > A d d   i n   E x c e l   2 0 1 3   m 1 0 0 : 0 0 : 0 1 . 6 < / B o o k M a r k E n t r y N a m e > < B o o k M a r k E x i t N a m e > A d d   i n   E x c e l   2 0 1 3   m 1 0 0 : 0 0 : 0 8 . 6 < / B o o k M a r k E x i t N a m e > < B o o k M a r k E n t r y P o s i t i o n > 1 6 0 0 < / B o o k M a r k E n t r y P o s i t i o n > < B o o k M a r k E x i t P o s i t i o n > 8 6 6 7 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 b 2 f c d 6 e 5 - b b 7 e - 4 2 e c - 9 4 8 1 - 2 c 2 1 d 2 5 e 1 5 b c < / I n t e r n a l I d > < N a m e > A d d   i n   E x c e l   2 0 1 3   m 1 L e t  s t a k e a 0 0 : 0 0 : 0 8 . 7 - 0 0 : 0 0 : 1 0 . 8 < / N a m e > < T e x t > L e t  s   t a k e   a   l o o k . < / T e x t > < B o o k M a r k E n t r y N a m e > A d d   i n   E x c e l   2 0 1 3   m 1 0 0 : 0 0 : 0 8 . 7 < / B o o k M a r k E n t r y N a m e > < B o o k M a r k E x i t N a m e > A d d   i n   E x c e l   2 0 1 3   m 1 0 0 : 0 0 : 1 0 . 8 < / B o o k M a r k E x i t N a m e > < B o o k M a r k E n t r y P o s i t i o n > 8 7 6 7 < / B o o k M a r k E n t r y P o s i t i o n > < B o o k M a r k E x i t P o s i t i o n > 1 0 8 3 3 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 9 1 c b f f f 1 - f e 5 6 - 4 8 3 f - a 8 7 3 - 2 d 9 6 d b 6 d b f f b < / I n t e r n a l I d > < N a m e > A d d   i n   E x c e l   2 0 1 3   m 1 Y o u a d d n u m b e r s 0 0 : 0 0 : 1 0 . 9 - 0 0 : 0 0 : 1 4 . 1 < / N a m e > < T e x t > Y o u   a d d   n u m b e r s   i n   c e l l s   b y   u s i n g   f o r m u l a s . < / T e x t > < B o o k M a r k E n t r y N a m e > A d d   i n   E x c e l   2 0 1 3   m 1 0 0 : 0 0 : 1 0 . 9 < / B o o k M a r k E n t r y N a m e > < B o o k M a r k E x i t N a m e > A d d   i n   E x c e l   2 0 1 3   m 1 0 0 : 0 0 : 1 4 . 1 < / B o o k M a r k E x i t N a m e > < B o o k M a r k E n t r y P o s i t i o n > 1 0 9 3 3 < / B o o k M a r k E n t r y P o s i t i o n > < B o o k M a r k E x i t P o s i t i o n > 1 4 1 0 0 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 c c 9 5 0 5 0 d - e 9 4 c - 4 e 8 a - b 6 d 3 - 6 3 f 2 2 1 6 5 9 3 9 e < / I n t e r n a l I d > < N a m e > A d d   i n   E x c e l   2 0 1 3   m 1 A f o r m u l a a l w a y s 0 0 : 0 0 : 1 4 . 2 - 0 0 : 0 0 : 2 4 . 9 < / N a m e > < T e x t > A   f o r m u l a   a l w a y s   s t a r t s   w i t h   t h e   e q u a l s   s i g n .   I   t h e n   e n t e r   a   n u m b e r ,   t h e n   a   p l u s   s i g n ,   t h e n   a n o t h e r   n u m b e r ,   a n d   p r e s s   E n t e r . < / T e x t > < B o o k M a r k E n t r y N a m e > A d d   i n   E x c e l   2 0 1 3   m 1 0 0 : 0 0 : 1 4 . 2 < / B o o k M a r k E n t r y N a m e > < B o o k M a r k E x i t N a m e > A d d   i n   E x c e l   2 0 1 3   m 1 0 0 : 0 0 : 2 4 . 9 < / B o o k M a r k E x i t N a m e > < B o o k M a r k E n t r y P o s i t i o n > 1 4 2 0 0 < / B o o k M a r k E n t r y P o s i t i o n > < B o o k M a r k E x i t P o s i t i o n > 2 4 9 6 7 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 2 0 c c a c e 0 - f 2 b 9 - 4 2 2 c - 9 f 8 d - b 5 1 8 2 b 7 4 8 8 c 2 < / I n t e r n a l I d > < N a m e > A d d   i n   E x c e l   2 0 1 3   m 1 A n d t h e c e l l 0 0 : 0 0 : 2 5 . 0 - 0 0 : 0 0 : 2 8 . 4 < / N a m e > < T e x t > A n d   t h e   c e l l   d i s p l a y s   t h e   r e s u l t s . < / T e x t > < B o o k M a r k E n t r y N a m e > A d d   i n   E x c e l   2 0 1 3   m 1 0 0 : 0 0 : 2 5 . 0 < / B o o k M a r k E n t r y N a m e > < B o o k M a r k E x i t N a m e > A d d   i n   E x c e l   2 0 1 3   m 1 0 0 : 0 0 : 2 8 . 4 < / B o o k M a r k E x i t N a m e > < B o o k M a r k E n t r y P o s i t i o n > 2 5 0 6 7 < / B o o k M a r k E n t r y P o s i t i o n > < B o o k M a r k E x i t P o s i t i o n > 2 8 4 0 0 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 e 5 e e 4 a 4 8 - 1 b c 5 - 4 0 8 4 - 8 9 e 8 - 7 d 5 6 7 5 5 7 3 7 0 f < / I n t e r n a l I d > < N a m e > A d d   i n   E x c e l   2 0 1 3   m 1 Y o u c a n a d d 0 0 : 0 0 : 2 8 . 5 - 0 0 : 0 0 : 3 2 . 5 < / N a m e > < T e x t > Y o u   c a n   a d d   m a n y   n u m b e r s   t h i s   w a y ,   n o t   j u s t   t w o . < / T e x t > < B o o k M a r k E n t r y N a m e > A d d   i n   E x c e l   2 0 1 3   m 1 0 0 : 0 0 : 2 8 . 5 < / B o o k M a r k E n t r y N a m e > < B o o k M a r k E x i t N a m e > A d d   i n   E x c e l   2 0 1 3   m 1 0 0 : 0 0 : 3 2 . 5 < / B o o k M a r k E x i t N a m e > < B o o k M a r k E n t r y P o s i t i o n > 2 8 5 0 0 < / B o o k M a r k E n t r y P o s i t i o n > < B o o k M a r k E x i t P o s i t i o n > 3 2 5 0 0 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 7 a 8 d 9 e 5 a - e 1 f 2 - 4 f a a - 9 e 3 9 - 8 9 c f 9 4 c 7 7 0 e 1 < / I n t e r n a l I d > < N a m e > A d d   i n   E x c e l   2 0 1 3   m 1 I n s t e a d o f a d d i n g 0 0 : 0 0 : 3 2 . 6 - 0 0 : 0 0 : 3 9 . 1 < / N a m e > < T e x t > I n s t e a d   o f   a d d i n g   n u m b e r s   w i t h i n   a   c e l l ,   y o u   c a n   a l s o   r e f e r e n c e   c e l l s   t o   m a k e   a d d i n g   a   b i t   e a s i e r . < / T e x t > < B o o k M a r k E n t r y N a m e > A d d   i n   E x c e l   2 0 1 3   m 1 0 0 : 0 0 : 3 2 . 6 < / B o o k M a r k E n t r y N a m e > < B o o k M a r k E x i t N a m e > A d d   i n   E x c e l   2 0 1 3   m 1 0 0 : 0 0 : 3 9 . 1 < / B o o k M a r k E x i t N a m e > < B o o k M a r k E n t r y P o s i t i o n > 3 2 6 0 0 < / B o o k M a r k E n t r y P o s i t i o n > < B o o k M a r k E x i t P o s i t i o n > 3 9 1 0 0 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 a d 9 e d 0 2 d - f 0 6 b - 4 e 5 0 - 9 4 8 7 - 2 8 c d 0 f a 0 2 2 c 0 < / I n t e r n a l I d > < N a m e > A d d   i n   E x c e l   2 0 1 3   m 1 B 2 i s e q u a l 0 0 : 0 0 : 3 9 . 2 - 0 0 : 0 0 : 4 1 . 8 < / N a m e > < T e x t > B 2   i s   e q u a l   t o   6 < / T e x t > < B o o k M a r k E n t r y N a m e > A d d   i n   E x c e l   2 0 1 3   m 1 0 0 : 0 0 : 3 9 . 2 < / B o o k M a r k E n t r y N a m e > < B o o k M a r k E x i t N a m e > A d d   i n   E x c e l   2 0 1 3   m 1 0 0 : 0 0 : 4 1 . 8 < / B o o k M a r k E x i t N a m e > < B o o k M a r k E n t r y P o s i t i o n > 3 9 2 0 0 < / B o o k M a r k E n t r y P o s i t i o n > < B o o k M a r k E x i t P o s i t i o n > 4 1 8 0 0 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 f 0 3 d 7 0 5 e - 3 0 9 6 - 4 2 2 f - 9 0 1 1 - 9 8 c 9 4 0 2 a a 0 4 a < / I n t e r n a l I d > < N a m e > A d d   i n   E x c e l   2 0 1 3   m 1 B 3 i s e q u a l 0 0 : 0 0 : 4 1 . 9 - 0 0 : 0 0 : 4 4 . 3 < / N a m e > < T e x t > B 3   i s   e q u a l   t o   3 < / T e x t > < B o o k M a r k E n t r y N a m e > A d d   i n   E x c e l   2 0 1 3   m 1 0 0 : 0 0 : 4 1 . 9 < / B o o k M a r k E n t r y N a m e > < B o o k M a r k E x i t N a m e > A d d   i n   E x c e l   2 0 1 3   m 1 0 0 : 0 0 : 4 4 . 3 < / B o o k M a r k E x i t N a m e > < B o o k M a r k E n t r y P o s i t i o n > 4 1 9 0 0 < / B o o k M a r k E n t r y P o s i t i o n > < B o o k M a r k E x i t P o s i t i o n > 4 4 3 0 0 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 a 1 8 5 0 2 a 3 - 0 8 c 6 - 4 a b f - 9 c 9 3 - b 1 a 2 0 7 9 3 f 8 5 8 < / I n t e r n a l I d > < N a m e > A d d   i n   E x c e l   2 0 1 3   m 1 I  l l c r e a t e a 0 0 : 0 0 : 4 4 . 4 - 0 0 : 0 0 : 4 8 . 3 < / N a m e > < T e x t > I  l l   c r e a t e   a   f o r m u l a   t h a t   a d d s   t h e   c e l l s . < / T e x t > < B o o k M a r k E n t r y N a m e > A d d   i n   E x c e l   2 0 1 3   m 1 0 0 : 0 0 : 4 4 . 4 < / B o o k M a r k E n t r y N a m e > < B o o k M a r k E x i t N a m e > A d d   i n   E x c e l   2 0 1 3   m 1 0 0 : 0 0 : 4 8 . 3 < / B o o k M a r k E x i t N a m e > < B o o k M a r k E n t r y P o s i t i o n > 4 4 4 0 0 < / B o o k M a r k E n t r y P o s i t i o n > < B o o k M a r k E x i t P o s i t i o n > 4 8 3 0 0 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 9 2 4 6 1 0 8 d - 5 d c a - 4 1 9 e - b d e 0 - 4 a 4 3 0 9 0 1 2 5 2 9 < / I n t e r n a l I d > < N a m e > A d d   i n   E x c e l   2 0 1 3   m 1 I s t a r t w i t h 0 0 : 0 0 : 4 8 . 4 - 0 0 : 0 0 : 5 9 . 9 < / N a m e > < T e x t > I   s t a r t   w i t h   a n   e q u a l s   s i g n ,   c l i c k   a   c e l l   t h a t   I   w a n t   t o   a d d ,   t h e n   a   p l u s   s i g n ,   a n d   t h e n   a n o t h e r   c e l l ,   a n d   p r e s s   E n t e r . < / T e x t > < B o o k M a r k E n t r y N a m e > A d d   i n   E x c e l   2 0 1 3   m 1 0 0 : 0 0 : 4 8 . 4 < / B o o k M a r k E n t r y N a m e > < B o o k M a r k E x i t N a m e > A d d   i n   E x c e l   2 0 1 3   m 1 0 0 : 0 0 : 5 9 . 9 < / B o o k M a r k E x i t N a m e > < B o o k M a r k E n t r y P o s i t i o n > 4 8 4 0 0 < / B o o k M a r k E n t r y P o s i t i o n > < B o o k M a r k E x i t P o s i t i o n > 5 9 9 6 7 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 a 6 d 6 8 e 9 e - 9 d a 3 - 4 e 6 7 - b 6 8 0 - 1 7 5 4 f f 6 8 e e d 7 < / I n t e r n a l I d > < N a m e > A d d   i n   E x c e l   2 0 1 3   m 1 I f I c h a n g e 0 0 : 0 1 : 0 0 . 0 - 0 0 : 0 1 : 0 5 . 4 < / N a m e > < T e x t > I f   I   c h a n g e   a   n u m b e r   i n   a   c e l l ,   t h e   r e s u l t s   a u t o m a t i c a l l y   u p d a t e . < / T e x t > < B o o k M a r k E n t r y N a m e > A d d   i n   E x c e l   2 0 1 3   m 1 0 0 : 0 1 : 0 0 . 0 < / B o o k M a r k E n t r y N a m e > < B o o k M a r k E x i t N a m e > A d d   i n   E x c e l   2 0 1 3   m 1 0 0 : 0 1 : 0 5 . 4 < / B o o k M a r k E x i t N a m e > < B o o k M a r k E n t r y P o s i t i o n > 6 0 0 6 7 < / B o o k M a r k E n t r y P o s i t i o n > < B o o k M a r k E x i t P o s i t i o n > 6 5 4 0 0 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 2 0 0 f 4 1 1 b - 4 c 0 1 - 4 1 8 4 - 8 a 0 8 - 4 7 0 2 7 a 1 2 9 2 0 3 < / I n t e r n a l I d > < N a m e > A d d   i n   E x c e l   2 0 1 3   m 1 Y o u c a n a l s o 0 0 : 0 1 : 0 5 . 5 - 0 0 : 0 1 : 1 0 . 5 < / N a m e > < T e x t > Y o u   c a n   a l s o   a d d   m a n y   c e l l s   t h i s   w a y ,   n o t   j u s t   t w o . < / T e x t > < B o o k M a r k E n t r y N a m e > A d d   i n   E x c e l   2 0 1 3   m 1 0 0 : 0 1 : 0 5 . 5 < / B o o k M a r k E n t r y N a m e > < B o o k M a r k E x i t N a m e > A d d   i n   E x c e l   2 0 1 3   m 1 0 0 : 0 1 : 1 0 . 5 < / B o o k M a r k E x i t N a m e > < B o o k M a r k E n t r y P o s i t i o n > 6 5 5 0 0 < / B o o k M a r k E n t r y P o s i t i o n > < B o o k M a r k E x i t P o s i t i o n > 7 0 5 3 3 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 b 8 6 2 6 b f 0 - a a 9 0 - 4 2 b d - 9 d 4 2 - 0 d c 9 3 8 1 b c 6 e d < / I n t e r n a l I d > < N a m e > A d d   i n   E x c e l   2 0 1 3   m 1 Y o u c a n e v e n 0 0 : 0 1 : 1 0 . 6 - 0 0 : 0 1 : 1 3 . 1 < / N a m e > < T e x t > Y o u   c a n   e v e n   a d d   c e l l s   a n d   n u m b e r s . < / T e x t > < B o o k M a r k E n t r y N a m e > A d d   i n   E x c e l   2 0 1 3   m 1 0 0 : 0 1 : 1 0 . 6 < / B o o k M a r k E n t r y N a m e > < B o o k M a r k E x i t N a m e > A d d   i n   E x c e l   2 0 1 3   m 1 0 0 : 0 1 : 1 3 . 1 < / B o o k M a r k E x i t N a m e > < B o o k M a r k E n t r y P o s i t i o n > 7 0 6 3 3 < / B o o k M a r k E n t r y P o s i t i o n > < B o o k M a r k E x i t P o s i t i o n > 7 3 1 0 0 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 3 2 5 a 5 7 8 6 - b 6 8 6 - 4 9 e 1 - a d f 2 - 7 3 a 5 9 4 8 0 b 8 e 6 < / I n t e r n a l I d > < N a m e > A d d   i n   E x c e l   2 0 1 3   m 1 I s t a r t w i t h 0 0 : 0 1 : 1 3 . 2 - 0 0 : 0 1 : 1 8 . 1 < / N a m e > < T e x t > I   s t a r t   w i t h   t h e   e q u a l s   s i g n ,   c l i c k   a   c e l l   I   w a n t   t o   a d d , < / T e x t > < B o o k M a r k E n t r y N a m e > A d d   i n   E x c e l   2 0 1 3   m 1 0 0 : 0 1 : 1 3 . 2 < / B o o k M a r k E n t r y N a m e > < B o o k M a r k E x i t N a m e > A d d   i n   E x c e l   2 0 1 3   m 1 0 0 : 0 1 : 1 8 . 1 < / B o o k M a r k E x i t N a m e > < B o o k M a r k E n t r y P o s i t i o n > 7 3 2 0 0 < / B o o k M a r k E n t r y P o s i t i o n > < B o o k M a r k E x i t P o s i t i o n > 7 8 1 6 7 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 e 7 f f e 1 d 2 - 6 4 5 0 - 4 2 5 b - 8 1 f d - 2 c a 4 9 b c 6 2 b 2 5 < / I n t e r n a l I d > < N a m e > A d d   i n   E x c e l   2 0 1 3   m 1 t h e n a p l u s 0 0 : 0 1 : 1 8 . 2 - 0 0 : 0 1 : 2 8 . 8 < / N a m e > < T e x t > t h e n   a   p l u s   s i g n ,   t h e n   a n o t h e r   c e l l ,   t h e n   a n o t h e r   p l u s   s i g n ,   t h e   n u m b e r ,   a n d   p r e s s   E n t e r . < / T e x t > < B o o k M a r k E n t r y N a m e > A d d   i n   E x c e l   2 0 1 3   m 1 0 0 : 0 1 : 1 8 . 2 < / B o o k M a r k E n t r y N a m e > < B o o k M a r k E x i t N a m e > A d d   i n   E x c e l   2 0 1 3   m 1 0 0 : 0 1 : 2 8 . 8 < / B o o k M a r k E x i t N a m e > < B o o k M a r k E n t r y P o s i t i o n > 7 8 2 6 7 < / B o o k M a r k E n t r y P o s i t i o n > < B o o k M a r k E x i t P o s i t i o n > 8 8 8 6 7 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 6 e 6 1 1 6 2 7 - d 9 5 b - 4 c 3 6 - 8 f 5 f - 6 b 2 d b 4 9 a 0 1 f 4 < / I n t e r n a l I d > < N a m e > A d d   i n   E x c e l   2 0 1 3   m 1 W h e n y o u d o u b l e - c l i c k 0 0 : 0 1 : 2 8 . 9 - 0 0 : 0 1 : 4 0 . 1 < / N a m e > < T e x t > W h e n   y o u   d o u b l e - c l i c k   a   c e l l   y o u   c a n   s e e   i f   i t   h a s   a   n u m b e r   o r   a   f o r m u l a ,   o r   y o u   c a n   l o o k   u p   h e r e   i n   t h e   F o r m u l a   B a r . < / T e x t > < B o o k M a r k E n t r y N a m e > A d d   i n   E x c e l   2 0 1 3   m 1 0 0 : 0 1 : 2 8 . 9 < / B o o k M a r k E n t r y N a m e > < B o o k M a r k E x i t N a m e > A d d   i n   E x c e l   2 0 1 3   m 1 0 0 : 0 1 : 4 0 . 1 < / B o o k M a r k E x i t N a m e > < B o o k M a r k E n t r y P o s i t i o n > 8 8 9 6 7 < / B o o k M a r k E n t r y P o s i t i o n > < B o o k M a r k E x i t P o s i t i o n > 1 0 0 1 3 3 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 a 2 3 9 3 b 8 d - 8 c 5 8 - 4 2 3 4 - 8 f 2 1 - 7 6 0 2 c b 6 4 b 9 c f < / I n t e r n a l I d > < N a m e > A d d   i n   E x c e l   2 0 1 3   m 1 A u t o S u m m a k e s i t 0 0 : 0 1 : 4 0 . 2 - 0 0 : 0 1 : 4 5 . 6 < / N a m e > < T e x t > A u t o S u m   m a k e s   i t   e a s y   t o   a d d   a d j a c e n t   c e l l s   i n   r o w s   a n d   c o l u m n s . < / T e x t > < B o o k M a r k E n t r y N a m e > A d d   i n   E x c e l   2 0 1 3   m 1 0 0 : 0 1 : 4 0 . 2 < / B o o k M a r k E n t r y N a m e > < B o o k M a r k E x i t N a m e > A d d   i n   E x c e l   2 0 1 3   m 1 0 0 : 0 1 : 4 5 . 6 < / B o o k M a r k E x i t N a m e > < B o o k M a r k E n t r y P o s i t i o n > 1 0 0 2 3 3 < / B o o k M a r k E n t r y P o s i t i o n > < B o o k M a r k E x i t P o s i t i o n > 1 0 5 6 0 0 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 5 7 4 3 7 9 8 e - 3 d 1 7 - 4 3 b 5 - 8 2 d 6 - 0 1 3 a b 9 f 7 f b 3 f < / I n t e r n a l I d > < N a m e > A d d   i n   E x c e l   2 0 1 3   m 1 C l i c k t h e c e l l 0 0 : 0 1 : 4 5 . 7 - 0 0 : 0 1 : 5 1 . 3 < / N a m e > < T e x t > C l i c k   t h e   c e l l   b e l o w   a   c o l u m n   o f   a d j a c e n t   c e l l s   o r   t o   t h e   r i g h t   o f   a   r o w   o f   a d j a c e n t   c e l l s . < / T e x t > < B o o k M a r k E n t r y N a m e > A d d   i n   E x c e l   2 0 1 3   m 1 0 0 : 0 1 : 4 5 . 7 < / B o o k M a r k E n t r y N a m e > < B o o k M a r k E x i t N a m e > A d d   i n   E x c e l   2 0 1 3   m 1 0 0 : 0 1 : 5 1 . 3 < / B o o k M a r k E x i t N a m e > < B o o k M a r k E n t r y P o s i t i o n > 1 0 5 7 0 0 < / B o o k M a r k E n t r y P o s i t i o n > < B o o k M a r k E x i t P o s i t i o n > 1 1 1 3 3 3 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 4 6 6 f 3 2 e 5 - e 0 a 4 - 4 b c c - 8 5 3 f - 5 4 b 0 3 d 5 7 8 4 7 9 < / I n t e r n a l I d > < N a m e > A d d   i n   E x c e l   2 0 1 3   m 1 T h e n , o n t h e 0 0 : 0 1 : 5 1 . 4 - 0 0 : 0 1 : 5 8 . 4 < / N a m e > < T e x t > T h e n ,   o n   t h e   H o m e   t a b ,   c l i c k   A u t o S u m ,   a n d   p r e s s   E n t e r . < / T e x t > < B o o k M a r k E n t r y N a m e > A d d   i n   E x c e l   2 0 1 3   m 1 0 0 : 0 1 : 5 1 . 4 < / B o o k M a r k E n t r y N a m e > < B o o k M a r k E x i t N a m e > A d d   i n   E x c e l   2 0 1 3   m 1 0 0 : 0 1 : 5 8 . 4 < / B o o k M a r k E x i t N a m e > < B o o k M a r k E n t r y P o s i t i o n > 1 1 1 4 3 3 < / B o o k M a r k E n t r y P o s i t i o n > < B o o k M a r k E x i t P o s i t i o n > 1 1 8 4 3 3 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 b 7 7 f 8 8 5 a - 3 e 4 f - 4 c a 6 - b 7 f f - 5 c 7 d 9 8 e b 6 e 2 1 < / I n t e r n a l I d > < N a m e > A d d   i n   E x c e l   2 0 1 3   m 1 E x c e l a d d s a l l 0 0 : 0 1 : 5 8 . 5 - 0 0 : 0 2 : 0 4 . 9 < / N a m e > < T e x t > E x c e l   a d d s   a l l   o f   t h e   c e l l s   i n   t h e   c o l u m n   o r   r o w .   I t  s   r e a l l y   h a n d y . < / T e x t > < B o o k M a r k E n t r y N a m e > A d d   i n   E x c e l   2 0 1 3   m 1 0 0 : 0 1 : 5 8 . 5 < / B o o k M a r k E n t r y N a m e > < B o o k M a r k E x i t N a m e > A d d   i n   E x c e l   2 0 1 3   m 1 0 0 : 0 2 : 0 4 . 9 < / B o o k M a r k E x i t N a m e > < B o o k M a r k E n t r y P o s i t i o n > 1 1 8 5 3 3 < / B o o k M a r k E n t r y P o s i t i o n > < B o o k M a r k E x i t P o s i t i o n > 1 2 4 9 0 0 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 7 b 2 4 0 8 6 0 - c f 2 e - 4 6 e 5 - 8 6 5 9 - 1 0 c f 9 2 2 f 9 e 8 9 < / I n t e r n a l I d > < N a m e > A d d   i n   E x c e l   2 0 1 3   m 1 T h e k e y b o a r d s h o r t c u t 0 0 : 0 2 : 0 5 . 0 - 0 0 : 0 2 : 1 2 . 5 < / N a m e > < T e x t > T h e   k e y b o a r d   s h o r t c u t   f o r   A u t o S u m   i s   A l t   +   = . < / T e x t > < B o o k M a r k E n t r y N a m e > A d d   i n   E x c e l   2 0 1 3   m 1 0 0 : 0 2 : 0 5 . 0 < / B o o k M a r k E n t r y N a m e > < B o o k M a r k E x i t N a m e > A d d   i n   E x c e l   2 0 1 3   m 1 0 0 : 0 2 : 1 2 . 5 < / B o o k M a r k E x i t N a m e > < B o o k M a r k E n t r y P o s i t i o n > 1 2 5 0 0 0 < / B o o k M a r k E n t r y P o s i t i o n > < B o o k M a r k E x i t P o s i t i o n > 1 3 2 5 0 0 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 9 3 1 8 b 8 b 5 - e 6 6 6 - 4 3 e 2 - b 2 2 9 - 7 2 c 4 1 9 d 1 7 8 a f < / I n t e r n a l I d > < N a m e > A d d   i n   E x c e l   2 0 1 3   m 1 Y o u c a n e v e n 0 0 : 0 2 : 1 2 . 6 - 0 0 : 0 2 : 1 7 . 5 < / N a m e > < T e x t > Y o u   c a n   e v e n   s e l e c t   a n   a d j a c e n t   g r o u p   o f   c e l l s   a n d   a n   e x t r a   c o l u m n   a n d   r o w ,   < / T e x t > < B o o k M a r k E n t r y N a m e > A d d   i n   E x c e l   2 0 1 3   m 1 0 0 : 0 2 : 1 2 . 6 < / B o o k M a r k E n t r y N a m e > < B o o k M a r k E x i t N a m e > A d d   i n   E x c e l   2 0 1 3   m 1 0 0 : 0 2 : 1 7 . 5 < / B o o k M a r k E x i t N a m e > < B o o k M a r k E n t r y P o s i t i o n > 1 3 2 6 0 0 < / B o o k M a r k E n t r y P o s i t i o n > < B o o k M a r k E x i t P o s i t i o n > 1 3 7 5 3 3 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 c 2 c 3 3 6 7 b - d d 6 1 - 4 e 9 2 - b 1 7 d - 6 6 8 e 1 c d b 3 5 3 e < / I n t e r n a l I d > < N a m e > A d d   i n   E x c e l   2 0 1 3   m 1 c l i c k A u t o S u m , a n d 0 0 : 0 2 : 1 7 . 6 - 0 0 : 0 2 : 2 4 . 9 < / N a m e > < T e x t > c l i c k   A u t o S u m ,   a n d   y o u   g e t   t h e   s u m   f o r   e a c h   r o w   a n d   c o l u m n   a n d   a   g r a n d   t o t a l . < / T e x t > < B o o k M a r k E n t r y N a m e > A d d   i n   E x c e l   2 0 1 3   m 1 0 0 : 0 2 : 1 7 . 6 < / B o o k M a r k E n t r y N a m e > < B o o k M a r k E x i t N a m e > A d d   i n   E x c e l   2 0 1 3   m 1 0 0 : 0 2 : 2 4 . 9 < / B o o k M a r k E x i t N a m e > < B o o k M a r k E n t r y P o s i t i o n > 1 3 7 6 3 3 < / B o o k M a r k E n t r y P o s i t i o n > < B o o k M a r k E x i t P o s i t i o n > 1 4 4 9 6 7 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 6 1 9 9 0 e d d - 5 0 1 1 - 4 8 7 e - b c 2 9 - 6 7 d 5 b 2 b 6 d 4 6 4 < / I n t e r n a l I d > < N a m e > A d d   i n   E x c e l   2 0 1 3   m 1 A u t o S u m h a s a 0 0 : 0 2 : 2 5 . 0 - 0 0 : 0 2 : 2 7 . 3 < / N a m e > < T e x t > A u t o S u m   h a s   a   n u m b e r   o f   o p t i o n s . < / T e x t > < B o o k M a r k E n t r y N a m e > A d d   i n   E x c e l   2 0 1 3   m 1 0 0 : 0 2 : 2 5 . 0 < / B o o k M a r k E n t r y N a m e > < B o o k M a r k E x i t N a m e > A d d   i n   E x c e l   2 0 1 3   m 1 0 0 : 0 2 : 2 7 . 3 < / B o o k M a r k E x i t N a m e > < B o o k M a r k E n t r y P o s i t i o n > 1 4 5 0 6 7 < / B o o k M a r k E n t r y P o s i t i o n > < B o o k M a r k E x i t P o s i t i o n > 1 4 7 3 6 7 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 1 b 6 e e 0 7 6 - 7 4 9 a - 4 8 8 0 - b 2 d 2 - 4 d d a 6 8 1 f b d d 1 < / I n t e r n a l I d > < N a m e > A d d   i n   E x c e l   2 0 1 3   m 1 C h o o s e a n o p t i o n , 0 0 : 0 2 : 2 7 . 4 - 0 0 : 0 2 : 3 4 . 8 < / N a m e > < T e x t > C h o o s e   a n   o p t i o n ,   s u c h   a s   A v e r a g e ,   a n d   E x c e l   c a l c u l a t e s   t h e   a v e r a g e   f o r   t h e   r o w . < / T e x t > < B o o k M a r k E n t r y N a m e > A d d   i n   E x c e l   2 0 1 3   m 1 0 0 : 0 2 : 2 7 . 4 < / B o o k M a r k E n t r y N a m e > < B o o k M a r k E x i t N a m e > A d d   i n   E x c e l   2 0 1 3   m 1 0 0 : 0 2 : 3 4 . 8 < / B o o k M a r k E x i t N a m e > < B o o k M a r k E n t r y P o s i t i o n > 1 4 7 4 6 7 < / B o o k M a r k E n t r y P o s i t i o n > < B o o k M a r k E x i t P o s i t i o n > 1 5 4 8 0 0 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 3 4 f 3 e 2 d 8 - b 6 2 f - 4 4 2 e - a c 2 8 - d 7 b c 3 b 0 2 d e 6 0 < / I n t e r n a l I d > < N a m e > A d d   i n   E x c e l   2 0 1 3   m 1 T o c o p y a 0 0 : 0 2 : 3 4 . 9 - 0 0 : 0 2 : 4 3 . 9 < / N a m e > < T e x t > T o   c o p y   a   c e l l   a n d   i t s   f o r m u l a ,   c l i c k   t h e   c e l l ,   c l i c k   t h e   b o t t o m   r i g h t   o f   t h e   c e l l   b o r d e r   s o   t h a t   y o u   s e e   a   p l u s   s i g n , < / T e x t > < B o o k M a r k E n t r y N a m e > A d d   i n   E x c e l   2 0 1 3   m 1 0 0 : 0 2 : 3 4 . 9 < / B o o k M a r k E n t r y N a m e > < B o o k M a r k E x i t N a m e > A d d   i n   E x c e l   2 0 1 3   m 1 0 0 : 0 2 : 4 3 . 9 < / B o o k M a r k E x i t N a m e > < B o o k M a r k E n t r y P o s i t i o n > 1 5 4 9 0 0 < / B o o k M a r k E n t r y P o s i t i o n > < B o o k M a r k E x i t P o s i t i o n > 1 6 3 9 6 7 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 e 5 7 6 4 9 5 1 - 1 f 8 5 - 4 c b c - a f b 4 - 3 0 f 2 c 4 7 e 6 a 8 7 < / I n t e r n a l I d > < N a m e > A d d   i n   E x c e l   2 0 1 3   m 1 h o l d d o w n y o u r 0 0 : 0 2 : 4 4 . 0 - 0 0 : 0 2 : 5 1 . 5 < / N a m e > < T e x t > h o l d   d o w n   y o u r   l e f t   m o u s e   b u t t o n   a n d   d r a g   i t   t o   t h e   r i g h t   f o r   a   c o l u m n   o r   d o w n   f o r   a   r o w . < / T e x t > < B o o k M a r k E n t r y N a m e > A d d   i n   E x c e l   2 0 1 3   m 1 0 0 : 0 2 : 4 4 . 0 < / B o o k M a r k E n t r y N a m e > < B o o k M a r k E x i t N a m e > A d d   i n   E x c e l   2 0 1 3   m 1 0 0 : 0 2 : 5 1 . 5 < / B o o k M a r k E x i t N a m e > < B o o k M a r k E n t r y P o s i t i o n > 1 6 4 0 6 7 < / B o o k M a r k E n t r y P o s i t i o n > < B o o k M a r k E x i t P o s i t i o n > 1 7 1 5 3 3 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 8 2 b a 8 a f d - f 9 b 9 - 4 9 3 a - a a 4 5 - a e 3 7 7 6 d 3 f 8 8 1 < / I n t e r n a l I d > < N a m e > A d d   i n   E x c e l   2 0 1 3   m 1 A n d t h e f o r m u l a 0 0 : 0 2 : 5 1 . 6 - 0 0 : 0 2 : 5 5 . 5 < / N a m e > < T e x t > A n d   t h e   f o r m u l a   i s   c o p i e d   i n t o   t h e   n e w   c e l l s < / T e x t > < B o o k M a r k E n t r y N a m e > A d d   i n   E x c e l   2 0 1 3   m 1 0 0 : 0 2 : 5 1 . 6 < / B o o k M a r k E n t r y N a m e > < B o o k M a r k E x i t N a m e > A d d   i n   E x c e l   2 0 1 3   m 1 0 0 : 0 2 : 5 5 . 5 < / B o o k M a r k E x i t N a m e > < B o o k M a r k E n t r y P o s i t i o n > 1 7 1 6 3 3 < / B o o k M a r k E n t r y P o s i t i o n > < B o o k M a r k E x i t P o s i t i o n > 1 7 5 5 3 3 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 2 4 4 3 0 c 2 f - 7 2 2 b - 4 8 6 f - 8 8 0 c - 2 4 7 6 c f 2 e 2 0 f e < / I n t e r n a l I d > < N a m e > A d d   i n   E x c e l   2 0 1 3   m 1 U p n e x t , t h e 0 0 : 0 2 : 5 5 . 6 - 0 0 : 0 2 : 5 9 . 1 < / N a m e > < T e x t > U p   n e x t ,   t h e   S U M   f u n c t i o n . < / T e x t > < B o o k M a r k E n t r y N a m e > A d d   i n   E x c e l   2 0 1 3   m 1 0 0 : 0 2 : 5 5 . 6 < / B o o k M a r k E n t r y N a m e > < B o o k M a r k E x i t N a m e > A d d   i n   E x c e l   2 0 1 3   m 1 0 0 : 0 2 : 5 9 . 1 < / B o o k M a r k E x i t N a m e > < B o o k M a r k E n t r y P o s i t i o n > 1 7 5 6 3 3 < / B o o k M a r k E n t r y P o s i t i o n > < B o o k M a r k E x i t P o s i t i o n > 1 7 9 1 0 0 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348CEA2D-4975-42CC-997E-689EB1FB4F80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B60031C-5856-454E-8A95-187AF43A2F0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D3094971-4CEE-48F7-A7EF-CF787F3F8591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0CCA19F0-08E8-4D40-AF2E-568CDCCCF062}">
  <ds:schemaRefs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8139ACA3-C2B0-41C8-8EF8-B45402E81C3C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5949</TotalTime>
  <Words>2813</Words>
  <Application>Microsoft Office PowerPoint</Application>
  <PresentationFormat>Custom</PresentationFormat>
  <Paragraphs>274</Paragraphs>
  <Slides>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Wilcox</dc:creator>
  <cp:lastModifiedBy>-</cp:lastModifiedBy>
  <cp:revision>269</cp:revision>
  <dcterms:created xsi:type="dcterms:W3CDTF">2012-03-12T21:21:52Z</dcterms:created>
  <dcterms:modified xsi:type="dcterms:W3CDTF">2013-08-22T03:13:23Z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