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1"/>
    <p:sldMasterId id="2147483669" r:id="rId12"/>
    <p:sldMasterId id="2147483681" r:id="rId13"/>
    <p:sldMasterId id="2147483693" r:id="rId14"/>
    <p:sldMasterId id="2147483705" r:id="rId15"/>
    <p:sldMasterId id="2147483717" r:id="rId16"/>
  </p:sldMasterIdLst>
  <p:notesMasterIdLst>
    <p:notesMasterId r:id="rId26"/>
  </p:notesMasterIdLst>
  <p:sldIdLst>
    <p:sldId id="376" r:id="rId17"/>
    <p:sldId id="368" r:id="rId18"/>
    <p:sldId id="372" r:id="rId19"/>
    <p:sldId id="371" r:id="rId20"/>
    <p:sldId id="369" r:id="rId21"/>
    <p:sldId id="370" r:id="rId22"/>
    <p:sldId id="375" r:id="rId23"/>
    <p:sldId id="373" r:id="rId24"/>
    <p:sldId id="374" r:id="rId25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76"/>
            <p14:sldId id="368"/>
            <p14:sldId id="372"/>
            <p14:sldId id="371"/>
            <p14:sldId id="369"/>
            <p14:sldId id="370"/>
            <p14:sldId id="375"/>
            <p14:sldId id="373"/>
            <p14:sldId id="37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529">
          <p15:clr>
            <a:srgbClr val="A4A3A4"/>
          </p15:clr>
        </p15:guide>
        <p15:guide id="2" orient="horz" pos="2545">
          <p15:clr>
            <a:srgbClr val="A4A3A4"/>
          </p15:clr>
        </p15:guide>
        <p15:guide id="3" orient="horz" pos="5953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89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orient="horz" pos="3937">
          <p15:clr>
            <a:srgbClr val="A4A3A4"/>
          </p15:clr>
        </p15:guide>
        <p15:guide id="9" pos="4095">
          <p15:clr>
            <a:srgbClr val="A4A3A4"/>
          </p15:clr>
        </p15:guide>
        <p15:guide id="10" pos="7407">
          <p15:clr>
            <a:srgbClr val="A4A3A4"/>
          </p15:clr>
        </p15:guide>
        <p15:guide id="11" pos="15">
          <p15:clr>
            <a:srgbClr val="A4A3A4"/>
          </p15:clr>
        </p15:guide>
        <p15:guide id="12" pos="6344">
          <p15:clr>
            <a:srgbClr val="A4A3A4"/>
          </p15:clr>
        </p15:guide>
        <p15:guide id="13" pos="7119">
          <p15:clr>
            <a:srgbClr val="A4A3A4"/>
          </p15:clr>
        </p15:guide>
        <p15:guide id="14" pos="783">
          <p15:clr>
            <a:srgbClr val="A4A3A4"/>
          </p15:clr>
        </p15:guide>
        <p15:guide id="15" pos="7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678" y="-72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3.xml"/><Relationship Id="rId18" Type="http://schemas.openxmlformats.org/officeDocument/2006/relationships/slide" Target="slides/slide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6.xml"/><Relationship Id="rId20" Type="http://schemas.openxmlformats.org/officeDocument/2006/relationships/slide" Target="slides/slide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1.xml"/><Relationship Id="rId24" Type="http://schemas.openxmlformats.org/officeDocument/2006/relationships/slide" Target="slides/slide8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5.xml"/><Relationship Id="rId23" Type="http://schemas.openxmlformats.org/officeDocument/2006/relationships/slide" Target="slides/slide7.xml"/><Relationship Id="rId28" Type="http://schemas.openxmlformats.org/officeDocument/2006/relationships/presProps" Target="presProps.xml"/><Relationship Id="rId10" Type="http://schemas.openxmlformats.org/officeDocument/2006/relationships/customXml" Target="../customXml/item10.xml"/><Relationship Id="rId19" Type="http://schemas.openxmlformats.org/officeDocument/2006/relationships/slide" Target="slides/slide3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4.xml"/><Relationship Id="rId22" Type="http://schemas.openxmlformats.org/officeDocument/2006/relationships/slide" Target="slides/slide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9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12/13/2012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12/13/2012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12/13/2012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12/13/2012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12/13/2012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12/13/2012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12/13/2012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12/13/2012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12/13/2012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591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21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296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17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20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22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49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62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22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55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12/13/2012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0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20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664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19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43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86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547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70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32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40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55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1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37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6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548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974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796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71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69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12/13/2012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828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742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6728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2466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2681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59790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" action="ppaction://noaction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42705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604476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3689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487611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12/13/2012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515389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416691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759152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71477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55127519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4636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0639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94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2846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12/13/2012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12/13/2012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12/13/2012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7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3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1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7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tags" Target="../tags/tag37.xml"/><Relationship Id="rId21" Type="http://schemas.openxmlformats.org/officeDocument/2006/relationships/tags" Target="../tags/tag19.xml"/><Relationship Id="rId34" Type="http://schemas.openxmlformats.org/officeDocument/2006/relationships/tags" Target="../tags/tag32.xml"/><Relationship Id="rId42" Type="http://schemas.openxmlformats.org/officeDocument/2006/relationships/tags" Target="../tags/tag40.xml"/><Relationship Id="rId47" Type="http://schemas.openxmlformats.org/officeDocument/2006/relationships/slideLayout" Target="../slideLayouts/slideLayout5.xml"/><Relationship Id="rId50" Type="http://schemas.openxmlformats.org/officeDocument/2006/relationships/image" Target="../media/image6.png"/><Relationship Id="rId55" Type="http://schemas.openxmlformats.org/officeDocument/2006/relationships/slide" Target="slide5.xml"/><Relationship Id="rId63" Type="http://schemas.openxmlformats.org/officeDocument/2006/relationships/slide" Target="slide9.xml"/><Relationship Id="rId7" Type="http://schemas.openxmlformats.org/officeDocument/2006/relationships/tags" Target="../tags/tag5.xml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9" Type="http://schemas.openxmlformats.org/officeDocument/2006/relationships/tags" Target="../tags/tag27.xml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tags" Target="../tags/tag30.xml"/><Relationship Id="rId37" Type="http://schemas.openxmlformats.org/officeDocument/2006/relationships/tags" Target="../tags/tag35.xml"/><Relationship Id="rId40" Type="http://schemas.openxmlformats.org/officeDocument/2006/relationships/tags" Target="../tags/tag38.xml"/><Relationship Id="rId45" Type="http://schemas.openxmlformats.org/officeDocument/2006/relationships/tags" Target="../tags/tag43.xml"/><Relationship Id="rId53" Type="http://schemas.openxmlformats.org/officeDocument/2006/relationships/slide" Target="slide4.xml"/><Relationship Id="rId58" Type="http://schemas.openxmlformats.org/officeDocument/2006/relationships/image" Target="../media/image10.png"/><Relationship Id="rId66" Type="http://schemas.microsoft.com/office/2007/relationships/hdphoto" Target="../media/hdphoto1.wdp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tags" Target="../tags/tag34.xml"/><Relationship Id="rId49" Type="http://schemas.openxmlformats.org/officeDocument/2006/relationships/image" Target="../media/image5.png"/><Relationship Id="rId57" Type="http://schemas.openxmlformats.org/officeDocument/2006/relationships/slide" Target="slide6.xml"/><Relationship Id="rId61" Type="http://schemas.openxmlformats.org/officeDocument/2006/relationships/slide" Target="slide8.xml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tags" Target="../tags/tag29.xml"/><Relationship Id="rId44" Type="http://schemas.openxmlformats.org/officeDocument/2006/relationships/tags" Target="../tags/tag42.xml"/><Relationship Id="rId52" Type="http://schemas.openxmlformats.org/officeDocument/2006/relationships/image" Target="../media/image7.png"/><Relationship Id="rId60" Type="http://schemas.openxmlformats.org/officeDocument/2006/relationships/image" Target="../media/image11.png"/><Relationship Id="rId65" Type="http://schemas.openxmlformats.org/officeDocument/2006/relationships/image" Target="../media/image14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tags" Target="../tags/tag28.xml"/><Relationship Id="rId35" Type="http://schemas.openxmlformats.org/officeDocument/2006/relationships/tags" Target="../tags/tag33.xml"/><Relationship Id="rId43" Type="http://schemas.openxmlformats.org/officeDocument/2006/relationships/tags" Target="../tags/tag41.xml"/><Relationship Id="rId48" Type="http://schemas.openxmlformats.org/officeDocument/2006/relationships/slide" Target="slide2.xml"/><Relationship Id="rId56" Type="http://schemas.openxmlformats.org/officeDocument/2006/relationships/image" Target="../media/image9.png"/><Relationship Id="rId64" Type="http://schemas.openxmlformats.org/officeDocument/2006/relationships/image" Target="../media/image13.png"/><Relationship Id="rId8" Type="http://schemas.openxmlformats.org/officeDocument/2006/relationships/tags" Target="../tags/tag6.xml"/><Relationship Id="rId51" Type="http://schemas.openxmlformats.org/officeDocument/2006/relationships/slide" Target="slide3.xml"/><Relationship Id="rId3" Type="http://schemas.openxmlformats.org/officeDocument/2006/relationships/tags" Target="../tags/tag1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tags" Target="../tags/tag31.xml"/><Relationship Id="rId38" Type="http://schemas.openxmlformats.org/officeDocument/2006/relationships/tags" Target="../tags/tag36.xml"/><Relationship Id="rId46" Type="http://schemas.openxmlformats.org/officeDocument/2006/relationships/tags" Target="../tags/tag44.xml"/><Relationship Id="rId59" Type="http://schemas.openxmlformats.org/officeDocument/2006/relationships/slide" Target="slide7.xml"/><Relationship Id="rId67" Type="http://schemas.openxmlformats.org/officeDocument/2006/relationships/image" Target="../media/image15.png"/><Relationship Id="rId20" Type="http://schemas.openxmlformats.org/officeDocument/2006/relationships/tags" Target="../tags/tag18.xml"/><Relationship Id="rId41" Type="http://schemas.openxmlformats.org/officeDocument/2006/relationships/tags" Target="../tags/tag39.xml"/><Relationship Id="rId54" Type="http://schemas.openxmlformats.org/officeDocument/2006/relationships/image" Target="../media/image8.png"/><Relationship Id="rId6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tags" Target="../tags/tag55.xml"/><Relationship Id="rId18" Type="http://schemas.openxmlformats.org/officeDocument/2006/relationships/tags" Target="../tags/tag60.xml"/><Relationship Id="rId26" Type="http://schemas.openxmlformats.org/officeDocument/2006/relationships/image" Target="../media/image16.png"/><Relationship Id="rId39" Type="http://schemas.openxmlformats.org/officeDocument/2006/relationships/image" Target="../media/image12.png"/><Relationship Id="rId3" Type="http://schemas.openxmlformats.org/officeDocument/2006/relationships/tags" Target="../tags/tag45.xml"/><Relationship Id="rId21" Type="http://schemas.openxmlformats.org/officeDocument/2006/relationships/tags" Target="../tags/tag63.xml"/><Relationship Id="rId34" Type="http://schemas.openxmlformats.org/officeDocument/2006/relationships/slide" Target="slide6.xml"/><Relationship Id="rId42" Type="http://schemas.openxmlformats.org/officeDocument/2006/relationships/image" Target="../media/image14.png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tags" Target="../tags/tag59.xml"/><Relationship Id="rId25" Type="http://schemas.openxmlformats.org/officeDocument/2006/relationships/slideLayout" Target="../slideLayouts/slideLayout5.xml"/><Relationship Id="rId33" Type="http://schemas.openxmlformats.org/officeDocument/2006/relationships/image" Target="../media/image9.png"/><Relationship Id="rId38" Type="http://schemas.openxmlformats.org/officeDocument/2006/relationships/slide" Target="slide8.xml"/><Relationship Id="rId46" Type="http://schemas.openxmlformats.org/officeDocument/2006/relationships/image" Target="../media/image5.png"/><Relationship Id="rId2" Type="http://schemas.openxmlformats.org/officeDocument/2006/relationships/video" Target="../media/media2.mp4"/><Relationship Id="rId16" Type="http://schemas.openxmlformats.org/officeDocument/2006/relationships/tags" Target="../tags/tag58.xml"/><Relationship Id="rId20" Type="http://schemas.openxmlformats.org/officeDocument/2006/relationships/tags" Target="../tags/tag62.xml"/><Relationship Id="rId29" Type="http://schemas.openxmlformats.org/officeDocument/2006/relationships/image" Target="../media/image7.png"/><Relationship Id="rId41" Type="http://schemas.openxmlformats.org/officeDocument/2006/relationships/image" Target="../media/image13.png"/><Relationship Id="rId1" Type="http://schemas.microsoft.com/office/2007/relationships/media" Target="../media/media2.mp4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24" Type="http://schemas.openxmlformats.org/officeDocument/2006/relationships/tags" Target="../tags/tag66.xml"/><Relationship Id="rId32" Type="http://schemas.openxmlformats.org/officeDocument/2006/relationships/slide" Target="slide5.xml"/><Relationship Id="rId37" Type="http://schemas.openxmlformats.org/officeDocument/2006/relationships/image" Target="../media/image11.png"/><Relationship Id="rId40" Type="http://schemas.openxmlformats.org/officeDocument/2006/relationships/slide" Target="slide9.xml"/><Relationship Id="rId45" Type="http://schemas.openxmlformats.org/officeDocument/2006/relationships/image" Target="../media/image17.png"/><Relationship Id="rId5" Type="http://schemas.openxmlformats.org/officeDocument/2006/relationships/tags" Target="../tags/tag47.xml"/><Relationship Id="rId15" Type="http://schemas.openxmlformats.org/officeDocument/2006/relationships/tags" Target="../tags/tag57.xml"/><Relationship Id="rId23" Type="http://schemas.openxmlformats.org/officeDocument/2006/relationships/tags" Target="../tags/tag65.xml"/><Relationship Id="rId28" Type="http://schemas.openxmlformats.org/officeDocument/2006/relationships/slide" Target="slide3.xml"/><Relationship Id="rId36" Type="http://schemas.openxmlformats.org/officeDocument/2006/relationships/slide" Target="slide7.xml"/><Relationship Id="rId10" Type="http://schemas.openxmlformats.org/officeDocument/2006/relationships/tags" Target="../tags/tag52.xml"/><Relationship Id="rId19" Type="http://schemas.openxmlformats.org/officeDocument/2006/relationships/tags" Target="../tags/tag61.xml"/><Relationship Id="rId31" Type="http://schemas.openxmlformats.org/officeDocument/2006/relationships/image" Target="../media/image8.png"/><Relationship Id="rId44" Type="http://schemas.openxmlformats.org/officeDocument/2006/relationships/image" Target="../media/image15.png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tags" Target="../tags/tag56.xml"/><Relationship Id="rId22" Type="http://schemas.openxmlformats.org/officeDocument/2006/relationships/tags" Target="../tags/tag64.xml"/><Relationship Id="rId27" Type="http://schemas.openxmlformats.org/officeDocument/2006/relationships/slide" Target="slide2.xml"/><Relationship Id="rId30" Type="http://schemas.openxmlformats.org/officeDocument/2006/relationships/slide" Target="slide4.xml"/><Relationship Id="rId35" Type="http://schemas.openxmlformats.org/officeDocument/2006/relationships/image" Target="../media/image10.png"/><Relationship Id="rId43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26" Type="http://schemas.openxmlformats.org/officeDocument/2006/relationships/tags" Target="../tags/tag90.xml"/><Relationship Id="rId39" Type="http://schemas.openxmlformats.org/officeDocument/2006/relationships/slide" Target="slide6.xml"/><Relationship Id="rId3" Type="http://schemas.openxmlformats.org/officeDocument/2006/relationships/tags" Target="../tags/tag67.xml"/><Relationship Id="rId21" Type="http://schemas.openxmlformats.org/officeDocument/2006/relationships/tags" Target="../tags/tag85.xml"/><Relationship Id="rId34" Type="http://schemas.openxmlformats.org/officeDocument/2006/relationships/slide" Target="slide5.xml"/><Relationship Id="rId42" Type="http://schemas.openxmlformats.org/officeDocument/2006/relationships/image" Target="../media/image11.png"/><Relationship Id="rId47" Type="http://schemas.openxmlformats.org/officeDocument/2006/relationships/image" Target="../media/image14.png"/><Relationship Id="rId50" Type="http://schemas.openxmlformats.org/officeDocument/2006/relationships/image" Target="../media/image17.png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5" Type="http://schemas.openxmlformats.org/officeDocument/2006/relationships/tags" Target="../tags/tag89.xml"/><Relationship Id="rId33" Type="http://schemas.openxmlformats.org/officeDocument/2006/relationships/image" Target="../media/image18.png"/><Relationship Id="rId38" Type="http://schemas.openxmlformats.org/officeDocument/2006/relationships/image" Target="../media/image9.png"/><Relationship Id="rId46" Type="http://schemas.openxmlformats.org/officeDocument/2006/relationships/image" Target="../media/image13.png"/><Relationship Id="rId2" Type="http://schemas.openxmlformats.org/officeDocument/2006/relationships/video" Target="../media/media3.mp4"/><Relationship Id="rId16" Type="http://schemas.openxmlformats.org/officeDocument/2006/relationships/tags" Target="../tags/tag80.xml"/><Relationship Id="rId20" Type="http://schemas.openxmlformats.org/officeDocument/2006/relationships/tags" Target="../tags/tag84.xml"/><Relationship Id="rId29" Type="http://schemas.openxmlformats.org/officeDocument/2006/relationships/tags" Target="../tags/tag93.xml"/><Relationship Id="rId41" Type="http://schemas.openxmlformats.org/officeDocument/2006/relationships/slide" Target="slide7.xml"/><Relationship Id="rId1" Type="http://schemas.microsoft.com/office/2007/relationships/media" Target="../media/media3.mp4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24" Type="http://schemas.openxmlformats.org/officeDocument/2006/relationships/tags" Target="../tags/tag88.xml"/><Relationship Id="rId32" Type="http://schemas.openxmlformats.org/officeDocument/2006/relationships/slideLayout" Target="../slideLayouts/slideLayout5.xml"/><Relationship Id="rId37" Type="http://schemas.openxmlformats.org/officeDocument/2006/relationships/image" Target="../media/image8.png"/><Relationship Id="rId40" Type="http://schemas.openxmlformats.org/officeDocument/2006/relationships/image" Target="../media/image10.png"/><Relationship Id="rId45" Type="http://schemas.openxmlformats.org/officeDocument/2006/relationships/slide" Target="slide9.xml"/><Relationship Id="rId53" Type="http://schemas.openxmlformats.org/officeDocument/2006/relationships/image" Target="../media/image5.png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23" Type="http://schemas.openxmlformats.org/officeDocument/2006/relationships/tags" Target="../tags/tag87.xml"/><Relationship Id="rId28" Type="http://schemas.openxmlformats.org/officeDocument/2006/relationships/tags" Target="../tags/tag92.xml"/><Relationship Id="rId36" Type="http://schemas.openxmlformats.org/officeDocument/2006/relationships/slide" Target="slide4.xml"/><Relationship Id="rId49" Type="http://schemas.openxmlformats.org/officeDocument/2006/relationships/image" Target="../media/image15.png"/><Relationship Id="rId10" Type="http://schemas.openxmlformats.org/officeDocument/2006/relationships/tags" Target="../tags/tag74.xml"/><Relationship Id="rId19" Type="http://schemas.openxmlformats.org/officeDocument/2006/relationships/tags" Target="../tags/tag83.xml"/><Relationship Id="rId31" Type="http://schemas.openxmlformats.org/officeDocument/2006/relationships/tags" Target="../tags/tag95.xml"/><Relationship Id="rId44" Type="http://schemas.openxmlformats.org/officeDocument/2006/relationships/image" Target="../media/image12.png"/><Relationship Id="rId52" Type="http://schemas.openxmlformats.org/officeDocument/2006/relationships/slide" Target="slide2.xml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tags" Target="../tags/tag86.xml"/><Relationship Id="rId27" Type="http://schemas.openxmlformats.org/officeDocument/2006/relationships/tags" Target="../tags/tag91.xml"/><Relationship Id="rId30" Type="http://schemas.openxmlformats.org/officeDocument/2006/relationships/tags" Target="../tags/tag94.xml"/><Relationship Id="rId35" Type="http://schemas.openxmlformats.org/officeDocument/2006/relationships/image" Target="../media/image7.png"/><Relationship Id="rId43" Type="http://schemas.openxmlformats.org/officeDocument/2006/relationships/slide" Target="slide8.xml"/><Relationship Id="rId48" Type="http://schemas.microsoft.com/office/2007/relationships/hdphoto" Target="../media/hdphoto1.wdp"/><Relationship Id="rId8" Type="http://schemas.openxmlformats.org/officeDocument/2006/relationships/tags" Target="../tags/tag72.xml"/><Relationship Id="rId51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06.xml"/><Relationship Id="rId18" Type="http://schemas.openxmlformats.org/officeDocument/2006/relationships/tags" Target="../tags/tag111.xml"/><Relationship Id="rId26" Type="http://schemas.openxmlformats.org/officeDocument/2006/relationships/tags" Target="../tags/tag119.xml"/><Relationship Id="rId39" Type="http://schemas.openxmlformats.org/officeDocument/2006/relationships/image" Target="../media/image10.png"/><Relationship Id="rId3" Type="http://schemas.openxmlformats.org/officeDocument/2006/relationships/tags" Target="../tags/tag96.xml"/><Relationship Id="rId21" Type="http://schemas.openxmlformats.org/officeDocument/2006/relationships/tags" Target="../tags/tag114.xml"/><Relationship Id="rId34" Type="http://schemas.openxmlformats.org/officeDocument/2006/relationships/slide" Target="slide5.xml"/><Relationship Id="rId42" Type="http://schemas.openxmlformats.org/officeDocument/2006/relationships/slide" Target="slide8.xml"/><Relationship Id="rId47" Type="http://schemas.microsoft.com/office/2007/relationships/hdphoto" Target="../media/hdphoto1.wdp"/><Relationship Id="rId50" Type="http://schemas.openxmlformats.org/officeDocument/2006/relationships/slide" Target="slide3.xml"/><Relationship Id="rId7" Type="http://schemas.openxmlformats.org/officeDocument/2006/relationships/tags" Target="../tags/tag100.xml"/><Relationship Id="rId12" Type="http://schemas.openxmlformats.org/officeDocument/2006/relationships/tags" Target="../tags/tag105.xml"/><Relationship Id="rId17" Type="http://schemas.openxmlformats.org/officeDocument/2006/relationships/tags" Target="../tags/tag110.xml"/><Relationship Id="rId25" Type="http://schemas.openxmlformats.org/officeDocument/2006/relationships/tags" Target="../tags/tag118.xml"/><Relationship Id="rId33" Type="http://schemas.openxmlformats.org/officeDocument/2006/relationships/image" Target="../media/image19.png"/><Relationship Id="rId38" Type="http://schemas.openxmlformats.org/officeDocument/2006/relationships/image" Target="../media/image9.png"/><Relationship Id="rId46" Type="http://schemas.openxmlformats.org/officeDocument/2006/relationships/image" Target="../media/image14.png"/><Relationship Id="rId2" Type="http://schemas.openxmlformats.org/officeDocument/2006/relationships/video" Target="../media/media4.mp4"/><Relationship Id="rId16" Type="http://schemas.openxmlformats.org/officeDocument/2006/relationships/tags" Target="../tags/tag109.xml"/><Relationship Id="rId20" Type="http://schemas.openxmlformats.org/officeDocument/2006/relationships/tags" Target="../tags/tag113.xml"/><Relationship Id="rId29" Type="http://schemas.openxmlformats.org/officeDocument/2006/relationships/tags" Target="../tags/tag122.xml"/><Relationship Id="rId41" Type="http://schemas.openxmlformats.org/officeDocument/2006/relationships/image" Target="../media/image11.png"/><Relationship Id="rId1" Type="http://schemas.microsoft.com/office/2007/relationships/media" Target="../media/media4.mp4"/><Relationship Id="rId6" Type="http://schemas.openxmlformats.org/officeDocument/2006/relationships/tags" Target="../tags/tag99.xml"/><Relationship Id="rId11" Type="http://schemas.openxmlformats.org/officeDocument/2006/relationships/tags" Target="../tags/tag104.xml"/><Relationship Id="rId24" Type="http://schemas.openxmlformats.org/officeDocument/2006/relationships/tags" Target="../tags/tag117.xml"/><Relationship Id="rId32" Type="http://schemas.openxmlformats.org/officeDocument/2006/relationships/slideLayout" Target="../slideLayouts/slideLayout5.xml"/><Relationship Id="rId37" Type="http://schemas.openxmlformats.org/officeDocument/2006/relationships/image" Target="../media/image8.png"/><Relationship Id="rId40" Type="http://schemas.openxmlformats.org/officeDocument/2006/relationships/slide" Target="slide7.xml"/><Relationship Id="rId45" Type="http://schemas.openxmlformats.org/officeDocument/2006/relationships/image" Target="../media/image13.png"/><Relationship Id="rId53" Type="http://schemas.openxmlformats.org/officeDocument/2006/relationships/image" Target="../media/image5.png"/><Relationship Id="rId5" Type="http://schemas.openxmlformats.org/officeDocument/2006/relationships/tags" Target="../tags/tag98.xml"/><Relationship Id="rId15" Type="http://schemas.openxmlformats.org/officeDocument/2006/relationships/tags" Target="../tags/tag108.xml"/><Relationship Id="rId23" Type="http://schemas.openxmlformats.org/officeDocument/2006/relationships/tags" Target="../tags/tag116.xml"/><Relationship Id="rId28" Type="http://schemas.openxmlformats.org/officeDocument/2006/relationships/tags" Target="../tags/tag121.xml"/><Relationship Id="rId36" Type="http://schemas.openxmlformats.org/officeDocument/2006/relationships/slide" Target="slide6.xml"/><Relationship Id="rId49" Type="http://schemas.openxmlformats.org/officeDocument/2006/relationships/image" Target="../media/image17.png"/><Relationship Id="rId10" Type="http://schemas.openxmlformats.org/officeDocument/2006/relationships/tags" Target="../tags/tag103.xml"/><Relationship Id="rId19" Type="http://schemas.openxmlformats.org/officeDocument/2006/relationships/tags" Target="../tags/tag112.xml"/><Relationship Id="rId31" Type="http://schemas.openxmlformats.org/officeDocument/2006/relationships/tags" Target="../tags/tag124.xml"/><Relationship Id="rId44" Type="http://schemas.openxmlformats.org/officeDocument/2006/relationships/slide" Target="slide9.xml"/><Relationship Id="rId52" Type="http://schemas.openxmlformats.org/officeDocument/2006/relationships/slide" Target="slide2.xml"/><Relationship Id="rId4" Type="http://schemas.openxmlformats.org/officeDocument/2006/relationships/tags" Target="../tags/tag97.xml"/><Relationship Id="rId9" Type="http://schemas.openxmlformats.org/officeDocument/2006/relationships/tags" Target="../tags/tag102.xml"/><Relationship Id="rId14" Type="http://schemas.openxmlformats.org/officeDocument/2006/relationships/tags" Target="../tags/tag107.xml"/><Relationship Id="rId22" Type="http://schemas.openxmlformats.org/officeDocument/2006/relationships/tags" Target="../tags/tag115.xml"/><Relationship Id="rId27" Type="http://schemas.openxmlformats.org/officeDocument/2006/relationships/tags" Target="../tags/tag120.xml"/><Relationship Id="rId30" Type="http://schemas.openxmlformats.org/officeDocument/2006/relationships/tags" Target="../tags/tag123.xml"/><Relationship Id="rId35" Type="http://schemas.openxmlformats.org/officeDocument/2006/relationships/image" Target="../media/image7.png"/><Relationship Id="rId43" Type="http://schemas.openxmlformats.org/officeDocument/2006/relationships/image" Target="../media/image12.png"/><Relationship Id="rId48" Type="http://schemas.openxmlformats.org/officeDocument/2006/relationships/image" Target="../media/image15.png"/><Relationship Id="rId8" Type="http://schemas.openxmlformats.org/officeDocument/2006/relationships/tags" Target="../tags/tag101.xml"/><Relationship Id="rId51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35.xml"/><Relationship Id="rId18" Type="http://schemas.openxmlformats.org/officeDocument/2006/relationships/tags" Target="../tags/tag140.xml"/><Relationship Id="rId26" Type="http://schemas.openxmlformats.org/officeDocument/2006/relationships/tags" Target="../tags/tag148.xml"/><Relationship Id="rId39" Type="http://schemas.openxmlformats.org/officeDocument/2006/relationships/tags" Target="../tags/tag161.xml"/><Relationship Id="rId21" Type="http://schemas.openxmlformats.org/officeDocument/2006/relationships/tags" Target="../tags/tag143.xml"/><Relationship Id="rId34" Type="http://schemas.openxmlformats.org/officeDocument/2006/relationships/tags" Target="../tags/tag156.xml"/><Relationship Id="rId42" Type="http://schemas.openxmlformats.org/officeDocument/2006/relationships/tags" Target="../tags/tag164.xml"/><Relationship Id="rId47" Type="http://schemas.openxmlformats.org/officeDocument/2006/relationships/tags" Target="../tags/tag169.xml"/><Relationship Id="rId50" Type="http://schemas.openxmlformats.org/officeDocument/2006/relationships/tags" Target="../tags/tag172.xml"/><Relationship Id="rId55" Type="http://schemas.openxmlformats.org/officeDocument/2006/relationships/image" Target="../media/image7.png"/><Relationship Id="rId63" Type="http://schemas.openxmlformats.org/officeDocument/2006/relationships/image" Target="../media/image11.png"/><Relationship Id="rId68" Type="http://schemas.openxmlformats.org/officeDocument/2006/relationships/image" Target="../media/image14.png"/><Relationship Id="rId7" Type="http://schemas.openxmlformats.org/officeDocument/2006/relationships/tags" Target="../tags/tag129.xml"/><Relationship Id="rId71" Type="http://schemas.openxmlformats.org/officeDocument/2006/relationships/image" Target="../media/image17.png"/><Relationship Id="rId2" Type="http://schemas.openxmlformats.org/officeDocument/2006/relationships/video" Target="../media/media5.mp4"/><Relationship Id="rId16" Type="http://schemas.openxmlformats.org/officeDocument/2006/relationships/tags" Target="../tags/tag138.xml"/><Relationship Id="rId29" Type="http://schemas.openxmlformats.org/officeDocument/2006/relationships/tags" Target="../tags/tag151.xml"/><Relationship Id="rId11" Type="http://schemas.openxmlformats.org/officeDocument/2006/relationships/tags" Target="../tags/tag133.xml"/><Relationship Id="rId24" Type="http://schemas.openxmlformats.org/officeDocument/2006/relationships/tags" Target="../tags/tag146.xml"/><Relationship Id="rId32" Type="http://schemas.openxmlformats.org/officeDocument/2006/relationships/tags" Target="../tags/tag154.xml"/><Relationship Id="rId37" Type="http://schemas.openxmlformats.org/officeDocument/2006/relationships/tags" Target="../tags/tag159.xml"/><Relationship Id="rId40" Type="http://schemas.openxmlformats.org/officeDocument/2006/relationships/tags" Target="../tags/tag162.xml"/><Relationship Id="rId45" Type="http://schemas.openxmlformats.org/officeDocument/2006/relationships/tags" Target="../tags/tag167.xml"/><Relationship Id="rId53" Type="http://schemas.openxmlformats.org/officeDocument/2006/relationships/image" Target="../media/image20.png"/><Relationship Id="rId58" Type="http://schemas.openxmlformats.org/officeDocument/2006/relationships/slide" Target="slide5.xml"/><Relationship Id="rId66" Type="http://schemas.openxmlformats.org/officeDocument/2006/relationships/slide" Target="slide9.xml"/><Relationship Id="rId5" Type="http://schemas.openxmlformats.org/officeDocument/2006/relationships/tags" Target="../tags/tag127.xml"/><Relationship Id="rId15" Type="http://schemas.openxmlformats.org/officeDocument/2006/relationships/tags" Target="../tags/tag137.xml"/><Relationship Id="rId23" Type="http://schemas.openxmlformats.org/officeDocument/2006/relationships/tags" Target="../tags/tag145.xml"/><Relationship Id="rId28" Type="http://schemas.openxmlformats.org/officeDocument/2006/relationships/tags" Target="../tags/tag150.xml"/><Relationship Id="rId36" Type="http://schemas.openxmlformats.org/officeDocument/2006/relationships/tags" Target="../tags/tag158.xml"/><Relationship Id="rId49" Type="http://schemas.openxmlformats.org/officeDocument/2006/relationships/tags" Target="../tags/tag171.xml"/><Relationship Id="rId57" Type="http://schemas.openxmlformats.org/officeDocument/2006/relationships/image" Target="../media/image8.png"/><Relationship Id="rId61" Type="http://schemas.openxmlformats.org/officeDocument/2006/relationships/image" Target="../media/image10.png"/><Relationship Id="rId10" Type="http://schemas.openxmlformats.org/officeDocument/2006/relationships/tags" Target="../tags/tag132.xml"/><Relationship Id="rId19" Type="http://schemas.openxmlformats.org/officeDocument/2006/relationships/tags" Target="../tags/tag141.xml"/><Relationship Id="rId31" Type="http://schemas.openxmlformats.org/officeDocument/2006/relationships/tags" Target="../tags/tag153.xml"/><Relationship Id="rId44" Type="http://schemas.openxmlformats.org/officeDocument/2006/relationships/tags" Target="../tags/tag166.xml"/><Relationship Id="rId52" Type="http://schemas.openxmlformats.org/officeDocument/2006/relationships/slideLayout" Target="../slideLayouts/slideLayout5.xml"/><Relationship Id="rId60" Type="http://schemas.openxmlformats.org/officeDocument/2006/relationships/slide" Target="slide6.xml"/><Relationship Id="rId65" Type="http://schemas.openxmlformats.org/officeDocument/2006/relationships/image" Target="../media/image12.png"/><Relationship Id="rId73" Type="http://schemas.openxmlformats.org/officeDocument/2006/relationships/image" Target="../media/image5.png"/><Relationship Id="rId4" Type="http://schemas.openxmlformats.org/officeDocument/2006/relationships/tags" Target="../tags/tag126.xml"/><Relationship Id="rId9" Type="http://schemas.openxmlformats.org/officeDocument/2006/relationships/tags" Target="../tags/tag131.xml"/><Relationship Id="rId14" Type="http://schemas.openxmlformats.org/officeDocument/2006/relationships/tags" Target="../tags/tag136.xml"/><Relationship Id="rId22" Type="http://schemas.openxmlformats.org/officeDocument/2006/relationships/tags" Target="../tags/tag144.xml"/><Relationship Id="rId27" Type="http://schemas.openxmlformats.org/officeDocument/2006/relationships/tags" Target="../tags/tag149.xml"/><Relationship Id="rId30" Type="http://schemas.openxmlformats.org/officeDocument/2006/relationships/tags" Target="../tags/tag152.xml"/><Relationship Id="rId35" Type="http://schemas.openxmlformats.org/officeDocument/2006/relationships/tags" Target="../tags/tag157.xml"/><Relationship Id="rId43" Type="http://schemas.openxmlformats.org/officeDocument/2006/relationships/tags" Target="../tags/tag165.xml"/><Relationship Id="rId48" Type="http://schemas.openxmlformats.org/officeDocument/2006/relationships/tags" Target="../tags/tag170.xml"/><Relationship Id="rId56" Type="http://schemas.openxmlformats.org/officeDocument/2006/relationships/slide" Target="slide4.xml"/><Relationship Id="rId64" Type="http://schemas.openxmlformats.org/officeDocument/2006/relationships/slide" Target="slide8.xml"/><Relationship Id="rId69" Type="http://schemas.microsoft.com/office/2007/relationships/hdphoto" Target="../media/hdphoto1.wdp"/><Relationship Id="rId8" Type="http://schemas.openxmlformats.org/officeDocument/2006/relationships/tags" Target="../tags/tag130.xml"/><Relationship Id="rId51" Type="http://schemas.openxmlformats.org/officeDocument/2006/relationships/tags" Target="../tags/tag173.xml"/><Relationship Id="rId72" Type="http://schemas.openxmlformats.org/officeDocument/2006/relationships/slide" Target="slide2.xml"/><Relationship Id="rId3" Type="http://schemas.openxmlformats.org/officeDocument/2006/relationships/tags" Target="../tags/tag125.xml"/><Relationship Id="rId12" Type="http://schemas.openxmlformats.org/officeDocument/2006/relationships/tags" Target="../tags/tag134.xml"/><Relationship Id="rId17" Type="http://schemas.openxmlformats.org/officeDocument/2006/relationships/tags" Target="../tags/tag139.xml"/><Relationship Id="rId25" Type="http://schemas.openxmlformats.org/officeDocument/2006/relationships/tags" Target="../tags/tag147.xml"/><Relationship Id="rId33" Type="http://schemas.openxmlformats.org/officeDocument/2006/relationships/tags" Target="../tags/tag155.xml"/><Relationship Id="rId38" Type="http://schemas.openxmlformats.org/officeDocument/2006/relationships/tags" Target="../tags/tag160.xml"/><Relationship Id="rId46" Type="http://schemas.openxmlformats.org/officeDocument/2006/relationships/tags" Target="../tags/tag168.xml"/><Relationship Id="rId59" Type="http://schemas.openxmlformats.org/officeDocument/2006/relationships/image" Target="../media/image9.png"/><Relationship Id="rId67" Type="http://schemas.openxmlformats.org/officeDocument/2006/relationships/image" Target="../media/image13.png"/><Relationship Id="rId20" Type="http://schemas.openxmlformats.org/officeDocument/2006/relationships/tags" Target="../tags/tag142.xml"/><Relationship Id="rId41" Type="http://schemas.openxmlformats.org/officeDocument/2006/relationships/tags" Target="../tags/tag163.xml"/><Relationship Id="rId54" Type="http://schemas.openxmlformats.org/officeDocument/2006/relationships/slide" Target="slide3.xml"/><Relationship Id="rId62" Type="http://schemas.openxmlformats.org/officeDocument/2006/relationships/slide" Target="slide7.xml"/><Relationship Id="rId70" Type="http://schemas.openxmlformats.org/officeDocument/2006/relationships/image" Target="../media/image15.png"/><Relationship Id="rId1" Type="http://schemas.microsoft.com/office/2007/relationships/media" Target="../media/media5.mp4"/><Relationship Id="rId6" Type="http://schemas.openxmlformats.org/officeDocument/2006/relationships/tags" Target="../tags/tag12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7.xml"/><Relationship Id="rId18" Type="http://schemas.openxmlformats.org/officeDocument/2006/relationships/slide" Target="slide4.xml"/><Relationship Id="rId3" Type="http://schemas.openxmlformats.org/officeDocument/2006/relationships/hyperlink" Target="http://office.microsoft.com/en-us/outlook-help/add-holidays-to-the-calendar-HA102748958.aspx?CTT=1" TargetMode="External"/><Relationship Id="rId21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7.png"/><Relationship Id="rId17" Type="http://schemas.openxmlformats.org/officeDocument/2006/relationships/image" Target="../media/image8.png"/><Relationship Id="rId25" Type="http://schemas.openxmlformats.org/officeDocument/2006/relationships/image" Target="../media/image5.png"/><Relationship Id="rId2" Type="http://schemas.openxmlformats.org/officeDocument/2006/relationships/hyperlink" Target="http://office.microsoft.com/redir/FX101782702.aspx" TargetMode="External"/><Relationship Id="rId16" Type="http://schemas.openxmlformats.org/officeDocument/2006/relationships/slide" Target="slide6.xml"/><Relationship Id="rId20" Type="http://schemas.openxmlformats.org/officeDocument/2006/relationships/slide" Target="slide3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8.xml"/><Relationship Id="rId11" Type="http://schemas.openxmlformats.org/officeDocument/2006/relationships/image" Target="../media/image13.png"/><Relationship Id="rId24" Type="http://schemas.openxmlformats.org/officeDocument/2006/relationships/slide" Target="slide2.xml"/><Relationship Id="rId5" Type="http://schemas.openxmlformats.org/officeDocument/2006/relationships/hyperlink" Target="http://office.microsoft.com/en-us/outlook-help/share-an-outlook-calendar-with-other-people-HA102919676.aspx?CTT=1" TargetMode="External"/><Relationship Id="rId15" Type="http://schemas.openxmlformats.org/officeDocument/2006/relationships/image" Target="../media/image7.png"/><Relationship Id="rId23" Type="http://schemas.openxmlformats.org/officeDocument/2006/relationships/image" Target="../media/image1.png"/><Relationship Id="rId10" Type="http://schemas.openxmlformats.org/officeDocument/2006/relationships/image" Target="../media/image12.png"/><Relationship Id="rId19" Type="http://schemas.openxmlformats.org/officeDocument/2006/relationships/image" Target="../media/image9.png"/><Relationship Id="rId4" Type="http://schemas.openxmlformats.org/officeDocument/2006/relationships/hyperlink" Target="http://office.microsoft.com/en-us/outlook-help/print-a-calendar-showing-appointments-and-meetings-HA102749387.aspx?CTT=1" TargetMode="External"/><Relationship Id="rId9" Type="http://schemas.openxmlformats.org/officeDocument/2006/relationships/slide" Target="slide9.xml"/><Relationship Id="rId14" Type="http://schemas.openxmlformats.org/officeDocument/2006/relationships/slide" Target="slide5.xml"/><Relationship Id="rId2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slide" Target="slide8.xml"/><Relationship Id="rId26" Type="http://schemas.openxmlformats.org/officeDocument/2006/relationships/slide" Target="slide2.xml"/><Relationship Id="rId3" Type="http://schemas.openxmlformats.org/officeDocument/2006/relationships/slide" Target="slide7.xml"/><Relationship Id="rId21" Type="http://schemas.openxmlformats.org/officeDocument/2006/relationships/image" Target="../media/image22.png"/><Relationship Id="rId7" Type="http://schemas.openxmlformats.org/officeDocument/2006/relationships/slide" Target="slide6.xml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5" Type="http://schemas.openxmlformats.org/officeDocument/2006/relationships/image" Target="../media/image1.png"/><Relationship Id="rId2" Type="http://schemas.openxmlformats.org/officeDocument/2006/relationships/hyperlink" Target="http://office.microsoft.com/redir/FX101782702.aspx" TargetMode="External"/><Relationship Id="rId16" Type="http://schemas.openxmlformats.org/officeDocument/2006/relationships/image" Target="../media/image13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11" Type="http://schemas.openxmlformats.org/officeDocument/2006/relationships/slide" Target="slide3.xml"/><Relationship Id="rId24" Type="http://schemas.openxmlformats.org/officeDocument/2006/relationships/image" Target="../media/image15.png"/><Relationship Id="rId5" Type="http://schemas.openxmlformats.org/officeDocument/2006/relationships/slide" Target="slide5.xml"/><Relationship Id="rId15" Type="http://schemas.openxmlformats.org/officeDocument/2006/relationships/image" Target="../media/image12.png"/><Relationship Id="rId23" Type="http://schemas.openxmlformats.org/officeDocument/2006/relationships/hyperlink" Target="http://office.microsoft.com/en-us/outlook-help/feedback-RZ101809884.aspx?section=10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slide" Target="slide9.xml"/><Relationship Id="rId22" Type="http://schemas.openxmlformats.org/officeDocument/2006/relationships/hyperlink" Target="http://office.microsoft.com/redir/RZ103709939.aspx?CTT=1&amp;section=2" TargetMode="External"/><Relationship Id="rId27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1.png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XT103864844.aspx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8.xml"/><Relationship Id="rId25" Type="http://schemas.openxmlformats.org/officeDocument/2006/relationships/image" Target="../media/image5.png"/><Relationship Id="rId2" Type="http://schemas.openxmlformats.org/officeDocument/2006/relationships/slide" Target="slide7.xml"/><Relationship Id="rId16" Type="http://schemas.openxmlformats.org/officeDocument/2006/relationships/image" Target="../media/image17.png"/><Relationship Id="rId20" Type="http://schemas.openxmlformats.org/officeDocument/2006/relationships/hyperlink" Target="http://office.microsoft.com/redir/XT103834044.aspx" TargetMode="External"/><Relationship Id="rId1" Type="http://schemas.openxmlformats.org/officeDocument/2006/relationships/slideLayout" Target="../slideLayouts/slideLayout40.xml"/><Relationship Id="rId6" Type="http://schemas.openxmlformats.org/officeDocument/2006/relationships/slide" Target="slide6.xml"/><Relationship Id="rId11" Type="http://schemas.openxmlformats.org/officeDocument/2006/relationships/image" Target="../media/image10.png"/><Relationship Id="rId24" Type="http://schemas.openxmlformats.org/officeDocument/2006/relationships/slide" Target="slide2.xml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23" Type="http://schemas.openxmlformats.org/officeDocument/2006/relationships/image" Target="../media/image24.png"/><Relationship Id="rId10" Type="http://schemas.openxmlformats.org/officeDocument/2006/relationships/slide" Target="slide3.xml"/><Relationship Id="rId19" Type="http://schemas.openxmlformats.org/officeDocument/2006/relationships/hyperlink" Target="http://office.microsoft.com/redir/XT101907941.aspx" TargetMode="External"/><Relationship Id="rId4" Type="http://schemas.openxmlformats.org/officeDocument/2006/relationships/slide" Target="slide5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Calendar basics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56" y="71643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7115" y="1906587"/>
            <a:ext cx="12287042" cy="2000250"/>
            <a:chOff x="1249360" y="1689099"/>
            <a:chExt cx="9906000" cy="2000250"/>
          </a:xfrm>
        </p:grpSpPr>
        <p:sp>
          <p:nvSpPr>
            <p:cNvPr id="8" name="Text Placeholder 2"/>
            <p:cNvSpPr txBox="1">
              <a:spLocks/>
            </p:cNvSpPr>
            <p:nvPr/>
          </p:nvSpPr>
          <p:spPr>
            <a:xfrm>
              <a:off x="1249360" y="3003549"/>
              <a:ext cx="9906000" cy="685800"/>
            </a:xfrm>
            <a:prstGeom prst="rect">
              <a:avLst/>
            </a:prstGeom>
            <a:noFill/>
          </p:spPr>
          <p:txBody>
            <a:bodyPr/>
            <a:lstStyle>
              <a:lvl1pPr marL="259591" indent="-25959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24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1pPr>
              <a:lvl2pPr marL="472742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472742" algn="l"/>
                </a:tabLst>
                <a:defRPr sz="21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2pPr>
              <a:lvl3pPr marL="685891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8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3pPr>
              <a:lvl4pPr marL="1112192" indent="-16790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685891" algn="l"/>
                </a:tabLst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4pPr>
              <a:lvl5pPr marL="1284856" indent="-172664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5pPr>
              <a:lvl6pPr marL="1886126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058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990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922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  <a:defRPr/>
              </a:pP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then press F5 or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Slide Show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&gt;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From Beginning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to start the course.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49360" y="1689099"/>
              <a:ext cx="974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In the message bar,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Enable Editing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,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025" y="2506702"/>
              <a:ext cx="5952381" cy="32381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3220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dia Placeholder 6">
            <a:hlinkClick r:id="rId48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</p:spPr>
      </p:pic>
      <p:pic>
        <p:nvPicPr>
          <p:cNvPr id="3" name="CalendarBasics_m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CalendarBasics_m100:00:00.3" time="333"/>
                    <p14:bmk name="CalendarBasics_m100:00:06.7" time="6700"/>
                    <p14:bmk name="CalendarBasics_m100:00:06.8" time="6800"/>
                    <p14:bmk name="CalendarBasics_m100:00:12.5" time="12533"/>
                    <p14:bmk name="CalendarBasics_m100:00:12.6" time="12633"/>
                    <p14:bmk name="CalendarBasics_m100:00:15.6" time="15633"/>
                    <p14:bmk name="CalendarBasics_m100:00:15.7" time="15733"/>
                    <p14:bmk name="CalendarBasics_m100:00:21.4" time="21400"/>
                    <p14:bmk name="CalendarBasics_m100:00:21.5" time="21500"/>
                    <p14:bmk name="CalendarBasics_m100:00:26.1" time="26100"/>
                    <p14:bmk name="CalendarBasics_m100:00:26.2" time="26200"/>
                    <p14:bmk name="CalendarBasics_m100:00:29.4" time="29467"/>
                    <p14:bmk name="CalendarBasics_m100:00:29.5" time="29567"/>
                    <p14:bmk name="CalendarBasics_m100:00:33.8" time="33867"/>
                    <p14:bmk name="CalendarBasics_m100:00:33.9" time="33967"/>
                    <p14:bmk name="CalendarBasics_m100:00:39.7" time="39733"/>
                    <p14:bmk name="CalendarBasics_m100:00:39.8" time="39833"/>
                    <p14:bmk name="CalendarBasics_m100:00:47.3" time="47367"/>
                    <p14:bmk name="CalendarBasics_m100:00:47.4" time="47467"/>
                    <p14:bmk name="CalendarBasics_m100:00:51.1" time="51167"/>
                    <p14:bmk name="CalendarBasics_m100:00:51.2" time="51267"/>
                    <p14:bmk name="CalendarBasics_m100:00:54.7" time="54733"/>
                    <p14:bmk name="CalendarBasics_m100:00:54.8" time="54833"/>
                    <p14:bmk name="CalendarBasics_m100:01:02.5" time="62500"/>
                    <p14:bmk name="CalendarBasics_m100:01:02.6" time="62600"/>
                    <p14:bmk name="CalendarBasics_m100:01:04.6" time="64633"/>
                    <p14:bmk name="CalendarBasics_m100:01:04.7" time="64733"/>
                    <p14:bmk name="CalendarBasics_m100:01:08.8" time="68867"/>
                    <p14:bmk name="CalendarBasics_m100:01:08.9" time="68967"/>
                    <p14:bmk name="CalendarBasics_m100:01:17.5" time="77500"/>
                    <p14:bmk name="CalendarBasics_m100:01:17.6" time="77600"/>
                    <p14:bmk name="CalendarBasics_m100:01:22.3" time="82333"/>
                    <p14:bmk name="CalendarBasics_m100:01:22.4" time="82433"/>
                    <p14:bmk name="CalendarBasics_m100:01:26.4" time="86433"/>
                    <p14:bmk name="CalendarBasics_m100:01:26.5" time="86533"/>
                    <p14:bmk name="CalendarBasics_m100:01:29.0" time="89000"/>
                    <p14:bmk name="CalendarBasics_m100:01:29.1" time="89100"/>
                    <p14:bmk name="CalendarBasics_m100:01:31.1" time="91100"/>
                    <p14:bmk name="CalendarBasics_m100:01:31.2" time="91200"/>
                    <p14:bmk name="CalendarBasics_m100:01:33.7" time="93767"/>
                    <p14:bmk name="CalendarBasics_m100:01:33.8" time="93867"/>
                    <p14:bmk name="CalendarBasics_m100:01:38.6" time="98600"/>
                    <p14:bmk name="CalendarBasics_m100:01:38.7" time="98700"/>
                    <p14:bmk name="CalendarBasics_m100:01:40.6" time="100600"/>
                    <p14:bmk name="CalendarBasics_m100:01:40.7" time="100700"/>
                    <p14:bmk name="CalendarBasics_m100:01:49.8" time="109833"/>
                    <p14:bmk name="CalendarBasics_m100:01:49.9" time="109933"/>
                    <p14:bmk name="CalendarBasics_m100:01:53.6" time="113600"/>
                    <p14:bmk name="CalendarBasics_m100:01:53.7" time="113700"/>
                    <p14:bmk name="CalendarBasics_m100:01:57.8" time="117867"/>
                    <p14:bmk name="CalendarBasics_m100:01:57.9" time="117967"/>
                    <p14:bmk name="CalendarBasics_m100:02:01.6" time="121667"/>
                    <p14:bmk name="CalendarBasics_m100:02:01.7" time="121767"/>
                    <p14:bmk name="CalendarBasics_m100:02:06.8" time="126867"/>
                    <p14:bmk name="CalendarBasics_m100:02:06.9" time="126967"/>
                    <p14:bmk name="CalendarBasics_m100:02:10.2" time="130267"/>
                    <p14:bmk name="CalendarBasics_m100:02:10.3" time="130367"/>
                    <p14:bmk name="CalendarBasics_m100:02:17.5" time="137533"/>
                    <p14:bmk name="CalendarBasics_m100:02:17.6" time="137633"/>
                    <p14:bmk name="CalendarBasics_m100:02:24.0" time="144067"/>
                    <p14:bmk name="CalendarBasics_m100:02:24.1" time="144167"/>
                    <p14:bmk name="CalendarBasics_m100:02:29.1" time="149167"/>
                    <p14:bmk name="CalendarBasics_m100:02:29.2" time="149267"/>
                    <p14:bmk name="CalendarBasics_m100:02:37.8" time="157800"/>
                    <p14:bmk name="CalendarBasics_m100:02:37.9" time="157900"/>
                    <p14:bmk name="CalendarBasics_m100:02:41.6" time="161667"/>
                    <p14:bmk name="CalendarBasics_m100:02:41.7" time="161767"/>
                    <p14:bmk name="CalendarBasics_m100:02:44.0" time="164067"/>
                    <p14:bmk name="CalendarBasics_m100:02:44.1" time="164167"/>
                    <p14:bmk name="CalendarBasics_m100:02:51.2" time="171200"/>
                    <p14:bmk name="CalendarBasics_m100:02:51.3" time="171300"/>
                    <p14:bmk name="CalendarBasics_m100:02:53.3" time="173300"/>
                    <p14:bmk name="CalendarBasics_m100:02:53.4" time="173400"/>
                    <p14:bmk name="CalendarBasics_m100:03:01.9" time="181900"/>
                    <p14:bmk name="CalendarBasics_m100:03:02.0" time="182000"/>
                    <p14:bmk name="CalendarBasics_m100:03:11.1" time="191100"/>
                    <p14:bmk name="CalendarBasics_m100:03:11.2" time="191200"/>
                    <p14:bmk name="CalendarBasics_m100:03:13.8" time="193833"/>
                    <p14:bmk name="CalendarBasics_m100:03:13.9" time="193933"/>
                    <p14:bmk name="CalendarBasics_m100:03:19.5" time="199500"/>
                    <p14:bmk name="CalendarBasics_m100:03:19.6" time="199600"/>
                    <p14:bmk name="CalendarBasics_m100:03:28.1" time="208100"/>
                    <p14:bmk name="CalendarBasics_m100:03:28.2" time="208200"/>
                    <p14:bmk name="CalendarBasics_m100:03:31.6" time="211667"/>
                    <p14:bmk name="CalendarBasics_m100:03:31.7" time="211767"/>
                    <p14:bmk name="CalendarBasics_m100:03:36.5" time="216500"/>
                  </p14:bmkLst>
                </p14:media>
              </p:ext>
            </p:extLst>
          </p:nvPr>
        </p:nvPicPr>
        <p:blipFill>
          <a:blip r:embed="rId50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36" name="Media Placeholder 35">
            <a:hlinkClick r:id="rId51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53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55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57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59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61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63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Calendar basics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65">
              <a:extLst>
                <a:ext uri="{BEBA8EAE-BF5A-486C-A8C5-ECC9F3942E4B}">
                  <a14:imgProps xmlns:a14="http://schemas.microsoft.com/office/drawing/2010/main">
                    <a14:imgLayer r:embed="rId66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Calendar views</a:t>
            </a:r>
          </a:p>
        </p:txBody>
      </p:sp>
      <p:sp>
        <p:nvSpPr>
          <p:cNvPr id="64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a </a:t>
            </a:r>
            <a:r>
              <a:rPr lang="en-US" dirty="0" smtClean="0"/>
              <a:t>meeting</a:t>
            </a:r>
            <a:endParaRPr lang="en-US" dirty="0"/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Scheduling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Share </a:t>
            </a:r>
            <a:r>
              <a:rPr lang="en-US" dirty="0" smtClean="0"/>
              <a:t>calendar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2:16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2:33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4:14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3:38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An </a:t>
            </a:r>
            <a:r>
              <a:rPr lang="en-US" dirty="0"/>
              <a:t>appointment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  <a:latin typeface="Segoe Light" pitchFamily="34" charset="0"/>
              </a:rPr>
              <a:t>1</a:t>
            </a:r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56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9" name="CalendarBasics_m1WithOutlook2013,00:00:00.3-00:00:06.7"/>
          <p:cNvSpPr txBox="1"/>
          <p:nvPr>
            <p:custDataLst>
              <p:tags r:id="rId4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Outlook 2013, you can manage complex calendars that interact with the schedules of multiple people in real time.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CalendarBasics_m1Oryoucan00:00:06.8-00:00:12.5"/>
          <p:cNvSpPr txBox="1"/>
          <p:nvPr>
            <p:custDataLst>
              <p:tags r:id="rId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you can keep to the basics. You create whatever calendar makes sense for you.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CalendarBasics_m1Inthiscourse,00:00:12.6-00:00:15.6"/>
          <p:cNvSpPr txBox="1"/>
          <p:nvPr>
            <p:custDataLst>
              <p:tags r:id="rId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course, we'll focus on using the calendar for business,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CalendarBasics_m1butyoucan00:00:15.7-00:00:21.4"/>
          <p:cNvSpPr txBox="1"/>
          <p:nvPr>
            <p:custDataLst>
              <p:tags r:id="rId7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you can take what you learn here and apply to any other use, such as scheduling personal time.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CalendarBasics_m1Startbyadding00:00:21.5-00:00:26.1"/>
          <p:cNvSpPr txBox="1"/>
          <p:nvPr>
            <p:custDataLst>
              <p:tags r:id="rId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Start by adding a new item: a New Appointment or a New Meeting.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CalendarBasics_m1Theonlydifference00:00:26.2-00:00:29.4"/>
          <p:cNvSpPr txBox="1"/>
          <p:nvPr>
            <p:custDataLst>
              <p:tags r:id="rId9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only difference is that a meeting includes other people.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CalendarBasics_m1Sincewe'rejust00:00:29.5-00:00:33.8"/>
          <p:cNvSpPr txBox="1"/>
          <p:nvPr>
            <p:custDataLst>
              <p:tags r:id="rId1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Since we're just starting out, let's keep it simple and add a New Appointment.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CalendarBasics_m1Clickwhereyou00:00:33.9-00:00:39.7"/>
          <p:cNvSpPr txBox="1"/>
          <p:nvPr>
            <p:custDataLst>
              <p:tags r:id="rId1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where you want to add the appointment, and then click the item.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CalendarBasics_m1TypeaSubject,00:00:39.8-00:00:47.3"/>
          <p:cNvSpPr txBox="1"/>
          <p:nvPr>
            <p:custDataLst>
              <p:tags r:id="rId12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Type a Subject, and a Location. An appointment can be anything you want it to be.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CalendarBasics_m1Inthiscase,00:00:47.4-00:00:51.1"/>
          <p:cNvSpPr txBox="1"/>
          <p:nvPr>
            <p:custDataLst>
              <p:tags r:id="rId1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case, we're just blocking out time to get some work done in the office.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CalendarBasics_m1Youcanuse00:00:51.2-00:00:54.7"/>
          <p:cNvSpPr txBox="1"/>
          <p:nvPr>
            <p:custDataLst>
              <p:tags r:id="rId1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use the calendar like this to help you keep organized.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CalendarBasics_m1Thisareashows00:00:54.8-00:01:02.5"/>
          <p:cNvSpPr txBox="1"/>
          <p:nvPr>
            <p:custDataLst>
              <p:tags r:id="rId1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area shows the time you selected on the calendar, but you can change it if you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CalendarBasics_m1Downhereyou00:01:02.6-00:01:04.6"/>
          <p:cNvSpPr txBox="1"/>
          <p:nvPr>
            <p:custDataLst>
              <p:tags r:id="rId1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Down here you can add more details.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CalendarBasics_m1Sinceyou'rethe00:01:04.7-00:01:08.8"/>
          <p:cNvSpPr txBox="1"/>
          <p:nvPr>
            <p:custDataLst>
              <p:tags r:id="rId17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Since you're the only one who will use the appointment, you can add whatever you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CalendarBasics_m1ClickInsert,and00:01:08.9-00:01:17.5"/>
          <p:cNvSpPr txBox="1"/>
          <p:nvPr>
            <p:custDataLst>
              <p:tags r:id="rId1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Insert, and Attach File. Then, let's attach the PowerPoint file we'll be working 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CalendarBasics_m1There.Theappointment00:01:17.6-00:01:22.3"/>
          <p:cNvSpPr txBox="1"/>
          <p:nvPr>
            <p:custDataLst>
              <p:tags r:id="rId19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There. The appointment is done. But let's add a few more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CalendarBasics_m1InShowAs,00:01:22.4-00:01:26.4"/>
          <p:cNvSpPr txBox="1"/>
          <p:nvPr>
            <p:custDataLst>
              <p:tags r:id="rId2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Show As, you can choose how you want others to view your time.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CalendarBasics_m1Thisisuseful00:01:26.5-00:01:29.0"/>
          <p:cNvSpPr txBox="1"/>
          <p:nvPr>
            <p:custDataLst>
              <p:tags r:id="rId2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useful if you share your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CalendarBasics_m1We'llgetinto00:01:29.1-00:01:31.1"/>
          <p:cNvSpPr txBox="1"/>
          <p:nvPr>
            <p:custDataLst>
              <p:tags r:id="rId22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We'll get into sharing later.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CalendarBasics_m1Fornow,let's00:01:31.2-00:01:33.7"/>
          <p:cNvSpPr txBox="1"/>
          <p:nvPr>
            <p:custDataLst>
              <p:tags r:id="rId2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now, let's keep the default selection, Busy,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0" name="CalendarBasics_m1sothatanyone00:01:33.8-00:01:38.6"/>
          <p:cNvSpPr txBox="1"/>
          <p:nvPr>
            <p:custDataLst>
              <p:tags r:id="rId2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that anyone who sees the entry will know you don’t want to be interrupted at this time.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CalendarBasics_m1Next,youcan00:01:38.7-00:01:40.6"/>
          <p:cNvSpPr txBox="1"/>
          <p:nvPr>
            <p:custDataLst>
              <p:tags r:id="rId2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you can set a reminder.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CalendarBasics_m1Ifyoudon't00:01:40.7-00:01:49.8"/>
          <p:cNvSpPr txBox="1"/>
          <p:nvPr>
            <p:custDataLst>
              <p:tags r:id="rId26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don't do anything, you will get a reminder message 15 minutes before the start time. Let's change that to 1 hour.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CalendarBasics_m1Finally,let'scolor-code00:01:49.9-00:01:53.6"/>
          <p:cNvSpPr txBox="1"/>
          <p:nvPr>
            <p:custDataLst>
              <p:tags r:id="rId27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Finally, let's color-code the appointment by adding a Category.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CalendarBasics_m1Youdon’thave00:01:53.7-00:01:57.8"/>
          <p:cNvSpPr txBox="1"/>
          <p:nvPr>
            <p:custDataLst>
              <p:tags r:id="rId2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don’t have to do this, but it can be helpful if you have a very crowded schedule.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CalendarBasics_m1I'veaddeda00:01:57.9-00:02:01.6"/>
          <p:cNvSpPr txBox="1"/>
          <p:nvPr>
            <p:custDataLst>
              <p:tags r:id="rId29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I've added a few of my own categories.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CalendarBasics_m1There,nowwe00:02:01.7-00:02:06.8"/>
          <p:cNvSpPr txBox="1"/>
          <p:nvPr>
            <p:custDataLst>
              <p:tags r:id="rId3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There, now we can quickly spot the times we set aside to work alone.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CalendarBasics_m1Whenyou'redone,00:02:06.9-00:02:10.2"/>
          <p:cNvSpPr txBox="1"/>
          <p:nvPr>
            <p:custDataLst>
              <p:tags r:id="rId3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you're done, click Save &amp; Close.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CalendarBasics_m1There'stheappointment.00:02:10.3-00:02:17.5"/>
          <p:cNvSpPr txBox="1"/>
          <p:nvPr>
            <p:custDataLst>
              <p:tags r:id="rId32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There's the appointment. If you want to change the duration, select the appointment, and drag the bottom border.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CalendarBasics_m1Oryoucan00:02:17.6-00:02:24.0"/>
          <p:cNvSpPr txBox="1"/>
          <p:nvPr>
            <p:custDataLst>
              <p:tags r:id="rId3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you can drag the whole thing to move it to a different time and date.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CalendarBasics_m1Atonehour00:02:24.1-00:02:29.1"/>
          <p:cNvSpPr txBox="1"/>
          <p:nvPr>
            <p:custDataLst>
              <p:tags r:id="rId3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At one hour before the appointment start time, we get a reminder message.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CalendarBasics_m1YoucanDismiss00:02:29.2-00:02:37.8"/>
          <p:cNvSpPr txBox="1"/>
          <p:nvPr>
            <p:custDataLst>
              <p:tags r:id="rId3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Dismiss the reminder or click Snooze to be reminded again 5 minutes before the start.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CalendarBasics_m1Inthecalendar,00:02:37.9-00:02:41.6"/>
          <p:cNvSpPr txBox="1"/>
          <p:nvPr>
            <p:custDataLst>
              <p:tags r:id="rId3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calendar, you can read the subject and maybe the location and some details,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CalendarBasics_m1dependingonhow00:02:41.7-00:02:44.0"/>
          <p:cNvSpPr txBox="1"/>
          <p:nvPr>
            <p:custDataLst>
              <p:tags r:id="rId37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depending on how large an appointment 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5" name="CalendarBasics_m1Butifyou00:02:44.1-00:02:51.2"/>
          <p:cNvSpPr txBox="1"/>
          <p:nvPr>
            <p:custDataLst>
              <p:tags r:id="rId3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if you want to see more details, just hold the mouse over an item to get a peek.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6" name="CalendarBasics_m1Ifyouwant00:02:51.3-00:02:53.3"/>
          <p:cNvSpPr txBox="1"/>
          <p:nvPr>
            <p:custDataLst>
              <p:tags r:id="rId39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to view or change options,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7" name="CalendarBasics_m1right-clicktheitem,00:02:53.4-00:03:01.9"/>
          <p:cNvSpPr txBox="1"/>
          <p:nvPr>
            <p:custDataLst>
              <p:tags r:id="rId4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right-click the item, or click it and use the Calendar Tools Appointment tab on the ribbon.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8" name="CalendarBasics_m1Ifyouwant00:03:02.0-00:03:11.1"/>
          <p:cNvSpPr txBox="1"/>
          <p:nvPr>
            <p:custDataLst>
              <p:tags r:id="rId4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to edit the item, double-click it, make your changes, and then click Save &amp; Close.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9" name="CalendarBasics_m1Onemorething00:03:11.2-00:03:13.8"/>
          <p:cNvSpPr txBox="1"/>
          <p:nvPr>
            <p:custDataLst>
              <p:tags r:id="rId42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One more thing you might want to do is print an appointment.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0" name="CalendarBasics_m1ClicktheFile00:03:13.9-00:03:19.5"/>
          <p:cNvSpPr txBox="1"/>
          <p:nvPr>
            <p:custDataLst>
              <p:tags r:id="rId4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File tab on the item. Then, click Print.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1" name="CalendarBasics_m1Ifyouwant00:03:19.6-00:03:28.1"/>
          <p:cNvSpPr txBox="1"/>
          <p:nvPr>
            <p:custDataLst>
              <p:tags r:id="rId4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to see how your appointment will look in print, view the print preview over here, and click Print.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2" name="CalendarBasics_m1Sonowyou00:03:28.2-00:03:31.6"/>
          <p:cNvSpPr txBox="1"/>
          <p:nvPr>
            <p:custDataLst>
              <p:tags r:id="rId4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now you have the basics for creating and viewing appointments.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3" name="CalendarBasics_m1Upnext,we'll00:03:31.7-00:03:36.5"/>
          <p:cNvSpPr txBox="1"/>
          <p:nvPr>
            <p:custDataLst>
              <p:tags r:id="rId4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we'll get into more detail on how to change calendar views.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75836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0423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842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0:0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0:00.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0:0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0:06.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0:0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0:06.8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0:1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0:12.5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0:1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0:12.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0:1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0:15.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0:1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0:15.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0:2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0:21.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0:2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0:21.5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0:2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0:26.1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0:2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0:26.2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0:2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0:29.4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0:2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0:29.5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0:3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0:33.8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0:3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0:33.9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0:3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0:39.7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0:3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0:39.8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0:4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0:47.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0:4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0:47.4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0:5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0:51.1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0:5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0:51.2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0:5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0:54.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0:5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0:54.8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0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02.5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0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02.6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0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04.6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0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04.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0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08.8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0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08.9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1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17.5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1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17.6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2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22.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2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22.4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2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26.4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2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26.5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2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29.0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2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29.1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3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31.1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3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31.2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3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33.7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3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33.8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3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38.6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3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38.7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4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40.6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4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40.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4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49.8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4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49.9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5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53.6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5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53.7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5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57.8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1:5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1:57.9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2:0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2:01.6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2:0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2:01.7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2:0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2:06.8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2:0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2:06.9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2:1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2:10.2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2:1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2:10.3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2:1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2:17.5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2:1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2:17.6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2:2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2:24.0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2:2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2:24.1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2:2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2:29.1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2:2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2:29.2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2:3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2:37.8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2:3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2:37.9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2:4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2:41.6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2:4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2:41.7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2:4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2:44.0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2:4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2:44.1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2:5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2:51.2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2:5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2:51.3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2:5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2:53.3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2:5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2:53.4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3:0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3:01.9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3:0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3:02.0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3:1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3:11.1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3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3:11.2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3:1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3:13.8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3:1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3:13.9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3:1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3:19.5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3:1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3:19.6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3:2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3:28.1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3:2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9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3:28.2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3:3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4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3:31.6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3:3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1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3:31.7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100:03:3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6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100:03:36.5"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8" grpId="0" animBg="1"/>
          <p:bldP spid="28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50" grpId="0" animBg="1"/>
          <p:bldP spid="50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87" grpId="0" animBg="1"/>
          <p:bldP spid="87" grpId="1" animBg="1"/>
          <p:bldP spid="88" grpId="0" animBg="1"/>
          <p:bldP spid="88" grpId="1" animBg="1"/>
          <p:bldP spid="89" grpId="0" animBg="1"/>
          <p:bldP spid="89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3" grpId="0" animBg="1"/>
          <p:bldP spid="93" grpId="1" animBg="1"/>
          <p:bldP spid="26" grpId="0" animBg="1"/>
          <p:bldP spid="2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842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lendarBasics_m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CalendarBasics_m200:00:00.2" time="233"/>
                    <p14:bmk name="CalendarBasics_m200:00:05.4" time="5467"/>
                    <p14:bmk name="CalendarBasics_m200:00:05.5" time="5567"/>
                    <p14:bmk name="CalendarBasics_m200:00:08.7" time="8700"/>
                    <p14:bmk name="CalendarBasics_m200:00:08.8" time="8800"/>
                    <p14:bmk name="CalendarBasics_m200:00:20.9" time="20900"/>
                    <p14:bmk name="CalendarBasics_m200:00:21.0" time="21000"/>
                    <p14:bmk name="CalendarBasics_m200:00:26.7" time="26700"/>
                    <p14:bmk name="CalendarBasics_m200:00:26.8" time="26800"/>
                    <p14:bmk name="CalendarBasics_m200:00:32.7" time="32767"/>
                    <p14:bmk name="CalendarBasics_m200:00:32.8" time="32867"/>
                    <p14:bmk name="CalendarBasics_m200:00:37.0" time="37000"/>
                    <p14:bmk name="CalendarBasics_m200:00:37.1" time="37100"/>
                    <p14:bmk name="CalendarBasics_m200:00:40.9" time="40967"/>
                    <p14:bmk name="CalendarBasics_m200:00:41.0" time="41067"/>
                    <p14:bmk name="CalendarBasics_m200:00:47.0" time="47000"/>
                    <p14:bmk name="CalendarBasics_m200:00:47.1" time="47100"/>
                    <p14:bmk name="CalendarBasics_m200:00:51.8" time="51833"/>
                    <p14:bmk name="CalendarBasics_m200:00:51.9" time="51933"/>
                    <p14:bmk name="CalendarBasics_m200:00:55.4" time="55400"/>
                    <p14:bmk name="CalendarBasics_m200:00:55.5" time="55500"/>
                    <p14:bmk name="CalendarBasics_m200:01:01.0" time="61033"/>
                    <p14:bmk name="CalendarBasics_m200:01:01.1" time="61133"/>
                    <p14:bmk name="CalendarBasics_m200:01:06.5" time="66567"/>
                    <p14:bmk name="CalendarBasics_m200:01:06.6" time="66667"/>
                    <p14:bmk name="CalendarBasics_m200:01:10.3" time="70300"/>
                    <p14:bmk name="CalendarBasics_m200:01:10.4" time="70400"/>
                    <p14:bmk name="CalendarBasics_m200:01:28.4" time="88433"/>
                    <p14:bmk name="CalendarBasics_m200:01:28.5" time="88533"/>
                    <p14:bmk name="CalendarBasics_m200:01:36.6" time="96667"/>
                    <p14:bmk name="CalendarBasics_m200:01:36.7" time="96767"/>
                    <p14:bmk name="CalendarBasics_m200:01:42.5" time="102500"/>
                    <p14:bmk name="CalendarBasics_m200:01:42.6" time="102600"/>
                    <p14:bmk name="CalendarBasics_m200:01:50.6" time="110667"/>
                    <p14:bmk name="CalendarBasics_m200:01:50.7" time="110767"/>
                    <p14:bmk name="CalendarBasics_m200:01:53.4" time="113400"/>
                    <p14:bmk name="CalendarBasics_m200:01:53.5" time="113500"/>
                    <p14:bmk name="CalendarBasics_m200:01:56.8" time="116867"/>
                    <p14:bmk name="CalendarBasics_m200:01:56.9" time="116967"/>
                    <p14:bmk name="CalendarBasics_m200:02:02.5" time="122533"/>
                    <p14:bmk name="CalendarBasics_m200:02:02.6" time="122633"/>
                    <p14:bmk name="CalendarBasics_m200:02:07.9" time="127900"/>
                  </p14:bmkLst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71" name="Rectangle 70">
            <a:hlinkClick r:id="rId27" action="ppaction://hlinksldjump"/>
          </p:cNvPr>
          <p:cNvSpPr/>
          <p:nvPr/>
        </p:nvSpPr>
        <p:spPr>
          <a:xfrm>
            <a:off x="1200584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28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30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32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34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36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38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40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Calendar basics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8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42" name="Media Placeholder 6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47" name="Rectangle 46">
            <a:hlinkClick r:id="rId27" action="ppaction://hlinksldjump"/>
          </p:cNvPr>
          <p:cNvSpPr/>
          <p:nvPr/>
        </p:nvSpPr>
        <p:spPr>
          <a:xfrm>
            <a:off x="1209799" y="848385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Calendar views</a:t>
            </a:r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a </a:t>
            </a:r>
            <a:r>
              <a:rPr lang="en-US" dirty="0" smtClean="0"/>
              <a:t>meeting</a:t>
            </a:r>
            <a:endParaRPr lang="en-US" dirty="0"/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Scheduling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Share </a:t>
            </a:r>
            <a:r>
              <a:rPr lang="en-US" dirty="0" smtClean="0"/>
              <a:t>calendar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2:16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2:33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3:38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An </a:t>
            </a:r>
            <a:r>
              <a:rPr lang="en-US" dirty="0"/>
              <a:t>appointment</a:t>
            </a:r>
          </a:p>
        </p:txBody>
      </p:sp>
      <p:sp>
        <p:nvSpPr>
          <p:cNvPr id="6" name="CalendarBasics_m2Tohelpyou00:00:00.2-00:00:05.4"/>
          <p:cNvSpPr txBox="1"/>
          <p:nvPr>
            <p:custDataLst>
              <p:tags r:id="rId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help you get a handle on your schedule you need to be able to change how you view the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CalendarBasics_m2Startwiththe00:00:05.5-00:00:08.7"/>
          <p:cNvSpPr txBox="1"/>
          <p:nvPr>
            <p:custDataLst>
              <p:tags r:id="rId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Start with the Arrange buttons on the Home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CalendarBasics_m2Viewasingle00:00:08.8-00:00:20.9"/>
          <p:cNvSpPr txBox="1"/>
          <p:nvPr>
            <p:custDataLst>
              <p:tags r:id="rId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View a single day, the week, the work week (which excludes Saturday and Sunday), or a whole month.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CalendarBasics_m2ScheduleViewdisplays00:00:21.0-00:00:26.7"/>
          <p:cNvSpPr txBox="1"/>
          <p:nvPr>
            <p:custDataLst>
              <p:tags r:id="rId7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Schedule View displays the calendar on a horizontal timeline.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CalendarBasics_m2Clickthedialog00:00:26.8-00:00:32.7"/>
          <p:cNvSpPr txBox="1"/>
          <p:nvPr>
            <p:custDataLst>
              <p:tags r:id="rId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dialog box launcher to change view settings, such as your work hours.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CalendarBasics_m2Nowgoto00:00:32.8-00:00:37.0"/>
          <p:cNvSpPr txBox="1"/>
          <p:nvPr>
            <p:custDataLst>
              <p:tags r:id="rId9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go to the View tab, and you can change your layout.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CalendarBasics_m2Forexample,you00:00:37.1-00:00:40.9"/>
          <p:cNvSpPr txBox="1"/>
          <p:nvPr>
            <p:custDataLst>
              <p:tags r:id="rId1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you can add the Reading pane.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CalendarBasics_m2Thisisnice00:00:41.0-00:00:47.0"/>
          <p:cNvSpPr txBox="1"/>
          <p:nvPr>
            <p:custDataLst>
              <p:tags r:id="rId1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nice if you want to view your calendar and individual items side-by-side.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CalendarBasics_m2Takesometime00:00:47.1-00:00:51.8"/>
          <p:cNvSpPr txBox="1"/>
          <p:nvPr>
            <p:custDataLst>
              <p:tags r:id="rId12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Take some time to explore the other options on the View tab, like Time Scale.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CalendarBasics_m2Withthisyou00:00:51.9-00:00:55.4"/>
          <p:cNvSpPr txBox="1"/>
          <p:nvPr>
            <p:custDataLst>
              <p:tags r:id="rId1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this you can change how much time detail you view.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CalendarBasics_m2Forexample,you00:00:55.5-00:01:01.0"/>
          <p:cNvSpPr txBox="1"/>
          <p:nvPr>
            <p:custDataLst>
              <p:tags r:id="rId1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you can view time in 15 minute increments.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CalendarBasics_m2Asyourcalendar00:01:01.1-00:01:06.5"/>
          <p:cNvSpPr txBox="1"/>
          <p:nvPr>
            <p:custDataLst>
              <p:tags r:id="rId15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your calendar grows, you can use the tools and options in Outlook to help you move around and find things.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CalendarBasics_m2Thesearrowsat00:01:06.6-00:01:10.3"/>
          <p:cNvSpPr txBox="1"/>
          <p:nvPr>
            <p:custDataLst>
              <p:tags r:id="rId1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These arrows at the top of the calendar move you forward or back.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CalendarBasics_m2Dependingonwhich00:01:10.4-00:01:28.4"/>
          <p:cNvSpPr txBox="1"/>
          <p:nvPr>
            <p:custDataLst>
              <p:tags r:id="rId17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Depending on which view you select, you'll move one day, one week or a month.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CalendarBasics_m2Youcanmove00:01:28.5-00:01:36.6"/>
          <p:cNvSpPr txBox="1"/>
          <p:nvPr>
            <p:custDataLst>
              <p:tags r:id="rId1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move faster by clicking a date in these calendars.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CalendarBasics_m2Anotherwayto00:01:36.7-00:01:42.5"/>
          <p:cNvSpPr txBox="1"/>
          <p:nvPr>
            <p:custDataLst>
              <p:tags r:id="rId19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Another way to select a date is to click the Go To dialog box launcher on the Home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CalendarBasics_m2Butoftenthe00:01:42.6-00:01:50.6"/>
          <p:cNvSpPr txBox="1"/>
          <p:nvPr>
            <p:custDataLst>
              <p:tags r:id="rId20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often the fastest way to find an appointment or meeting is to use Search. Type your text here and press 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CalendarBasics_m2Theitemscontaining00:01:50.7-00:01:53.4"/>
          <p:cNvSpPr txBox="1"/>
          <p:nvPr>
            <p:custDataLst>
              <p:tags r:id="rId2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items containing the text appear in a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CalendarBasics_m2Double-clickanitem00:01:53.5-00:01:56.8"/>
          <p:cNvSpPr txBox="1"/>
          <p:nvPr>
            <p:custDataLst>
              <p:tags r:id="rId22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Double-click an item to open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CalendarBasics_m2Toreturnto00:01:56.9-00:02:02.5"/>
          <p:cNvSpPr txBox="1"/>
          <p:nvPr>
            <p:custDataLst>
              <p:tags r:id="rId2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return to your calendar click the X in the Search 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CalendarBasics_m2Upnextwe'll00:02:02.6-00:02:07.9"/>
          <p:cNvSpPr txBox="1"/>
          <p:nvPr>
            <p:custDataLst>
              <p:tags r:id="rId2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 we'll go back to the appointment we created in the first movie, and turn it into a meeting.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75836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811247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9706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0:0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0:00.2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0:0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0:05.4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0:0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0:05.5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0:0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0:08.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0:0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0:08.8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0:2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0:20.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0:2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0:21.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0:2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0:26.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0:2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0:26.8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0:3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0:32.7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0:3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0:32.8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0:3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0:37.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0:3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0:37.1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0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0:40.9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0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0:41.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0:4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0:47.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0:4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0:47.1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0:5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0:51.8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0:5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0:51.9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0:5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0:55.4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0:5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0:55.5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1:0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1:01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1:0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1:01.1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1:0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1:06.5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1:0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1:06.6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1:1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1:10.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1:1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1:10.4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1:2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1:28.4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1:2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1:28.5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1:3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1:36.6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1:3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1:36.7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1:4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1:42.5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1:4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1:42.6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1:5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1:50.6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1:5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1:50.7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1:5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1:53.4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1:5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1:53.5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1:5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1:56.8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1:5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1:56.9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2:0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2:02.5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2:0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2:02.6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200:02:0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200:02:07.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26" grpId="0" animBg="1"/>
          <p:bldP spid="2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9706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lendarBasics_m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CalendarBasics_m300:00:00.3" time="300"/>
                    <p14:bmk name="CalendarBasics_m300:00:03.7" time="3767"/>
                    <p14:bmk name="CalendarBasics_m300:00:03.8" time="3867"/>
                    <p14:bmk name="CalendarBasics_m300:00:07.6" time="7600"/>
                    <p14:bmk name="CalendarBasics_m300:00:07.7" time="7700"/>
                    <p14:bmk name="CalendarBasics_m300:00:10.0" time="10067"/>
                    <p14:bmk name="CalendarBasics_m300:00:10.1" time="10167"/>
                    <p14:bmk name="CalendarBasics_m300:00:18.3" time="18300"/>
                    <p14:bmk name="CalendarBasics_m300:00:18.4" time="18400"/>
                    <p14:bmk name="CalendarBasics_m300:00:22.0" time="22033"/>
                    <p14:bmk name="CalendarBasics_m300:00:22.1" time="22133"/>
                    <p14:bmk name="CalendarBasics_m300:00:28.2" time="28233"/>
                    <p14:bmk name="CalendarBasics_m300:00:28.3" time="28333"/>
                    <p14:bmk name="CalendarBasics_m300:00:31.3" time="31300"/>
                    <p14:bmk name="CalendarBasics_m300:00:31.4" time="31400"/>
                    <p14:bmk name="CalendarBasics_m300:00:34.7" time="34733"/>
                    <p14:bmk name="CalendarBasics_m300:00:34.8" time="34833"/>
                    <p14:bmk name="CalendarBasics_m300:00:37.2" time="37233"/>
                    <p14:bmk name="CalendarBasics_m300:00:37.3" time="37333"/>
                    <p14:bmk name="CalendarBasics_m300:00:41.3" time="41333"/>
                    <p14:bmk name="CalendarBasics_m300:00:41.4" time="41433"/>
                    <p14:bmk name="CalendarBasics_m300:00:44.6" time="44633"/>
                    <p14:bmk name="CalendarBasics_m300:00:44.7" time="44733"/>
                    <p14:bmk name="CalendarBasics_m300:00:52.0" time="52033"/>
                    <p14:bmk name="CalendarBasics_m300:00:52.1" time="52133"/>
                    <p14:bmk name="CalendarBasics_m300:00:56.6" time="56633"/>
                    <p14:bmk name="CalendarBasics_m300:00:56.7" time="56733"/>
                    <p14:bmk name="CalendarBasics_m300:01:03.2" time="63200"/>
                    <p14:bmk name="CalendarBasics_m300:01:03.3" time="63300"/>
                    <p14:bmk name="CalendarBasics_m300:01:11.4" time="71400"/>
                    <p14:bmk name="CalendarBasics_m300:01:11.5" time="71500"/>
                    <p14:bmk name="CalendarBasics_m300:01:17.1" time="77133"/>
                    <p14:bmk name="CalendarBasics_m300:01:17.2" time="77233"/>
                    <p14:bmk name="CalendarBasics_m300:01:20.7" time="80733"/>
                    <p14:bmk name="CalendarBasics_m300:01:20.8" time="80833"/>
                    <p14:bmk name="CalendarBasics_m300:01:24.6" time="84600"/>
                    <p14:bmk name="CalendarBasics_m300:01:24.7" time="84700"/>
                    <p14:bmk name="CalendarBasics_m300:01:27.7" time="87767"/>
                    <p14:bmk name="CalendarBasics_m300:01:27.8" time="87867"/>
                    <p14:bmk name="CalendarBasics_m300:01:30.0" time="90033"/>
                    <p14:bmk name="CalendarBasics_m300:01:30.1" time="90133"/>
                    <p14:bmk name="CalendarBasics_m300:01:39.4" time="99400"/>
                    <p14:bmk name="CalendarBasics_m300:01:39.5" time="99500"/>
                    <p14:bmk name="CalendarBasics_m300:01:47.1" time="107133"/>
                    <p14:bmk name="CalendarBasics_m300:01:47.2" time="107233"/>
                    <p14:bmk name="CalendarBasics_m300:01:50.7" time="110767"/>
                    <p14:bmk name="CalendarBasics_m300:01:50.8" time="110867"/>
                    <p14:bmk name="CalendarBasics_m300:01:57.4" time="117467"/>
                    <p14:bmk name="CalendarBasics_m300:01:57.5" time="117567"/>
                    <p14:bmk name="CalendarBasics_m300:02:01.3" time="121300"/>
                    <p14:bmk name="CalendarBasics_m300:02:01.4" time="121400"/>
                    <p14:bmk name="CalendarBasics_m300:02:06.1" time="126167"/>
                    <p14:bmk name="CalendarBasics_m300:02:06.2" time="126267"/>
                    <p14:bmk name="CalendarBasics_m300:02:09.5" time="129567"/>
                    <p14:bmk name="CalendarBasics_m300:02:09.6" time="129667"/>
                    <p14:bmk name="CalendarBasics_m300:02:14.7" time="134733"/>
                  </p14:bmkLst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34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36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34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39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41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43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45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Calendar basics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47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64" name="Media Placeholder 35">
            <a:hlinkClick r:id="rId51" action="ppaction://hlinksldjump"/>
          </p:cNvPr>
          <p:cNvPicPr preferRelativeResize="0">
            <a:picLocks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sp>
        <p:nvSpPr>
          <p:cNvPr id="75" name="Rectangle 74">
            <a:hlinkClick r:id="rId51" action="ppaction://hlinksldjump"/>
          </p:cNvPr>
          <p:cNvSpPr/>
          <p:nvPr/>
        </p:nvSpPr>
        <p:spPr>
          <a:xfrm>
            <a:off x="2549189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7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42" name="Media Placeholder 6">
            <a:hlinkClick r:id="rId52" action="ppaction://hlinksldjump"/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3" name="Rectangle 52">
            <a:hlinkClick r:id="rId52" action="ppaction://hlinksldjump"/>
          </p:cNvPr>
          <p:cNvSpPr/>
          <p:nvPr/>
        </p:nvSpPr>
        <p:spPr>
          <a:xfrm>
            <a:off x="1209799" y="848385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Calendar views</a:t>
            </a: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a </a:t>
            </a:r>
            <a:r>
              <a:rPr lang="en-US" dirty="0" smtClean="0"/>
              <a:t>meeting</a:t>
            </a:r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Scheduling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Share </a:t>
            </a:r>
            <a:r>
              <a:rPr lang="en-US" dirty="0" smtClean="0"/>
              <a:t>calendar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2:16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4:14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3:38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An </a:t>
            </a:r>
            <a:r>
              <a:rPr lang="en-US" dirty="0"/>
              <a:t>appointment</a:t>
            </a:r>
          </a:p>
        </p:txBody>
      </p:sp>
      <p:sp>
        <p:nvSpPr>
          <p:cNvPr id="6" name="CalendarBasics_m3Let'ssaywe00:00:00.3-00:00:03.7"/>
          <p:cNvSpPr txBox="1"/>
          <p:nvPr>
            <p:custDataLst>
              <p:tags r:id="rId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Let's say we decide to get help with the presentation we're working 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CalendarBasics_m3Allwehave00:00:03.8-00:00:07.6"/>
          <p:cNvSpPr txBox="1"/>
          <p:nvPr>
            <p:custDataLst>
              <p:tags r:id="rId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All we have to do is invite people to the appointment we created in the first movie,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CalendarBasics_m3andthenwe00:00:07.7-00:00:10.0"/>
          <p:cNvSpPr txBox="1"/>
          <p:nvPr>
            <p:custDataLst>
              <p:tags r:id="rId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we can turn it into a meeting.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CalendarBasics_m3JustclickInvite00:00:10.1-00:00:18.3"/>
          <p:cNvSpPr txBox="1"/>
          <p:nvPr>
            <p:custDataLst>
              <p:tags r:id="rId7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Just click Invite Attendees, and the appointment becomes an email form, with a To line and a Send button.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CalendarBasics_m3Also,thistab00:00:18.4-00:00:22.0"/>
          <p:cNvSpPr txBox="1"/>
          <p:nvPr>
            <p:custDataLst>
              <p:tags r:id="rId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Also, this tab changes to Meeting.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CalendarBasics_m3Wecould'veclicked00:00:22.1-00:00:28.2"/>
          <p:cNvSpPr txBox="1"/>
          <p:nvPr>
            <p:custDataLst>
              <p:tags r:id="rId9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could've clicked this button to create a new meeting, but this is less work because the form is mostly filled 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CalendarBasics_m3ClickTo,to00:00:28.3-00:00:31.3"/>
          <p:cNvSpPr txBox="1"/>
          <p:nvPr>
            <p:custDataLst>
              <p:tags r:id="rId1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To, to open the address book.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CalendarBasics_m3Clickaname,00:00:31.4-00:00:34.7"/>
          <p:cNvSpPr txBox="1"/>
          <p:nvPr>
            <p:custDataLst>
              <p:tags r:id="rId1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a name, then click Required.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CalendarBasics_m3Addasmany00:00:34.8-00:00:37.2"/>
          <p:cNvSpPr txBox="1"/>
          <p:nvPr>
            <p:custDataLst>
              <p:tags r:id="rId12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Add as many names as you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CalendarBasics_m3Ifaperson00:00:37.3-00:00:41.3"/>
          <p:cNvSpPr txBox="1"/>
          <p:nvPr>
            <p:custDataLst>
              <p:tags r:id="rId1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a person is not required click Optional.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CalendarBasics_m3ClickOKwhen00:00:41.4-00:00:44.6"/>
          <p:cNvSpPr txBox="1"/>
          <p:nvPr>
            <p:custDataLst>
              <p:tags r:id="rId1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OK when you're done.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CalendarBasics_m3Next,let'schange00:00:44.7-00:00:52.0"/>
          <p:cNvSpPr txBox="1"/>
          <p:nvPr>
            <p:custDataLst>
              <p:tags r:id="rId1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let's change the category from Work alone to Team.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CalendarBasics_m3Wealsomight00:00:52.1-00:00:56.6"/>
          <p:cNvSpPr txBox="1"/>
          <p:nvPr>
            <p:custDataLst>
              <p:tags r:id="rId1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also might want to change locations. Click Rooms.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CalendarBasics_m3Ifyourorganization00:00:56.7-00:01:03.2"/>
          <p:cNvSpPr txBox="1"/>
          <p:nvPr>
            <p:custDataLst>
              <p:tags r:id="rId17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your organization shows conference rooms and other resources in the address book, you can add a room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CalendarBasics_m3ClickYes.The00:01:03.3-00:01:11.4"/>
          <p:cNvSpPr txBox="1"/>
          <p:nvPr>
            <p:custDataLst>
              <p:tags r:id="rId1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Yes. The location is updated and the room name is added to the To 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CalendarBasics_m3Thelastthing00:01:11.5-00:01:17.1"/>
          <p:cNvSpPr txBox="1"/>
          <p:nvPr>
            <p:custDataLst>
              <p:tags r:id="rId19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last thing we'll do is add a message down here to give our recipients more information about the meeting.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CalendarBasics_m3Then,clickSend.00:01:17.2-00:01:20.7"/>
          <p:cNvSpPr txBox="1"/>
          <p:nvPr>
            <p:custDataLst>
              <p:tags r:id="rId2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click Send.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CalendarBasics_m3Eachpersonon00:01:20.8-00:01:24.6"/>
          <p:cNvSpPr txBox="1"/>
          <p:nvPr>
            <p:custDataLst>
              <p:tags r:id="rId2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Each person on the To line, including the person who schedules the conference room,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CalendarBasics_m3receivesaninvitation00:01:24.7-00:01:27.7"/>
          <p:cNvSpPr txBox="1"/>
          <p:nvPr>
            <p:custDataLst>
              <p:tags r:id="rId22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receives an invitation that looks like this.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CalendarBasics_m3Regardlessofwhether00:01:27.8-00:01:30.0"/>
          <p:cNvSpPr txBox="1"/>
          <p:nvPr>
            <p:custDataLst>
              <p:tags r:id="rId2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Regardless of whether they're using the Outlook program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CalendarBasics_m3orworkingwith00:01:30.1-00:01:39.4"/>
          <p:cNvSpPr txBox="1"/>
          <p:nvPr>
            <p:custDataLst>
              <p:tags r:id="rId24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working with their email in a browser using the Outlook Web App, they can note the location, and time, and read your message.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CalendarBasics_m3Then,theycan00:01:39.5-00:01:47.1"/>
          <p:cNvSpPr txBox="1"/>
          <p:nvPr>
            <p:custDataLst>
              <p:tags r:id="rId2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they can choose to Accept, Tentatively accept or Decline the invitation.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CalendarBasics_m3Theycanalso00:01:47.2-00:01:50.7"/>
          <p:cNvSpPr txBox="1"/>
          <p:nvPr>
            <p:custDataLst>
              <p:tags r:id="rId2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They can also edit their response before sending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CalendarBasics_m3Anemailform00:01:50.8-00:01:57.4"/>
          <p:cNvSpPr txBox="1"/>
          <p:nvPr>
            <p:custDataLst>
              <p:tags r:id="rId27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 email form opens where they can enter a message. Then, they click Send.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CalendarBasics_m3Youcanreview00:01:57.5-00:02:01.3"/>
          <p:cNvSpPr txBox="1"/>
          <p:nvPr>
            <p:custDataLst>
              <p:tags r:id="rId2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review the email from the people you invite.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CalendarBasics_m3Youcanalso00:02:01.4-00:02:06.1"/>
          <p:cNvSpPr txBox="1"/>
          <p:nvPr>
            <p:custDataLst>
              <p:tags r:id="rId29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open the meeting request in your calendar to see how many people have accepted,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CalendarBasics_m3tentativelyacceptedor00:02:06.2-00:02:09.5"/>
          <p:cNvSpPr txBox="1"/>
          <p:nvPr>
            <p:custDataLst>
              <p:tags r:id="rId3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tentatively accepted or declined.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CalendarBasics_m3Upnext,we'll00:02:09.6-00:02:14.7"/>
          <p:cNvSpPr txBox="1"/>
          <p:nvPr>
            <p:custDataLst>
              <p:tags r:id="rId3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we'll use the Scheduling Assistant to help us expand the meeting.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24712" y="6975836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921110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3644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0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00.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0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03.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0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03.8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0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07.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0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07.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1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10.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1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10.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1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18.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1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18.4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2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22.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2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22.1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2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28.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2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28.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3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31.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3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31.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3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34.7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3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34.8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3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37.2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3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37.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4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41.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4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41.4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4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44.6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4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44.7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5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52.0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5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52.1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5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56.6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0:5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0:56.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1:0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1:03.2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1:0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1:03.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1:1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1:11.4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1:1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1:11.5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1:1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1:17.1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1:1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1:17.2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1:2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1:20.7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1:2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1:20.8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1:2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1:24.6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1:2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1:24.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1:2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1:27.7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1:2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1:27.8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1:3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1:30.0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1:3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1:30.1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1:3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1:39.4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1:3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1:39.5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1:4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1:47.1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1:4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1:47.2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1:5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1:50.7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1:5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1:50.8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1:5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1:57.4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1:5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1:57.5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2:0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2:01.3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2:0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2:01.4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2:0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2:06.1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2:0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2:06.2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2:0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2:09.5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2:0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2:09.6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300:02:1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300:02:14.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26" grpId="0" animBg="1"/>
          <p:bldP spid="2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3644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lendarBasics_m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CalendarBasics_m400:00:00.2" time="267"/>
                    <p14:bmk name="CalendarBasics_m400:00:08.0" time="8067"/>
                    <p14:bmk name="CalendarBasics_m400:00:08.1" time="8167"/>
                    <p14:bmk name="CalendarBasics_m400:00:11.1" time="11167"/>
                    <p14:bmk name="CalendarBasics_m400:00:11.2" time="11267"/>
                    <p14:bmk name="CalendarBasics_m400:00:18.4" time="18433"/>
                    <p14:bmk name="CalendarBasics_m400:00:18.5" time="18533"/>
                    <p14:bmk name="CalendarBasics_m400:00:22.2" time="22233"/>
                    <p14:bmk name="CalendarBasics_m400:00:22.3" time="22333"/>
                    <p14:bmk name="CalendarBasics_m400:00:26.8" time="26867"/>
                    <p14:bmk name="CalendarBasics_m400:00:26.9" time="26967"/>
                    <p14:bmk name="CalendarBasics_m400:00:29.5" time="29533"/>
                    <p14:bmk name="CalendarBasics_m400:00:29.6" time="29633"/>
                    <p14:bmk name="CalendarBasics_m400:00:33.3" time="33333"/>
                    <p14:bmk name="CalendarBasics_m400:00:33.4" time="33433"/>
                    <p14:bmk name="CalendarBasics_m400:00:37.9" time="37967"/>
                    <p14:bmk name="CalendarBasics_m400:00:38.0" time="38067"/>
                    <p14:bmk name="CalendarBasics_m400:00:41.0" time="41067"/>
                    <p14:bmk name="CalendarBasics_m400:00:41.1" time="41167"/>
                    <p14:bmk name="CalendarBasics_m400:00:44.8" time="44800"/>
                    <p14:bmk name="CalendarBasics_m400:00:44.9" time="44900"/>
                    <p14:bmk name="CalendarBasics_m400:00:48.7" time="48733"/>
                    <p14:bmk name="CalendarBasics_m400:00:48.8" time="48833"/>
                    <p14:bmk name="CalendarBasics_m400:00:51.8" time="51867"/>
                    <p14:bmk name="CalendarBasics_m400:00:51.9" time="51967"/>
                    <p14:bmk name="CalendarBasics_m400:00:55.0" time="55067"/>
                    <p14:bmk name="CalendarBasics_m400:00:55.1" time="55167"/>
                    <p14:bmk name="CalendarBasics_m400:01:02.7" time="62700"/>
                    <p14:bmk name="CalendarBasics_m400:01:02.8" time="62800"/>
                    <p14:bmk name="CalendarBasics_m400:01:10.8" time="70867"/>
                    <p14:bmk name="CalendarBasics_m400:01:10.9" time="70967"/>
                    <p14:bmk name="CalendarBasics_m400:01:15.1" time="75100"/>
                    <p14:bmk name="CalendarBasics_m400:01:15.2" time="75200"/>
                    <p14:bmk name="CalendarBasics_m400:01:18.1" time="78100"/>
                    <p14:bmk name="CalendarBasics_m400:01:18.2" time="78200"/>
                    <p14:bmk name="CalendarBasics_m400:01:27.9" time="87900"/>
                    <p14:bmk name="CalendarBasics_m400:01:28.0" time="88000"/>
                    <p14:bmk name="CalendarBasics_m400:01:33.6" time="93633"/>
                    <p14:bmk name="CalendarBasics_m400:01:33.7" time="93733"/>
                    <p14:bmk name="CalendarBasics_m400:01:36.8" time="96833"/>
                    <p14:bmk name="CalendarBasics_m400:01:36.9" time="96933"/>
                    <p14:bmk name="CalendarBasics_m400:01:45.4" time="105467"/>
                    <p14:bmk name="CalendarBasics_m400:01:45.5" time="105567"/>
                    <p14:bmk name="CalendarBasics_m400:01:50.6" time="110667"/>
                    <p14:bmk name="CalendarBasics_m400:01:50.7" time="110767"/>
                    <p14:bmk name="CalendarBasics_m400:01:57.8" time="117800"/>
                    <p14:bmk name="CalendarBasics_m400:01:57.9" time="117900"/>
                    <p14:bmk name="CalendarBasics_m400:02:11.1" time="131133"/>
                    <p14:bmk name="CalendarBasics_m400:02:11.2" time="131233"/>
                    <p14:bmk name="CalendarBasics_m400:02:19.5" time="139533"/>
                    <p14:bmk name="CalendarBasics_m400:02:19.6" time="139633"/>
                    <p14:bmk name="CalendarBasics_m400:02:22.7" time="142733"/>
                    <p14:bmk name="CalendarBasics_m400:02:22.8" time="142833"/>
                    <p14:bmk name="CalendarBasics_m400:02:26.4" time="146433"/>
                    <p14:bmk name="CalendarBasics_m400:02:26.5" time="146533"/>
                    <p14:bmk name="CalendarBasics_m400:02:30.5" time="150567"/>
                  </p14:bmkLst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34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36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34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36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40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42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44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Calendar basics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46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64" name="Media Placeholder 35">
            <a:hlinkClick r:id="rId50" action="ppaction://hlinksldjump"/>
          </p:cNvPr>
          <p:cNvPicPr preferRelativeResize="0">
            <a:picLocks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6">
            <a:hlinkClick r:id="rId51" action="ppaction://hlinksldjump"/>
          </p:cNvPr>
          <p:cNvPicPr preferRelativeResize="0">
            <a:picLocks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sp>
        <p:nvSpPr>
          <p:cNvPr id="74" name="Rectangle 73">
            <a:hlinkClick r:id="rId51" action="ppaction://hlinksldjump"/>
          </p:cNvPr>
          <p:cNvSpPr/>
          <p:nvPr/>
        </p:nvSpPr>
        <p:spPr>
          <a:xfrm>
            <a:off x="3902644" y="848271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hlinkClick r:id="rId50" action="ppaction://hlinksldjump"/>
          </p:cNvPr>
          <p:cNvSpPr/>
          <p:nvPr/>
        </p:nvSpPr>
        <p:spPr>
          <a:xfrm>
            <a:off x="2549189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4/5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7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42" name="Media Placeholder 6">
            <a:hlinkClick r:id="rId52" action="ppaction://hlinksldjump"/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48" name="Rectangle 47">
            <a:hlinkClick r:id="rId52" action="ppaction://hlinksldjump"/>
          </p:cNvPr>
          <p:cNvSpPr/>
          <p:nvPr/>
        </p:nvSpPr>
        <p:spPr>
          <a:xfrm>
            <a:off x="1209799" y="848385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Calendar views</a:t>
            </a: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a </a:t>
            </a:r>
            <a:r>
              <a:rPr lang="en-US" dirty="0" smtClean="0"/>
              <a:t>meeting</a:t>
            </a:r>
            <a:endParaRPr lang="en-US" dirty="0"/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Scheduling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2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Share </a:t>
            </a:r>
            <a:r>
              <a:rPr lang="en-US" dirty="0" smtClean="0"/>
              <a:t>calendar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2:16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4:14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3:38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An </a:t>
            </a:r>
            <a:r>
              <a:rPr lang="en-US" dirty="0"/>
              <a:t>appointment</a:t>
            </a:r>
          </a:p>
        </p:txBody>
      </p:sp>
      <p:sp>
        <p:nvSpPr>
          <p:cNvPr id="6" name="CalendarBasics_m4Ourmeetingis00:00:00.2-00:00:08.0"/>
          <p:cNvSpPr txBox="1"/>
          <p:nvPr>
            <p:custDataLst>
              <p:tags r:id="rId4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Our meeting is growing. So to help us handle all the complexities involved, let's use the Scheduling Assistant.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CalendarBasics_m4Attendeesandresources00:00:08.1-00:00:11.1"/>
          <p:cNvSpPr txBox="1"/>
          <p:nvPr>
            <p:custDataLst>
              <p:tags r:id="rId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Attendees and resources are listed over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CalendarBasics_m4Andnextto00:00:11.2-00:00:18.4"/>
          <p:cNvSpPr txBox="1"/>
          <p:nvPr>
            <p:custDataLst>
              <p:tags r:id="rId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next to each one is their schedule represented by colored bars in a timeline.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CalendarBasics_m4Thisshadedarea00:00:18.5-00:00:22.2"/>
          <p:cNvSpPr txBox="1"/>
          <p:nvPr>
            <p:custDataLst>
              <p:tags r:id="rId7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shaded area represents our meeting time.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CalendarBasics_m4Bylookingat00:00:22.3-00:00:26.8"/>
          <p:cNvSpPr txBox="1"/>
          <p:nvPr>
            <p:custDataLst>
              <p:tags r:id="rId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looking at the bars we can tell that the attendees in our list have already been invited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CalendarBasics_m4andourmeeting00:00:26.9-00:00:29.5"/>
          <p:cNvSpPr txBox="1"/>
          <p:nvPr>
            <p:custDataLst>
              <p:tags r:id="rId9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our meeting is on their calendars.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CalendarBasics_m4Youcancheck00:00:29.6-00:00:33.3"/>
          <p:cNvSpPr txBox="1"/>
          <p:nvPr>
            <p:custDataLst>
              <p:tags r:id="rId1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check this legend to see what the colors in the bars mean.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CalendarBasics_m4Thisattendeehas00:00:33.4-00:00:37.9"/>
          <p:cNvSpPr txBox="1"/>
          <p:nvPr>
            <p:custDataLst>
              <p:tags r:id="rId1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attendee has accepted, so her bar shows that she is busy at this time.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CalendarBasics_m4Theseattendeesare00:00:38.0-00:00:41.0"/>
          <p:cNvSpPr txBox="1"/>
          <p:nvPr>
            <p:custDataLst>
              <p:tags r:id="rId12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These attendees are still tentative.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CalendarBasics_m4Bydefaultwe00:00:41.1-00:00:44.8"/>
          <p:cNvSpPr txBox="1"/>
          <p:nvPr>
            <p:custDataLst>
              <p:tags r:id="rId1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default we can only see free/busy information in the bars –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CalendarBasics_m4nodetailsunless00:00:44.9-00:00:48.7"/>
          <p:cNvSpPr txBox="1"/>
          <p:nvPr>
            <p:custDataLst>
              <p:tags r:id="rId1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 details unless an attendee shares their calendar with us.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CalendarBasics_m4Butthisgives00:00:48.8-00:00:51.8"/>
          <p:cNvSpPr txBox="1"/>
          <p:nvPr>
            <p:custDataLst>
              <p:tags r:id="rId1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this gives us enough information to attempt to find a meeting time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CalendarBasics_m4thatdoesn’tconflict00:00:51.9-00:00:55.0"/>
          <p:cNvSpPr txBox="1"/>
          <p:nvPr>
            <p:custDataLst>
              <p:tags r:id="rId1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 doesn’t conflict with everyone's schedule.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CalendarBasics_m4ClickAddAttendees,00:00:55.1-00:01:02.7"/>
          <p:cNvSpPr txBox="1"/>
          <p:nvPr>
            <p:custDataLst>
              <p:tags r:id="rId17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Add Attendees, and then let's add a couple more people.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CalendarBasics_m4Also,adda00:01:02.8-00:01:10.8"/>
          <p:cNvSpPr txBox="1"/>
          <p:nvPr>
            <p:custDataLst>
              <p:tags r:id="rId1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Also, add a larger meeting room, and delete the first room.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CalendarBasics_m4Itlookslike00:01:10.9-00:01:15.1"/>
          <p:cNvSpPr txBox="1"/>
          <p:nvPr>
            <p:custDataLst>
              <p:tags r:id="rId19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 looks like a person we have already invited has a potential scheduling conflict,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CalendarBasics_m4solet'stry00:01:15.2-00:01:18.1"/>
          <p:cNvSpPr txBox="1"/>
          <p:nvPr>
            <p:custDataLst>
              <p:tags r:id="rId2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let's try to move the meeting a half-hour later.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CalendarBasics_m4Youcando00:01:18.2-00:01:27.9"/>
          <p:cNvSpPr txBox="1"/>
          <p:nvPr>
            <p:custDataLst>
              <p:tags r:id="rId2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do that down here, but it's easier to simply drag these lines to change the start… and end times.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CalendarBasics_m4Afteryoufind00:01:28.0-00:01:33.6"/>
          <p:cNvSpPr txBox="1"/>
          <p:nvPr>
            <p:custDataLst>
              <p:tags r:id="rId22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After you find a time that appears to work for everyone, you can send an update.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CalendarBasics_m4Andeachattendee00:01:33.7-00:01:36.8"/>
          <p:cNvSpPr txBox="1"/>
          <p:nvPr>
            <p:custDataLst>
              <p:tags r:id="rId2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each attendee gets an updated meeting request.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CalendarBasics_m4Again,recipientscan00:01:36.9-00:01:45.4"/>
          <p:cNvSpPr txBox="1"/>
          <p:nvPr>
            <p:custDataLst>
              <p:tags r:id="rId2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Again, recipients can view the invitation and click Accept, Tentative or Decline.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CalendarBasics_m4Recipientswhouse00:01:45.5-00:01:50.6"/>
          <p:cNvSpPr txBox="1"/>
          <p:nvPr>
            <p:custDataLst>
              <p:tags r:id="rId2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Recipients who use Outlook also have the option of proposing a new time.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CalendarBasics_m4Iftheyclick00:01:50.7-00:01:57.8"/>
          <p:cNvSpPr txBox="1"/>
          <p:nvPr>
            <p:custDataLst>
              <p:tags r:id="rId26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they click Tentative and Propose a New Time, they get a dialog box that looks a lot like the Scheduling Assistant.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CalendarBasics_m4Theycanchange00:01:57.9-00:02:11.1"/>
          <p:cNvSpPr txBox="1"/>
          <p:nvPr>
            <p:custDataLst>
              <p:tags r:id="rId27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They can change the start or end times, and click Propose Time. Then, they can add a message and click Send.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CalendarBasics_m4Youcanthen00:02:11.2-00:02:19.5"/>
          <p:cNvSpPr txBox="1"/>
          <p:nvPr>
            <p:custDataLst>
              <p:tags r:id="rId2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then open the proposal and decide whether to accept it, delete it or reply to the proposal.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CalendarBasics_m4Itcanbe00:02:19.6-00:02:22.7"/>
          <p:cNvSpPr txBox="1"/>
          <p:nvPr>
            <p:custDataLst>
              <p:tags r:id="rId29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 can be a real chore finding a meeting time that makes everyone happy,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CalendarBasics_m4buttheScheduling00:02:22.8-00:02:26.4"/>
          <p:cNvSpPr txBox="1"/>
          <p:nvPr>
            <p:custDataLst>
              <p:tags r:id="rId3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the Scheduling Assistant can make that job a lot easier.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CalendarBasics_m4Upnext,you'll00:02:26.5-00:02:30.5"/>
          <p:cNvSpPr txBox="1"/>
          <p:nvPr>
            <p:custDataLst>
              <p:tags r:id="rId3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you'll see what happens when we share the calendar with others.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75836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6744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304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0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00.2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0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08.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0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08.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1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11.1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11.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1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18.4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1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18.5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2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22.2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2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22.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2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26.8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2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26.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2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29.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2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29.6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3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33.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3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33.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3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37.9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3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38.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41.0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4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41.1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4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44.8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4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44.9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4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48.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4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48.8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5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51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5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51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5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55.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0:5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0:55.1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1:0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1:02.7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1:0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1:02.8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1:1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1:10.8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1:1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1:10.9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1:1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1:15.1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1:1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1:15.2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1:1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1:18.1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1:1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1:18.2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1:2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1:27.9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1:2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1:28.0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1:3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1:33.6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1:3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1:33.7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1:3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1:36.8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1:3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1:36.9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1:4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1:45.4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1:4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1:45.5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1:5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1:50.6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1:5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1:50.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1:5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1:57.8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1:5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1:57.9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2:1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2:11.1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2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2:11.2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2:1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2:19.5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2:1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2:19.6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2:2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2:22.7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2:2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2:22.8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2:2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2:26.4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2:2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2:26.5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3" bmkName="CalendarBasics_m400:02:3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CalendarBasics_m400:02:30.5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73" grpId="0" animBg="1"/>
          <p:bldP spid="73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26" grpId="0" animBg="1"/>
          <p:bldP spid="2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304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lendarBasics_m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CalendarBasics_m500:00:00.4" time="433"/>
                    <p14:bmk name="CalendarBasics_m500:00:01.8" time="1833"/>
                    <p14:bmk name="CalendarBasics_m500:00:01.9" time="1933"/>
                    <p14:bmk name="CalendarBasics_m500:00:06.9" time="6933"/>
                    <p14:bmk name="CalendarBasics_m500:00:07.0" time="7033"/>
                    <p14:bmk name="CalendarBasics_m500:00:11.8" time="11833"/>
                    <p14:bmk name="CalendarBasics_m500:00:11.9" time="11933"/>
                    <p14:bmk name="CalendarBasics_m500:00:14.0" time="14000"/>
                    <p14:bmk name="CalendarBasics_m500:00:14.1" time="14100"/>
                    <p14:bmk name="CalendarBasics_m500:00:23.3" time="23333"/>
                    <p14:bmk name="CalendarBasics_m500:00:23.4" time="23433"/>
                    <p14:bmk name="CalendarBasics_m500:00:26.4" time="26433"/>
                    <p14:bmk name="CalendarBasics_m500:00:26.5" time="26533"/>
                    <p14:bmk name="CalendarBasics_m500:00:32.2" time="32267"/>
                    <p14:bmk name="CalendarBasics_m500:00:32.3" time="32367"/>
                    <p14:bmk name="CalendarBasics_m500:00:37.0" time="37067"/>
                    <p14:bmk name="CalendarBasics_m500:00:37.1" time="37167"/>
                    <p14:bmk name="CalendarBasics_m500:00:41.7" time="41700"/>
                    <p14:bmk name="CalendarBasics_m500:00:41.8" time="41800"/>
                    <p14:bmk name="CalendarBasics_m500:00:45.5" time="45500"/>
                    <p14:bmk name="CalendarBasics_m500:00:45.6" time="45600"/>
                    <p14:bmk name="CalendarBasics_m500:00:49.7" time="49767"/>
                    <p14:bmk name="CalendarBasics_m500:00:49.8" time="49867"/>
                    <p14:bmk name="CalendarBasics_m500:00:54.3" time="54333"/>
                    <p14:bmk name="CalendarBasics_m500:00:54.4" time="54433"/>
                    <p14:bmk name="CalendarBasics_m500:01:01.7" time="61733"/>
                    <p14:bmk name="CalendarBasics_m500:01:01.8" time="61833"/>
                    <p14:bmk name="CalendarBasics_m500:01:08.5" time="68500"/>
                    <p14:bmk name="CalendarBasics_m500:01:08.6" time="68600"/>
                    <p14:bmk name="CalendarBasics_m500:01:14.6" time="74667"/>
                    <p14:bmk name="CalendarBasics_m500:01:14.7" time="74767"/>
                    <p14:bmk name="CalendarBasics_m500:01:18.5" time="78567"/>
                    <p14:bmk name="CalendarBasics_m500:01:18.6" time="78667"/>
                    <p14:bmk name="CalendarBasics_m500:01:25.0" time="85033"/>
                    <p14:bmk name="CalendarBasics_m500:01:25.1" time="85133"/>
                    <p14:bmk name="CalendarBasics_m500:01:28.2" time="88267"/>
                    <p14:bmk name="CalendarBasics_m500:01:28.3" time="88367"/>
                    <p14:bmk name="CalendarBasics_m500:01:31.7" time="91767"/>
                    <p14:bmk name="CalendarBasics_m500:01:31.8" time="91867"/>
                    <p14:bmk name="CalendarBasics_m500:01:38.5" time="98500"/>
                    <p14:bmk name="CalendarBasics_m500:01:38.6" time="98600"/>
                    <p14:bmk name="CalendarBasics_m500:01:45.9" time="105933"/>
                    <p14:bmk name="CalendarBasics_m500:01:46.0" time="106033"/>
                    <p14:bmk name="CalendarBasics_m500:01:47.6" time="107667"/>
                    <p14:bmk name="CalendarBasics_m500:01:47.7" time="107767"/>
                    <p14:bmk name="CalendarBasics_m500:01:54.9" time="114967"/>
                    <p14:bmk name="CalendarBasics_m500:01:55.0" time="115067"/>
                    <p14:bmk name="CalendarBasics_m500:02:02.9" time="122933"/>
                    <p14:bmk name="CalendarBasics_m500:02:03.0" time="123033"/>
                    <p14:bmk name="CalendarBasics_m500:02:09.3" time="129300"/>
                    <p14:bmk name="CalendarBasics_m500:02:09.4" time="129400"/>
                    <p14:bmk name="CalendarBasics_m500:02:16.6" time="136633"/>
                    <p14:bmk name="CalendarBasics_m500:02:16.7" time="136733"/>
                    <p14:bmk name="CalendarBasics_m500:02:23.5" time="143567"/>
                    <p14:bmk name="CalendarBasics_m500:02:23.6" time="143667"/>
                    <p14:bmk name="CalendarBasics_m500:02:27.0" time="147067"/>
                    <p14:bmk name="CalendarBasics_m500:02:27.1" time="147167"/>
                    <p14:bmk name="CalendarBasics_m500:02:33.0" time="153033"/>
                    <p14:bmk name="CalendarBasics_m500:02:33.1" time="153133"/>
                    <p14:bmk name="CalendarBasics_m500:02:39.4" time="159400"/>
                    <p14:bmk name="CalendarBasics_m500:02:39.5" time="159500"/>
                    <p14:bmk name="CalendarBasics_m500:02:46.4" time="166433"/>
                    <p14:bmk name="CalendarBasics_m500:02:46.5" time="166533"/>
                    <p14:bmk name="CalendarBasics_m500:02:50.6" time="170667"/>
                    <p14:bmk name="CalendarBasics_m500:02:50.7" time="170767"/>
                    <p14:bmk name="CalendarBasics_m500:02:54.4" time="174400"/>
                    <p14:bmk name="CalendarBasics_m500:02:54.5" time="174500"/>
                    <p14:bmk name="CalendarBasics_m500:02:58.2" time="178200"/>
                    <p14:bmk name="CalendarBasics_m500:02:58.3" time="178300"/>
                    <p14:bmk name="CalendarBasics_m500:03:01.5" time="181500"/>
                    <p14:bmk name="CalendarBasics_m500:03:01.6" time="181600"/>
                    <p14:bmk name="CalendarBasics_m500:03:06.9" time="186933"/>
                    <p14:bmk name="CalendarBasics_m500:03:07.0" time="187033"/>
                    <p14:bmk name="CalendarBasics_m500:03:11.7" time="191733"/>
                    <p14:bmk name="CalendarBasics_m500:03:11.8" time="191833"/>
                    <p14:bmk name="CalendarBasics_m500:03:17.2" time="197200"/>
                    <p14:bmk name="CalendarBasics_m500:03:17.3" time="197300"/>
                    <p14:bmk name="CalendarBasics_m500:03:27.0" time="207033"/>
                    <p14:bmk name="CalendarBasics_m500:03:27.1" time="207133"/>
                    <p14:bmk name="CalendarBasics_m500:03:32.6" time="212633"/>
                    <p14:bmk name="CalendarBasics_m500:03:32.7" time="212733"/>
                    <p14:bmk name="CalendarBasics_m500:03:36.5" time="216533"/>
                    <p14:bmk name="CalendarBasics_m500:03:36.6" time="216633"/>
                    <p14:bmk name="CalendarBasics_m500:03:42.9" time="222933"/>
                    <p14:bmk name="CalendarBasics_m500:03:43.0" time="223033"/>
                    <p14:bmk name="CalendarBasics_m500:03:51.4" time="231467"/>
                    <p14:bmk name="CalendarBasics_m500:03:51.5" time="231567"/>
                    <p14:bmk name="CalendarBasics_m500:03:55.3" time="235333"/>
                    <p14:bmk name="CalendarBasics_m500:03:55.4" time="235433"/>
                    <p14:bmk name="CalendarBasics_m500:03:56.6" time="236667"/>
                    <p14:bmk name="CalendarBasics_m500:03:56.7" time="236767"/>
                    <p14:bmk name="CalendarBasics_m500:04:02.4" time="242400"/>
                    <p14:bmk name="CalendarBasics_m500:04:02.5" time="242500"/>
                    <p14:bmk name="CalendarBasics_m500:04:05.7" time="245700"/>
                    <p14:bmk name="CalendarBasics_m500:04:05.8" time="245800"/>
                    <p14:bmk name="CalendarBasics_m500:04:12.9" time="252967"/>
                  </p14:bmkLst>
                </p14:media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36" name="Media Placeholder 35">
            <a:hlinkClick r:id="rId54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56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58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60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62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64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66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18" name="Rectangle 17">
            <a:hlinkClick r:id="rId58" action="ppaction://hlinksldjump"/>
          </p:cNvPr>
          <p:cNvSpPr/>
          <p:nvPr/>
        </p:nvSpPr>
        <p:spPr>
          <a:xfrm>
            <a:off x="5252636" y="848601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hlinkClick r:id="rId56" action="ppaction://hlinksldjump"/>
          </p:cNvPr>
          <p:cNvSpPr/>
          <p:nvPr/>
        </p:nvSpPr>
        <p:spPr>
          <a:xfrm>
            <a:off x="3906302" y="848271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hlinkClick r:id="rId54" action="ppaction://hlinksldjump"/>
          </p:cNvPr>
          <p:cNvSpPr/>
          <p:nvPr/>
        </p:nvSpPr>
        <p:spPr>
          <a:xfrm>
            <a:off x="2545531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Calendar basics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68">
              <a:extLst>
                <a:ext uri="{BEBA8EAE-BF5A-486C-A8C5-ECC9F3942E4B}">
                  <a14:imgProps xmlns:a14="http://schemas.microsoft.com/office/drawing/2010/main">
                    <a14:imgLayer r:embed="rId69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/>
      </p:sp>
      <p:sp>
        <p:nvSpPr>
          <p:cNvPr id="42" name="TextBox 41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5/5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59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8" name="Media Placeholder 6">
            <a:hlinkClick r:id="rId72" action="ppaction://hlinksldjump"/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60" name="Rectangle 59">
            <a:hlinkClick r:id="rId72" action="ppaction://hlinksldjump"/>
          </p:cNvPr>
          <p:cNvSpPr/>
          <p:nvPr/>
        </p:nvSpPr>
        <p:spPr>
          <a:xfrm>
            <a:off x="1209799" y="848385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Calendar views</a:t>
            </a:r>
          </a:p>
        </p:txBody>
      </p:sp>
      <p:sp>
        <p:nvSpPr>
          <p:cNvPr id="62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a </a:t>
            </a:r>
            <a:r>
              <a:rPr lang="en-US" dirty="0" smtClean="0"/>
              <a:t>meeting</a:t>
            </a:r>
            <a:endParaRPr lang="en-US" dirty="0"/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Scheduling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Share </a:t>
            </a:r>
            <a:r>
              <a:rPr lang="en-US" dirty="0" smtClean="0"/>
              <a:t>calendar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2:16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4:14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3:38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An </a:t>
            </a:r>
            <a:r>
              <a:rPr lang="en-US" dirty="0"/>
              <a:t>appointment</a:t>
            </a:r>
          </a:p>
        </p:txBody>
      </p:sp>
      <p:sp>
        <p:nvSpPr>
          <p:cNvPr id="6" name="CalendarBasics_m5Themoreyou00:00:00.4-00:00:01.8"/>
          <p:cNvSpPr txBox="1"/>
          <p:nvPr>
            <p:custDataLst>
              <p:tags r:id="rId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more you work with Outlook,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CalendarBasics_m5themorecomfortable00:00:01.9-00:00:06.9"/>
          <p:cNvSpPr txBox="1"/>
          <p:nvPr>
            <p:custDataLst>
              <p:tags r:id="rId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more comfortable you'll get using it to communicate and share information with other people.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CalendarBasics_m5Intheprevious00:00:07.0-00:00:11.8"/>
          <p:cNvSpPr txBox="1"/>
          <p:nvPr>
            <p:custDataLst>
              <p:tags r:id="rId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previous movie, you saw one example of calendar sharing in the Scheduling Assistant.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CalendarBasics_m5Butyoucan00:00:11.9-00:00:14.0"/>
          <p:cNvSpPr txBox="1"/>
          <p:nvPr>
            <p:custDataLst>
              <p:tags r:id="rId7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you can do even more.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CalendarBasics_m5Forexample,you00:00:14.1-00:00:23.3"/>
          <p:cNvSpPr txBox="1"/>
          <p:nvPr>
            <p:custDataLst>
              <p:tags r:id="rId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you can click Forward to email a meeting request to someone without actually inviting them.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CalendarBasics_m5Totherecipient,00:00:23.4-00:00:26.4"/>
          <p:cNvSpPr txBox="1"/>
          <p:nvPr>
            <p:custDataLst>
              <p:tags r:id="rId9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the recipient, it looks a lot like a meeting request.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CalendarBasics_m5Theycanaccept,00:00:26.5-00:00:32.2"/>
          <p:cNvSpPr txBox="1"/>
          <p:nvPr>
            <p:custDataLst>
              <p:tags r:id="rId1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They can accept, accept tentatively or decline.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CalendarBasics_m5Ifyouwant00:00:32.3-00:00:37.0"/>
          <p:cNvSpPr txBox="1"/>
          <p:nvPr>
            <p:custDataLst>
              <p:tags r:id="rId1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to share your whole calendar, you have 3 options on the home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CalendarBasics_m5ClickE-mailCalendar00:00:37.1-00:00:41.7"/>
          <p:cNvSpPr txBox="1"/>
          <p:nvPr>
            <p:custDataLst>
              <p:tags r:id="rId12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E-mail Calendar to send a calendar in an e-mail message.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CalendarBasics_m5ClickDateRange00:00:41.8-00:00:45.5"/>
          <p:cNvSpPr txBox="1"/>
          <p:nvPr>
            <p:custDataLst>
              <p:tags r:id="rId1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Date Range to select how much of your calendar you want to send.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CalendarBasics_m5Youcaneven00:00:45.6-00:00:49.7"/>
          <p:cNvSpPr txBox="1"/>
          <p:nvPr>
            <p:custDataLst>
              <p:tags r:id="rId1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even enter a specific date range.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CalendarBasics_m5ThenclickDetail00:00:49.8-00:00:54.3"/>
          <p:cNvSpPr txBox="1"/>
          <p:nvPr>
            <p:custDataLst>
              <p:tags r:id="rId1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click Detail to select how much information you want them to see: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CalendarBasics_m5Availabilityonly(just00:00:54.4-00:01:01.7"/>
          <p:cNvSpPr txBox="1"/>
          <p:nvPr>
            <p:custDataLst>
              <p:tags r:id="rId1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Availability only (just free/busy information), Limited details or Full details.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CalendarBasics_m5ClickOKand00:01:01.8-00:01:08.5"/>
          <p:cNvSpPr txBox="1"/>
          <p:nvPr>
            <p:custDataLst>
              <p:tags r:id="rId17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OK and the information is added to an e-mail message.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CalendarBasics_m5Nowyoucan00:01:08.6-00:01:14.6"/>
          <p:cNvSpPr txBox="1"/>
          <p:nvPr>
            <p:custDataLst>
              <p:tags r:id="rId1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 can add recipients, and click Send.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CalendarBasics_m5Thee-mailmethod00:01:14.7-00:01:18.5"/>
          <p:cNvSpPr txBox="1"/>
          <p:nvPr>
            <p:custDataLst>
              <p:tags r:id="rId19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e-mail method is good if you just want to send a snapshot of your calendar,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CalendarBasics_m5butifyou00:01:18.6-00:01:25.0"/>
          <p:cNvSpPr txBox="1"/>
          <p:nvPr>
            <p:custDataLst>
              <p:tags r:id="rId2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if you want people to be able to view your calendar like you do, then click Share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CalendarBasics_m5Enterthepeople00:01:25.1-00:01:28.2"/>
          <p:cNvSpPr txBox="1"/>
          <p:nvPr>
            <p:custDataLst>
              <p:tags r:id="rId2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Enter the people you want to share it with on the To 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CalendarBasics_m5Then,selectthe00:01:28.3-00:01:31.7"/>
          <p:cNvSpPr txBox="1"/>
          <p:nvPr>
            <p:custDataLst>
              <p:tags r:id="rId22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select the level of detail you want to share.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CalendarBasics_m5Selectthischeck00:01:31.8-00:01:38.5"/>
          <p:cNvSpPr txBox="1"/>
          <p:nvPr>
            <p:custDataLst>
              <p:tags r:id="rId2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this check box to request permission to view the recipients' calendars. Then, click Send.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CalendarBasics_m5ClickYes,to00:01:38.6-00:01:45.9"/>
          <p:cNvSpPr txBox="1"/>
          <p:nvPr>
            <p:custDataLst>
              <p:tags r:id="rId2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Yes, to confirm that you want to share the calendar. And the email is sent.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CalendarBasics_m5Whenyourrecipients00:01:46.0-00:01:47.6"/>
          <p:cNvSpPr txBox="1"/>
          <p:nvPr>
            <p:custDataLst>
              <p:tags r:id="rId2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your recipients open the message,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CalendarBasics_m5theycanread00:01:47.7-00:01:54.9"/>
          <p:cNvSpPr txBox="1"/>
          <p:nvPr>
            <p:custDataLst>
              <p:tags r:id="rId26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they can read an explanation and some instructions for adding your calendar. (All of this was added automatically by Outlook.)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CalendarBasics_m5Whentheyclick00:01:55.0-00:02:02.9"/>
          <p:cNvSpPr txBox="1"/>
          <p:nvPr>
            <p:custDataLst>
              <p:tags r:id="rId27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they click to add or open your calendar, Outlook switches to Calendar view and their calendar appears next to yours.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CalendarBasics_m5Sincewegave00:02:03.0-00:02:09.3"/>
          <p:cNvSpPr txBox="1"/>
          <p:nvPr>
            <p:custDataLst>
              <p:tags r:id="rId28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Since we gave this recipient permission to see full details, they can open a meeting or appointment and see everything.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CalendarBasics_m5Theonlything00:02:09.4-00:02:16.6"/>
          <p:cNvSpPr txBox="1"/>
          <p:nvPr>
            <p:custDataLst>
              <p:tags r:id="rId29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only thing they can't do is change or add something, because they only have Read permissions by default.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CalendarBasics_m5Iftheywant00:02:16.7-00:02:23.5"/>
          <p:cNvSpPr txBox="1"/>
          <p:nvPr>
            <p:custDataLst>
              <p:tags r:id="rId3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they want more room for their calendar, they can clear this check 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CalendarBasics_m5Ifyoudon't00:02:23.6-00:02:27.0"/>
          <p:cNvSpPr txBox="1"/>
          <p:nvPr>
            <p:custDataLst>
              <p:tags r:id="rId3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don't want a recipient to be able to see the details of an item,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CalendarBasics_m5gotothe00:02:27.1-00:02:33.0"/>
          <p:cNvSpPr txBox="1"/>
          <p:nvPr>
            <p:custDataLst>
              <p:tags r:id="rId32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go to the Tags group and click this button to make it Private.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CalendarBasics_m5Now,thepeople00:02:33.1-00:02:39.4"/>
          <p:cNvSpPr txBox="1"/>
          <p:nvPr>
            <p:custDataLst>
              <p:tags r:id="rId3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the people who share your calendar see Private Appointment and they cannot open the item.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CalendarBasics_m5Ifyouwant00:02:39.5-00:02:46.4"/>
          <p:cNvSpPr txBox="1"/>
          <p:nvPr>
            <p:custDataLst>
              <p:tags r:id="rId3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to view or change sharing details, click Calendar Permissions, and select a name.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CalendarBasics_m5Then,youhave00:02:46.5-00:02:50.6"/>
          <p:cNvSpPr txBox="1"/>
          <p:nvPr>
            <p:custDataLst>
              <p:tags r:id="rId35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you have full control over what a recipient can see or do with your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CalendarBasics_m5Youcaneven00:02:50.7-00:02:54.4"/>
          <p:cNvSpPr txBox="1"/>
          <p:nvPr>
            <p:custDataLst>
              <p:tags r:id="rId3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even give them Write permissions.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5" name="CalendarBasics_m5Calendarsharingis00:02:54.5-00:02:58.2"/>
          <p:cNvSpPr txBox="1"/>
          <p:nvPr>
            <p:custDataLst>
              <p:tags r:id="rId37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Calendar sharing is great for sharing with other people in your organization,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6" name="CalendarBasics_m5butit'snot00:02:58.3-00:03:01.5"/>
          <p:cNvSpPr txBox="1"/>
          <p:nvPr>
            <p:custDataLst>
              <p:tags r:id="rId3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it's not always available if you want to share across the Internet.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7" name="CalendarBasics_m5So,ifyou00:03:01.6-00:03:06.9"/>
          <p:cNvSpPr txBox="1"/>
          <p:nvPr>
            <p:custDataLst>
              <p:tags r:id="rId39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if you get a message like this, there's one more thing you can try.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8" name="CalendarBasics_m5ClickPublishOnline.00:03:07.0-00:03:11.7"/>
          <p:cNvSpPr txBox="1"/>
          <p:nvPr>
            <p:custDataLst>
              <p:tags r:id="rId4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Publish Online. Then, Publish this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9" name="CalendarBasics_m5Ifyouare00:03:11.8-00:03:17.2"/>
          <p:cNvSpPr txBox="1"/>
          <p:nvPr>
            <p:custDataLst>
              <p:tags r:id="rId4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are connected to a service that provides online calendar sharing, you'll see something like this.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0" name="CalendarBasics_m5Enterthedetail00:03:17.3-00:03:27.0"/>
          <p:cNvSpPr txBox="1"/>
          <p:nvPr>
            <p:custDataLst>
              <p:tags r:id="rId42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Enter the detail you want users to see, the date range, and then choose Restricted or Public.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1" name="CalendarBasics_m5Ifyouchoose00:03:27.1-00:03:32.6"/>
          <p:cNvSpPr txBox="1"/>
          <p:nvPr>
            <p:custDataLst>
              <p:tags r:id="rId43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choose Restricted, users on the Internet will not be able to search for the link to your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2" name="CalendarBasics_m5However,anyonewho00:03:32.7-00:03:36.5"/>
          <p:cNvSpPr txBox="1"/>
          <p:nvPr>
            <p:custDataLst>
              <p:tags r:id="rId44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However, anyone who gets the link from you can send it to others,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3" name="CalendarBasics_m5soyoushould00:03:36.6-00:03:42.9"/>
          <p:cNvSpPr txBox="1"/>
          <p:nvPr>
            <p:custDataLst>
              <p:tags r:id="rId45"/>
            </p:custDataLst>
          </p:nvPr>
        </p:nvSpPr>
        <p:spPr>
          <a:xfrm>
            <a:off x="1235075" y="701319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you should only Publish calendar information that you wouldn't mind sharing with any user on the Internet.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4" name="CalendarBasics_m5ClickStartPublishing.00:03:43.0-00:03:51.4"/>
          <p:cNvSpPr txBox="1"/>
          <p:nvPr>
            <p:custDataLst>
              <p:tags r:id="rId46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Start Publishing. Then, send these links to people so they can access your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5" name="CalendarBasics_m5Sonowyou00:03:51.5-00:03:55.3"/>
          <p:cNvSpPr txBox="1"/>
          <p:nvPr>
            <p:custDataLst>
              <p:tags r:id="rId47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now you know the basics for using the calendar in Outlook 2013.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6" name="CalendarBasics_m5Wheredoyou00:03:55.4-00:03:56.6"/>
          <p:cNvSpPr txBox="1"/>
          <p:nvPr>
            <p:custDataLst>
              <p:tags r:id="rId48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Where do you go next?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7" name="CalendarBasics_m5Well,trycreating00:03:56.7-00:04:02.4"/>
          <p:cNvSpPr txBox="1"/>
          <p:nvPr>
            <p:custDataLst>
              <p:tags r:id="rId49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Well, try creating an appointment or meeting, and experiment with some options yourself.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8" name="CalendarBasics_m5Also,experimentwith00:04:02.5-00:04:05.7"/>
          <p:cNvSpPr txBox="1"/>
          <p:nvPr>
            <p:custDataLst>
              <p:tags r:id="rId50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Also, experiment with the commands on the ribbon.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9" name="CalendarBasics_m5Then,checkout00:04:05.8-00:04:12.9"/>
          <p:cNvSpPr txBox="1"/>
          <p:nvPr>
            <p:custDataLst>
              <p:tags r:id="rId51"/>
            </p:custDataLst>
          </p:nvPr>
        </p:nvSpPr>
        <p:spPr>
          <a:xfrm>
            <a:off x="1235075" y="701319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check out the course summary for links to more information about using Outlook 2013.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75836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85420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5439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0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00.4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0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01.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0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01.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0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06.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0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07.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1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11.8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1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11.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1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14.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1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14.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2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23.3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2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23.4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2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26.4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2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26.5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3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32.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3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32.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3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37.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3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37.1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4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41.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4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41.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4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45.5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4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45.6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4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49.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4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49.8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5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54.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0:5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0:54.4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1:0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1:01.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1:0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1:01.8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1:0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1:08.5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1:0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1:08.6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1:1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1:14.6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1:1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1:14.7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1:1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1:18.5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1:1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1:18.6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1:2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1:25.0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1:2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1:25.1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1:2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1:28.2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1:2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1:28.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1:3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1:31.7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1:3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1:31.8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1:3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1:38.5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1:3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1:38.6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1:4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1:45.9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1:4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1:46.0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1:4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1:47.6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1:4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1:47.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1:5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1:54.9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1:5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1:55.0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2:0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2:02.9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2:0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2:03.0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2:0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2:09.3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2:0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2:09.4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2:1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2:16.6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2:1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2:16.7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2:2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2:23.5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2:2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2:23.6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2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2:27.0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2:2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2:27.1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2:3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2:33.0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2:3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2:33.1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2:3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2:39.4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2:3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2:39.5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2:4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2:46.4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2:4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2:46.5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2:5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2:50.6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2:5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2:50.7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2:5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2:54.4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2:5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2:54.5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2:5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2:58.2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2:5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2:58.3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3:0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3:01.5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3:0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3:01.6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3:0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3:06.9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3:0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3:07.0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3:1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3:11.7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3:1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3:11.8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3:1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3:17.2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3:1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3:17.3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3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3:27.0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3:2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3:27.1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3:3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3:32.6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3:3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3:32.7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3:3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3:36.5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3:3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9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3:36.6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3:4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4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3:42.9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3:4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1" dur="2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3:43.0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3:5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6" dur="2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3:51.4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3:5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3" dur="2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3:51.5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3:5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8" dur="2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3:55.3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3:5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5" dur="2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3:55.4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3:5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0" dur="2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3:56.6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3:5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7" dur="2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3:56.7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4:0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2" dur="2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4:02.4"/>
                      </p:tgtEl>
                    </p:cond>
                  </p:nextCondLst>
                </p:seq>
                <p:seq concurrent="1" nextAc="seek">
                  <p:cTn id="574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4:0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5" fill="hold">
                          <p:stCondLst>
                            <p:cond delay="0"/>
                          </p:stCondLst>
                          <p:childTnLst>
                            <p:par>
                              <p:cTn id="5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9" dur="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4:02.5"/>
                      </p:tgtEl>
                    </p:cond>
                  </p:nextCondLst>
                </p:seq>
                <p:seq concurrent="1" nextAc="seek">
                  <p:cTn id="580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4:0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1" fill="hold">
                          <p:stCondLst>
                            <p:cond delay="0"/>
                          </p:stCondLst>
                          <p:childTnLst>
                            <p:par>
                              <p:cTn id="5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4" dur="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4:05.7"/>
                      </p:tgtEl>
                    </p:cond>
                  </p:nextCondLst>
                </p:seq>
                <p:seq concurrent="1" nextAc="seek">
                  <p:cTn id="586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4:0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7" fill="hold">
                          <p:stCondLst>
                            <p:cond delay="0"/>
                          </p:stCondLst>
                          <p:childTnLst>
                            <p:par>
                              <p:cTn id="5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1" dur="2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4:05.8"/>
                      </p:tgtEl>
                    </p:cond>
                  </p:nextCondLst>
                </p:seq>
                <p:seq concurrent="1" nextAc="seek">
                  <p:cTn id="592" restart="whenNotActive" fill="hold" evtFilter="cancelBubble" nodeType="interactiveSeq">
                    <p:stCondLst>
                      <p:cond evt="onMediaBookmark" delay="0">
                        <p:tgtEl>
                          <p14:bmkTgt spid="2" bmkName="CalendarBasics_m500:04:1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3" fill="hold">
                          <p:stCondLst>
                            <p:cond delay="0"/>
                          </p:stCondLst>
                          <p:childTnLst>
                            <p:par>
                              <p:cTn id="5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6" dur="2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alendarBasics_m500:04:12.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87" grpId="0" animBg="1"/>
          <p:bldP spid="87" grpId="1" animBg="1"/>
          <p:bldP spid="88" grpId="0" animBg="1"/>
          <p:bldP spid="88" grpId="1" animBg="1"/>
          <p:bldP spid="89" grpId="0" animBg="1"/>
          <p:bldP spid="89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3" grpId="0" animBg="1"/>
          <p:bldP spid="93" grpId="1" animBg="1"/>
          <p:bldP spid="94" grpId="0" animBg="1"/>
          <p:bldP spid="94" grpId="1" animBg="1"/>
          <p:bldP spid="95" grpId="0" animBg="1"/>
          <p:bldP spid="95" grpId="1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99" grpId="0" animBg="1"/>
          <p:bldP spid="99" grpId="1" animBg="1"/>
          <p:bldP spid="26" grpId="0" animBg="1"/>
          <p:bldP spid="2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5439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715847" y="4116387"/>
            <a:ext cx="4585566" cy="213360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0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 marL="238793" indent="-238793"/>
            <a:r>
              <a:rPr lang="en-US" sz="68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More training courses</a:t>
            </a:r>
            <a:endParaRPr lang="en-US" sz="68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238793" indent="-238793"/>
            <a:r>
              <a:rPr lang="en-US" sz="68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3"/>
              </a:rPr>
              <a:t>Add holidays to the calendar</a:t>
            </a:r>
            <a:endParaRPr lang="en-US" sz="68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238793" indent="-238793"/>
            <a:r>
              <a:rPr lang="en-US" sz="68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4"/>
              </a:rPr>
              <a:t>Print a calendar showing appointments and meetings</a:t>
            </a:r>
            <a:endParaRPr lang="en-US" sz="68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238793" indent="-238793"/>
            <a:r>
              <a:rPr lang="en-US" sz="68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5"/>
              </a:rPr>
              <a:t>Share an Outlook calendar with other </a:t>
            </a:r>
            <a:r>
              <a:rPr lang="en-US" sz="68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5"/>
              </a:rPr>
              <a:t>people</a:t>
            </a:r>
            <a:endParaRPr lang="en-US" sz="68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Create an appointment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Since we're just starting out, let's keep it simple and add a new appointment. Click where you want to add the appointment on your calendar, and on the ribbon, click </a:t>
            </a:r>
            <a:r>
              <a:rPr lang="en-US" sz="1500" b="1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</a:t>
            </a:r>
            <a:r>
              <a:rPr lang="en-US" sz="15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&gt; </a:t>
            </a:r>
            <a:r>
              <a:rPr lang="en-US" sz="1500" b="1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New Appointment</a:t>
            </a:r>
            <a:r>
              <a:rPr lang="en-US" sz="15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sz="15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Change how you view the calendar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 example, start with the </a:t>
            </a:r>
            <a:r>
              <a:rPr lang="en-US" sz="1500" b="1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Arrange </a:t>
            </a:r>
            <a:r>
              <a:rPr lang="en-US" sz="15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buttons on the </a:t>
            </a:r>
            <a:r>
              <a:rPr lang="en-US" sz="1500" b="1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Home </a:t>
            </a:r>
            <a:r>
              <a:rPr lang="en-US" sz="1500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tab. View a single day, the week, the work week (which excludes Saturday and Sunday), or a whole month. Schedule View displays the calendar on a horizontal timeline.</a:t>
            </a:r>
            <a:endParaRPr lang="en-US" sz="15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5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Create a meeting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Just click </a:t>
            </a:r>
            <a:r>
              <a:rPr lang="en-US" sz="15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Invite Attendees</a:t>
            </a: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, and the appointment becomes an email form, with a </a:t>
            </a:r>
            <a:r>
              <a:rPr lang="en-US" sz="15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To</a:t>
            </a: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line and a </a:t>
            </a:r>
            <a:r>
              <a:rPr lang="en-US" sz="15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Send</a:t>
            </a: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button. Click </a:t>
            </a:r>
            <a:r>
              <a:rPr lang="en-US" sz="15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To</a:t>
            </a: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500" dirty="0" err="1">
                <a:latin typeface="Segoe UI Light" pitchFamily="34" charset="0"/>
                <a:ea typeface="Segoe UI" pitchFamily="34" charset="0"/>
                <a:cs typeface="Segoe UI" pitchFamily="34" charset="0"/>
              </a:rPr>
              <a:t>to</a:t>
            </a: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open the address book, click a name, then click </a:t>
            </a:r>
            <a:r>
              <a:rPr lang="en-US" sz="15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Required</a:t>
            </a: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. Or if a person isn’t required at the meeting, click </a:t>
            </a:r>
            <a:r>
              <a:rPr lang="en-US" sz="15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Optional</a:t>
            </a: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6744775" y="1246748"/>
            <a:ext cx="4347570" cy="28696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Use the Scheduling Assistant</a:t>
            </a:r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Add attendees, see their schedules and availability, book a meeting room, see who accepted and who declined, and more, all thanks to the Scheduling Assistant.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sz="15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Share your calendar</a:t>
            </a:r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15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more you work with Outlook, the more comfortable you'll get using it to communicate and share information with other people.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6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6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0" name="Media Placeholder 39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1" name="Media Placeholder 40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2" name="Media Placeholder 42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4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5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300390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300390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1" name="Media Placeholder 39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2" name="Media Placeholder 40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/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/>
              <a:t>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09643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summary—Calendar basics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63" name="Media Placeholder 35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4" name="Media Placeholder 36">
            <a:hlinkClick r:id="rId16" action="ppaction://hlinksldjump"/>
          </p:cNvPr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7">
            <a:hlinkClick r:id="rId18" action="ppaction://hlinksldjump"/>
          </p:cNvPr>
          <p:cNvPicPr preferRelativeResize="0"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66" name="Media Placeholder 38">
            <a:hlinkClick r:id="rId20" action="ppaction://hlinksldjump"/>
          </p:cNvPr>
          <p:cNvPicPr preferRelativeResize="0"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pic>
        <p:nvPicPr>
          <p:cNvPr id="67" name="Media Placeholder 35">
            <a:hlinkClick r:id="rId20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8" name="Media Placeholder 36">
            <a:hlinkClick r:id="rId18" action="ppaction://hlinksldjump"/>
          </p:cNvPr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9" name="Media Placeholder 37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70" name="Media Placeholder 38">
            <a:hlinkClick r:id="rId16" action="ppaction://hlinksldjump"/>
          </p:cNvPr>
          <p:cNvPicPr preferRelativeResize="0"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sp>
        <p:nvSpPr>
          <p:cNvPr id="71" name="Rectangle 70">
            <a:hlinkClick r:id="rId16" action="ppaction://hlinksldjump"/>
          </p:cNvPr>
          <p:cNvSpPr/>
          <p:nvPr/>
        </p:nvSpPr>
        <p:spPr>
          <a:xfrm>
            <a:off x="6604256" y="848840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Rectangle 71">
            <a:hlinkClick r:id="rId14" action="ppaction://hlinksldjump"/>
          </p:cNvPr>
          <p:cNvSpPr/>
          <p:nvPr/>
        </p:nvSpPr>
        <p:spPr>
          <a:xfrm>
            <a:off x="5252636" y="848384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Rectangle 72">
            <a:hlinkClick r:id="rId18" action="ppaction://hlinksldjump"/>
          </p:cNvPr>
          <p:cNvSpPr/>
          <p:nvPr/>
        </p:nvSpPr>
        <p:spPr>
          <a:xfrm>
            <a:off x="3902644" y="848421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4" name="Rectangle 73">
            <a:hlinkClick r:id="rId20" action="ppaction://hlinksldjump"/>
          </p:cNvPr>
          <p:cNvSpPr/>
          <p:nvPr/>
        </p:nvSpPr>
        <p:spPr>
          <a:xfrm>
            <a:off x="2549189" y="8484210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8" name="Media Placeholder 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0" name="Rectangle 49">
            <a:hlinkClick r:id="rId24" action="ppaction://hlinksldjump"/>
          </p:cNvPr>
          <p:cNvSpPr/>
          <p:nvPr/>
        </p:nvSpPr>
        <p:spPr>
          <a:xfrm>
            <a:off x="1199166" y="848385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Calendar views</a:t>
            </a: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a </a:t>
            </a:r>
            <a:r>
              <a:rPr lang="en-US" dirty="0" smtClean="0"/>
              <a:t>meeting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Scheduling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Share </a:t>
            </a:r>
            <a:r>
              <a:rPr lang="en-US" dirty="0" smtClean="0"/>
              <a:t>calendar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2:16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2:33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4:14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3:38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An </a:t>
            </a:r>
            <a:r>
              <a:rPr lang="en-US" dirty="0"/>
              <a:t>appointment</a:t>
            </a:r>
          </a:p>
        </p:txBody>
      </p:sp>
    </p:spTree>
    <p:extLst>
      <p:ext uri="{BB962C8B-B14F-4D97-AF65-F5344CB8AC3E}">
        <p14:creationId xmlns:p14="http://schemas.microsoft.com/office/powerpoint/2010/main" val="210717381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18948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17" name="Media Placeholder 35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18" name="Media Placeholder 36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19" name="Media Placeholder 37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20" name="Media Placeholder 38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21" name="Media Placeholder 39">
            <a:hlinkClick r:id="rId3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2" name="Media Placeholder 40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3" name="Media Placeholder 42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5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8" name="Media Placeholder 35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29" name="Media Placeholder 36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30" name="Media Placeholder 37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31" name="Media Placeholder 38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32" name="Media Placeholder 39">
            <a:hlinkClick r:id="rId3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3" name="Media Placeholder 40">
            <a:hlinkClick r:id="rId18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5" name="Rectangle 34">
            <a:hlinkClick r:id="rId3" action="ppaction://hlinksldjump"/>
          </p:cNvPr>
          <p:cNvSpPr/>
          <p:nvPr/>
        </p:nvSpPr>
        <p:spPr>
          <a:xfrm>
            <a:off x="7958550" y="848666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hlinkClick r:id="rId7" action="ppaction://hlinksldjump"/>
          </p:cNvPr>
          <p:cNvSpPr/>
          <p:nvPr/>
        </p:nvSpPr>
        <p:spPr>
          <a:xfrm>
            <a:off x="6604256" y="848488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hlinkClick r:id="rId5" action="ppaction://hlinksldjump"/>
          </p:cNvPr>
          <p:cNvSpPr/>
          <p:nvPr/>
        </p:nvSpPr>
        <p:spPr>
          <a:xfrm>
            <a:off x="5252636" y="8483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8" name="Rectangle 37">
            <a:hlinkClick r:id="rId9" action="ppaction://hlinksldjump"/>
          </p:cNvPr>
          <p:cNvSpPr/>
          <p:nvPr/>
        </p:nvSpPr>
        <p:spPr>
          <a:xfrm>
            <a:off x="3906302" y="848069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9" name="Rectangle 38">
            <a:hlinkClick r:id="rId11" action="ppaction://hlinksldjump"/>
          </p:cNvPr>
          <p:cNvSpPr/>
          <p:nvPr/>
        </p:nvSpPr>
        <p:spPr>
          <a:xfrm>
            <a:off x="2549192" y="848434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9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6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6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22"/>
              </a:rPr>
              <a:t>Please tell us what you think</a:t>
            </a: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23"/>
            </a:endParaRPr>
          </a:p>
        </p:txBody>
      </p:sp>
      <p:pic>
        <p:nvPicPr>
          <p:cNvPr id="54" name="Picture 5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3" name="Media Placeholder 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6" name="Rectangle 55">
            <a:hlinkClick r:id="rId26" action="ppaction://hlinksldjump"/>
          </p:cNvPr>
          <p:cNvSpPr/>
          <p:nvPr/>
        </p:nvSpPr>
        <p:spPr>
          <a:xfrm>
            <a:off x="1199166" y="848385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Calendar views</a:t>
            </a: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a </a:t>
            </a:r>
            <a:r>
              <a:rPr lang="en-US" dirty="0" smtClean="0"/>
              <a:t>meeting</a:t>
            </a:r>
            <a:endParaRPr lang="en-US" dirty="0"/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Scheduling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Share </a:t>
            </a:r>
            <a:r>
              <a:rPr lang="en-US" dirty="0" smtClean="0"/>
              <a:t>calendar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2:16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2:33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4:14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3:38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An </a:t>
            </a:r>
            <a:r>
              <a:rPr lang="en-US" dirty="0"/>
              <a:t>appointment</a:t>
            </a:r>
          </a:p>
        </p:txBody>
      </p:sp>
    </p:spTree>
    <p:extLst>
      <p:ext uri="{BB962C8B-B14F-4D97-AF65-F5344CB8AC3E}">
        <p14:creationId xmlns:p14="http://schemas.microsoft.com/office/powerpoint/2010/main" val="348799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15" name="Media Placeholder 35">
            <a:hlinkClick r:id="rId4" action="ppaction://hlinksldjump"/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16" name="Media Placeholder 36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17" name="Media Placeholder 37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18" name="Media Placeholder 38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19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0" name="Media Placeholder 40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1" name="Media Placeholder 42"/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3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4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6" name="Media Placeholder 35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27" name="Media Placeholder 36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28" name="Media Placeholder 37">
            <a:hlinkClick r:id="rId4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29" name="Media Placeholder 38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30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1" name="Media Placeholder 40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2" name="Rectangle 31">
            <a:hlinkClick r:id="rId17" action="ppaction://hlinksldjump"/>
          </p:cNvPr>
          <p:cNvSpPr/>
          <p:nvPr/>
        </p:nvSpPr>
        <p:spPr>
          <a:xfrm>
            <a:off x="9310169" y="849270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3" name="Rectangle 32">
            <a:hlinkClick r:id="rId2" action="ppaction://hlinksldjump"/>
          </p:cNvPr>
          <p:cNvSpPr/>
          <p:nvPr/>
        </p:nvSpPr>
        <p:spPr>
          <a:xfrm>
            <a:off x="7958550" y="848666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4" name="Rectangle 33">
            <a:hlinkClick r:id="rId6" action="ppaction://hlinksldjump"/>
          </p:cNvPr>
          <p:cNvSpPr/>
          <p:nvPr/>
        </p:nvSpPr>
        <p:spPr>
          <a:xfrm>
            <a:off x="6604256" y="848488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5" name="Rectangle 34">
            <a:hlinkClick r:id="rId4" action="ppaction://hlinksldjump"/>
          </p:cNvPr>
          <p:cNvSpPr/>
          <p:nvPr/>
        </p:nvSpPr>
        <p:spPr>
          <a:xfrm>
            <a:off x="5252636" y="8483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hlinkClick r:id="rId8" action="ppaction://hlinksldjump"/>
          </p:cNvPr>
          <p:cNvSpPr/>
          <p:nvPr/>
        </p:nvSpPr>
        <p:spPr>
          <a:xfrm>
            <a:off x="3906302" y="848069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hlinkClick r:id="rId10" action="ppaction://hlinksldjump"/>
          </p:cNvPr>
          <p:cNvSpPr/>
          <p:nvPr/>
        </p:nvSpPr>
        <p:spPr>
          <a:xfrm>
            <a:off x="2549192" y="848069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1" name="Subtitle 2"/>
          <p:cNvSpPr>
            <a:spLocks noGrp="1"/>
          </p:cNvSpPr>
          <p:nvPr>
            <p:ph type="subTitle" idx="4294967295"/>
          </p:nvPr>
        </p:nvSpPr>
        <p:spPr>
          <a:xfrm>
            <a:off x="1257300" y="5370843"/>
            <a:ext cx="10501313" cy="129539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</a:t>
            </a: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download a course and the </a:t>
            </a: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videos don’t play</a:t>
            </a:r>
          </a:p>
          <a:p>
            <a:pPr marL="176213" indent="0"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have PowerPoint 2007 or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earlier. If you do, you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need to </a:t>
            </a: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the QuickTime player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upgrade to PowerPoint 2013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09" y="2298042"/>
            <a:ext cx="8047619" cy="71428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pic>
        <p:nvPicPr>
          <p:cNvPr id="49" name="Media Placeholder 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56" y="8495913"/>
            <a:ext cx="1115476" cy="627836"/>
          </a:xfrm>
          <a:prstGeom prst="rect">
            <a:avLst/>
          </a:prstGeom>
        </p:spPr>
      </p:pic>
      <p:sp>
        <p:nvSpPr>
          <p:cNvPr id="57" name="Rectangle 56">
            <a:hlinkClick r:id="rId24" action="ppaction://hlinksldjump"/>
          </p:cNvPr>
          <p:cNvSpPr/>
          <p:nvPr/>
        </p:nvSpPr>
        <p:spPr>
          <a:xfrm>
            <a:off x="1199166" y="848385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Calendar views</a:t>
            </a: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a </a:t>
            </a:r>
            <a:r>
              <a:rPr lang="en-US" dirty="0" smtClean="0"/>
              <a:t>meeting</a:t>
            </a:r>
            <a:endParaRPr lang="en-US" dirty="0"/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Scheduling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Share </a:t>
            </a:r>
            <a:r>
              <a:rPr lang="en-US" dirty="0" smtClean="0"/>
              <a:t>calendar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2:16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2:33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4:14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3:38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An </a:t>
            </a:r>
            <a:r>
              <a:rPr lang="en-US" dirty="0"/>
              <a:t>appointment</a:t>
            </a:r>
          </a:p>
        </p:txBody>
      </p:sp>
    </p:spTree>
    <p:extLst>
      <p:ext uri="{BB962C8B-B14F-4D97-AF65-F5344CB8AC3E}">
        <p14:creationId xmlns:p14="http://schemas.microsoft.com/office/powerpoint/2010/main" val="18227929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MEDIACAPTIONSPROMPTED" val="False"/>
  <p:tag name="TEMPPRESENTATIONFILE" val="C:\Users\Administrator\AppData\Local\Temp\tmp4267.tmp"/>
  <p:tag name="TEMPMEDIAFILENAME" val="C:\Users\Administrator\AppData\Local\Temp\tmp46EB_CalendarBasics_m1.mp4"/>
  <p:tag name="MEDIAFADEDURATION" val="0.2"/>
  <p:tag name="MEDIATRANSPARENCY" val="0.3"/>
  <p:tag name="MEDIACAPTIONSHIDDEN" val="False"/>
  <p:tag name="CUSTOMXMLPARTID" val="{28706765-30F4-4F80-A99F-A9581D206AB3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5c19d445-2420-484a-b2a0-c5276056f78e"/>
  <p:tag name="CAPTIONITEMSYSNAME" val="CalendarBasics_m1TypeaSubject,00:00:39.8-00:00:47.3"/>
  <p:tag name="BOOKMARKENTRYNAME" val="CalendarBasics_m100:00:39.8"/>
  <p:tag name="BOOKMARKEXITNAME" val="CalendarBasics_m100:00:47.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89ea127c-1155-49ff-8544-d45015a51c6c"/>
  <p:tag name="CAPTIONITEMSYSNAME" val="CalendarBasics_m4Thisshadedarea00:00:18.5-00:00:22.2"/>
  <p:tag name="BOOKMARKENTRYNAME" val="CalendarBasics_m400:00:18.5"/>
  <p:tag name="BOOKMARKEXITNAME" val="CalendarBasics_m400:00:22.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c8db0bd7-a881-4449-a461-9ab2a9975b77"/>
  <p:tag name="CAPTIONITEMSYSNAME" val="CalendarBasics_m4Bylookingat00:00:22.3-00:00:26.8"/>
  <p:tag name="BOOKMARKENTRYNAME" val="CalendarBasics_m400:00:22.3"/>
  <p:tag name="BOOKMARKEXITNAME" val="CalendarBasics_m400:00:26.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2f7f34af-086c-49f3-b035-a8af1785e226"/>
  <p:tag name="CAPTIONITEMSYSNAME" val="CalendarBasics_m4andourmeeting00:00:26.9-00:00:29.5"/>
  <p:tag name="BOOKMARKENTRYNAME" val="CalendarBasics_m400:00:26.9"/>
  <p:tag name="BOOKMARKEXITNAME" val="CalendarBasics_m400:00:29.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e1264072-1176-4d5c-bd52-bc09d07151eb"/>
  <p:tag name="CAPTIONITEMSYSNAME" val="CalendarBasics_m4Youcancheck00:00:29.6-00:00:33.3"/>
  <p:tag name="BOOKMARKENTRYNAME" val="CalendarBasics_m400:00:29.6"/>
  <p:tag name="BOOKMARKEXITNAME" val="CalendarBasics_m400:00:33.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a414a4b7-af59-461c-b36e-6f7ee13eb0a4"/>
  <p:tag name="CAPTIONITEMSYSNAME" val="CalendarBasics_m4Thisattendeehas00:00:33.4-00:00:37.9"/>
  <p:tag name="BOOKMARKENTRYNAME" val="CalendarBasics_m400:00:33.4"/>
  <p:tag name="BOOKMARKEXITNAME" val="CalendarBasics_m400:00:37.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ba7666c4-f4fe-4f77-8f4b-cceb96a43606"/>
  <p:tag name="CAPTIONITEMSYSNAME" val="CalendarBasics_m4Theseattendeesare00:00:38.0-00:00:41.0"/>
  <p:tag name="BOOKMARKENTRYNAME" val="CalendarBasics_m400:00:38.0"/>
  <p:tag name="BOOKMARKEXITNAME" val="CalendarBasics_m400:00:41.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498e1c7f-f267-45c2-b9c0-9111e7ff02b9"/>
  <p:tag name="CAPTIONITEMSYSNAME" val="CalendarBasics_m4Bydefaultwe00:00:41.1-00:00:44.8"/>
  <p:tag name="BOOKMARKENTRYNAME" val="CalendarBasics_m400:00:41.1"/>
  <p:tag name="BOOKMARKEXITNAME" val="CalendarBasics_m400:00:44.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867d7463-d63b-42ee-a6f7-e69a90bf7f2e"/>
  <p:tag name="CAPTIONITEMSYSNAME" val="CalendarBasics_m4nodetailsunless00:00:44.9-00:00:48.7"/>
  <p:tag name="BOOKMARKENTRYNAME" val="CalendarBasics_m400:00:44.9"/>
  <p:tag name="BOOKMARKEXITNAME" val="CalendarBasics_m400:00:48.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32d87c5b-108c-49fa-a919-16c6f7f0ae6c"/>
  <p:tag name="CAPTIONITEMSYSNAME" val="CalendarBasics_m4Butthisgives00:00:48.8-00:00:51.8"/>
  <p:tag name="BOOKMARKENTRYNAME" val="CalendarBasics_m400:00:48.8"/>
  <p:tag name="BOOKMARKEXITNAME" val="CalendarBasics_m400:00:51.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3d5cab92-7a8c-430b-89f4-976eaa6315ef"/>
  <p:tag name="CAPTIONITEMSYSNAME" val="CalendarBasics_m4thatdoesn’tconflict00:00:51.9-00:00:55.0"/>
  <p:tag name="BOOKMARKENTRYNAME" val="CalendarBasics_m400:00:51.9"/>
  <p:tag name="BOOKMARKEXITNAME" val="CalendarBasics_m400:00:55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bdf3b19e-d491-45b0-a003-b646c63e3c11"/>
  <p:tag name="CAPTIONITEMSYSNAME" val="CalendarBasics_m1Inthiscase,00:00:47.4-00:00:51.1"/>
  <p:tag name="BOOKMARKENTRYNAME" val="CalendarBasics_m100:00:47.4"/>
  <p:tag name="BOOKMARKEXITNAME" val="CalendarBasics_m100:00:51.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04005427-2bb4-4266-ad21-55fe302f8c84"/>
  <p:tag name="CAPTIONITEMSYSNAME" val="CalendarBasics_m4ClickAddAttendees,00:00:55.1-00:01:02.7"/>
  <p:tag name="BOOKMARKENTRYNAME" val="CalendarBasics_m400:00:55.1"/>
  <p:tag name="BOOKMARKEXITNAME" val="CalendarBasics_m400:01:02.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bd96977d-f128-4d4b-86b2-96a248d84c1f"/>
  <p:tag name="CAPTIONITEMSYSNAME" val="CalendarBasics_m4Also,adda00:01:02.8-00:01:10.8"/>
  <p:tag name="BOOKMARKENTRYNAME" val="CalendarBasics_m400:01:02.8"/>
  <p:tag name="BOOKMARKEXITNAME" val="CalendarBasics_m400:01:10.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7b03262d-da2c-4909-b146-4a439aaf7a6e"/>
  <p:tag name="CAPTIONITEMSYSNAME" val="CalendarBasics_m4Itlookslike00:01:10.9-00:01:15.1"/>
  <p:tag name="BOOKMARKENTRYNAME" val="CalendarBasics_m400:01:10.9"/>
  <p:tag name="BOOKMARKEXITNAME" val="CalendarBasics_m400:01:15.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9efd3c1f-df14-4eab-96ae-a2b21a7fef56"/>
  <p:tag name="CAPTIONITEMSYSNAME" val="CalendarBasics_m4solet'stry00:01:15.2-00:01:18.1"/>
  <p:tag name="BOOKMARKENTRYNAME" val="CalendarBasics_m400:01:15.2"/>
  <p:tag name="BOOKMARKEXITNAME" val="CalendarBasics_m400:01:18.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5503353d-ce6d-4ce5-a9cf-4400bcb8f055"/>
  <p:tag name="CAPTIONITEMSYSNAME" val="CalendarBasics_m4Youcando00:01:18.2-00:01:27.9"/>
  <p:tag name="BOOKMARKENTRYNAME" val="CalendarBasics_m400:01:18.2"/>
  <p:tag name="BOOKMARKEXITNAME" val="CalendarBasics_m400:01:27.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60d947de-ad85-4700-a6fe-8bf4f7268eba"/>
  <p:tag name="CAPTIONITEMSYSNAME" val="CalendarBasics_m4Afteryoufind00:01:28.0-00:01:33.6"/>
  <p:tag name="BOOKMARKENTRYNAME" val="CalendarBasics_m400:01:28.0"/>
  <p:tag name="BOOKMARKEXITNAME" val="CalendarBasics_m400:01:33.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526d90a6-8ef2-4dfd-8e5c-c47c143ffe93"/>
  <p:tag name="CAPTIONITEMSYSNAME" val="CalendarBasics_m4Andeachattendee00:01:33.7-00:01:36.8"/>
  <p:tag name="BOOKMARKENTRYNAME" val="CalendarBasics_m400:01:33.7"/>
  <p:tag name="BOOKMARKEXITNAME" val="CalendarBasics_m400:01:36.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7b0348d7-8642-45d0-af9e-6ebe7cd54e02"/>
  <p:tag name="CAPTIONITEMSYSNAME" val="CalendarBasics_m4Again,recipientscan00:01:36.9-00:01:45.4"/>
  <p:tag name="BOOKMARKENTRYNAME" val="CalendarBasics_m400:01:36.9"/>
  <p:tag name="BOOKMARKEXITNAME" val="CalendarBasics_m400:01:45.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babe081f-0965-4007-854f-c888fcc0a3cd"/>
  <p:tag name="CAPTIONITEMSYSNAME" val="CalendarBasics_m4Recipientswhouse00:01:45.5-00:01:50.6"/>
  <p:tag name="BOOKMARKENTRYNAME" val="CalendarBasics_m400:01:45.5"/>
  <p:tag name="BOOKMARKEXITNAME" val="CalendarBasics_m400:01:50.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5f97e0a2-3f2e-4fec-a143-6271ba3094b1"/>
  <p:tag name="CAPTIONITEMSYSNAME" val="CalendarBasics_m4Iftheyclick00:01:50.7-00:01:57.8"/>
  <p:tag name="BOOKMARKENTRYNAME" val="CalendarBasics_m400:01:50.7"/>
  <p:tag name="BOOKMARKEXITNAME" val="CalendarBasics_m400:01:57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91c23565-ab1e-48f2-81c9-332176b711cd"/>
  <p:tag name="CAPTIONITEMSYSNAME" val="CalendarBasics_m1Youcanuse00:00:51.2-00:00:54.7"/>
  <p:tag name="BOOKMARKENTRYNAME" val="CalendarBasics_m100:00:51.2"/>
  <p:tag name="BOOKMARKEXITNAME" val="CalendarBasics_m100:00:54.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ff3c7ed6-ffa7-4036-ac77-d0672a114bb5"/>
  <p:tag name="CAPTIONITEMSYSNAME" val="CalendarBasics_m4Theycanchange00:01:57.9-00:02:11.1"/>
  <p:tag name="BOOKMARKENTRYNAME" val="CalendarBasics_m400:01:57.9"/>
  <p:tag name="BOOKMARKEXITNAME" val="CalendarBasics_m400:02:11.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8daf9627-189e-4415-99c8-6c04a3825a23"/>
  <p:tag name="CAPTIONITEMSYSNAME" val="CalendarBasics_m4Youcanthen00:02:11.2-00:02:19.5"/>
  <p:tag name="BOOKMARKENTRYNAME" val="CalendarBasics_m400:02:11.2"/>
  <p:tag name="BOOKMARKEXITNAME" val="CalendarBasics_m400:02:19.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983f8eb0-a734-47d4-91e4-50cac174e321"/>
  <p:tag name="CAPTIONITEMSYSNAME" val="CalendarBasics_m4Itcanbe00:02:19.6-00:02:22.7"/>
  <p:tag name="BOOKMARKENTRYNAME" val="CalendarBasics_m400:02:19.6"/>
  <p:tag name="BOOKMARKEXITNAME" val="CalendarBasics_m400:02:22.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7f1a937c-a479-4fb8-9036-88b998a576bd"/>
  <p:tag name="CAPTIONITEMSYSNAME" val="CalendarBasics_m4buttheScheduling00:02:22.8-00:02:26.4"/>
  <p:tag name="BOOKMARKENTRYNAME" val="CalendarBasics_m400:02:22.8"/>
  <p:tag name="BOOKMARKEXITNAME" val="CalendarBasics_m400:02:26.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113375d1-aef1-4ddb-9d9f-43a296080472"/>
  <p:tag name="CAPTIONITEMSYSNAME" val="CalendarBasics_m4Upnext,you'll00:02:26.5-00:02:30.5"/>
  <p:tag name="BOOKMARKENTRYNAME" val="CalendarBasics_m400:02:26.5"/>
  <p:tag name="BOOKMARKEXITNAME" val="CalendarBasics_m400:02:30.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MEDIACAPTIONSPROMPTED" val="False"/>
  <p:tag name="TEMPPRESENTATIONFILE" val="C:\Users\Administrator\AppData\Local\Temp\tmp36CF.tmp"/>
  <p:tag name="TEMPMEDIAFILENAME" val="C:\Users\Administrator\AppData\Local\Temp\tmp3BF0_CalendarBasics_m5.mp4"/>
  <p:tag name="MEDIAFADEDURATION" val="0.2"/>
  <p:tag name="MEDIATRANSPARENCY" val="0.3"/>
  <p:tag name="MEDIACAPTIONSHIDDEN" val="False"/>
  <p:tag name="CUSTOMXMLPARTID" val="{CB88FCA6-EC62-4F42-8888-A7B6F66B5B36}"/>
  <p:tag name="MEDIACAPTIONCOUNT" val="Tru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ecda849d-ad9d-4cc9-b50f-918e8f37cdf2"/>
  <p:tag name="CAPTIONITEMSYSNAME" val="CalendarBasics_m5Themoreyou00:00:00.4-00:00:01.8"/>
  <p:tag name="BOOKMARKENTRYNAME" val="CalendarBasics_m500:00:00.4"/>
  <p:tag name="BOOKMARKEXITNAME" val="CalendarBasics_m500:00:01.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b3f64391-c5b3-4f3b-8542-43f7c0d62b78"/>
  <p:tag name="CAPTIONITEMSYSNAME" val="CalendarBasics_m5themorecomfortable00:00:01.9-00:00:06.9"/>
  <p:tag name="BOOKMARKENTRYNAME" val="CalendarBasics_m500:00:01.9"/>
  <p:tag name="BOOKMARKEXITNAME" val="CalendarBasics_m500:00:06.9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6de768a9-926e-4f3e-b1ca-229e063e86eb"/>
  <p:tag name="CAPTIONITEMSYSNAME" val="CalendarBasics_m5Intheprevious00:00:07.0-00:00:11.8"/>
  <p:tag name="BOOKMARKENTRYNAME" val="CalendarBasics_m500:00:07.0"/>
  <p:tag name="BOOKMARKEXITNAME" val="CalendarBasics_m500:00:11.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80b429b0-1d75-4e2f-b971-d2360d795e3b"/>
  <p:tag name="CAPTIONITEMSYSNAME" val="CalendarBasics_m5Butyoucan00:00:11.9-00:00:14.0"/>
  <p:tag name="BOOKMARKENTRYNAME" val="CalendarBasics_m500:00:11.9"/>
  <p:tag name="BOOKMARKEXITNAME" val="CalendarBasics_m500:00:14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438b477b-d4f8-4142-a7ae-f9068a4931c6"/>
  <p:tag name="CAPTIONITEMSYSNAME" val="CalendarBasics_m1Thisareashows00:00:54.8-00:01:02.5"/>
  <p:tag name="BOOKMARKENTRYNAME" val="CalendarBasics_m100:00:54.8"/>
  <p:tag name="BOOKMARKEXITNAME" val="CalendarBasics_m100:01:02.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27382b36-f1dc-4efa-a7ca-a3fb264e86be"/>
  <p:tag name="CAPTIONITEMSYSNAME" val="CalendarBasics_m5Forexample,you00:00:14.1-00:00:23.3"/>
  <p:tag name="BOOKMARKENTRYNAME" val="CalendarBasics_m500:00:14.1"/>
  <p:tag name="BOOKMARKEXITNAME" val="CalendarBasics_m500:00:23.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d9835687-1ab3-4f2d-86ab-ea2dfca508aa"/>
  <p:tag name="CAPTIONITEMSYSNAME" val="CalendarBasics_m5Totherecipient,00:00:23.4-00:00:26.4"/>
  <p:tag name="BOOKMARKENTRYNAME" val="CalendarBasics_m500:00:23.4"/>
  <p:tag name="BOOKMARKEXITNAME" val="CalendarBasics_m500:00:26.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9a123aa9-8e89-4ae4-9abb-2c9160f9c9f8"/>
  <p:tag name="CAPTIONITEMSYSNAME" val="CalendarBasics_m5Theycanaccept,00:00:26.5-00:00:32.2"/>
  <p:tag name="BOOKMARKENTRYNAME" val="CalendarBasics_m500:00:26.5"/>
  <p:tag name="BOOKMARKEXITNAME" val="CalendarBasics_m500:00:32.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b5f09e18-f91c-4b04-9029-548adb6a08da"/>
  <p:tag name="CAPTIONITEMSYSNAME" val="CalendarBasics_m5Ifyouwant00:00:32.3-00:00:37.0"/>
  <p:tag name="BOOKMARKENTRYNAME" val="CalendarBasics_m500:00:32.3"/>
  <p:tag name="BOOKMARKEXITNAME" val="CalendarBasics_m500:00:37.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85544fb9-6ddd-49b4-baa0-f29b82042003"/>
  <p:tag name="CAPTIONITEMSYSNAME" val="CalendarBasics_m5ClickE-mailCalendar00:00:37.1-00:00:41.7"/>
  <p:tag name="BOOKMARKENTRYNAME" val="CalendarBasics_m500:00:37.1"/>
  <p:tag name="BOOKMARKEXITNAME" val="CalendarBasics_m500:00:41.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75160190-9c59-4c35-86ca-6ab70091efb7"/>
  <p:tag name="CAPTIONITEMSYSNAME" val="CalendarBasics_m5ClickDateRange00:00:41.8-00:00:45.5"/>
  <p:tag name="BOOKMARKENTRYNAME" val="CalendarBasics_m500:00:41.8"/>
  <p:tag name="BOOKMARKEXITNAME" val="CalendarBasics_m500:00:45.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3798b2d5-deca-4b5b-8a9b-4fc3a9fe510e"/>
  <p:tag name="CAPTIONITEMSYSNAME" val="CalendarBasics_m5Youcaneven00:00:45.6-00:00:49.7"/>
  <p:tag name="BOOKMARKENTRYNAME" val="CalendarBasics_m500:00:45.6"/>
  <p:tag name="BOOKMARKEXITNAME" val="CalendarBasics_m500:00:49.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190c90fe-a7f5-4560-ae63-0a8416a59376"/>
  <p:tag name="CAPTIONITEMSYSNAME" val="CalendarBasics_m5ThenclickDetail00:00:49.8-00:00:54.3"/>
  <p:tag name="BOOKMARKENTRYNAME" val="CalendarBasics_m500:00:49.8"/>
  <p:tag name="BOOKMARKEXITNAME" val="CalendarBasics_m500:00:54.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d4d30a10-4bc1-4bb9-9ed4-bd95b74647ac"/>
  <p:tag name="CAPTIONITEMSYSNAME" val="CalendarBasics_m5Availabilityonly(just00:00:54.4-00:01:01.7"/>
  <p:tag name="BOOKMARKENTRYNAME" val="CalendarBasics_m500:00:54.4"/>
  <p:tag name="BOOKMARKEXITNAME" val="CalendarBasics_m500:01:01.7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118cee1b-aa13-414a-8b3e-fec0d4d72a9a"/>
  <p:tag name="CAPTIONITEMSYSNAME" val="CalendarBasics_m5ClickOKand00:01:01.8-00:01:08.5"/>
  <p:tag name="BOOKMARKENTRYNAME" val="CalendarBasics_m500:01:01.8"/>
  <p:tag name="BOOKMARKEXITNAME" val="CalendarBasics_m500:01:08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4961cffa-bc30-4836-838a-4dba7013a9aa"/>
  <p:tag name="CAPTIONITEMSYSNAME" val="CalendarBasics_m1Downhereyou00:01:02.6-00:01:04.6"/>
  <p:tag name="BOOKMARKENTRYNAME" val="CalendarBasics_m100:01:02.6"/>
  <p:tag name="BOOKMARKEXITNAME" val="CalendarBasics_m100:01:04.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497a62ab-87b8-4c80-9170-744312d1b995"/>
  <p:tag name="CAPTIONITEMSYSNAME" val="CalendarBasics_m5Nowyoucan00:01:08.6-00:01:14.6"/>
  <p:tag name="BOOKMARKENTRYNAME" val="CalendarBasics_m500:01:08.6"/>
  <p:tag name="BOOKMARKEXITNAME" val="CalendarBasics_m500:01:14.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798466c6-6d2c-4c3b-b42a-9ee9ab39a031"/>
  <p:tag name="CAPTIONITEMSYSNAME" val="CalendarBasics_m5Thee-mailmethod00:01:14.7-00:01:18.5"/>
  <p:tag name="BOOKMARKENTRYNAME" val="CalendarBasics_m500:01:14.7"/>
  <p:tag name="BOOKMARKEXITNAME" val="CalendarBasics_m500:01:18.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b63be367-bfdc-4ce7-8cd7-baf43f45085e"/>
  <p:tag name="CAPTIONITEMSYSNAME" val="CalendarBasics_m5butifyou00:01:18.6-00:01:25.0"/>
  <p:tag name="BOOKMARKENTRYNAME" val="CalendarBasics_m500:01:18.6"/>
  <p:tag name="BOOKMARKEXITNAME" val="CalendarBasics_m500:01:25.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fcc85ff6-9a38-4819-839f-2b6843ab1d64"/>
  <p:tag name="CAPTIONITEMSYSNAME" val="CalendarBasics_m5Enterthepeople00:01:25.1-00:01:28.2"/>
  <p:tag name="BOOKMARKENTRYNAME" val="CalendarBasics_m500:01:25.1"/>
  <p:tag name="BOOKMARKEXITNAME" val="CalendarBasics_m500:01:28.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0747f5b2-639d-47b7-ac12-36762f6c3eaf"/>
  <p:tag name="CAPTIONITEMSYSNAME" val="CalendarBasics_m5Then,selectthe00:01:28.3-00:01:31.7"/>
  <p:tag name="BOOKMARKENTRYNAME" val="CalendarBasics_m500:01:28.3"/>
  <p:tag name="BOOKMARKEXITNAME" val="CalendarBasics_m500:01:31.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5205744c-67cf-4b15-a060-85e568d39e53"/>
  <p:tag name="CAPTIONITEMSYSNAME" val="CalendarBasics_m5Selectthischeck00:01:31.8-00:01:38.5"/>
  <p:tag name="BOOKMARKENTRYNAME" val="CalendarBasics_m500:01:31.8"/>
  <p:tag name="BOOKMARKEXITNAME" val="CalendarBasics_m500:01:38.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0663ef9c-11ae-4ba6-832c-b53a59212381"/>
  <p:tag name="CAPTIONITEMSYSNAME" val="CalendarBasics_m5ClickYes,to00:01:38.6-00:01:45.9"/>
  <p:tag name="BOOKMARKENTRYNAME" val="CalendarBasics_m500:01:38.6"/>
  <p:tag name="BOOKMARKEXITNAME" val="CalendarBasics_m500:01:45.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1a5d3e6e-cc60-410c-a74d-ed76ab233f85"/>
  <p:tag name="CAPTIONITEMSYSNAME" val="CalendarBasics_m5Whenyourrecipients00:01:46.0-00:01:47.6"/>
  <p:tag name="BOOKMARKENTRYNAME" val="CalendarBasics_m500:01:46.0"/>
  <p:tag name="BOOKMARKEXITNAME" val="CalendarBasics_m500:01:47.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94190905-fa2c-4020-a6a6-3b56837533b0"/>
  <p:tag name="CAPTIONITEMSYSNAME" val="CalendarBasics_m5theycanread00:01:47.7-00:01:54.9"/>
  <p:tag name="BOOKMARKENTRYNAME" val="CalendarBasics_m500:01:47.7"/>
  <p:tag name="BOOKMARKEXITNAME" val="CalendarBasics_m500:01:54.9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3a1dd12d-25b6-42e8-980d-e4bc3d1a0299"/>
  <p:tag name="CAPTIONITEMSYSNAME" val="CalendarBasics_m5Whentheyclick00:01:55.0-00:02:02.9"/>
  <p:tag name="BOOKMARKENTRYNAME" val="CalendarBasics_m500:01:55.0"/>
  <p:tag name="BOOKMARKEXITNAME" val="CalendarBasics_m500:02:02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ae980b73-d9dd-41ea-84b5-219d277ea5f6"/>
  <p:tag name="CAPTIONITEMSYSNAME" val="CalendarBasics_m1Sinceyou'rethe00:01:04.7-00:01:08.8"/>
  <p:tag name="BOOKMARKENTRYNAME" val="CalendarBasics_m100:01:04.7"/>
  <p:tag name="BOOKMARKEXITNAME" val="CalendarBasics_m100:01:08.8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859194f8-eb9d-47e4-8918-f6d685a606ae"/>
  <p:tag name="CAPTIONITEMSYSNAME" val="CalendarBasics_m5Sincewegave00:02:03.0-00:02:09.3"/>
  <p:tag name="BOOKMARKENTRYNAME" val="CalendarBasics_m500:02:03.0"/>
  <p:tag name="BOOKMARKEXITNAME" val="CalendarBasics_m500:02:09.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db48a9b4-64b4-4f77-8c17-0f5f26710120"/>
  <p:tag name="CAPTIONITEMSYSNAME" val="CalendarBasics_m5Theonlything00:02:09.4-00:02:16.6"/>
  <p:tag name="BOOKMARKENTRYNAME" val="CalendarBasics_m500:02:09.4"/>
  <p:tag name="BOOKMARKEXITNAME" val="CalendarBasics_m500:02:16.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62582055-0ca9-41a8-9fd3-78ce141fc6fe"/>
  <p:tag name="CAPTIONITEMSYSNAME" val="CalendarBasics_m5Iftheywant00:02:16.7-00:02:23.5"/>
  <p:tag name="BOOKMARKENTRYNAME" val="CalendarBasics_m500:02:16.7"/>
  <p:tag name="BOOKMARKEXITNAME" val="CalendarBasics_m500:02:23.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78a5277d-c2cd-4964-84a5-2a5c5ff840f2"/>
  <p:tag name="CAPTIONITEMSYSNAME" val="CalendarBasics_m5Ifyoudon't00:02:23.6-00:02:27.0"/>
  <p:tag name="BOOKMARKENTRYNAME" val="CalendarBasics_m500:02:23.6"/>
  <p:tag name="BOOKMARKEXITNAME" val="CalendarBasics_m500:02:27.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47f76181-18d4-4630-83cd-8fb985e3ae72"/>
  <p:tag name="CAPTIONITEMSYSNAME" val="CalendarBasics_m5gotothe00:02:27.1-00:02:33.0"/>
  <p:tag name="BOOKMARKENTRYNAME" val="CalendarBasics_m500:02:27.1"/>
  <p:tag name="BOOKMARKEXITNAME" val="CalendarBasics_m500:02:33.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8b81a47e-9d9f-4802-a825-9258d7867872"/>
  <p:tag name="CAPTIONITEMSYSNAME" val="CalendarBasics_m5Now,thepeople00:02:33.1-00:02:39.4"/>
  <p:tag name="BOOKMARKENTRYNAME" val="CalendarBasics_m500:02:33.1"/>
  <p:tag name="BOOKMARKEXITNAME" val="CalendarBasics_m500:02:39.4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2aee85ae-b097-4828-83d4-b1c167da781a"/>
  <p:tag name="CAPTIONITEMSYSNAME" val="CalendarBasics_m5Ifyouwant00:02:39.5-00:02:46.4"/>
  <p:tag name="BOOKMARKENTRYNAME" val="CalendarBasics_m500:02:39.5"/>
  <p:tag name="BOOKMARKEXITNAME" val="CalendarBasics_m500:02:46.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305c47c9-b8b0-46ba-ae02-8c0b0949e90c"/>
  <p:tag name="CAPTIONITEMSYSNAME" val="CalendarBasics_m5Then,youhave00:02:46.5-00:02:50.6"/>
  <p:tag name="BOOKMARKENTRYNAME" val="CalendarBasics_m500:02:46.5"/>
  <p:tag name="BOOKMARKEXITNAME" val="CalendarBasics_m500:02:50.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8423595d-950f-48b6-bab1-129dbc434b83"/>
  <p:tag name="CAPTIONITEMSYSNAME" val="CalendarBasics_m5Youcaneven00:02:50.7-00:02:54.4"/>
  <p:tag name="BOOKMARKENTRYNAME" val="CalendarBasics_m500:02:50.7"/>
  <p:tag name="BOOKMARKEXITNAME" val="CalendarBasics_m500:02:54.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3b5d7fd1-05f9-41ec-a6b5-9a3262f3ed1f"/>
  <p:tag name="CAPTIONITEMSYSNAME" val="CalendarBasics_m5Calendarsharingis00:02:54.5-00:02:58.2"/>
  <p:tag name="BOOKMARKENTRYNAME" val="CalendarBasics_m500:02:54.5"/>
  <p:tag name="BOOKMARKEXITNAME" val="CalendarBasics_m500:02:58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31c40fd9-45e5-49ff-8331-3707e5182d9c"/>
  <p:tag name="CAPTIONITEMSYSNAME" val="CalendarBasics_m1ClickInsert,and00:01:08.9-00:01:17.5"/>
  <p:tag name="BOOKMARKENTRYNAME" val="CalendarBasics_m100:01:08.9"/>
  <p:tag name="BOOKMARKEXITNAME" val="CalendarBasics_m100:01:17.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a55ff870-b0a8-4ae6-b04e-63b5c15baa4f"/>
  <p:tag name="CAPTIONITEMSYSNAME" val="CalendarBasics_m5butit'snot00:02:58.3-00:03:01.5"/>
  <p:tag name="BOOKMARKENTRYNAME" val="CalendarBasics_m500:02:58.3"/>
  <p:tag name="BOOKMARKEXITNAME" val="CalendarBasics_m500:03:01.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c5c5ebe7-5d9d-4a55-9b99-a7f2bd44b64e"/>
  <p:tag name="CAPTIONITEMSYSNAME" val="CalendarBasics_m5So,ifyou00:03:01.6-00:03:06.9"/>
  <p:tag name="BOOKMARKENTRYNAME" val="CalendarBasics_m500:03:01.6"/>
  <p:tag name="BOOKMARKEXITNAME" val="CalendarBasics_m500:03:06.9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5d4d94ce-af9f-4c4a-92f4-42c02456640d"/>
  <p:tag name="CAPTIONITEMSYSNAME" val="CalendarBasics_m5ClickPublishOnline.00:03:07.0-00:03:11.7"/>
  <p:tag name="BOOKMARKENTRYNAME" val="CalendarBasics_m500:03:07.0"/>
  <p:tag name="BOOKMARKEXITNAME" val="CalendarBasics_m500:03:11.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d54a83a3-2d20-4420-8465-71ef21ba25b0"/>
  <p:tag name="CAPTIONITEMSYSNAME" val="CalendarBasics_m5Ifyouare00:03:11.8-00:03:17.2"/>
  <p:tag name="BOOKMARKENTRYNAME" val="CalendarBasics_m500:03:11.8"/>
  <p:tag name="BOOKMARKEXITNAME" val="CalendarBasics_m500:03:17.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41c22c02-0721-4e13-81a8-7866da4c9d9c"/>
  <p:tag name="CAPTIONITEMSYSNAME" val="CalendarBasics_m5Enterthedetail00:03:17.3-00:03:27.0"/>
  <p:tag name="BOOKMARKENTRYNAME" val="CalendarBasics_m500:03:17.3"/>
  <p:tag name="BOOKMARKEXITNAME" val="CalendarBasics_m500:03:27.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09aaaf17-e986-458e-8c61-aa093ea28dcf"/>
  <p:tag name="CAPTIONITEMSYSNAME" val="CalendarBasics_m5Ifyouchoose00:03:27.1-00:03:32.6"/>
  <p:tag name="BOOKMARKENTRYNAME" val="CalendarBasics_m500:03:27.1"/>
  <p:tag name="BOOKMARKEXITNAME" val="CalendarBasics_m500:03:32.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0f95f2e0-93cb-41ef-b2c2-6bf2f82229e9"/>
  <p:tag name="CAPTIONITEMSYSNAME" val="CalendarBasics_m5However,anyonewho00:03:32.7-00:03:36.5"/>
  <p:tag name="BOOKMARKENTRYNAME" val="CalendarBasics_m500:03:32.7"/>
  <p:tag name="BOOKMARKEXITNAME" val="CalendarBasics_m500:03:36.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b55888c6-ff83-4ac9-b989-b991406a811b"/>
  <p:tag name="CAPTIONITEMSYSNAME" val="CalendarBasics_m5soyoushould00:03:36.6-00:03:42.9"/>
  <p:tag name="BOOKMARKENTRYNAME" val="CalendarBasics_m500:03:36.6"/>
  <p:tag name="BOOKMARKEXITNAME" val="CalendarBasics_m500:03:42.9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502e7ab2-0358-4a2d-8756-8d55313d1806"/>
  <p:tag name="CAPTIONITEMSYSNAME" val="CalendarBasics_m5ClickStartPublishing.00:03:43.0-00:03:51.4"/>
  <p:tag name="BOOKMARKENTRYNAME" val="CalendarBasics_m500:03:43.0"/>
  <p:tag name="BOOKMARKEXITNAME" val="CalendarBasics_m500:03:51.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9e6a9828-59bf-47ce-9a17-be7e041d5e58"/>
  <p:tag name="CAPTIONITEMSYSNAME" val="CalendarBasics_m5Sonowyou00:03:51.5-00:03:55.3"/>
  <p:tag name="BOOKMARKENTRYNAME" val="CalendarBasics_m500:03:51.5"/>
  <p:tag name="BOOKMARKEXITNAME" val="CalendarBasics_m500:03:55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635f5a6f-5c56-497d-a3f1-bdb6f52b8c8e"/>
  <p:tag name="CAPTIONITEMSYSNAME" val="CalendarBasics_m1There.Theappointment00:01:17.6-00:01:22.3"/>
  <p:tag name="BOOKMARKENTRYNAME" val="CalendarBasics_m100:01:17.6"/>
  <p:tag name="BOOKMARKEXITNAME" val="CalendarBasics_m100:01:22.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b8c77e0b-855c-4f84-a61a-51b24d57e794"/>
  <p:tag name="CAPTIONITEMSYSNAME" val="CalendarBasics_m5Wheredoyou00:03:55.4-00:03:56.6"/>
  <p:tag name="BOOKMARKENTRYNAME" val="CalendarBasics_m500:03:55.4"/>
  <p:tag name="BOOKMARKEXITNAME" val="CalendarBasics_m500:03:56.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3ad01fb5-4c46-422e-b145-45bfd1138b17"/>
  <p:tag name="CAPTIONITEMSYSNAME" val="CalendarBasics_m5Well,trycreating00:03:56.7-00:04:02.4"/>
  <p:tag name="BOOKMARKENTRYNAME" val="CalendarBasics_m500:03:56.7"/>
  <p:tag name="BOOKMARKEXITNAME" val="CalendarBasics_m500:04:02.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e98199e2-c5db-4016-8121-48290e46fc88"/>
  <p:tag name="CAPTIONITEMSYSNAME" val="CalendarBasics_m5Also,experimentwith00:04:02.5-00:04:05.7"/>
  <p:tag name="BOOKMARKENTRYNAME" val="CalendarBasics_m500:04:02.5"/>
  <p:tag name="BOOKMARKEXITNAME" val="CalendarBasics_m500:04:05.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ab17ea-b661-4af4-a9eb-668673dc8ecf"/>
  <p:tag name="CAPTIONINTERNALID" val="bb51d09b-6063-4fee-9430-710176aed91e"/>
  <p:tag name="CAPTIONITEMSYSNAME" val="CalendarBasics_m5Then,checkout00:04:05.8-00:04:12.9"/>
  <p:tag name="BOOKMARKENTRYNAME" val="CalendarBasics_m500:04:05.8"/>
  <p:tag name="BOOKMARKEXITNAME" val="CalendarBasics_m500:04:12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a03e7c3a-9d7a-4661-8916-22da1bfaf9df"/>
  <p:tag name="CAPTIONITEMSYSNAME" val="CalendarBasics_m1InShowAs,00:01:22.4-00:01:26.4"/>
  <p:tag name="BOOKMARKENTRYNAME" val="CalendarBasics_m100:01:22.4"/>
  <p:tag name="BOOKMARKEXITNAME" val="CalendarBasics_m100:01:26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6d5499bb-76e7-4c16-811d-b7ca50d2c5d8"/>
  <p:tag name="CAPTIONITEMSYSNAME" val="CalendarBasics_m1Thisisuseful00:01:26.5-00:01:29.0"/>
  <p:tag name="BOOKMARKENTRYNAME" val="CalendarBasics_m100:01:26.5"/>
  <p:tag name="BOOKMARKEXITNAME" val="CalendarBasics_m100:01:29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6334e6db-c8f5-466c-a7a9-8872fd44b0b3"/>
  <p:tag name="CAPTIONITEMSYSNAME" val="CalendarBasics_m1WithOutlook2013,00:00:00.3-00:00:06.7"/>
  <p:tag name="BOOKMARKENTRYNAME" val="CalendarBasics_m100:00:00.3"/>
  <p:tag name="BOOKMARKEXITNAME" val="CalendarBasics_m100:00:06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8ef51333-41e2-4a24-8725-ab26adfde723"/>
  <p:tag name="CAPTIONITEMSYSNAME" val="CalendarBasics_m1We'llgetinto00:01:29.1-00:01:31.1"/>
  <p:tag name="BOOKMARKENTRYNAME" val="CalendarBasics_m100:01:29.1"/>
  <p:tag name="BOOKMARKEXITNAME" val="CalendarBasics_m100:01:31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efc926c9-7cf0-453d-bc01-79bc967e2521"/>
  <p:tag name="CAPTIONITEMSYSNAME" val="CalendarBasics_m1Fornow,let's00:01:31.2-00:01:33.7"/>
  <p:tag name="BOOKMARKENTRYNAME" val="CalendarBasics_m100:01:31.2"/>
  <p:tag name="BOOKMARKEXITNAME" val="CalendarBasics_m100:01:33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b0361611-9c0f-43bb-abf5-594c5c0f9338"/>
  <p:tag name="CAPTIONITEMSYSNAME" val="CalendarBasics_m1sothatanyone00:01:33.8-00:01:38.6"/>
  <p:tag name="BOOKMARKENTRYNAME" val="CalendarBasics_m100:01:33.8"/>
  <p:tag name="BOOKMARKEXITNAME" val="CalendarBasics_m100:01:38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1272ae36-83ce-4062-97fd-ab9065510c1c"/>
  <p:tag name="CAPTIONITEMSYSNAME" val="CalendarBasics_m1Next,youcan00:01:38.7-00:01:40.6"/>
  <p:tag name="BOOKMARKENTRYNAME" val="CalendarBasics_m100:01:38.7"/>
  <p:tag name="BOOKMARKEXITNAME" val="CalendarBasics_m100:01:4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7c374dfc-3b38-4811-982f-528eb30ef5a1"/>
  <p:tag name="CAPTIONITEMSYSNAME" val="CalendarBasics_m1Ifyoudon't00:01:40.7-00:01:49.8"/>
  <p:tag name="BOOKMARKENTRYNAME" val="CalendarBasics_m100:01:40.7"/>
  <p:tag name="BOOKMARKEXITNAME" val="CalendarBasics_m100:01:49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7cdfec6a-933d-4127-84ee-b2e417901067"/>
  <p:tag name="CAPTIONITEMSYSNAME" val="CalendarBasics_m1Finally,let'scolor-code00:01:49.9-00:01:53.6"/>
  <p:tag name="BOOKMARKENTRYNAME" val="CalendarBasics_m100:01:49.9"/>
  <p:tag name="BOOKMARKEXITNAME" val="CalendarBasics_m100:01:53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695cd475-f33d-4ebe-be5e-b82c4e3ab582"/>
  <p:tag name="CAPTIONITEMSYSNAME" val="CalendarBasics_m1Youdon’thave00:01:53.7-00:01:57.8"/>
  <p:tag name="BOOKMARKENTRYNAME" val="CalendarBasics_m100:01:53.7"/>
  <p:tag name="BOOKMARKEXITNAME" val="CalendarBasics_m100:01:57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afbfdee7-caef-40c6-b398-2c4d1768e426"/>
  <p:tag name="CAPTIONITEMSYSNAME" val="CalendarBasics_m1I'veaddeda00:01:57.9-00:02:01.6"/>
  <p:tag name="BOOKMARKENTRYNAME" val="CalendarBasics_m100:01:57.9"/>
  <p:tag name="BOOKMARKEXITNAME" val="CalendarBasics_m100:02:01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709151a6-852b-4682-b63d-3fb04f4ddcd4"/>
  <p:tag name="CAPTIONITEMSYSNAME" val="CalendarBasics_m1There,nowwe00:02:01.7-00:02:06.8"/>
  <p:tag name="BOOKMARKENTRYNAME" val="CalendarBasics_m100:02:01.7"/>
  <p:tag name="BOOKMARKEXITNAME" val="CalendarBasics_m100:02:06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0c9c19a3-d56b-4522-ba0e-7fec402b02fc"/>
  <p:tag name="CAPTIONITEMSYSNAME" val="CalendarBasics_m1Whenyou'redone,00:02:06.9-00:02:10.2"/>
  <p:tag name="BOOKMARKENTRYNAME" val="CalendarBasics_m100:02:06.9"/>
  <p:tag name="BOOKMARKEXITNAME" val="CalendarBasics_m100:02:1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32e57367-df6d-43fc-a98a-fcc5cd6f70b8"/>
  <p:tag name="CAPTIONITEMSYSNAME" val="CalendarBasics_m1Oryoucan00:00:06.8-00:00:12.5"/>
  <p:tag name="BOOKMARKENTRYNAME" val="CalendarBasics_m100:00:06.8"/>
  <p:tag name="BOOKMARKEXITNAME" val="CalendarBasics_m100:00:12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bc62617c-e1f2-4b8b-9335-823130795fcb"/>
  <p:tag name="CAPTIONITEMSYSNAME" val="CalendarBasics_m1There'stheappointment.00:02:10.3-00:02:17.5"/>
  <p:tag name="BOOKMARKENTRYNAME" val="CalendarBasics_m100:02:10.3"/>
  <p:tag name="BOOKMARKEXITNAME" val="CalendarBasics_m100:02:17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896e5499-7a3b-4f19-ad3e-ea412c9f78f9"/>
  <p:tag name="CAPTIONITEMSYSNAME" val="CalendarBasics_m1Oryoucan00:02:17.6-00:02:24.0"/>
  <p:tag name="BOOKMARKENTRYNAME" val="CalendarBasics_m100:02:17.6"/>
  <p:tag name="BOOKMARKEXITNAME" val="CalendarBasics_m100:02:24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1e5febe3-7704-46a8-a350-50ffdbe928cd"/>
  <p:tag name="CAPTIONITEMSYSNAME" val="CalendarBasics_m1Atonehour00:02:24.1-00:02:29.1"/>
  <p:tag name="BOOKMARKENTRYNAME" val="CalendarBasics_m100:02:24.1"/>
  <p:tag name="BOOKMARKEXITNAME" val="CalendarBasics_m100:02:29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ee55e337-5a16-461a-aac9-7dccba4caa44"/>
  <p:tag name="CAPTIONITEMSYSNAME" val="CalendarBasics_m1YoucanDismiss00:02:29.2-00:02:37.8"/>
  <p:tag name="BOOKMARKENTRYNAME" val="CalendarBasics_m100:02:29.2"/>
  <p:tag name="BOOKMARKEXITNAME" val="CalendarBasics_m100:02:37.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f30b25dc-3fe3-49ff-8527-b7bfebfa3a75"/>
  <p:tag name="CAPTIONITEMSYSNAME" val="CalendarBasics_m1Inthecalendar,00:02:37.9-00:02:41.6"/>
  <p:tag name="BOOKMARKENTRYNAME" val="CalendarBasics_m100:02:37.9"/>
  <p:tag name="BOOKMARKEXITNAME" val="CalendarBasics_m100:02:41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49501fe5-4ba1-4403-b5c0-f4c4d6c9dc66"/>
  <p:tag name="CAPTIONITEMSYSNAME" val="CalendarBasics_m1dependingonhow00:02:41.7-00:02:44.0"/>
  <p:tag name="BOOKMARKENTRYNAME" val="CalendarBasics_m100:02:41.7"/>
  <p:tag name="BOOKMARKEXITNAME" val="CalendarBasics_m100:02:44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c88674ec-8f0e-4b47-9f7d-c11cad91a75a"/>
  <p:tag name="CAPTIONITEMSYSNAME" val="CalendarBasics_m1Butifyou00:02:44.1-00:02:51.2"/>
  <p:tag name="BOOKMARKENTRYNAME" val="CalendarBasics_m100:02:44.1"/>
  <p:tag name="BOOKMARKEXITNAME" val="CalendarBasics_m100:02:51.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e28ee3fe-ac59-4cee-95aa-0edae220ef88"/>
  <p:tag name="CAPTIONITEMSYSNAME" val="CalendarBasics_m1Ifyouwant00:02:51.3-00:02:53.3"/>
  <p:tag name="BOOKMARKENTRYNAME" val="CalendarBasics_m100:02:51.3"/>
  <p:tag name="BOOKMARKEXITNAME" val="CalendarBasics_m100:02:53.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4c225e82-78fe-49b7-98b1-77a106edd394"/>
  <p:tag name="CAPTIONITEMSYSNAME" val="CalendarBasics_m1right-clicktheitem,00:02:53.4-00:03:01.9"/>
  <p:tag name="BOOKMARKENTRYNAME" val="CalendarBasics_m100:02:53.4"/>
  <p:tag name="BOOKMARKEXITNAME" val="CalendarBasics_m100:03:01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3fda4ff7-832f-4a92-b4b6-7eedceadc3e3"/>
  <p:tag name="CAPTIONITEMSYSNAME" val="CalendarBasics_m1Ifyouwant00:03:02.0-00:03:11.1"/>
  <p:tag name="BOOKMARKENTRYNAME" val="CalendarBasics_m100:03:02.0"/>
  <p:tag name="BOOKMARKEXITNAME" val="CalendarBasics_m100:03:1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f34f1b07-ab05-4368-8868-5451dae6959a"/>
  <p:tag name="CAPTIONITEMSYSNAME" val="CalendarBasics_m1Inthiscourse,00:00:12.6-00:00:15.6"/>
  <p:tag name="BOOKMARKENTRYNAME" val="CalendarBasics_m100:00:12.6"/>
  <p:tag name="BOOKMARKEXITNAME" val="CalendarBasics_m100:00:15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f0c6958f-8b54-4a48-8e1a-f41b96883e13"/>
  <p:tag name="CAPTIONITEMSYSNAME" val="CalendarBasics_m1Onemorething00:03:11.2-00:03:13.8"/>
  <p:tag name="BOOKMARKENTRYNAME" val="CalendarBasics_m100:03:11.2"/>
  <p:tag name="BOOKMARKEXITNAME" val="CalendarBasics_m100:03:13.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64f88e91-439d-4d20-928c-9fcdc01f725f"/>
  <p:tag name="CAPTIONITEMSYSNAME" val="CalendarBasics_m1ClicktheFile00:03:13.9-00:03:19.5"/>
  <p:tag name="BOOKMARKENTRYNAME" val="CalendarBasics_m100:03:13.9"/>
  <p:tag name="BOOKMARKEXITNAME" val="CalendarBasics_m100:03:19.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ecc0b9bf-a911-495c-a424-3b4518ce00a1"/>
  <p:tag name="CAPTIONITEMSYSNAME" val="CalendarBasics_m1Ifyouwant00:03:19.6-00:03:28.1"/>
  <p:tag name="BOOKMARKENTRYNAME" val="CalendarBasics_m100:03:19.6"/>
  <p:tag name="BOOKMARKEXITNAME" val="CalendarBasics_m100:03:28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a9be427b-9eb8-471c-aad6-aa32bdbfab40"/>
  <p:tag name="CAPTIONITEMSYSNAME" val="CalendarBasics_m1Sonowyou00:03:28.2-00:03:31.6"/>
  <p:tag name="BOOKMARKENTRYNAME" val="CalendarBasics_m100:03:28.2"/>
  <p:tag name="BOOKMARKEXITNAME" val="CalendarBasics_m100:03:31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f4c0cea8-4b93-4560-9ce2-401aa6d2fc56"/>
  <p:tag name="CAPTIONITEMSYSNAME" val="CalendarBasics_m1Upnext,we'll00:03:31.7-00:03:36.5"/>
  <p:tag name="BOOKMARKENTRYNAME" val="CalendarBasics_m100:03:31.7"/>
  <p:tag name="BOOKMARKEXITNAME" val="CalendarBasics_m100:03:36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76c6c78-7321-46ea-95f5-2f86c182eac6"/>
  <p:tag name="MEDIACAPTIONSPROMPTED" val="False"/>
  <p:tag name="TEMPPRESENTATIONFILE" val="C:\Users\Administrator\AppData\Local\Temp\tmp8256.tmp"/>
  <p:tag name="TEMPMEDIAFILENAME" val="C:\Users\Administrator\AppData\Local\Temp\tmp8574_CalendarBasics_m2.mp4"/>
  <p:tag name="MEDIAFADEDURATION" val="0.2"/>
  <p:tag name="MEDIATRANSPARENCY" val="0.3"/>
  <p:tag name="MEDIACAPTIONSHIDDEN" val="False"/>
  <p:tag name="CUSTOMXMLPARTID" val="{72C3DEF6-5333-45BA-A136-50EFE715D30D}"/>
  <p:tag name="MEDIACAPTIONCOUNT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76c6c78-7321-46ea-95f5-2f86c182eac6"/>
  <p:tag name="CAPTIONINTERNALID" val="b8ef3939-49d9-4832-9ff6-64cf2e6c0d47"/>
  <p:tag name="CAPTIONITEMSYSNAME" val="CalendarBasics_m2Tohelpyou00:00:00.2-00:00:05.4"/>
  <p:tag name="BOOKMARKENTRYNAME" val="CalendarBasics_m200:00:00.2"/>
  <p:tag name="BOOKMARKEXITNAME" val="CalendarBasics_m200:00:05.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76c6c78-7321-46ea-95f5-2f86c182eac6"/>
  <p:tag name="CAPTIONINTERNALID" val="963f6590-f67f-4a76-aeb2-6f19ea69020f"/>
  <p:tag name="CAPTIONITEMSYSNAME" val="CalendarBasics_m2Startwiththe00:00:05.5-00:00:08.7"/>
  <p:tag name="BOOKMARKENTRYNAME" val="CalendarBasics_m200:00:05.5"/>
  <p:tag name="BOOKMARKEXITNAME" val="CalendarBasics_m200:00:08.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76c6c78-7321-46ea-95f5-2f86c182eac6"/>
  <p:tag name="CAPTIONINTERNALID" val="ae8c3b3a-9dd4-4b3d-8b6c-f00b910f21cb"/>
  <p:tag name="CAPTIONITEMSYSNAME" val="CalendarBasics_m2Viewasingle00:00:08.8-00:00:20.9"/>
  <p:tag name="BOOKMARKENTRYNAME" val="CalendarBasics_m200:00:08.8"/>
  <p:tag name="BOOKMARKEXITNAME" val="CalendarBasics_m200:00:20.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76c6c78-7321-46ea-95f5-2f86c182eac6"/>
  <p:tag name="CAPTIONINTERNALID" val="8a993a52-7e20-4663-897f-6bc08285962a"/>
  <p:tag name="CAPTIONITEMSYSNAME" val="CalendarBasics_m2ScheduleViewdisplays00:00:21.0-00:00:26.7"/>
  <p:tag name="BOOKMARKENTRYNAME" val="CalendarBasics_m200:00:21.0"/>
  <p:tag name="BOOKMARKEXITNAME" val="CalendarBasics_m200:00:2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fba3bcb1-143e-4619-8563-596a6b663b58"/>
  <p:tag name="CAPTIONITEMSYSNAME" val="CalendarBasics_m1butyoucan00:00:15.7-00:00:21.4"/>
  <p:tag name="BOOKMARKENTRYNAME" val="CalendarBasics_m100:00:15.7"/>
  <p:tag name="BOOKMARKEXITNAME" val="CalendarBasics_m100:00:21.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76c6c78-7321-46ea-95f5-2f86c182eac6"/>
  <p:tag name="CAPTIONINTERNALID" val="abb32de5-f0a2-4fef-8266-db57bd26aa75"/>
  <p:tag name="CAPTIONITEMSYSNAME" val="CalendarBasics_m2Clickthedialog00:00:26.8-00:00:32.7"/>
  <p:tag name="BOOKMARKENTRYNAME" val="CalendarBasics_m200:00:26.8"/>
  <p:tag name="BOOKMARKEXITNAME" val="CalendarBasics_m200:00:32.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76c6c78-7321-46ea-95f5-2f86c182eac6"/>
  <p:tag name="CAPTIONINTERNALID" val="823d7ae7-26ca-4fe4-acce-f7c0bdbe8a93"/>
  <p:tag name="CAPTIONITEMSYSNAME" val="CalendarBasics_m2Nowgoto00:00:32.8-00:00:37.0"/>
  <p:tag name="BOOKMARKENTRYNAME" val="CalendarBasics_m200:00:32.8"/>
  <p:tag name="BOOKMARKEXITNAME" val="CalendarBasics_m200:00:37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76c6c78-7321-46ea-95f5-2f86c182eac6"/>
  <p:tag name="CAPTIONINTERNALID" val="e5813491-f1b6-4e11-a9f6-0ede7b236974"/>
  <p:tag name="CAPTIONITEMSYSNAME" val="CalendarBasics_m2Forexample,you00:00:37.1-00:00:40.9"/>
  <p:tag name="BOOKMARKENTRYNAME" val="CalendarBasics_m200:00:37.1"/>
  <p:tag name="BOOKMARKEXITNAME" val="CalendarBasics_m200:00:40.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76c6c78-7321-46ea-95f5-2f86c182eac6"/>
  <p:tag name="CAPTIONINTERNALID" val="43c169a3-affc-4ec9-92e9-dd8db1d799e3"/>
  <p:tag name="CAPTIONITEMSYSNAME" val="CalendarBasics_m2Thisisnice00:00:41.0-00:00:47.0"/>
  <p:tag name="BOOKMARKENTRYNAME" val="CalendarBasics_m200:00:41.0"/>
  <p:tag name="BOOKMARKEXITNAME" val="CalendarBasics_m200:00:47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76c6c78-7321-46ea-95f5-2f86c182eac6"/>
  <p:tag name="CAPTIONINTERNALID" val="6af25dc6-7118-499d-8181-abe118cf3150"/>
  <p:tag name="CAPTIONITEMSYSNAME" val="CalendarBasics_m2Takesometime00:00:47.1-00:00:51.8"/>
  <p:tag name="BOOKMARKENTRYNAME" val="CalendarBasics_m200:00:47.1"/>
  <p:tag name="BOOKMARKEXITNAME" val="CalendarBasics_m200:00:51.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76c6c78-7321-46ea-95f5-2f86c182eac6"/>
  <p:tag name="CAPTIONINTERNALID" val="9b4f10af-4462-45e1-a966-bbd681f51999"/>
  <p:tag name="CAPTIONITEMSYSNAME" val="CalendarBasics_m2Withthisyou00:00:51.9-00:00:55.4"/>
  <p:tag name="BOOKMARKENTRYNAME" val="CalendarBasics_m200:00:51.9"/>
  <p:tag name="BOOKMARKEXITNAME" val="CalendarBasics_m200:00:55.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76c6c78-7321-46ea-95f5-2f86c182eac6"/>
  <p:tag name="CAPTIONINTERNALID" val="99a85387-3aa0-4933-9bf3-c3beb35be078"/>
  <p:tag name="CAPTIONITEMSYSNAME" val="CalendarBasics_m2Forexample,you00:00:55.5-00:01:01.0"/>
  <p:tag name="BOOKMARKENTRYNAME" val="CalendarBasics_m200:00:55.5"/>
  <p:tag name="BOOKMARKEXITNAME" val="CalendarBasics_m200:01:01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76c6c78-7321-46ea-95f5-2f86c182eac6"/>
  <p:tag name="CAPTIONINTERNALID" val="d40d61ed-3215-43b5-92dd-87acc4a88650"/>
  <p:tag name="CAPTIONITEMSYSNAME" val="CalendarBasics_m2Asyourcalendar00:01:01.1-00:01:06.5"/>
  <p:tag name="BOOKMARKENTRYNAME" val="CalendarBasics_m200:01:01.1"/>
  <p:tag name="BOOKMARKEXITNAME" val="CalendarBasics_m200:01:06.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76c6c78-7321-46ea-95f5-2f86c182eac6"/>
  <p:tag name="CAPTIONINTERNALID" val="b69bab3c-c36a-43ff-9846-f73a53025ec3"/>
  <p:tag name="CAPTIONITEMSYSNAME" val="CalendarBasics_m2Thesearrowsat00:01:06.6-00:01:10.3"/>
  <p:tag name="BOOKMARKENTRYNAME" val="CalendarBasics_m200:01:06.6"/>
  <p:tag name="BOOKMARKEXITNAME" val="CalendarBasics_m200:01:10.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76c6c78-7321-46ea-95f5-2f86c182eac6"/>
  <p:tag name="CAPTIONINTERNALID" val="c97be960-2c5c-4f4d-8a11-7ec3ed888dcb"/>
  <p:tag name="CAPTIONITEMSYSNAME" val="CalendarBasics_m2Dependingonwhich00:01:10.4-00:01:28.4"/>
  <p:tag name="BOOKMARKENTRYNAME" val="CalendarBasics_m200:01:10.4"/>
  <p:tag name="BOOKMARKEXITNAME" val="CalendarBasics_m200:01:28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7ea74929-ac17-47ce-bbf8-29745904e51f"/>
  <p:tag name="CAPTIONITEMSYSNAME" val="CalendarBasics_m1Startbyadding00:00:21.5-00:00:26.1"/>
  <p:tag name="BOOKMARKENTRYNAME" val="CalendarBasics_m100:00:21.5"/>
  <p:tag name="BOOKMARKEXITNAME" val="CalendarBasics_m100:00:26.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76c6c78-7321-46ea-95f5-2f86c182eac6"/>
  <p:tag name="CAPTIONINTERNALID" val="5c50e5f6-e9e3-4eeb-9b34-121cf65e3f52"/>
  <p:tag name="CAPTIONITEMSYSNAME" val="CalendarBasics_m2Youcanmove00:01:28.5-00:01:36.6"/>
  <p:tag name="BOOKMARKENTRYNAME" val="CalendarBasics_m200:01:28.5"/>
  <p:tag name="BOOKMARKEXITNAME" val="CalendarBasics_m200:01:36.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76c6c78-7321-46ea-95f5-2f86c182eac6"/>
  <p:tag name="CAPTIONINTERNALID" val="112b3dc2-2939-4bde-aea4-1a7252723592"/>
  <p:tag name="CAPTIONITEMSYSNAME" val="CalendarBasics_m2Anotherwayto00:01:36.7-00:01:42.5"/>
  <p:tag name="BOOKMARKENTRYNAME" val="CalendarBasics_m200:01:36.7"/>
  <p:tag name="BOOKMARKEXITNAME" val="CalendarBasics_m200:01:42.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76c6c78-7321-46ea-95f5-2f86c182eac6"/>
  <p:tag name="CAPTIONINTERNALID" val="26cc4815-2525-4a25-943a-548e9ac554e4"/>
  <p:tag name="CAPTIONITEMSYSNAME" val="CalendarBasics_m2Butoftenthe00:01:42.6-00:01:50.6"/>
  <p:tag name="BOOKMARKENTRYNAME" val="CalendarBasics_m200:01:42.6"/>
  <p:tag name="BOOKMARKEXITNAME" val="CalendarBasics_m200:01:50.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76c6c78-7321-46ea-95f5-2f86c182eac6"/>
  <p:tag name="CAPTIONINTERNALID" val="04731522-229d-4f40-bd4d-83479ec7a035"/>
  <p:tag name="CAPTIONITEMSYSNAME" val="CalendarBasics_m2Theitemscontaining00:01:50.7-00:01:53.4"/>
  <p:tag name="BOOKMARKENTRYNAME" val="CalendarBasics_m200:01:50.7"/>
  <p:tag name="BOOKMARKEXITNAME" val="CalendarBasics_m200:01:53.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76c6c78-7321-46ea-95f5-2f86c182eac6"/>
  <p:tag name="CAPTIONINTERNALID" val="7f283c54-7f81-4835-b1be-50071bbaa297"/>
  <p:tag name="CAPTIONITEMSYSNAME" val="CalendarBasics_m2Double-clickanitem00:01:53.5-00:01:56.8"/>
  <p:tag name="BOOKMARKENTRYNAME" val="CalendarBasics_m200:01:53.5"/>
  <p:tag name="BOOKMARKEXITNAME" val="CalendarBasics_m200:01:56.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76c6c78-7321-46ea-95f5-2f86c182eac6"/>
  <p:tag name="CAPTIONINTERNALID" val="c68a0195-d9b3-4f14-90c1-920764028d0f"/>
  <p:tag name="CAPTIONITEMSYSNAME" val="CalendarBasics_m2Toreturnto00:01:56.9-00:02:02.5"/>
  <p:tag name="BOOKMARKENTRYNAME" val="CalendarBasics_m200:01:56.9"/>
  <p:tag name="BOOKMARKEXITNAME" val="CalendarBasics_m200:02:02.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76c6c78-7321-46ea-95f5-2f86c182eac6"/>
  <p:tag name="CAPTIONINTERNALID" val="288ff313-4b8a-405a-ace3-46e0f9260638"/>
  <p:tag name="CAPTIONITEMSYSNAME" val="CalendarBasics_m2Upnextwe'll00:02:02.6-00:02:07.9"/>
  <p:tag name="BOOKMARKENTRYNAME" val="CalendarBasics_m200:02:02.6"/>
  <p:tag name="BOOKMARKEXITNAME" val="CalendarBasics_m200:02:07.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MEDIACAPTIONSPROMPTED" val="False"/>
  <p:tag name="TEMPPRESENTATIONFILE" val="C:\Users\Administrator\AppData\Local\Temp\tmp2B45.tmp"/>
  <p:tag name="TEMPMEDIAFILENAME" val="C:\Users\Administrator\AppData\Local\Temp\tmp2EA1_CalendarBasics_m3.mp4"/>
  <p:tag name="MEDIAFADEDURATION" val="0.2"/>
  <p:tag name="MEDIATRANSPARENCY" val="0.3"/>
  <p:tag name="MEDIACAPTIONSHIDDEN" val="False"/>
  <p:tag name="CUSTOMXMLPARTID" val="{B7526F31-661F-4B26-B98C-F6B8F02B0CFF}"/>
  <p:tag name="MEDIACAPTIONCOUNT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b4e3bb7c-135e-4df3-acbd-726557b08e53"/>
  <p:tag name="CAPTIONITEMSYSNAME" val="CalendarBasics_m3Let'ssaywe00:00:00.3-00:00:03.7"/>
  <p:tag name="BOOKMARKENTRYNAME" val="CalendarBasics_m300:00:00.3"/>
  <p:tag name="BOOKMARKEXITNAME" val="CalendarBasics_m300:00:03.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34390e59-6f99-4a7c-9b9f-12ce61ef6f7b"/>
  <p:tag name="CAPTIONITEMSYSNAME" val="CalendarBasics_m3Allwehave00:00:03.8-00:00:07.6"/>
  <p:tag name="BOOKMARKENTRYNAME" val="CalendarBasics_m300:00:03.8"/>
  <p:tag name="BOOKMARKEXITNAME" val="CalendarBasics_m300:00:07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97e4b20d-a3c6-46bb-b81f-4e24a0f9a940"/>
  <p:tag name="CAPTIONITEMSYSNAME" val="CalendarBasics_m1Theonlydifference00:00:26.2-00:00:29.4"/>
  <p:tag name="BOOKMARKENTRYNAME" val="CalendarBasics_m100:00:26.2"/>
  <p:tag name="BOOKMARKEXITNAME" val="CalendarBasics_m100:00:29.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17e7a4e5-e41a-4e32-8a97-e8f76f4cd006"/>
  <p:tag name="CAPTIONITEMSYSNAME" val="CalendarBasics_m3andthenwe00:00:07.7-00:00:10.0"/>
  <p:tag name="BOOKMARKENTRYNAME" val="CalendarBasics_m300:00:07.7"/>
  <p:tag name="BOOKMARKEXITNAME" val="CalendarBasics_m300:00:1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2b9541cb-3bf4-4834-b953-b7201888e259"/>
  <p:tag name="CAPTIONITEMSYSNAME" val="CalendarBasics_m3JustclickInvite00:00:10.1-00:00:18.3"/>
  <p:tag name="BOOKMARKENTRYNAME" val="CalendarBasics_m300:00:10.1"/>
  <p:tag name="BOOKMARKEXITNAME" val="CalendarBasics_m300:00:18.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7deec1ef-00c5-4ab2-a389-bbeb1dfffbc5"/>
  <p:tag name="CAPTIONITEMSYSNAME" val="CalendarBasics_m3Also,thistab00:00:18.4-00:00:22.0"/>
  <p:tag name="BOOKMARKENTRYNAME" val="CalendarBasics_m300:00:18.4"/>
  <p:tag name="BOOKMARKEXITNAME" val="CalendarBasics_m300:00:22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ca9dfd96-8a12-4c73-9f22-e3d79c6dbcc0"/>
  <p:tag name="CAPTIONITEMSYSNAME" val="CalendarBasics_m3Wecould'veclicked00:00:22.1-00:00:28.2"/>
  <p:tag name="BOOKMARKENTRYNAME" val="CalendarBasics_m300:00:22.1"/>
  <p:tag name="BOOKMARKEXITNAME" val="CalendarBasics_m300:00:28.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c6496840-8370-410d-ae8c-3df0cb249ee5"/>
  <p:tag name="CAPTIONITEMSYSNAME" val="CalendarBasics_m3ClickTo,to00:00:28.3-00:00:31.3"/>
  <p:tag name="BOOKMARKENTRYNAME" val="CalendarBasics_m300:00:28.3"/>
  <p:tag name="BOOKMARKEXITNAME" val="CalendarBasics_m300:00:31.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12a0c379-b1d4-46db-b3fb-1d172aee941d"/>
  <p:tag name="CAPTIONITEMSYSNAME" val="CalendarBasics_m3Clickaname,00:00:31.4-00:00:34.7"/>
  <p:tag name="BOOKMARKENTRYNAME" val="CalendarBasics_m300:00:31.4"/>
  <p:tag name="BOOKMARKEXITNAME" val="CalendarBasics_m300:00:34.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2b44088f-03bb-4cdb-abba-e7a833e00125"/>
  <p:tag name="CAPTIONITEMSYSNAME" val="CalendarBasics_m3Addasmany00:00:34.8-00:00:37.2"/>
  <p:tag name="BOOKMARKENTRYNAME" val="CalendarBasics_m300:00:34.8"/>
  <p:tag name="BOOKMARKEXITNAME" val="CalendarBasics_m300:00:37.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a4662315-d09d-45fa-9793-4ec8b2260d4b"/>
  <p:tag name="CAPTIONITEMSYSNAME" val="CalendarBasics_m3Ifaperson00:00:37.3-00:00:41.3"/>
  <p:tag name="BOOKMARKENTRYNAME" val="CalendarBasics_m300:00:37.3"/>
  <p:tag name="BOOKMARKEXITNAME" val="CalendarBasics_m300:00:41.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747aece9-556f-4725-81df-10cb437c2d86"/>
  <p:tag name="CAPTIONITEMSYSNAME" val="CalendarBasics_m3ClickOKwhen00:00:41.4-00:00:44.6"/>
  <p:tag name="BOOKMARKENTRYNAME" val="CalendarBasics_m300:00:41.4"/>
  <p:tag name="BOOKMARKEXITNAME" val="CalendarBasics_m300:00:44.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a4d6001c-9df2-4cd9-be40-bc1fa80d64fa"/>
  <p:tag name="CAPTIONITEMSYSNAME" val="CalendarBasics_m3Next,let'schange00:00:44.7-00:00:52.0"/>
  <p:tag name="BOOKMARKENTRYNAME" val="CalendarBasics_m300:00:44.7"/>
  <p:tag name="BOOKMARKEXITNAME" val="CalendarBasics_m300:00:5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89a890d0-7456-44ff-9f5b-b6e2068e5eac"/>
  <p:tag name="CAPTIONITEMSYSNAME" val="CalendarBasics_m1Sincewe'rejust00:00:29.5-00:00:33.8"/>
  <p:tag name="BOOKMARKENTRYNAME" val="CalendarBasics_m100:00:29.5"/>
  <p:tag name="BOOKMARKEXITNAME" val="CalendarBasics_m100:00:33.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da192494-1594-44ec-88b1-e6033017a1b4"/>
  <p:tag name="CAPTIONITEMSYSNAME" val="CalendarBasics_m3Wealsomight00:00:52.1-00:00:56.6"/>
  <p:tag name="BOOKMARKENTRYNAME" val="CalendarBasics_m300:00:52.1"/>
  <p:tag name="BOOKMARKEXITNAME" val="CalendarBasics_m300:00:56.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5a6f7cef-1d3b-4605-9ebc-035d624fea87"/>
  <p:tag name="CAPTIONITEMSYSNAME" val="CalendarBasics_m3Ifyourorganization00:00:56.7-00:01:03.2"/>
  <p:tag name="BOOKMARKENTRYNAME" val="CalendarBasics_m300:00:56.7"/>
  <p:tag name="BOOKMARKEXITNAME" val="CalendarBasics_m300:01:03.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fa3b8d56-e9be-4fb7-b3c7-9a5bfca45757"/>
  <p:tag name="CAPTIONITEMSYSNAME" val="CalendarBasics_m3ClickYes.The00:01:03.3-00:01:11.4"/>
  <p:tag name="BOOKMARKENTRYNAME" val="CalendarBasics_m300:01:03.3"/>
  <p:tag name="BOOKMARKEXITNAME" val="CalendarBasics_m300:01:11.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b30aec18-94c4-4e3c-859f-fa113bddfeb9"/>
  <p:tag name="CAPTIONITEMSYSNAME" val="CalendarBasics_m3Thelastthing00:01:11.5-00:01:17.1"/>
  <p:tag name="BOOKMARKENTRYNAME" val="CalendarBasics_m300:01:11.5"/>
  <p:tag name="BOOKMARKEXITNAME" val="CalendarBasics_m300:01:17.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98b626a5-2d20-45a8-94a7-c608535fbd80"/>
  <p:tag name="CAPTIONITEMSYSNAME" val="CalendarBasics_m3Then,clickSend.00:01:17.2-00:01:20.7"/>
  <p:tag name="BOOKMARKENTRYNAME" val="CalendarBasics_m300:01:17.2"/>
  <p:tag name="BOOKMARKEXITNAME" val="CalendarBasics_m300:01:20.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07ba559a-8f63-47be-823f-f33e6e26af81"/>
  <p:tag name="CAPTIONITEMSYSNAME" val="CalendarBasics_m3Eachpersonon00:01:20.8-00:01:24.6"/>
  <p:tag name="BOOKMARKENTRYNAME" val="CalendarBasics_m300:01:20.8"/>
  <p:tag name="BOOKMARKEXITNAME" val="CalendarBasics_m300:01:24.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b9c6ae6f-2510-4cff-b4c0-512542b734d0"/>
  <p:tag name="CAPTIONITEMSYSNAME" val="CalendarBasics_m3receivesaninvitation00:01:24.7-00:01:27.7"/>
  <p:tag name="BOOKMARKENTRYNAME" val="CalendarBasics_m300:01:24.7"/>
  <p:tag name="BOOKMARKEXITNAME" val="CalendarBasics_m300:01:27.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2b546f61-a0ac-4bfd-aa2f-370dadf5b0cd"/>
  <p:tag name="CAPTIONITEMSYSNAME" val="CalendarBasics_m3Regardlessofwhether00:01:27.8-00:01:30.0"/>
  <p:tag name="BOOKMARKENTRYNAME" val="CalendarBasics_m300:01:27.8"/>
  <p:tag name="BOOKMARKEXITNAME" val="CalendarBasics_m300:01:30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c8e473dd-73ed-48c8-91a4-1cbd0fe34ee4"/>
  <p:tag name="CAPTIONITEMSYSNAME" val="CalendarBasics_m3orworkingwith00:01:30.1-00:01:39.4"/>
  <p:tag name="BOOKMARKENTRYNAME" val="CalendarBasics_m300:01:30.1"/>
  <p:tag name="BOOKMARKEXITNAME" val="CalendarBasics_m300:01:39.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efe81478-c142-4946-bac2-cd8f48834b09"/>
  <p:tag name="CAPTIONITEMSYSNAME" val="CalendarBasics_m3Then,theycan00:01:39.5-00:01:47.1"/>
  <p:tag name="BOOKMARKENTRYNAME" val="CalendarBasics_m300:01:39.5"/>
  <p:tag name="BOOKMARKEXITNAME" val="CalendarBasics_m300:01:47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1fadb3-107e-4b42-a5a7-4f23a3102be9"/>
  <p:tag name="CAPTIONINTERNALID" val="7b5d7f74-464a-4958-9f86-27b1e9fd7bc6"/>
  <p:tag name="CAPTIONITEMSYSNAME" val="CalendarBasics_m1Clickwhereyou00:00:33.9-00:00:39.7"/>
  <p:tag name="BOOKMARKENTRYNAME" val="CalendarBasics_m100:00:33.9"/>
  <p:tag name="BOOKMARKEXITNAME" val="CalendarBasics_m100:00:39.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5f43e1fb-a9f8-459a-bf85-94f0e8e66ce1"/>
  <p:tag name="CAPTIONITEMSYSNAME" val="CalendarBasics_m3Theycanalso00:01:47.2-00:01:50.7"/>
  <p:tag name="BOOKMARKENTRYNAME" val="CalendarBasics_m300:01:47.2"/>
  <p:tag name="BOOKMARKEXITNAME" val="CalendarBasics_m300:01:50.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5e15be9b-9109-4390-ad2a-383e6404bfe4"/>
  <p:tag name="CAPTIONITEMSYSNAME" val="CalendarBasics_m3Anemailform00:01:50.8-00:01:57.4"/>
  <p:tag name="BOOKMARKENTRYNAME" val="CalendarBasics_m300:01:50.8"/>
  <p:tag name="BOOKMARKEXITNAME" val="CalendarBasics_m300:01:57.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3cc6446c-4bd7-47e5-a173-b9f9c07cc02f"/>
  <p:tag name="CAPTIONITEMSYSNAME" val="CalendarBasics_m3Youcanreview00:01:57.5-00:02:01.3"/>
  <p:tag name="BOOKMARKENTRYNAME" val="CalendarBasics_m300:01:57.5"/>
  <p:tag name="BOOKMARKEXITNAME" val="CalendarBasics_m300:02:01.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31c487da-e4b2-4330-90d4-a049af8d3c0a"/>
  <p:tag name="CAPTIONITEMSYSNAME" val="CalendarBasics_m3Youcanalso00:02:01.4-00:02:06.1"/>
  <p:tag name="BOOKMARKENTRYNAME" val="CalendarBasics_m300:02:01.4"/>
  <p:tag name="BOOKMARKEXITNAME" val="CalendarBasics_m300:02:06.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fdfd2a12-23fc-43c1-b455-f90a702855ce"/>
  <p:tag name="CAPTIONITEMSYSNAME" val="CalendarBasics_m3tentativelyacceptedor00:02:06.2-00:02:09.5"/>
  <p:tag name="BOOKMARKENTRYNAME" val="CalendarBasics_m300:02:06.2"/>
  <p:tag name="BOOKMARKEXITNAME" val="CalendarBasics_m300:02:09.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9e55f18-11fa-447d-9b83-f80aaa884b84"/>
  <p:tag name="CAPTIONINTERNALID" val="3eb43f15-c881-4b73-8ae5-c115cef1ab28"/>
  <p:tag name="CAPTIONITEMSYSNAME" val="CalendarBasics_m3Upnext,we'll00:02:09.6-00:02:14.7"/>
  <p:tag name="BOOKMARKENTRYNAME" val="CalendarBasics_m300:02:09.6"/>
  <p:tag name="BOOKMARKEXITNAME" val="CalendarBasics_m300:02:14.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MEDIACAPTIONSPROMPTED" val="False"/>
  <p:tag name="TEMPPRESENTATIONFILE" val="C:\Users\Administrator\AppData\Local\Temp\tmp6CDA.tmp"/>
  <p:tag name="TEMPMEDIAFILENAME" val="C:\Users\Administrator\AppData\Local\Temp\tmp7045_CalendarBasics_m4.mp4"/>
  <p:tag name="MEDIAFADEDURATION" val="0.2"/>
  <p:tag name="MEDIATRANSPARENCY" val="0.3"/>
  <p:tag name="MEDIACAPTIONSHIDDEN" val="False"/>
  <p:tag name="CUSTOMXMLPARTID" val="{81A31810-8AB5-4B5F-AFD9-AA14945AAF41}"/>
  <p:tag name="MEDIACAPTIONCOUNT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cffdc649-08ce-4636-98b0-245caaf77cf7"/>
  <p:tag name="CAPTIONITEMSYSNAME" val="CalendarBasics_m4Ourmeetingis00:00:00.2-00:00:08.0"/>
  <p:tag name="BOOKMARKENTRYNAME" val="CalendarBasics_m400:00:00.2"/>
  <p:tag name="BOOKMARKEXITNAME" val="CalendarBasics_m400:00:08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d485f8aa-9708-488d-962e-23a990144f42"/>
  <p:tag name="CAPTIONITEMSYSNAME" val="CalendarBasics_m4Attendeesandresources00:00:08.1-00:00:11.1"/>
  <p:tag name="BOOKMARKENTRYNAME" val="CalendarBasics_m400:00:08.1"/>
  <p:tag name="BOOKMARKEXITNAME" val="CalendarBasics_m400:00:11.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64e1518-e929-489e-8f92-a300aa9cc66f"/>
  <p:tag name="CAPTIONINTERNALID" val="06e9a82d-f02a-4cf3-aed3-afa6adf32b4a"/>
  <p:tag name="CAPTIONITEMSYSNAME" val="CalendarBasics_m4Andnextto00:00:11.2-00:00:18.4"/>
  <p:tag name="BOOKMARKENTRYNAME" val="CalendarBasics_m400:00:11.2"/>
  <p:tag name="BOOKMARKEXITNAME" val="CalendarBasics_m400:00:18.4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5-Video-Template-11-1-12.potx" id="{34147802-7F7D-4511-A60A-E9F54197A227}" vid="{05195478-52CA-4191-BF93-89302E32068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5-Video-Template-11-1-12.potx" id="{34147802-7F7D-4511-A60A-E9F54197A227}" vid="{3F842F04-E6D0-41F4-AFBE-4FF79CF4C98F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5-Video-Template-11-1-12.potx" id="{34147802-7F7D-4511-A60A-E9F54197A227}" vid="{6683053D-8087-4679-8780-AE3C6CEAB6F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5-Video-Template-11-1-12.potx" id="{34147802-7F7D-4511-A60A-E9F54197A227}" vid="{43F563C1-121C-469E-A5B5-5A3347067DBF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5-Video-Template-11-1-12.potx" id="{34147802-7F7D-4511-A60A-E9F54197A227}" vid="{531957A9-AABD-4587-9047-01E38DE92239}"/>
    </a:ext>
  </a:extLst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5-Video-Template-11-1-12.potx" id="{34147802-7F7D-4511-A60A-E9F54197A227}" vid="{F82B2B58-D800-48AC-A084-C20268DE8869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 0 f a b 1 7 e a - b 6 6 1 - 4 a f 4 - a 9 e b - 6 6 8 6 7 3 d c 8 e c f < / I d > < C a p t i o n I t e m s > < C a p t i o n I t e m > < I n t e r n a l I d > e c d a 8 4 9 d - a d 9 d - 4 c c 9 - b 5 0 f - 9 1 8 e 8 f 3 7 c d f 2 < / I n t e r n a l I d > < N a m e > C a l e n d a r B a s i c s _ m 5 T h e m o r e y o u 0 0 : 0 0 : 0 0 . 4 - 0 0 : 0 0 : 0 1 . 8 < / N a m e > < T e x t > T h e   m o r e   y o u   w o r k   w i t h   O u t l o o k , < / T e x t > < B o o k M a r k E n t r y N a m e > C a l e n d a r B a s i c s _ m 5 0 0 : 0 0 : 0 0 . 4 < / B o o k M a r k E n t r y N a m e > < B o o k M a r k E x i t N a m e > C a l e n d a r B a s i c s _ m 5 0 0 : 0 0 : 0 1 . 8 < / B o o k M a r k E x i t N a m e > < B o o k M a r k E n t r y P o s i t i o n > 4 3 3 < / B o o k M a r k E n t r y P o s i t i o n > < B o o k M a r k E x i t P o s i t i o n > 1 8 3 3 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 b 3 f 6 4 3 9 1 - c 5 b 3 - 4 f 3 b - 8 5 4 2 - 4 3 f 7 c 0 d 6 2 b 7 8 < / I n t e r n a l I d > < N a m e > C a l e n d a r B a s i c s _ m 5 t h e m o r e c o m f o r t a b l e 0 0 : 0 0 : 0 1 . 9 - 0 0 : 0 0 : 0 6 . 9 < / N a m e > < T e x t > t h e   m o r e   c o m f o r t a b l e   y o u ' l l   g e t   u s i n g   i t   t o   c o m m u n i c a t e   a n d   s h a r e   i n f o r m a t i o n   w i t h   o t h e r   p e o p l e . < / T e x t > < B o o k M a r k E n t r y N a m e > C a l e n d a r B a s i c s _ m 5 0 0 : 0 0 : 0 1 . 9 < / B o o k M a r k E n t r y N a m e > < B o o k M a r k E x i t N a m e > C a l e n d a r B a s i c s _ m 5 0 0 : 0 0 : 0 6 . 9 < / B o o k M a r k E x i t N a m e > < B o o k M a r k E n t r y P o s i t i o n > 1 9 3 3 < / B o o k M a r k E n t r y P o s i t i o n > < B o o k M a r k E x i t P o s i t i o n > 6 9 3 3 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 6 d e 7 6 8 a 9 - 9 2 6 e - 4 f 3 e - b 1 c a - 2 2 9 e 0 6 3 e 8 6 e b < / I n t e r n a l I d > < N a m e > C a l e n d a r B a s i c s _ m 5 I n t h e p r e v i o u s 0 0 : 0 0 : 0 7 . 0 - 0 0 : 0 0 : 1 1 . 8 < / N a m e > < T e x t > I n   t h e   p r e v i o u s   m o v i e ,   y o u   s a w   o n e   e x a m p l e   o f   c a l e n d a r   s h a r i n g   i n   t h e   S c h e d u l i n g   A s s i s t a n t . < / T e x t > < B o o k M a r k E n t r y N a m e > C a l e n d a r B a s i c s _ m 5 0 0 : 0 0 : 0 7 . 0 < / B o o k M a r k E n t r y N a m e > < B o o k M a r k E x i t N a m e > C a l e n d a r B a s i c s _ m 5 0 0 : 0 0 : 1 1 . 8 < / B o o k M a r k E x i t N a m e > < B o o k M a r k E n t r y P o s i t i o n > 7 0 3 3 < / B o o k M a r k E n t r y P o s i t i o n > < B o o k M a r k E x i t P o s i t i o n > 1 1 8 3 3 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 8 0 b 4 2 9 b 0 - 1 d 7 5 - 4 e 2 f - b 9 7 1 - d 2 3 6 0 d 7 9 5 e 3 b < / I n t e r n a l I d > < N a m e > C a l e n d a r B a s i c s _ m 5 B u t y o u c a n 0 0 : 0 0 : 1 1 . 9 - 0 0 : 0 0 : 1 4 . 0 < / N a m e > < T e x t > B u t   y o u   c a n   d o   e v e n   m o r e . < / T e x t > < B o o k M a r k E n t r y N a m e > C a l e n d a r B a s i c s _ m 5 0 0 : 0 0 : 1 1 . 9 < / B o o k M a r k E n t r y N a m e > < B o o k M a r k E x i t N a m e > C a l e n d a r B a s i c s _ m 5 0 0 : 0 0 : 1 4 . 0 < / B o o k M a r k E x i t N a m e > < B o o k M a r k E n t r y P o s i t i o n > 1 1 9 3 3 < / B o o k M a r k E n t r y P o s i t i o n > < B o o k M a r k E x i t P o s i t i o n > 1 4 0 0 0 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 2 7 3 8 2 b 3 6 - f 1 d c - 4 e f a - a 7 c a - a 3 f b 2 6 4 e 8 6 b e < / I n t e r n a l I d > < N a m e > C a l e n d a r B a s i c s _ m 5 F o r e x a m p l e , y o u 0 0 : 0 0 : 1 4 . 1 - 0 0 : 0 0 : 2 3 . 3 < / N a m e > < T e x t > F o r   e x a m p l e ,   y o u   c a n   c l i c k   F o r w a r d   t o   e m a i l   a   m e e t i n g   r e q u e s t   t o   s o m e o n e   w i t h o u t   a c t u a l l y   i n v i t i n g   t h e m . < / T e x t > < B o o k M a r k E n t r y N a m e > C a l e n d a r B a s i c s _ m 5 0 0 : 0 0 : 1 4 . 1 < / B o o k M a r k E n t r y N a m e > < B o o k M a r k E x i t N a m e > C a l e n d a r B a s i c s _ m 5 0 0 : 0 0 : 2 3 . 3 < / B o o k M a r k E x i t N a m e > < B o o k M a r k E n t r y P o s i t i o n > 1 4 1 0 0 < / B o o k M a r k E n t r y P o s i t i o n > < B o o k M a r k E x i t P o s i t i o n > 2 3 3 3 3 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 d 9 8 3 5 6 8 7 - 1 a b 3 - 4 f 2 d - 8 6 a b - e a 2 d f c a 5 0 8 a a < / I n t e r n a l I d > < N a m e > C a l e n d a r B a s i c s _ m 5 T o t h e r e c i p i e n t , 0 0 : 0 0 : 2 3 . 4 - 0 0 : 0 0 : 2 6 . 4 < / N a m e > < T e x t > T o   t h e   r e c i p i e n t ,   i t   l o o k s   a   l o t   l i k e   a   m e e t i n g   r e q u e s t . < / T e x t > < B o o k M a r k E n t r y N a m e > C a l e n d a r B a s i c s _ m 5 0 0 : 0 0 : 2 3 . 4 < / B o o k M a r k E n t r y N a m e > < B o o k M a r k E x i t N a m e > C a l e n d a r B a s i c s _ m 5 0 0 : 0 0 : 2 6 . 4 < / B o o k M a r k E x i t N a m e > < B o o k M a r k E n t r y P o s i t i o n > 2 3 4 3 3 < / B o o k M a r k E n t r y P o s i t i o n > < B o o k M a r k E x i t P o s i t i o n > 2 6 4 3 3 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 9 a 1 2 3 a a 9 - 8 e 8 9 - 4 a e 4 - 9 a b b - 2 c 9 1 6 0 f 9 c 9 f 8 < / I n t e r n a l I d > < N a m e > C a l e n d a r B a s i c s _ m 5 T h e y c a n a c c e p t , 0 0 : 0 0 : 2 6 . 5 - 0 0 : 0 0 : 3 2 . 2 < / N a m e > < T e x t > T h e y   c a n   a c c e p t ,   a c c e p t   t e n t a t i v e l y   o r   d e c l i n e . < / T e x t > < B o o k M a r k E n t r y N a m e > C a l e n d a r B a s i c s _ m 5 0 0 : 0 0 : 2 6 . 5 < / B o o k M a r k E n t r y N a m e > < B o o k M a r k E x i t N a m e > C a l e n d a r B a s i c s _ m 5 0 0 : 0 0 : 3 2 . 2 < / B o o k M a r k E x i t N a m e > < B o o k M a r k E n t r y P o s i t i o n > 2 6 5 3 3 < / B o o k M a r k E n t r y P o s i t i o n > < B o o k M a r k E x i t P o s i t i o n > 3 2 2 6 7 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 b 5 f 0 9 e 1 8 - f 9 1 c - 4 b 0 4 - 9 0 2 9 - 5 4 8 a d b 6 a 0 8 d a < / I n t e r n a l I d > < N a m e > C a l e n d a r B a s i c s _ m 5 I f y o u w a n t 0 0 : 0 0 : 3 2 . 3 - 0 0 : 0 0 : 3 7 . 0 < / N a m e > < T e x t > I f   y o u   w a n t   t o   s h a r e   y o u r   w h o l e   c a l e n d a r ,   y o u   h a v e   3   o p t i o n s   o n   t h e   h o m e   t a b . < / T e x t > < B o o k M a r k E n t r y N a m e > C a l e n d a r B a s i c s _ m 5 0 0 : 0 0 : 3 2 . 3 < / B o o k M a r k E n t r y N a m e > < B o o k M a r k E x i t N a m e > C a l e n d a r B a s i c s _ m 5 0 0 : 0 0 : 3 7 . 0 < / B o o k M a r k E x i t N a m e > < B o o k M a r k E n t r y P o s i t i o n > 3 2 3 6 7 < / B o o k M a r k E n t r y P o s i t i o n > < B o o k M a r k E x i t P o s i t i o n > 3 7 0 6 7 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 8 5 5 4 4 f b 9 - 6 d d d - 4 9 b 4 - b a a 0 - f 2 9 b 8 2 0 4 2 0 0 3 < / I n t e r n a l I d > < N a m e > C a l e n d a r B a s i c s _ m 5 C l i c k E - m a i l C a l e n d a r 0 0 : 0 0 : 3 7 . 1 - 0 0 : 0 0 : 4 1 . 7 < / N a m e > < T e x t > C l i c k   E - m a i l   C a l e n d a r   t o   s e n d   a   c a l e n d a r   i n   a n   e - m a i l   m e s s a g e . < / T e x t > < B o o k M a r k E n t r y N a m e > C a l e n d a r B a s i c s _ m 5 0 0 : 0 0 : 3 7 . 1 < / B o o k M a r k E n t r y N a m e > < B o o k M a r k E x i t N a m e > C a l e n d a r B a s i c s _ m 5 0 0 : 0 0 : 4 1 . 7 < / B o o k M a r k E x i t N a m e > < B o o k M a r k E n t r y P o s i t i o n > 3 7 1 6 7 < / B o o k M a r k E n t r y P o s i t i o n > < B o o k M a r k E x i t P o s i t i o n > 4 1 7 0 0 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 7 5 1 6 0 1 9 0 - 9 c 5 9 - 4 c 3 5 - 8 6 c a - 6 a b 7 0 0 9 1 e f b 7 < / I n t e r n a l I d > < N a m e > C a l e n d a r B a s i c s _ m 5 C l i c k D a t e R a n g e 0 0 : 0 0 : 4 1 . 8 - 0 0 : 0 0 : 4 5 . 5 < / N a m e > < T e x t > C l i c k   D a t e   R a n g e   t o   s e l e c t   h o w   m u c h   o f   y o u r   c a l e n d a r   y o u   w a n t   t o   s e n d . < / T e x t > < B o o k M a r k E n t r y N a m e > C a l e n d a r B a s i c s _ m 5 0 0 : 0 0 : 4 1 . 8 < / B o o k M a r k E n t r y N a m e > < B o o k M a r k E x i t N a m e > C a l e n d a r B a s i c s _ m 5 0 0 : 0 0 : 4 5 . 5 < / B o o k M a r k E x i t N a m e > < B o o k M a r k E n t r y P o s i t i o n > 4 1 8 0 0 < / B o o k M a r k E n t r y P o s i t i o n > < B o o k M a r k E x i t P o s i t i o n > 4 5 5 0 0 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 3 7 9 8 b 2 d 5 - d e c a - 4 b 5 b - 8 a 9 b - 4 f c 3 a 9 f e 5 1 0 e < / I n t e r n a l I d > < N a m e > C a l e n d a r B a s i c s _ m 5 Y o u c a n e v e n 0 0 : 0 0 : 4 5 . 6 - 0 0 : 0 0 : 4 9 . 7 < / N a m e > < T e x t > Y o u   c a n   e v e n   e n t e r   a   s p e c i f i c   d a t e   r a n g e . < / T e x t > < B o o k M a r k E n t r y N a m e > C a l e n d a r B a s i c s _ m 5 0 0 : 0 0 : 4 5 . 6 < / B o o k M a r k E n t r y N a m e > < B o o k M a r k E x i t N a m e > C a l e n d a r B a s i c s _ m 5 0 0 : 0 0 : 4 9 . 7 < / B o o k M a r k E x i t N a m e > < B o o k M a r k E n t r y P o s i t i o n > 4 5 6 0 0 < / B o o k M a r k E n t r y P o s i t i o n > < B o o k M a r k E x i t P o s i t i o n > 4 9 7 6 7 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 1 9 0 c 9 0 f e - a 7 f 5 - 4 5 6 0 - a e 6 3 - 0 a 8 4 1 6 a 5 9 3 7 6 < / I n t e r n a l I d > < N a m e > C a l e n d a r B a s i c s _ m 5 T h e n c l i c k D e t a i l 0 0 : 0 0 : 4 9 . 8 - 0 0 : 0 0 : 5 4 . 3 < / N a m e > < T e x t > T h e n   c l i c k   D e t a i l   t o   s e l e c t   h o w   m u c h   i n f o r m a t i o n   y o u   w a n t   t h e m   t o   s e e : < / T e x t > < B o o k M a r k E n t r y N a m e > C a l e n d a r B a s i c s _ m 5 0 0 : 0 0 : 4 9 . 8 < / B o o k M a r k E n t r y N a m e > < B o o k M a r k E x i t N a m e > C a l e n d a r B a s i c s _ m 5 0 0 : 0 0 : 5 4 . 3 < / B o o k M a r k E x i t N a m e > < B o o k M a r k E n t r y P o s i t i o n > 4 9 8 6 7 < / B o o k M a r k E n t r y P o s i t i o n > < B o o k M a r k E x i t P o s i t i o n > 5 4 3 3 3 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 d 4 d 3 0 a 1 0 - 4 b c 1 - 4 b b 9 - 9 e d 4 - b d 9 5 b 7 4 6 4 7 a c < / I n t e r n a l I d > < N a m e > C a l e n d a r B a s i c s _ m 5 A v a i l a b i l i t y o n l y ( j u s t 0 0 : 0 0 : 5 4 . 4 - 0 0 : 0 1 : 0 1 . 7 < / N a m e > < T e x t > A v a i l a b i l i t y   o n l y   ( j u s t   f r e e / b u s y   i n f o r m a t i o n ) ,   L i m i t e d   d e t a i l s   o r   F u l l   d e t a i l s . < / T e x t > < B o o k M a r k E n t r y N a m e > C a l e n d a r B a s i c s _ m 5 0 0 : 0 0 : 5 4 . 4 < / B o o k M a r k E n t r y N a m e > < B o o k M a r k E x i t N a m e > C a l e n d a r B a s i c s _ m 5 0 0 : 0 1 : 0 1 . 7 < / B o o k M a r k E x i t N a m e > < B o o k M a r k E n t r y P o s i t i o n > 5 4 4 3 3 < / B o o k M a r k E n t r y P o s i t i o n > < B o o k M a r k E x i t P o s i t i o n > 6 1 7 3 3 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 1 1 8 c e e 1 b - a a 1 3 - 4 1 4 a - 8 b 3 e - f e c 0 d 4 d 7 2 a 9 a < / I n t e r n a l I d > < N a m e > C a l e n d a r B a s i c s _ m 5 C l i c k O K a n d 0 0 : 0 1 : 0 1 . 8 - 0 0 : 0 1 : 0 8 . 5 < / N a m e > < T e x t > C l i c k   O K   a n d   t h e   i n f o r m a t i o n   i s   a d d e d   t o   a n   e - m a i l   m e s s a g e . < / T e x t > < B o o k M a r k E n t r y N a m e > C a l e n d a r B a s i c s _ m 5 0 0 : 0 1 : 0 1 . 8 < / B o o k M a r k E n t r y N a m e > < B o o k M a r k E x i t N a m e > C a l e n d a r B a s i c s _ m 5 0 0 : 0 1 : 0 8 . 5 < / B o o k M a r k E x i t N a m e > < B o o k M a r k E n t r y P o s i t i o n > 6 1 8 3 3 < / B o o k M a r k E n t r y P o s i t i o n > < B o o k M a r k E x i t P o s i t i o n > 6 8 5 0 0 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 4 9 7 a 6 2 a b - 8 7 b 8 - 4 c 8 0 - 9 1 7 0 - 7 4 4 3 1 2 d 1 b 9 9 5 < / I n t e r n a l I d > < N a m e > C a l e n d a r B a s i c s _ m 5 N o w y o u c a n 0 0 : 0 1 : 0 8 . 6 - 0 0 : 0 1 : 1 4 . 6 < / N a m e > < T e x t > N o w   y o u   c a n   a d d   r e c i p i e n t s ,   a n d   c l i c k   S e n d . < / T e x t > < B o o k M a r k E n t r y N a m e > C a l e n d a r B a s i c s _ m 5 0 0 : 0 1 : 0 8 . 6 < / B o o k M a r k E n t r y N a m e > < B o o k M a r k E x i t N a m e > C a l e n d a r B a s i c s _ m 5 0 0 : 0 1 : 1 4 . 6 < / B o o k M a r k E x i t N a m e > < B o o k M a r k E n t r y P o s i t i o n > 6 8 6 0 0 < / B o o k M a r k E n t r y P o s i t i o n > < B o o k M a r k E x i t P o s i t i o n > 7 4 6 6 7 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 7 9 8 4 6 6 c 6 - 6 d 2 c - 4 c 3 b - b 4 2 a - 9 e e 9 a b 3 9 a 0 3 1 < / I n t e r n a l I d > < N a m e > C a l e n d a r B a s i c s _ m 5 T h e e - m a i l m e t h o d 0 0 : 0 1 : 1 4 . 7 - 0 0 : 0 1 : 1 8 . 5 < / N a m e > < T e x t > T h e   e - m a i l   m e t h o d   i s   g o o d   i f   y o u   j u s t   w a n t   t o   s e n d   a   s n a p s h o t   o f   y o u r   c a l e n d a r , < / T e x t > < B o o k M a r k E n t r y N a m e > C a l e n d a r B a s i c s _ m 5 0 0 : 0 1 : 1 4 . 7 < / B o o k M a r k E n t r y N a m e > < B o o k M a r k E x i t N a m e > C a l e n d a r B a s i c s _ m 5 0 0 : 0 1 : 1 8 . 5 < / B o o k M a r k E x i t N a m e > < B o o k M a r k E n t r y P o s i t i o n > 7 4 7 6 7 < / B o o k M a r k E n t r y P o s i t i o n > < B o o k M a r k E x i t P o s i t i o n > 7 8 5 6 7 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 b 6 3 b e 3 6 7 - b f d c - 4 c e 7 - 8 c d 7 - b a f 4 3 f 4 5 0 8 5 e < / I n t e r n a l I d > < N a m e > C a l e n d a r B a s i c s _ m 5 b u t i f y o u 0 0 : 0 1 : 1 8 . 6 - 0 0 : 0 1 : 2 5 . 0 < / N a m e > < T e x t > b u t   i f   y o u   w a n t   p e o p l e   t o   b e   a b l e   t o   v i e w   y o u r   c a l e n d a r   l i k e   y o u   d o ,   t h e n   c l i c k   S h a r e   C a l e n d a r . < / T e x t > < B o o k M a r k E n t r y N a m e > C a l e n d a r B a s i c s _ m 5 0 0 : 0 1 : 1 8 . 6 < / B o o k M a r k E n t r y N a m e > < B o o k M a r k E x i t N a m e > C a l e n d a r B a s i c s _ m 5 0 0 : 0 1 : 2 5 . 0 < / B o o k M a r k E x i t N a m e > < B o o k M a r k E n t r y P o s i t i o n > 7 8 6 6 7 < / B o o k M a r k E n t r y P o s i t i o n > < B o o k M a r k E x i t P o s i t i o n > 8 5 0 3 3 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 f c c 8 5 f f 6 - 9 a 3 8 - 4 8 1 9 - 8 3 9 f - 2 b 6 8 4 3 a b 1 d 6 4 < / I n t e r n a l I d > < N a m e > C a l e n d a r B a s i c s _ m 5 E n t e r t h e p e o p l e 0 0 : 0 1 : 2 5 . 1 - 0 0 : 0 1 : 2 8 . 2 < / N a m e > < T e x t > E n t e r   t h e   p e o p l e   y o u   w a n t   t o   s h a r e   i t   w i t h   o n   t h e   T o   l i n e . < / T e x t > < B o o k M a r k E n t r y N a m e > C a l e n d a r B a s i c s _ m 5 0 0 : 0 1 : 2 5 . 1 < / B o o k M a r k E n t r y N a m e > < B o o k M a r k E x i t N a m e > C a l e n d a r B a s i c s _ m 5 0 0 : 0 1 : 2 8 . 2 < / B o o k M a r k E x i t N a m e > < B o o k M a r k E n t r y P o s i t i o n > 8 5 1 3 3 < / B o o k M a r k E n t r y P o s i t i o n > < B o o k M a r k E x i t P o s i t i o n > 8 8 2 6 7 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 0 7 4 7 f 5 b 2 - 6 3 9 d - 4 7 b 7 - a c 1 2 - 3 6 7 6 2 f 6 c 3 e a f < / I n t e r n a l I d > < N a m e > C a l e n d a r B a s i c s _ m 5 T h e n , s e l e c t t h e 0 0 : 0 1 : 2 8 . 3 - 0 0 : 0 1 : 3 1 . 7 < / N a m e > < T e x t > T h e n ,   s e l e c t   t h e   l e v e l   o f   d e t a i l   y o u   w a n t   t o   s h a r e . < / T e x t > < B o o k M a r k E n t r y N a m e > C a l e n d a r B a s i c s _ m 5 0 0 : 0 1 : 2 8 . 3 < / B o o k M a r k E n t r y N a m e > < B o o k M a r k E x i t N a m e > C a l e n d a r B a s i c s _ m 5 0 0 : 0 1 : 3 1 . 7 < / B o o k M a r k E x i t N a m e > < B o o k M a r k E n t r y P o s i t i o n > 8 8 3 6 7 < / B o o k M a r k E n t r y P o s i t i o n > < B o o k M a r k E x i t P o s i t i o n > 9 1 7 6 7 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 5 2 0 5 7 4 4 c - 6 7 c f - 4 b 1 5 - a 0 6 0 - 8 5 e 5 6 8 d 3 9 e 5 3 < / I n t e r n a l I d > < N a m e > C a l e n d a r B a s i c s _ m 5 S e l e c t t h i s c h e c k 0 0 : 0 1 : 3 1 . 8 - 0 0 : 0 1 : 3 8 . 5 < / N a m e > < T e x t > S e l e c t   t h i s   c h e c k   b o x   t o   r e q u e s t   p e r m i s s i o n   t o   v i e w   t h e   r e c i p i e n t s '   c a l e n d a r s .   T h e n ,   c l i c k   S e n d . < / T e x t > < B o o k M a r k E n t r y N a m e > C a l e n d a r B a s i c s _ m 5 0 0 : 0 1 : 3 1 . 8 < / B o o k M a r k E n t r y N a m e > < B o o k M a r k E x i t N a m e > C a l e n d a r B a s i c s _ m 5 0 0 : 0 1 : 3 8 . 5 < / B o o k M a r k E x i t N a m e > < B o o k M a r k E n t r y P o s i t i o n > 9 1 8 6 7 < / B o o k M a r k E n t r y P o s i t i o n > < B o o k M a r k E x i t P o s i t i o n > 9 8 5 0 0 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 0 6 6 3 e f 9 c - 1 1 a e - 4 b a 6 - 8 3 2 c - b 5 3 a 5 9 2 1 2 3 8 1 < / I n t e r n a l I d > < N a m e > C a l e n d a r B a s i c s _ m 5 C l i c k Y e s , t o 0 0 : 0 1 : 3 8 . 6 - 0 0 : 0 1 : 4 5 . 9 < / N a m e > < T e x t > C l i c k   Y e s ,   t o   c o n f i r m   t h a t   y o u   w a n t   t o   s h a r e   t h e   c a l e n d a r .   A n d   t h e   e m a i l   i s   s e n t . < / T e x t > < B o o k M a r k E n t r y N a m e > C a l e n d a r B a s i c s _ m 5 0 0 : 0 1 : 3 8 . 6 < / B o o k M a r k E n t r y N a m e > < B o o k M a r k E x i t N a m e > C a l e n d a r B a s i c s _ m 5 0 0 : 0 1 : 4 5 . 9 < / B o o k M a r k E x i t N a m e > < B o o k M a r k E n t r y P o s i t i o n > 9 8 6 0 0 < / B o o k M a r k E n t r y P o s i t i o n > < B o o k M a r k E x i t P o s i t i o n > 1 0 5 9 3 3 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 1 a 5 d 3 e 6 e - c c 6 0 - 4 1 0 c - a 7 4 d - e d 7 6 a b 2 3 3 f 8 5 < / I n t e r n a l I d > < N a m e > C a l e n d a r B a s i c s _ m 5 W h e n y o u r r e c i p i e n t s 0 0 : 0 1 : 4 6 . 0 - 0 0 : 0 1 : 4 7 . 6 < / N a m e > < T e x t > W h e n   y o u r   r e c i p i e n t s   o p e n   t h e   m e s s a g e , < / T e x t > < B o o k M a r k E n t r y N a m e > C a l e n d a r B a s i c s _ m 5 0 0 : 0 1 : 4 6 . 0 < / B o o k M a r k E n t r y N a m e > < B o o k M a r k E x i t N a m e > C a l e n d a r B a s i c s _ m 5 0 0 : 0 1 : 4 7 . 6 < / B o o k M a r k E x i t N a m e > < B o o k M a r k E n t r y P o s i t i o n > 1 0 6 0 3 3 < / B o o k M a r k E n t r y P o s i t i o n > < B o o k M a r k E x i t P o s i t i o n > 1 0 7 6 6 7 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 9 4 1 9 0 9 0 5 - f a 2 c - 4 0 2 0 - a 6 a 6 - 3 b 5 6 8 3 7 5 3 3 b 0 < / I n t e r n a l I d > < N a m e > C a l e n d a r B a s i c s _ m 5 t h e y c a n r e a d 0 0 : 0 1 : 4 7 . 7 - 0 0 : 0 1 : 5 4 . 9 < / N a m e > < T e x t > t h e y   c a n   r e a d   a n   e x p l a n a t i o n   a n d   s o m e   i n s t r u c t i o n s   f o r   a d d i n g   y o u r   c a l e n d a r .   ( A l l   o f   t h i s   w a s   a d d e d   a u t o m a t i c a l l y   b y   O u t l o o k . ) < / T e x t > < B o o k M a r k E n t r y N a m e > C a l e n d a r B a s i c s _ m 5 0 0 : 0 1 : 4 7 . 7 < / B o o k M a r k E n t r y N a m e > < B o o k M a r k E x i t N a m e > C a l e n d a r B a s i c s _ m 5 0 0 : 0 1 : 5 4 . 9 < / B o o k M a r k E x i t N a m e > < B o o k M a r k E n t r y P o s i t i o n > 1 0 7 7 6 7 < / B o o k M a r k E n t r y P o s i t i o n > < B o o k M a r k E x i t P o s i t i o n > 1 1 4 9 6 7 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 3 a 1 d d 1 2 d - 2 5 b 6 - 4 2 e 8 - 9 8 0 d - e 4 b c 3 d 1 a 0 2 9 9 < / I n t e r n a l I d > < N a m e > C a l e n d a r B a s i c s _ m 5 W h e n t h e y c l i c k 0 0 : 0 1 : 5 5 . 0 - 0 0 : 0 2 : 0 2 . 9 < / N a m e > < T e x t > W h e n   t h e y   c l i c k   t o   a d d   o r   o p e n   y o u r   c a l e n d a r ,   O u t l o o k   s w i t c h e s   t o   C a l e n d a r   v i e w   a n d   t h e i r   c a l e n d a r   a p p e a r s   n e x t   t o   y o u r s . < / T e x t > < B o o k M a r k E n t r y N a m e > C a l e n d a r B a s i c s _ m 5 0 0 : 0 1 : 5 5 . 0 < / B o o k M a r k E n t r y N a m e > < B o o k M a r k E x i t N a m e > C a l e n d a r B a s i c s _ m 5 0 0 : 0 2 : 0 2 . 9 < / B o o k M a r k E x i t N a m e > < B o o k M a r k E n t r y P o s i t i o n > 1 1 5 0 6 7 < / B o o k M a r k E n t r y P o s i t i o n > < B o o k M a r k E x i t P o s i t i o n > 1 2 2 9 3 3 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 8 5 9 1 9 4 f 8 - e b 9 d - 4 7 e 4 - 8 9 1 8 - f 6 d 6 8 5 a 6 0 6 a e < / I n t e r n a l I d > < N a m e > C a l e n d a r B a s i c s _ m 5 S i n c e w e g a v e 0 0 : 0 2 : 0 3 . 0 - 0 0 : 0 2 : 0 9 . 3 < / N a m e > < T e x t > S i n c e   w e   g a v e   t h i s   r e c i p i e n t   p e r m i s s i o n   t o   s e e   f u l l   d e t a i l s ,   t h e y   c a n   o p e n   a   m e e t i n g   o r   a p p o i n t m e n t   a n d   s e e   e v e r y t h i n g . < / T e x t > < B o o k M a r k E n t r y N a m e > C a l e n d a r B a s i c s _ m 5 0 0 : 0 2 : 0 3 . 0 < / B o o k M a r k E n t r y N a m e > < B o o k M a r k E x i t N a m e > C a l e n d a r B a s i c s _ m 5 0 0 : 0 2 : 0 9 . 3 < / B o o k M a r k E x i t N a m e > < B o o k M a r k E n t r y P o s i t i o n > 1 2 3 0 3 3 < / B o o k M a r k E n t r y P o s i t i o n > < B o o k M a r k E x i t P o s i t i o n > 1 2 9 3 0 0 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 d b 4 8 a 9 b 4 - 6 4 b 4 - 4 f 7 7 - 8 c 1 7 - 0 f 5 f 2 6 7 1 0 1 2 0 < / I n t e r n a l I d > < N a m e > C a l e n d a r B a s i c s _ m 5 T h e o n l y t h i n g 0 0 : 0 2 : 0 9 . 4 - 0 0 : 0 2 : 1 6 . 6 < / N a m e > < T e x t > T h e   o n l y   t h i n g   t h e y   c a n ' t   d o   i s   c h a n g e   o r   a d d   s o m e t h i n g ,   b e c a u s e   t h e y   o n l y   h a v e   R e a d   p e r m i s s i o n s   b y   d e f a u l t . < / T e x t > < B o o k M a r k E n t r y N a m e > C a l e n d a r B a s i c s _ m 5 0 0 : 0 2 : 0 9 . 4 < / B o o k M a r k E n t r y N a m e > < B o o k M a r k E x i t N a m e > C a l e n d a r B a s i c s _ m 5 0 0 : 0 2 : 1 6 . 6 < / B o o k M a r k E x i t N a m e > < B o o k M a r k E n t r y P o s i t i o n > 1 2 9 4 0 0 < / B o o k M a r k E n t r y P o s i t i o n > < B o o k M a r k E x i t P o s i t i o n > 1 3 6 6 3 3 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 6 2 5 8 2 0 5 5 - 0 c a 9 - 4 1 a 8 - 9 f d 3 - 7 8 c e 1 4 1 f c 6 f e < / I n t e r n a l I d > < N a m e > C a l e n d a r B a s i c s _ m 5 I f t h e y w a n t 0 0 : 0 2 : 1 6 . 7 - 0 0 : 0 2 : 2 3 . 5 < / N a m e > < T e x t > I f   t h e y   w a n t   m o r e   r o o m   f o r   t h e i r   c a l e n d a r ,   t h e y   c a n   c l e a r   t h i s   c h e c k   b o x . < / T e x t > < B o o k M a r k E n t r y N a m e > C a l e n d a r B a s i c s _ m 5 0 0 : 0 2 : 1 6 . 7 < / B o o k M a r k E n t r y N a m e > < B o o k M a r k E x i t N a m e > C a l e n d a r B a s i c s _ m 5 0 0 : 0 2 : 2 3 . 5 < / B o o k M a r k E x i t N a m e > < B o o k M a r k E n t r y P o s i t i o n > 1 3 6 7 3 3 < / B o o k M a r k E n t r y P o s i t i o n > < B o o k M a r k E x i t P o s i t i o n > 1 4 3 5 6 7 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 7 8 a 5 2 7 7 d - c 2 c d - 4 9 6 4 - 8 4 a 5 - 2 a 5 c 5 f f 8 4 0 f 2 < / I n t e r n a l I d > < N a m e > C a l e n d a r B a s i c s _ m 5 I f y o u d o n ' t 0 0 : 0 2 : 2 3 . 6 - 0 0 : 0 2 : 2 7 . 0 < / N a m e > < T e x t > I f   y o u   d o n ' t   w a n t   a   r e c i p i e n t   t o   b e   a b l e   t o   s e e   t h e   d e t a i l s   o f   a n   i t e m , < / T e x t > < B o o k M a r k E n t r y N a m e > C a l e n d a r B a s i c s _ m 5 0 0 : 0 2 : 2 3 . 6 < / B o o k M a r k E n t r y N a m e > < B o o k M a r k E x i t N a m e > C a l e n d a r B a s i c s _ m 5 0 0 : 0 2 : 2 7 . 0 < / B o o k M a r k E x i t N a m e > < B o o k M a r k E n t r y P o s i t i o n > 1 4 3 6 6 7 < / B o o k M a r k E n t r y P o s i t i o n > < B o o k M a r k E x i t P o s i t i o n > 1 4 7 0 6 7 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 4 7 f 7 6 1 8 1 - 1 8 d 4 - 4 6 3 0 - 8 3 c d - 8 f b 9 8 5 e 3 a e 7 2 < / I n t e r n a l I d > < N a m e > C a l e n d a r B a s i c s _ m 5 g o t o t h e 0 0 : 0 2 : 2 7 . 1 - 0 0 : 0 2 : 3 3 . 0 < / N a m e > < T e x t > g o   t o   t h e   T a g s   g r o u p   a n d   c l i c k   t h i s   b u t t o n   t o   m a k e   i t   P r i v a t e . < / T e x t > < B o o k M a r k E n t r y N a m e > C a l e n d a r B a s i c s _ m 5 0 0 : 0 2 : 2 7 . 1 < / B o o k M a r k E n t r y N a m e > < B o o k M a r k E x i t N a m e > C a l e n d a r B a s i c s _ m 5 0 0 : 0 2 : 3 3 . 0 < / B o o k M a r k E x i t N a m e > < B o o k M a r k E n t r y P o s i t i o n > 1 4 7 1 6 7 < / B o o k M a r k E n t r y P o s i t i o n > < B o o k M a r k E x i t P o s i t i o n > 1 5 3 0 3 3 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 8 b 8 1 a 4 7 e - 9 d 9 f - 4 8 0 2 - a 8 2 5 - 9 2 5 8 d 7 8 6 7 8 7 2 < / I n t e r n a l I d > < N a m e > C a l e n d a r B a s i c s _ m 5 N o w , t h e p e o p l e 0 0 : 0 2 : 3 3 . 1 - 0 0 : 0 2 : 3 9 . 4 < / N a m e > < T e x t > N o w ,   t h e   p e o p l e   w h o   s h a r e   y o u r   c a l e n d a r   s e e   P r i v a t e   A p p o i n t m e n t   a n d   t h e y   c a n n o t   o p e n   t h e   i t e m . < / T e x t > < B o o k M a r k E n t r y N a m e > C a l e n d a r B a s i c s _ m 5 0 0 : 0 2 : 3 3 . 1 < / B o o k M a r k E n t r y N a m e > < B o o k M a r k E x i t N a m e > C a l e n d a r B a s i c s _ m 5 0 0 : 0 2 : 3 9 . 4 < / B o o k M a r k E x i t N a m e > < B o o k M a r k E n t r y P o s i t i o n > 1 5 3 1 3 3 < / B o o k M a r k E n t r y P o s i t i o n > < B o o k M a r k E x i t P o s i t i o n > 1 5 9 4 0 0 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 2 a e e 8 5 a e - b 0 9 7 - 4 8 2 8 - 8 3 d 4 - b 1 c 1 6 7 d a 7 8 1 a < / I n t e r n a l I d > < N a m e > C a l e n d a r B a s i c s _ m 5 I f y o u w a n t 0 0 : 0 2 : 3 9 . 5 - 0 0 : 0 2 : 4 6 . 4 < / N a m e > < T e x t > I f   y o u   w a n t   t o   v i e w   o r   c h a n g e   s h a r i n g   d e t a i l s ,   c l i c k   C a l e n d a r   P e r m i s s i o n s ,   a n d   s e l e c t   a   n a m e . < / T e x t > < B o o k M a r k E n t r y N a m e > C a l e n d a r B a s i c s _ m 5 0 0 : 0 2 : 3 9 . 5 < / B o o k M a r k E n t r y N a m e > < B o o k M a r k E x i t N a m e > C a l e n d a r B a s i c s _ m 5 0 0 : 0 2 : 4 6 . 4 < / B o o k M a r k E x i t N a m e > < B o o k M a r k E n t r y P o s i t i o n > 1 5 9 5 0 0 < / B o o k M a r k E n t r y P o s i t i o n > < B o o k M a r k E x i t P o s i t i o n > 1 6 6 4 3 3 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 3 0 5 c 4 7 c 9 - b 8 b 0 - 4 6 b a - a e 0 2 - 8 c 0 b 0 9 4 9 e 9 0 c < / I n t e r n a l I d > < N a m e > C a l e n d a r B a s i c s _ m 5 T h e n , y o u h a v e 0 0 : 0 2 : 4 6 . 5 - 0 0 : 0 2 : 5 0 . 6 < / N a m e > < T e x t > T h e n ,   y o u   h a v e   f u l l   c o n t r o l   o v e r   w h a t   a   r e c i p i e n t   c a n   s e e   o r   d o   w i t h   y o u r   c a l e n d a r . < / T e x t > < B o o k M a r k E n t r y N a m e > C a l e n d a r B a s i c s _ m 5 0 0 : 0 2 : 4 6 . 5 < / B o o k M a r k E n t r y N a m e > < B o o k M a r k E x i t N a m e > C a l e n d a r B a s i c s _ m 5 0 0 : 0 2 : 5 0 . 6 < / B o o k M a r k E x i t N a m e > < B o o k M a r k E n t r y P o s i t i o n > 1 6 6 5 3 3 < / B o o k M a r k E n t r y P o s i t i o n > < B o o k M a r k E x i t P o s i t i o n > 1 7 0 6 6 7 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 8 4 2 3 5 9 5 d - 9 5 0 f - 4 8 b 6 - b a b 1 - 1 2 9 d b c 4 3 4 b 8 3 < / I n t e r n a l I d > < N a m e > C a l e n d a r B a s i c s _ m 5 Y o u c a n e v e n 0 0 : 0 2 : 5 0 . 7 - 0 0 : 0 2 : 5 4 . 4 < / N a m e > < T e x t > Y o u   c a n   e v e n   g i v e   t h e m   W r i t e   p e r m i s s i o n s . < / T e x t > < B o o k M a r k E n t r y N a m e > C a l e n d a r B a s i c s _ m 5 0 0 : 0 2 : 5 0 . 7 < / B o o k M a r k E n t r y N a m e > < B o o k M a r k E x i t N a m e > C a l e n d a r B a s i c s _ m 5 0 0 : 0 2 : 5 4 . 4 < / B o o k M a r k E x i t N a m e > < B o o k M a r k E n t r y P o s i t i o n > 1 7 0 7 6 7 < / B o o k M a r k E n t r y P o s i t i o n > < B o o k M a r k E x i t P o s i t i o n > 1 7 4 4 0 0 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 3 b 5 d 7 f d 1 - 0 5 f 9 - 4 1 e c - a 6 b 5 - 9 a 3 2 6 2 f 3 e d 1 f < / I n t e r n a l I d > < N a m e > C a l e n d a r B a s i c s _ m 5 C a l e n d a r s h a r i n g i s 0 0 : 0 2 : 5 4 . 5 - 0 0 : 0 2 : 5 8 . 2 < / N a m e > < T e x t > C a l e n d a r   s h a r i n g   i s   g r e a t   f o r   s h a r i n g   w i t h   o t h e r   p e o p l e   i n   y o u r   o r g a n i z a t i o n , < / T e x t > < B o o k M a r k E n t r y N a m e > C a l e n d a r B a s i c s _ m 5 0 0 : 0 2 : 5 4 . 5 < / B o o k M a r k E n t r y N a m e > < B o o k M a r k E x i t N a m e > C a l e n d a r B a s i c s _ m 5 0 0 : 0 2 : 5 8 . 2 < / B o o k M a r k E x i t N a m e > < B o o k M a r k E n t r y P o s i t i o n > 1 7 4 5 0 0 < / B o o k M a r k E n t r y P o s i t i o n > < B o o k M a r k E x i t P o s i t i o n > 1 7 8 2 0 0 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 a 5 5 f f 8 7 0 - b 0 a 8 - 4 a e 6 - b 0 4 e - 6 3 b 5 c 1 5 b a a 4 f < / I n t e r n a l I d > < N a m e > C a l e n d a r B a s i c s _ m 5 b u t i t ' s n o t 0 0 : 0 2 : 5 8 . 3 - 0 0 : 0 3 : 0 1 . 5 < / N a m e > < T e x t > b u t   i t ' s   n o t   a l w a y s   a v a i l a b l e   i f   y o u   w a n t   t o   s h a r e   a c r o s s   t h e   I n t e r n e t . < / T e x t > < B o o k M a r k E n t r y N a m e > C a l e n d a r B a s i c s _ m 5 0 0 : 0 2 : 5 8 . 3 < / B o o k M a r k E n t r y N a m e > < B o o k M a r k E x i t N a m e > C a l e n d a r B a s i c s _ m 5 0 0 : 0 3 : 0 1 . 5 < / B o o k M a r k E x i t N a m e > < B o o k M a r k E n t r y P o s i t i o n > 1 7 8 3 0 0 < / B o o k M a r k E n t r y P o s i t i o n > < B o o k M a r k E x i t P o s i t i o n > 1 8 1 5 0 0 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 c 5 c 5 e b e 7 - 5 d 9 d - 4 a 5 5 - 9 b 9 9 - a 7 f 2 b d 4 4 b 6 4 e < / I n t e r n a l I d > < N a m e > C a l e n d a r B a s i c s _ m 5 S o , i f y o u 0 0 : 0 3 : 0 1 . 6 - 0 0 : 0 3 : 0 6 . 9 < / N a m e > < T e x t > S o ,   i f   y o u   g e t   a   m e s s a g e   l i k e   t h i s ,   t h e r e ' s   o n e   m o r e   t h i n g   y o u   c a n   t r y . < / T e x t > < B o o k M a r k E n t r y N a m e > C a l e n d a r B a s i c s _ m 5 0 0 : 0 3 : 0 1 . 6 < / B o o k M a r k E n t r y N a m e > < B o o k M a r k E x i t N a m e > C a l e n d a r B a s i c s _ m 5 0 0 : 0 3 : 0 6 . 9 < / B o o k M a r k E x i t N a m e > < B o o k M a r k E n t r y P o s i t i o n > 1 8 1 6 0 0 < / B o o k M a r k E n t r y P o s i t i o n > < B o o k M a r k E x i t P o s i t i o n > 1 8 6 9 3 3 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 5 d 4 d 9 4 c e - a f 9 f - 4 c 4 a - 9 2 f 4 - 4 2 c 0 2 4 5 6 6 4 0 d < / I n t e r n a l I d > < N a m e > C a l e n d a r B a s i c s _ m 5 C l i c k P u b l i s h O n l i n e . 0 0 : 0 3 : 0 7 . 0 - 0 0 : 0 3 : 1 1 . 7 < / N a m e > < T e x t > C l i c k   P u b l i s h   O n l i n e .   T h e n ,   P u b l i s h   t h i s   c a l e n d a r . < / T e x t > < B o o k M a r k E n t r y N a m e > C a l e n d a r B a s i c s _ m 5 0 0 : 0 3 : 0 7 . 0 < / B o o k M a r k E n t r y N a m e > < B o o k M a r k E x i t N a m e > C a l e n d a r B a s i c s _ m 5 0 0 : 0 3 : 1 1 . 7 < / B o o k M a r k E x i t N a m e > < B o o k M a r k E n t r y P o s i t i o n > 1 8 7 0 3 3 < / B o o k M a r k E n t r y P o s i t i o n > < B o o k M a r k E x i t P o s i t i o n > 1 9 1 7 3 3 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 d 5 4 a 8 3 a 3 - 2 d 2 0 - 4 4 2 0 - 8 4 6 5 - 7 1 e f 2 1 b a 2 5 b 0 < / I n t e r n a l I d > < N a m e > C a l e n d a r B a s i c s _ m 5 I f y o u a r e 0 0 : 0 3 : 1 1 . 8 - 0 0 : 0 3 : 1 7 . 2 < / N a m e > < T e x t > I f   y o u   a r e   c o n n e c t e d   t o   a   s e r v i c e   t h a t   p r o v i d e s   o n l i n e   c a l e n d a r   s h a r i n g ,   y o u ' l l   s e e   s o m e t h i n g   l i k e   t h i s . < / T e x t > < B o o k M a r k E n t r y N a m e > C a l e n d a r B a s i c s _ m 5 0 0 : 0 3 : 1 1 . 8 < / B o o k M a r k E n t r y N a m e > < B o o k M a r k E x i t N a m e > C a l e n d a r B a s i c s _ m 5 0 0 : 0 3 : 1 7 . 2 < / B o o k M a r k E x i t N a m e > < B o o k M a r k E n t r y P o s i t i o n > 1 9 1 8 3 3 < / B o o k M a r k E n t r y P o s i t i o n > < B o o k M a r k E x i t P o s i t i o n > 1 9 7 2 0 0 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 4 1 c 2 2 c 0 2 - 0 7 2 1 - 4 e 1 3 - 8 1 a 8 - 7 8 6 6 d a 4 c 9 d 9 c < / I n t e r n a l I d > < N a m e > C a l e n d a r B a s i c s _ m 5 E n t e r t h e d e t a i l 0 0 : 0 3 : 1 7 . 3 - 0 0 : 0 3 : 2 7 . 0 < / N a m e > < T e x t > E n t e r   t h e   d e t a i l   y o u   w a n t   u s e r s   t o   s e e ,   t h e   d a t e   r a n g e ,   a n d   t h e n   c h o o s e   R e s t r i c t e d   o r   P u b l i c . < / T e x t > < B o o k M a r k E n t r y N a m e > C a l e n d a r B a s i c s _ m 5 0 0 : 0 3 : 1 7 . 3 < / B o o k M a r k E n t r y N a m e > < B o o k M a r k E x i t N a m e > C a l e n d a r B a s i c s _ m 5 0 0 : 0 3 : 2 7 . 0 < / B o o k M a r k E x i t N a m e > < B o o k M a r k E n t r y P o s i t i o n > 1 9 7 3 0 0 < / B o o k M a r k E n t r y P o s i t i o n > < B o o k M a r k E x i t P o s i t i o n > 2 0 7 0 3 3 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 0 9 a a a f 1 7 - e 9 8 6 - 4 5 8 e - 8 c 6 1 - a a 0 9 3 e a 2 8 d c f < / I n t e r n a l I d > < N a m e > C a l e n d a r B a s i c s _ m 5 I f y o u c h o o s e 0 0 : 0 3 : 2 7 . 1 - 0 0 : 0 3 : 3 2 . 6 < / N a m e > < T e x t > I f   y o u   c h o o s e   R e s t r i c t e d ,   u s e r s   o n   t h e   I n t e r n e t   w i l l   n o t   b e   a b l e   t o   s e a r c h   f o r   t h e   l i n k   t o   y o u r   c a l e n d a r . < / T e x t > < B o o k M a r k E n t r y N a m e > C a l e n d a r B a s i c s _ m 5 0 0 : 0 3 : 2 7 . 1 < / B o o k M a r k E n t r y N a m e > < B o o k M a r k E x i t N a m e > C a l e n d a r B a s i c s _ m 5 0 0 : 0 3 : 3 2 . 6 < / B o o k M a r k E x i t N a m e > < B o o k M a r k E n t r y P o s i t i o n > 2 0 7 1 3 3 < / B o o k M a r k E n t r y P o s i t i o n > < B o o k M a r k E x i t P o s i t i o n > 2 1 2 6 3 3 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 0 f 9 5 f 2 e 0 - 9 3 c b - 4 1 e f - b 2 c 2 - 6 b f 2 f 8 2 2 2 9 e 9 < / I n t e r n a l I d > < N a m e > C a l e n d a r B a s i c s _ m 5 H o w e v e r , a n y o n e w h o 0 0 : 0 3 : 3 2 . 7 - 0 0 : 0 3 : 3 6 . 5 < / N a m e > < T e x t > H o w e v e r ,   a n y o n e   w h o   g e t s   t h e   l i n k   f r o m   y o u   c a n   s e n d   i t   t o   o t h e r s , < / T e x t > < B o o k M a r k E n t r y N a m e > C a l e n d a r B a s i c s _ m 5 0 0 : 0 3 : 3 2 . 7 < / B o o k M a r k E n t r y N a m e > < B o o k M a r k E x i t N a m e > C a l e n d a r B a s i c s _ m 5 0 0 : 0 3 : 3 6 . 5 < / B o o k M a r k E x i t N a m e > < B o o k M a r k E n t r y P o s i t i o n > 2 1 2 7 3 3 < / B o o k M a r k E n t r y P o s i t i o n > < B o o k M a r k E x i t P o s i t i o n > 2 1 6 5 3 3 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 b 5 5 8 8 8 c 6 - f f 8 3 - 4 a c 9 - b 9 8 9 - b 9 9 1 4 0 6 a 8 1 1 b < / I n t e r n a l I d > < N a m e > C a l e n d a r B a s i c s _ m 5 s o y o u s h o u l d 0 0 : 0 3 : 3 6 . 6 - 0 0 : 0 3 : 4 2 . 9 < / N a m e > < T e x t > s o   y o u   s h o u l d   o n l y   P u b l i s h   c a l e n d a r   i n f o r m a t i o n   t h a t   y o u   w o u l d n ' t   m i n d   s h a r i n g   w i t h   a n y   u s e r   o n   t h e   I n t e r n e t . < / T e x t > < B o o k M a r k E n t r y N a m e > C a l e n d a r B a s i c s _ m 5 0 0 : 0 3 : 3 6 . 6 < / B o o k M a r k E n t r y N a m e > < B o o k M a r k E x i t N a m e > C a l e n d a r B a s i c s _ m 5 0 0 : 0 3 : 4 2 . 9 < / B o o k M a r k E x i t N a m e > < B o o k M a r k E n t r y P o s i t i o n > 2 1 6 6 3 3 < / B o o k M a r k E n t r y P o s i t i o n > < B o o k M a r k E x i t P o s i t i o n > 2 2 2 9 3 3 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 5 0 2 e 7 a b 2 - 0 3 5 8 - 4 a 2 d - 8 7 5 6 - 8 d 5 5 3 1 3 d 1 8 0 6 < / I n t e r n a l I d > < N a m e > C a l e n d a r B a s i c s _ m 5 C l i c k S t a r t P u b l i s h i n g . 0 0 : 0 3 : 4 3 . 0 - 0 0 : 0 3 : 5 1 . 4 < / N a m e > < T e x t > C l i c k   S t a r t   P u b l i s h i n g .   T h e n ,   s e n d   t h e s e   l i n k s   t o   p e o p l e   s o   t h e y   c a n   a c c e s s   y o u r   c a l e n d a r . < / T e x t > < B o o k M a r k E n t r y N a m e > C a l e n d a r B a s i c s _ m 5 0 0 : 0 3 : 4 3 . 0 < / B o o k M a r k E n t r y N a m e > < B o o k M a r k E x i t N a m e > C a l e n d a r B a s i c s _ m 5 0 0 : 0 3 : 5 1 . 4 < / B o o k M a r k E x i t N a m e > < B o o k M a r k E n t r y P o s i t i o n > 2 2 3 0 3 3 < / B o o k M a r k E n t r y P o s i t i o n > < B o o k M a r k E x i t P o s i t i o n > 2 3 1 4 6 7 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 9 e 6 a 9 8 2 8 - 5 9 b f - 4 7 c e - 9 a 1 7 - b e 7 e 0 4 1 d 5 e 5 8 < / I n t e r n a l I d > < N a m e > C a l e n d a r B a s i c s _ m 5 S o n o w y o u 0 0 : 0 3 : 5 1 . 5 - 0 0 : 0 3 : 5 5 . 3 < / N a m e > < T e x t > S o   n o w   y o u   k n o w   t h e   b a s i c s   f o r   u s i n g   t h e   c a l e n d a r   i n   O u t l o o k   2 0 1 3 . < / T e x t > < B o o k M a r k E n t r y N a m e > C a l e n d a r B a s i c s _ m 5 0 0 : 0 3 : 5 1 . 5 < / B o o k M a r k E n t r y N a m e > < B o o k M a r k E x i t N a m e > C a l e n d a r B a s i c s _ m 5 0 0 : 0 3 : 5 5 . 3 < / B o o k M a r k E x i t N a m e > < B o o k M a r k E n t r y P o s i t i o n > 2 3 1 5 6 7 < / B o o k M a r k E n t r y P o s i t i o n > < B o o k M a r k E x i t P o s i t i o n > 2 3 5 3 3 3 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 b 8 c 7 7 e 0 b - 8 5 5 c - 4 f 8 4 - a 6 1 a - 5 1 b 2 4 d 5 7 e 7 9 4 < / I n t e r n a l I d > < N a m e > C a l e n d a r B a s i c s _ m 5 W h e r e d o y o u 0 0 : 0 3 : 5 5 . 4 - 0 0 : 0 3 : 5 6 . 6 < / N a m e > < T e x t > W h e r e   d o   y o u   g o   n e x t ? < / T e x t > < B o o k M a r k E n t r y N a m e > C a l e n d a r B a s i c s _ m 5 0 0 : 0 3 : 5 5 . 4 < / B o o k M a r k E n t r y N a m e > < B o o k M a r k E x i t N a m e > C a l e n d a r B a s i c s _ m 5 0 0 : 0 3 : 5 6 . 6 < / B o o k M a r k E x i t N a m e > < B o o k M a r k E n t r y P o s i t i o n > 2 3 5 4 3 3 < / B o o k M a r k E n t r y P o s i t i o n > < B o o k M a r k E x i t P o s i t i o n > 2 3 6 6 6 7 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 3 a d 0 1 f b 5 - 4 c 4 6 - 4 2 2 e - b 1 4 5 - 4 5 b f d 1 1 3 8 b 1 7 < / I n t e r n a l I d > < N a m e > C a l e n d a r B a s i c s _ m 5 W e l l , t r y c r e a t i n g 0 0 : 0 3 : 5 6 . 7 - 0 0 : 0 4 : 0 2 . 4 < / N a m e > < T e x t > W e l l ,   t r y   c r e a t i n g   a n   a p p o i n t m e n t   o r   m e e t i n g ,   a n d   e x p e r i m e n t   w i t h   s o m e   o p t i o n s   y o u r s e l f . < / T e x t > < B o o k M a r k E n t r y N a m e > C a l e n d a r B a s i c s _ m 5 0 0 : 0 3 : 5 6 . 7 < / B o o k M a r k E n t r y N a m e > < B o o k M a r k E x i t N a m e > C a l e n d a r B a s i c s _ m 5 0 0 : 0 4 : 0 2 . 4 < / B o o k M a r k E x i t N a m e > < B o o k M a r k E n t r y P o s i t i o n > 2 3 6 7 6 7 < / B o o k M a r k E n t r y P o s i t i o n > < B o o k M a r k E x i t P o s i t i o n > 2 4 2 4 0 0 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 e 9 8 1 9 9 e 2 - c 5 d b - 4 0 1 6 - 8 1 2 1 - 4 8 2 9 0 e 4 6 f c 8 8 < / I n t e r n a l I d > < N a m e > C a l e n d a r B a s i c s _ m 5 A l s o , e x p e r i m e n t w i t h 0 0 : 0 4 : 0 2 . 5 - 0 0 : 0 4 : 0 5 . 7 < / N a m e > < T e x t > A l s o ,   e x p e r i m e n t   w i t h   t h e   c o m m a n d s   o n   t h e   r i b b o n . < / T e x t > < B o o k M a r k E n t r y N a m e > C a l e n d a r B a s i c s _ m 5 0 0 : 0 4 : 0 2 . 5 < / B o o k M a r k E n t r y N a m e > < B o o k M a r k E x i t N a m e > C a l e n d a r B a s i c s _ m 5 0 0 : 0 4 : 0 5 . 7 < / B o o k M a r k E x i t N a m e > < B o o k M a r k E n t r y P o s i t i o n > 2 4 2 5 0 0 < / B o o k M a r k E n t r y P o s i t i o n > < B o o k M a r k E x i t P o s i t i o n > 2 4 5 7 0 0 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 b b 5 1 d 0 9 b - 6 0 6 3 - 4 f e e - 9 4 3 0 - 7 1 0 1 7 6 a e d 9 1 e < / I n t e r n a l I d > < N a m e > C a l e n d a r B a s i c s _ m 5 T h e n , c h e c k o u t 0 0 : 0 4 : 0 5 . 8 - 0 0 : 0 4 : 1 2 . 9 < / N a m e > < T e x t > T h e n ,   c h e c k   o u t   t h e   c o u r s e   s u m m a r y   f o r   l i n k s   t o   m o r e   i n f o r m a t i o n   a b o u t   u s i n g   O u t l o o k   2 0 1 3 . < / T e x t > < B o o k M a r k E n t r y N a m e > C a l e n d a r B a s i c s _ m 5 0 0 : 0 4 : 0 5 . 8 < / B o o k M a r k E n t r y N a m e > < B o o k M a r k E x i t N a m e > C a l e n d a r B a s i c s _ m 5 0 0 : 0 4 : 1 2 . 9 < / B o o k M a r k E x i t N a m e > < B o o k M a r k E n t r y P o s i t i o n > 2 4 5 8 0 0 < / B o o k M a r k E n t r y P o s i t i o n > < B o o k M a r k E x i t P o s i t i o n > 2 5 2 9 6 7 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10.xml><?xml version="1.0" encoding="utf-8"?>
<p:properties xmlns:p="http://schemas.microsoft.com/office/2006/metadata/properties" xmlns:xsi="http://www.w3.org/2001/XMLSchema-instance">
  <documentManagement/>
</p:properties>
</file>

<file path=customXml/item2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 c 7 6 c 6 c 7 8 - 7 3 2 1 - 4 6 e a - 9 5 f 5 - 2 f 8 6 c 1 8 2 e a c 6 < / I d > < C a p t i o n I t e m s > < C a p t i o n I t e m > < I n t e r n a l I d > b 8 e f 3 9 3 9 - 4 9 d 9 - 4 8 3 2 - 9 f f 6 - 6 4 c f 2 e 6 c 0 d 4 7 < / I n t e r n a l I d > < N a m e > C a l e n d a r B a s i c s _ m 2 T o h e l p y o u 0 0 : 0 0 : 0 0 . 2 - 0 0 : 0 0 : 0 5 . 4 < / N a m e > < T e x t > T o   h e l p   y o u   g e t   a   h a n d l e   o n   y o u r   s c h e d u l e   y o u   n e e d   t o   b e   a b l e   t o   c h a n g e   h o w   y o u   v i e w   t h e   c a l e n d a r . < / T e x t > < B o o k M a r k E n t r y N a m e > C a l e n d a r B a s i c s _ m 2 0 0 : 0 0 : 0 0 . 2 < / B o o k M a r k E n t r y N a m e > < B o o k M a r k E x i t N a m e > C a l e n d a r B a s i c s _ m 2 0 0 : 0 0 : 0 5 . 4 < / B o o k M a r k E x i t N a m e > < B o o k M a r k E n t r y P o s i t i o n > 2 3 3 < / B o o k M a r k E n t r y P o s i t i o n > < B o o k M a r k E x i t P o s i t i o n > 5 4 6 7 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 9 6 3 f 6 5 9 0 - f 6 7 f - 4 a 7 6 - a e b 2 - 6 f 1 9 e a 6 9 0 2 0 f < / I n t e r n a l I d > < N a m e > C a l e n d a r B a s i c s _ m 2 S t a r t w i t h t h e 0 0 : 0 0 : 0 5 . 5 - 0 0 : 0 0 : 0 8 . 7 < / N a m e > < T e x t > S t a r t   w i t h   t h e   A r r a n g e   b u t t o n s   o n   t h e   H o m e   t a b . < / T e x t > < B o o k M a r k E n t r y N a m e > C a l e n d a r B a s i c s _ m 2 0 0 : 0 0 : 0 5 . 5 < / B o o k M a r k E n t r y N a m e > < B o o k M a r k E x i t N a m e > C a l e n d a r B a s i c s _ m 2 0 0 : 0 0 : 0 8 . 7 < / B o o k M a r k E x i t N a m e > < B o o k M a r k E n t r y P o s i t i o n > 5 5 6 7 < / B o o k M a r k E n t r y P o s i t i o n > < B o o k M a r k E x i t P o s i t i o n > 8 7 0 0 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 a e 8 c 3 b 3 a - 9 d d 4 - 4 b 3 d - 8 b 6 c - f 0 0 b 9 1 0 f 2 1 c b < / I n t e r n a l I d > < N a m e > C a l e n d a r B a s i c s _ m 2 V i e w a s i n g l e 0 0 : 0 0 : 0 8 . 8 - 0 0 : 0 0 : 2 0 . 9 < / N a m e > < T e x t > V i e w   a   s i n g l e   d a y ,   t h e   w e e k ,   t h e   w o r k   w e e k   ( w h i c h   e x c l u d e s   S a t u r d a y   a n d   S u n d a y ) ,   o r   a   w h o l e   m o n t h . < / T e x t > < B o o k M a r k E n t r y N a m e > C a l e n d a r B a s i c s _ m 2 0 0 : 0 0 : 0 8 . 8 < / B o o k M a r k E n t r y N a m e > < B o o k M a r k E x i t N a m e > C a l e n d a r B a s i c s _ m 2 0 0 : 0 0 : 2 0 . 9 < / B o o k M a r k E x i t N a m e > < B o o k M a r k E n t r y P o s i t i o n > 8 8 0 0 < / B o o k M a r k E n t r y P o s i t i o n > < B o o k M a r k E x i t P o s i t i o n > 2 0 9 0 0 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 8 a 9 9 3 a 5 2 - 7 e 2 0 - 4 6 6 3 - 8 9 7 f - 6 b c 0 8 2 8 5 9 6 2 a < / I n t e r n a l I d > < N a m e > C a l e n d a r B a s i c s _ m 2 S c h e d u l e V i e w d i s p l a y s 0 0 : 0 0 : 2 1 . 0 - 0 0 : 0 0 : 2 6 . 7 < / N a m e > < T e x t > S c h e d u l e   V i e w   d i s p l a y s   t h e   c a l e n d a r   o n   a   h o r i z o n t a l   t i m e l i n e . < / T e x t > < B o o k M a r k E n t r y N a m e > C a l e n d a r B a s i c s _ m 2 0 0 : 0 0 : 2 1 . 0 < / B o o k M a r k E n t r y N a m e > < B o o k M a r k E x i t N a m e > C a l e n d a r B a s i c s _ m 2 0 0 : 0 0 : 2 6 . 7 < / B o o k M a r k E x i t N a m e > < B o o k M a r k E n t r y P o s i t i o n > 2 1 0 0 0 < / B o o k M a r k E n t r y P o s i t i o n > < B o o k M a r k E x i t P o s i t i o n > 2 6 7 0 0 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 a b b 3 2 d e 5 - f 0 a 2 - 4 f e f - 8 2 6 6 - d b 5 7 b d 2 6 a a 7 5 < / I n t e r n a l I d > < N a m e > C a l e n d a r B a s i c s _ m 2 C l i c k t h e d i a l o g 0 0 : 0 0 : 2 6 . 8 - 0 0 : 0 0 : 3 2 . 7 < / N a m e > < T e x t > C l i c k   t h e   d i a l o g   b o x   l a u n c h e r   t o   c h a n g e   v i e w   s e t t i n g s ,   s u c h   a s   y o u r   w o r k   h o u r s . < / T e x t > < B o o k M a r k E n t r y N a m e > C a l e n d a r B a s i c s _ m 2 0 0 : 0 0 : 2 6 . 8 < / B o o k M a r k E n t r y N a m e > < B o o k M a r k E x i t N a m e > C a l e n d a r B a s i c s _ m 2 0 0 : 0 0 : 3 2 . 7 < / B o o k M a r k E x i t N a m e > < B o o k M a r k E n t r y P o s i t i o n > 2 6 8 0 0 < / B o o k M a r k E n t r y P o s i t i o n > < B o o k M a r k E x i t P o s i t i o n > 3 2 7 6 7 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 8 2 3 d 7 a e 7 - 2 6 c a - 4 f e 4 - a c c e - f 7 c 0 b d b e 8 a 9 3 < / I n t e r n a l I d > < N a m e > C a l e n d a r B a s i c s _ m 2 N o w g o t o 0 0 : 0 0 : 3 2 . 8 - 0 0 : 0 0 : 3 7 . 0 < / N a m e > < T e x t > N o w   g o   t o   t h e   V i e w   t a b ,   a n d   y o u   c a n   c h a n g e   y o u r   l a y o u t . < / T e x t > < B o o k M a r k E n t r y N a m e > C a l e n d a r B a s i c s _ m 2 0 0 : 0 0 : 3 2 . 8 < / B o o k M a r k E n t r y N a m e > < B o o k M a r k E x i t N a m e > C a l e n d a r B a s i c s _ m 2 0 0 : 0 0 : 3 7 . 0 < / B o o k M a r k E x i t N a m e > < B o o k M a r k E n t r y P o s i t i o n > 3 2 8 6 7 < / B o o k M a r k E n t r y P o s i t i o n > < B o o k M a r k E x i t P o s i t i o n > 3 7 0 0 0 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 e 5 8 1 3 4 9 1 - f 1 b 6 - 4 e 1 1 - a 9 f 6 - 0 e d e 7 b 2 3 6 9 7 4 < / I n t e r n a l I d > < N a m e > C a l e n d a r B a s i c s _ m 2 F o r e x a m p l e , y o u 0 0 : 0 0 : 3 7 . 1 - 0 0 : 0 0 : 4 0 . 9 < / N a m e > < T e x t > F o r   e x a m p l e ,   y o u   c a n   a d d   t h e   R e a d i n g   p a n e . < / T e x t > < B o o k M a r k E n t r y N a m e > C a l e n d a r B a s i c s _ m 2 0 0 : 0 0 : 3 7 . 1 < / B o o k M a r k E n t r y N a m e > < B o o k M a r k E x i t N a m e > C a l e n d a r B a s i c s _ m 2 0 0 : 0 0 : 4 0 . 9 < / B o o k M a r k E x i t N a m e > < B o o k M a r k E n t r y P o s i t i o n > 3 7 1 0 0 < / B o o k M a r k E n t r y P o s i t i o n > < B o o k M a r k E x i t P o s i t i o n > 4 0 9 6 7 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 4 3 c 1 6 9 a 3 - a f f c - 4 e c 9 - 9 2 e 9 - d d 8 d b 1 d 7 9 9 e 3 < / I n t e r n a l I d > < N a m e > C a l e n d a r B a s i c s _ m 2 T h i s i s n i c e 0 0 : 0 0 : 4 1 . 0 - 0 0 : 0 0 : 4 7 . 0 < / N a m e > < T e x t > T h i s   i s   n i c e   i f   y o u   w a n t   t o   v i e w   y o u r   c a l e n d a r   a n d   i n d i v i d u a l   i t e m s   s i d e - b y - s i d e . < / T e x t > < B o o k M a r k E n t r y N a m e > C a l e n d a r B a s i c s _ m 2 0 0 : 0 0 : 4 1 . 0 < / B o o k M a r k E n t r y N a m e > < B o o k M a r k E x i t N a m e > C a l e n d a r B a s i c s _ m 2 0 0 : 0 0 : 4 7 . 0 < / B o o k M a r k E x i t N a m e > < B o o k M a r k E n t r y P o s i t i o n > 4 1 0 6 7 < / B o o k M a r k E n t r y P o s i t i o n > < B o o k M a r k E x i t P o s i t i o n > 4 7 0 0 0 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 6 a f 2 5 d c 6 - 7 1 1 8 - 4 9 9 d - 8 1 8 1 - a b e 1 1 8 c f 3 1 5 0 < / I n t e r n a l I d > < N a m e > C a l e n d a r B a s i c s _ m 2 T a k e s o m e t i m e 0 0 : 0 0 : 4 7 . 1 - 0 0 : 0 0 : 5 1 . 8 < / N a m e > < T e x t > T a k e   s o m e   t i m e   t o   e x p l o r e   t h e   o t h e r   o p t i o n s   o n   t h e   V i e w   t a b ,   l i k e   T i m e   S c a l e . < / T e x t > < B o o k M a r k E n t r y N a m e > C a l e n d a r B a s i c s _ m 2 0 0 : 0 0 : 4 7 . 1 < / B o o k M a r k E n t r y N a m e > < B o o k M a r k E x i t N a m e > C a l e n d a r B a s i c s _ m 2 0 0 : 0 0 : 5 1 . 8 < / B o o k M a r k E x i t N a m e > < B o o k M a r k E n t r y P o s i t i o n > 4 7 1 0 0 < / B o o k M a r k E n t r y P o s i t i o n > < B o o k M a r k E x i t P o s i t i o n > 5 1 8 3 3 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 9 b 4 f 1 0 a f - 4 4 6 2 - 4 5 e 1 - a 9 6 6 - b b d 6 8 1 f 5 1 9 9 9 < / I n t e r n a l I d > < N a m e > C a l e n d a r B a s i c s _ m 2 W i t h t h i s y o u 0 0 : 0 0 : 5 1 . 9 - 0 0 : 0 0 : 5 5 . 4 < / N a m e > < T e x t > W i t h   t h i s   y o u   c a n   c h a n g e   h o w   m u c h   t i m e   d e t a i l   y o u   v i e w . < / T e x t > < B o o k M a r k E n t r y N a m e > C a l e n d a r B a s i c s _ m 2 0 0 : 0 0 : 5 1 . 9 < / B o o k M a r k E n t r y N a m e > < B o o k M a r k E x i t N a m e > C a l e n d a r B a s i c s _ m 2 0 0 : 0 0 : 5 5 . 4 < / B o o k M a r k E x i t N a m e > < B o o k M a r k E n t r y P o s i t i o n > 5 1 9 3 3 < / B o o k M a r k E n t r y P o s i t i o n > < B o o k M a r k E x i t P o s i t i o n > 5 5 4 0 0 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 9 9 a 8 5 3 8 7 - 3 a a 0 - 4 9 3 3 - 9 b f 3 - c 3 b e b 3 5 b e 0 7 8 < / I n t e r n a l I d > < N a m e > C a l e n d a r B a s i c s _ m 2 F o r e x a m p l e , y o u 0 0 : 0 0 : 5 5 . 5 - 0 0 : 0 1 : 0 1 . 0 < / N a m e > < T e x t > F o r   e x a m p l e ,   y o u   c a n   v i e w   t i m e   i n   1 5   m i n u t e   i n c r e m e n t s . < / T e x t > < B o o k M a r k E n t r y N a m e > C a l e n d a r B a s i c s _ m 2 0 0 : 0 0 : 5 5 . 5 < / B o o k M a r k E n t r y N a m e > < B o o k M a r k E x i t N a m e > C a l e n d a r B a s i c s _ m 2 0 0 : 0 1 : 0 1 . 0 < / B o o k M a r k E x i t N a m e > < B o o k M a r k E n t r y P o s i t i o n > 5 5 5 0 0 < / B o o k M a r k E n t r y P o s i t i o n > < B o o k M a r k E x i t P o s i t i o n > 6 1 0 3 3 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 d 4 0 d 6 1 e d - 3 2 1 5 - 4 3 b 5 - 9 2 d d - 8 7 a c c 4 a 8 8 6 5 0 < / I n t e r n a l I d > < N a m e > C a l e n d a r B a s i c s _ m 2 A s y o u r c a l e n d a r 0 0 : 0 1 : 0 1 . 1 - 0 0 : 0 1 : 0 6 . 5 < / N a m e > < T e x t > A s   y o u r   c a l e n d a r   g r o w s ,   y o u   c a n   u s e   t h e   t o o l s   a n d   o p t i o n s   i n   O u t l o o k   t o   h e l p   y o u   m o v e   a r o u n d   a n d   f i n d   t h i n g s . < / T e x t > < B o o k M a r k E n t r y N a m e > C a l e n d a r B a s i c s _ m 2 0 0 : 0 1 : 0 1 . 1 < / B o o k M a r k E n t r y N a m e > < B o o k M a r k E x i t N a m e > C a l e n d a r B a s i c s _ m 2 0 0 : 0 1 : 0 6 . 5 < / B o o k M a r k E x i t N a m e > < B o o k M a r k E n t r y P o s i t i o n > 6 1 1 3 3 < / B o o k M a r k E n t r y P o s i t i o n > < B o o k M a r k E x i t P o s i t i o n > 6 6 5 6 7 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 b 6 9 b a b 3 c - c 3 6 a - 4 3 f f - 9 8 4 6 - f 7 3 a 5 3 0 2 5 e c 3 < / I n t e r n a l I d > < N a m e > C a l e n d a r B a s i c s _ m 2 T h e s e a r r o w s a t 0 0 : 0 1 : 0 6 . 6 - 0 0 : 0 1 : 1 0 . 3 < / N a m e > < T e x t > T h e s e   a r r o w s   a t   t h e   t o p   o f   t h e   c a l e n d a r   m o v e   y o u   f o r w a r d   o r   b a c k . < / T e x t > < B o o k M a r k E n t r y N a m e > C a l e n d a r B a s i c s _ m 2 0 0 : 0 1 : 0 6 . 6 < / B o o k M a r k E n t r y N a m e > < B o o k M a r k E x i t N a m e > C a l e n d a r B a s i c s _ m 2 0 0 : 0 1 : 1 0 . 3 < / B o o k M a r k E x i t N a m e > < B o o k M a r k E n t r y P o s i t i o n > 6 6 6 6 7 < / B o o k M a r k E n t r y P o s i t i o n > < B o o k M a r k E x i t P o s i t i o n > 7 0 3 0 0 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 c 9 7 b e 9 6 0 - 2 c 5 c - 4 f 4 d - 8 a 1 1 - 7 e c 3 e d 8 8 8 d c b < / I n t e r n a l I d > < N a m e > C a l e n d a r B a s i c s _ m 2 D e p e n d i n g o n w h i c h 0 0 : 0 1 : 1 0 . 4 - 0 0 : 0 1 : 2 8 . 4 < / N a m e > < T e x t > D e p e n d i n g   o n   w h i c h   v i e w   y o u   s e l e c t ,   y o u ' l l   m o v e   o n e   d a y ,   o n e   w e e k   o r   a   m o n t h . < / T e x t > < B o o k M a r k E n t r y N a m e > C a l e n d a r B a s i c s _ m 2 0 0 : 0 1 : 1 0 . 4 < / B o o k M a r k E n t r y N a m e > < B o o k M a r k E x i t N a m e > C a l e n d a r B a s i c s _ m 2 0 0 : 0 1 : 2 8 . 4 < / B o o k M a r k E x i t N a m e > < B o o k M a r k E n t r y P o s i t i o n > 7 0 4 0 0 < / B o o k M a r k E n t r y P o s i t i o n > < B o o k M a r k E x i t P o s i t i o n > 8 8 4 3 3 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 5 c 5 0 e 5 f 6 - e 9 e 3 - 4 e e b - 9 b 3 4 - 1 2 1 c f 6 5 e 3 f 5 2 < / I n t e r n a l I d > < N a m e > C a l e n d a r B a s i c s _ m 2 Y o u c a n m o v e 0 0 : 0 1 : 2 8 . 5 - 0 0 : 0 1 : 3 6 . 6 < / N a m e > < T e x t > Y o u   c a n   m o v e   f a s t e r   b y   c l i c k i n g   a   d a t e   i n   t h e s e   c a l e n d a r s . < / T e x t > < B o o k M a r k E n t r y N a m e > C a l e n d a r B a s i c s _ m 2 0 0 : 0 1 : 2 8 . 5 < / B o o k M a r k E n t r y N a m e > < B o o k M a r k E x i t N a m e > C a l e n d a r B a s i c s _ m 2 0 0 : 0 1 : 3 6 . 6 < / B o o k M a r k E x i t N a m e > < B o o k M a r k E n t r y P o s i t i o n > 8 8 5 3 3 < / B o o k M a r k E n t r y P o s i t i o n > < B o o k M a r k E x i t P o s i t i o n > 9 6 6 6 7 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 1 1 2 b 3 d c 2 - 2 9 3 9 - 4 b d e - a e a 4 - 1 a 7 2 5 2 7 2 3 5 9 2 < / I n t e r n a l I d > < N a m e > C a l e n d a r B a s i c s _ m 2 A n o t h e r w a y t o 0 0 : 0 1 : 3 6 . 7 - 0 0 : 0 1 : 4 2 . 5 < / N a m e > < T e x t > A n o t h e r   w a y   t o   s e l e c t   a   d a t e   i s   t o   c l i c k   t h e   G o   T o   d i a l o g   b o x   l a u n c h e r   o n   t h e   H o m e   t a b . < / T e x t > < B o o k M a r k E n t r y N a m e > C a l e n d a r B a s i c s _ m 2 0 0 : 0 1 : 3 6 . 7 < / B o o k M a r k E n t r y N a m e > < B o o k M a r k E x i t N a m e > C a l e n d a r B a s i c s _ m 2 0 0 : 0 1 : 4 2 . 5 < / B o o k M a r k E x i t N a m e > < B o o k M a r k E n t r y P o s i t i o n > 9 6 7 6 7 < / B o o k M a r k E n t r y P o s i t i o n > < B o o k M a r k E x i t P o s i t i o n > 1 0 2 5 0 0 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 2 6 c c 4 8 1 5 - 2 5 2 5 - 4 a 2 5 - 9 4 3 a - 5 4 8 e 9 a c 5 5 4 e 4 < / I n t e r n a l I d > < N a m e > C a l e n d a r B a s i c s _ m 2 B u t o f t e n t h e 0 0 : 0 1 : 4 2 . 6 - 0 0 : 0 1 : 5 0 . 6 < / N a m e > < T e x t > B u t   o f t e n   t h e   f a s t e s t   w a y   t o   f i n d   a n   a p p o i n t m e n t   o r   m e e t i n g   i s   t o   u s e   S e a r c h .   T y p e   y o u r   t e x t   h e r e   a n d   p r e s s   E n t e r . < / T e x t > < B o o k M a r k E n t r y N a m e > C a l e n d a r B a s i c s _ m 2 0 0 : 0 1 : 4 2 . 6 < / B o o k M a r k E n t r y N a m e > < B o o k M a r k E x i t N a m e > C a l e n d a r B a s i c s _ m 2 0 0 : 0 1 : 5 0 . 6 < / B o o k M a r k E x i t N a m e > < B o o k M a r k E n t r y P o s i t i o n > 1 0 2 6 0 0 < / B o o k M a r k E n t r y P o s i t i o n > < B o o k M a r k E x i t P o s i t i o n > 1 1 0 6 6 7 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 0 4 7 3 1 5 2 2 - 2 2 9 d - 4 f 4 0 - b d 4 d - 8 3 4 7 9 e c 7 a 0 3 5 < / I n t e r n a l I d > < N a m e > C a l e n d a r B a s i c s _ m 2 T h e i t e m s c o n t a i n i n g 0 0 : 0 1 : 5 0 . 7 - 0 0 : 0 1 : 5 3 . 4 < / N a m e > < T e x t > T h e   i t e m s   c o n t a i n i n g   t h e   t e x t   a p p e a r   i n   a   l i s t . < / T e x t > < B o o k M a r k E n t r y N a m e > C a l e n d a r B a s i c s _ m 2 0 0 : 0 1 : 5 0 . 7 < / B o o k M a r k E n t r y N a m e > < B o o k M a r k E x i t N a m e > C a l e n d a r B a s i c s _ m 2 0 0 : 0 1 : 5 3 . 4 < / B o o k M a r k E x i t N a m e > < B o o k M a r k E n t r y P o s i t i o n > 1 1 0 7 6 7 < / B o o k M a r k E n t r y P o s i t i o n > < B o o k M a r k E x i t P o s i t i o n > 1 1 3 4 0 0 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 7 f 2 8 3 c 5 4 - 7 f 8 1 - 4 8 3 5 - b 1 b e - 5 0 0 7 1 b b a a 2 9 7 < / I n t e r n a l I d > < N a m e > C a l e n d a r B a s i c s _ m 2 D o u b l e - c l i c k a n i t e m 0 0 : 0 1 : 5 3 . 5 - 0 0 : 0 1 : 5 6 . 8 < / N a m e > < T e x t > D o u b l e - c l i c k   a n   i t e m   t o   o p e n   i t . < / T e x t > < B o o k M a r k E n t r y N a m e > C a l e n d a r B a s i c s _ m 2 0 0 : 0 1 : 5 3 . 5 < / B o o k M a r k E n t r y N a m e > < B o o k M a r k E x i t N a m e > C a l e n d a r B a s i c s _ m 2 0 0 : 0 1 : 5 6 . 8 < / B o o k M a r k E x i t N a m e > < B o o k M a r k E n t r y P o s i t i o n > 1 1 3 5 0 0 < / B o o k M a r k E n t r y P o s i t i o n > < B o o k M a r k E x i t P o s i t i o n > 1 1 6 8 6 7 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 c 6 8 a 0 1 9 5 - d 9 b 3 - 4 f 1 4 - 9 0 c 1 - 9 2 0 7 6 4 0 2 8 d 0 f < / I n t e r n a l I d > < N a m e > C a l e n d a r B a s i c s _ m 2 T o r e t u r n t o 0 0 : 0 1 : 5 6 . 9 - 0 0 : 0 2 : 0 2 . 5 < / N a m e > < T e x t > T o   r e t u r n   t o   y o u r   c a l e n d a r   c l i c k   t h e   X   i n   t h e   S e a r c h   b o x . < / T e x t > < B o o k M a r k E n t r y N a m e > C a l e n d a r B a s i c s _ m 2 0 0 : 0 1 : 5 6 . 9 < / B o o k M a r k E n t r y N a m e > < B o o k M a r k E x i t N a m e > C a l e n d a r B a s i c s _ m 2 0 0 : 0 2 : 0 2 . 5 < / B o o k M a r k E x i t N a m e > < B o o k M a r k E n t r y P o s i t i o n > 1 1 6 9 6 7 < / B o o k M a r k E n t r y P o s i t i o n > < B o o k M a r k E x i t P o s i t i o n > 1 2 2 5 3 3 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 2 8 8 f f 3 1 3 - 4 b 8 a - 4 0 5 a - a c e 3 - 4 6 e 0 f 9 2 6 0 6 3 8 < / I n t e r n a l I d > < N a m e > C a l e n d a r B a s i c s _ m 2 U p n e x t w e ' l l 0 0 : 0 2 : 0 2 . 6 - 0 0 : 0 2 : 0 7 . 9 < / N a m e > < T e x t > U p   n e x t   w e ' l l   g o   b a c k   t o   t h e   a p p o i n t m e n t   w e   c r e a t e d   i n   t h e   f i r s t   m o v i e ,   a n d   t u r n   i t   i n t o   a   m e e t i n g . < / T e x t > < B o o k M a r k E n t r y N a m e > C a l e n d a r B a s i c s _ m 2 0 0 : 0 2 : 0 2 . 6 < / B o o k M a r k E n t r y N a m e > < B o o k M a r k E x i t N a m e > C a l e n d a r B a s i c s _ m 2 0 0 : 0 2 : 0 7 . 9 < / B o o k M a r k E x i t N a m e > < B o o k M a r k E n t r y P o s i t i o n > 1 2 2 6 3 3 < / B o o k M a r k E n t r y P o s i t i o n > < B o o k M a r k E x i t P o s i t i o n > 1 2 7 9 0 0 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 f 9 e 5 5 f 1 8 - 1 1 f a - 4 4 7 d - 9 b 8 3 - f 8 0 a a a 8 8 4 b 8 4 < / I d > < C a p t i o n I t e m s > < C a p t i o n I t e m > < I n t e r n a l I d > b 4 e 3 b b 7 c - 1 3 5 e - 4 d f 3 - a c b d - 7 2 6 5 5 7 b 0 8 e 5 3 < / I n t e r n a l I d > < N a m e > C a l e n d a r B a s i c s _ m 3 L e t ' s s a y w e 0 0 : 0 0 : 0 0 . 3 - 0 0 : 0 0 : 0 3 . 7 < / N a m e > < T e x t > L e t ' s   s a y   w e   d e c i d e   t o   g e t   h e l p   w i t h   t h e   p r e s e n t a t i o n   w e ' r e   w o r k i n g   o n . < / T e x t > < B o o k M a r k E n t r y N a m e > C a l e n d a r B a s i c s _ m 3 0 0 : 0 0 : 0 0 . 3 < / B o o k M a r k E n t r y N a m e > < B o o k M a r k E x i t N a m e > C a l e n d a r B a s i c s _ m 3 0 0 : 0 0 : 0 3 . 7 < / B o o k M a r k E x i t N a m e > < B o o k M a r k E n t r y P o s i t i o n > 3 0 0 < / B o o k M a r k E n t r y P o s i t i o n > < B o o k M a r k E x i t P o s i t i o n > 3 7 6 7 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 3 4 3 9 0 e 5 9 - 6 f 9 9 - 4 a 7 c - 9 b 9 f - 1 2 c e 6 1 e f 6 f 7 b < / I n t e r n a l I d > < N a m e > C a l e n d a r B a s i c s _ m 3 A l l w e h a v e 0 0 : 0 0 : 0 3 . 8 - 0 0 : 0 0 : 0 7 . 6 < / N a m e > < T e x t > A l l   w e   h a v e   t o   d o   i s   i n v i t e   p e o p l e   t o   t h e   a p p o i n t m e n t   w e   c r e a t e d   i n   t h e   f i r s t   m o v i e , < / T e x t > < B o o k M a r k E n t r y N a m e > C a l e n d a r B a s i c s _ m 3 0 0 : 0 0 : 0 3 . 8 < / B o o k M a r k E n t r y N a m e > < B o o k M a r k E x i t N a m e > C a l e n d a r B a s i c s _ m 3 0 0 : 0 0 : 0 7 . 6 < / B o o k M a r k E x i t N a m e > < B o o k M a r k E n t r y P o s i t i o n > 3 8 6 7 < / B o o k M a r k E n t r y P o s i t i o n > < B o o k M a r k E x i t P o s i t i o n > 7 6 0 0 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 1 7 e 7 a 4 e 5 - e 4 1 a - 4 e 3 2 - 8 a 9 7 - e 8 f 7 6 f 4 c d 0 0 6 < / I n t e r n a l I d > < N a m e > C a l e n d a r B a s i c s _ m 3 a n d t h e n w e 0 0 : 0 0 : 0 7 . 7 - 0 0 : 0 0 : 1 0 . 0 < / N a m e > < T e x t > a n d   t h e n   w e   c a n   t u r n   i t   i n t o   a   m e e t i n g . < / T e x t > < B o o k M a r k E n t r y N a m e > C a l e n d a r B a s i c s _ m 3 0 0 : 0 0 : 0 7 . 7 < / B o o k M a r k E n t r y N a m e > < B o o k M a r k E x i t N a m e > C a l e n d a r B a s i c s _ m 3 0 0 : 0 0 : 1 0 . 0 < / B o o k M a r k E x i t N a m e > < B o o k M a r k E n t r y P o s i t i o n > 7 7 0 0 < / B o o k M a r k E n t r y P o s i t i o n > < B o o k M a r k E x i t P o s i t i o n > 1 0 0 6 7 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 2 b 9 5 4 1 c b - 3 b f 4 - 4 8 3 4 - b 9 5 3 - b 7 2 0 1 8 8 8 e 2 5 9 < / I n t e r n a l I d > < N a m e > C a l e n d a r B a s i c s _ m 3 J u s t c l i c k I n v i t e 0 0 : 0 0 : 1 0 . 1 - 0 0 : 0 0 : 1 8 . 3 < / N a m e > < T e x t > J u s t   c l i c k   I n v i t e   A t t e n d e e s ,   a n d   t h e   a p p o i n t m e n t   b e c o m e s   a n   e m a i l   f o r m ,   w i t h   a   T o   l i n e   a n d   a   S e n d   b u t t o n . < / T e x t > < B o o k M a r k E n t r y N a m e > C a l e n d a r B a s i c s _ m 3 0 0 : 0 0 : 1 0 . 1 < / B o o k M a r k E n t r y N a m e > < B o o k M a r k E x i t N a m e > C a l e n d a r B a s i c s _ m 3 0 0 : 0 0 : 1 8 . 3 < / B o o k M a r k E x i t N a m e > < B o o k M a r k E n t r y P o s i t i o n > 1 0 1 6 7 < / B o o k M a r k E n t r y P o s i t i o n > < B o o k M a r k E x i t P o s i t i o n > 1 8 3 0 0 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 7 d e e c 1 e f - 0 0 c 5 - 4 a b 2 - a 3 8 9 - b b e b 1 d f f f b c 5 < / I n t e r n a l I d > < N a m e > C a l e n d a r B a s i c s _ m 3 A l s o , t h i s t a b 0 0 : 0 0 : 1 8 . 4 - 0 0 : 0 0 : 2 2 . 0 < / N a m e > < T e x t > A l s o ,   t h i s   t a b   c h a n g e s   t o   M e e t i n g . < / T e x t > < B o o k M a r k E n t r y N a m e > C a l e n d a r B a s i c s _ m 3 0 0 : 0 0 : 1 8 . 4 < / B o o k M a r k E n t r y N a m e > < B o o k M a r k E x i t N a m e > C a l e n d a r B a s i c s _ m 3 0 0 : 0 0 : 2 2 . 0 < / B o o k M a r k E x i t N a m e > < B o o k M a r k E n t r y P o s i t i o n > 1 8 4 0 0 < / B o o k M a r k E n t r y P o s i t i o n > < B o o k M a r k E x i t P o s i t i o n > 2 2 0 3 3 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 c a 9 d f d 9 6 - 8 a 1 2 - 4 c 7 3 - 9 f 2 2 - e 3 d 7 9 c 6 d b c c 0 < / I n t e r n a l I d > < N a m e > C a l e n d a r B a s i c s _ m 3 W e c o u l d ' v e c l i c k e d 0 0 : 0 0 : 2 2 . 1 - 0 0 : 0 0 : 2 8 . 2 < / N a m e > < T e x t > W e   c o u l d ' v e   c l i c k e d   t h i s   b u t t o n   t o   c r e a t e   a   n e w   m e e t i n g ,   b u t   t h i s   i s   l e s s   w o r k   b e c a u s e   t h e   f o r m   i s   m o s t l y   f i l l e d   o u t . < / T e x t > < B o o k M a r k E n t r y N a m e > C a l e n d a r B a s i c s _ m 3 0 0 : 0 0 : 2 2 . 1 < / B o o k M a r k E n t r y N a m e > < B o o k M a r k E x i t N a m e > C a l e n d a r B a s i c s _ m 3 0 0 : 0 0 : 2 8 . 2 < / B o o k M a r k E x i t N a m e > < B o o k M a r k E n t r y P o s i t i o n > 2 2 1 3 3 < / B o o k M a r k E n t r y P o s i t i o n > < B o o k M a r k E x i t P o s i t i o n > 2 8 2 3 3 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 c 6 4 9 6 8 4 0 - 8 3 7 0 - 4 1 0 d - a e 8 c - 3 d f 0 c b 2 4 9 e e 5 < / I n t e r n a l I d > < N a m e > C a l e n d a r B a s i c s _ m 3 C l i c k T o , t o 0 0 : 0 0 : 2 8 . 3 - 0 0 : 0 0 : 3 1 . 3 < / N a m e > < T e x t > C l i c k   T o ,   t o   o p e n   t h e   a d d r e s s   b o o k . < / T e x t > < B o o k M a r k E n t r y N a m e > C a l e n d a r B a s i c s _ m 3 0 0 : 0 0 : 2 8 . 3 < / B o o k M a r k E n t r y N a m e > < B o o k M a r k E x i t N a m e > C a l e n d a r B a s i c s _ m 3 0 0 : 0 0 : 3 1 . 3 < / B o o k M a r k E x i t N a m e > < B o o k M a r k E n t r y P o s i t i o n > 2 8 3 3 3 < / B o o k M a r k E n t r y P o s i t i o n > < B o o k M a r k E x i t P o s i t i o n > 3 1 3 0 0 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 1 2 a 0 c 3 7 9 - b 1 d 4 - 4 6 d b - b 3 f b - 1 d 1 7 2 a e e 9 4 1 d < / I n t e r n a l I d > < N a m e > C a l e n d a r B a s i c s _ m 3 C l i c k a n a m e , 0 0 : 0 0 : 3 1 . 4 - 0 0 : 0 0 : 3 4 . 7 < / N a m e > < T e x t > C l i c k   a   n a m e ,   t h e n   c l i c k   R e q u i r e d . < / T e x t > < B o o k M a r k E n t r y N a m e > C a l e n d a r B a s i c s _ m 3 0 0 : 0 0 : 3 1 . 4 < / B o o k M a r k E n t r y N a m e > < B o o k M a r k E x i t N a m e > C a l e n d a r B a s i c s _ m 3 0 0 : 0 0 : 3 4 . 7 < / B o o k M a r k E x i t N a m e > < B o o k M a r k E n t r y P o s i t i o n > 3 1 4 0 0 < / B o o k M a r k E n t r y P o s i t i o n > < B o o k M a r k E x i t P o s i t i o n > 3 4 7 3 3 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 2 b 4 4 0 8 8 f - 0 3 b b - 4 c d b - a b b a - e 7 a 8 3 3 e 0 0 1 2 5 < / I n t e r n a l I d > < N a m e > C a l e n d a r B a s i c s _ m 3 A d d a s m a n y 0 0 : 0 0 : 3 4 . 8 - 0 0 : 0 0 : 3 7 . 2 < / N a m e > < T e x t > A d d   a s   m a n y   n a m e s   a s   y o u   w a n t . < / T e x t > < B o o k M a r k E n t r y N a m e > C a l e n d a r B a s i c s _ m 3 0 0 : 0 0 : 3 4 . 8 < / B o o k M a r k E n t r y N a m e > < B o o k M a r k E x i t N a m e > C a l e n d a r B a s i c s _ m 3 0 0 : 0 0 : 3 7 . 2 < / B o o k M a r k E x i t N a m e > < B o o k M a r k E n t r y P o s i t i o n > 3 4 8 3 3 < / B o o k M a r k E n t r y P o s i t i o n > < B o o k M a r k E x i t P o s i t i o n > 3 7 2 3 3 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 a 4 6 6 2 3 1 5 - d 0 9 d - 4 5 f a - 9 7 9 3 - 4 e c 8 b 2 2 6 0 d 4 b < / I n t e r n a l I d > < N a m e > C a l e n d a r B a s i c s _ m 3 I f a p e r s o n 0 0 : 0 0 : 3 7 . 3 - 0 0 : 0 0 : 4 1 . 3 < / N a m e > < T e x t > I f   a   p e r s o n   i s   n o t   r e q u i r e d   c l i c k   O p t i o n a l . < / T e x t > < B o o k M a r k E n t r y N a m e > C a l e n d a r B a s i c s _ m 3 0 0 : 0 0 : 3 7 . 3 < / B o o k M a r k E n t r y N a m e > < B o o k M a r k E x i t N a m e > C a l e n d a r B a s i c s _ m 3 0 0 : 0 0 : 4 1 . 3 < / B o o k M a r k E x i t N a m e > < B o o k M a r k E n t r y P o s i t i o n > 3 7 3 3 3 < / B o o k M a r k E n t r y P o s i t i o n > < B o o k M a r k E x i t P o s i t i o n > 4 1 3 3 3 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 7 4 7 a e c e 9 - 5 5 6 f - 4 7 2 5 - 8 1 d f - 1 0 c b 4 3 7 c 2 d 8 6 < / I n t e r n a l I d > < N a m e > C a l e n d a r B a s i c s _ m 3 C l i c k O K w h e n 0 0 : 0 0 : 4 1 . 4 - 0 0 : 0 0 : 4 4 . 6 < / N a m e > < T e x t > C l i c k   O K   w h e n   y o u ' r e   d o n e . < / T e x t > < B o o k M a r k E n t r y N a m e > C a l e n d a r B a s i c s _ m 3 0 0 : 0 0 : 4 1 . 4 < / B o o k M a r k E n t r y N a m e > < B o o k M a r k E x i t N a m e > C a l e n d a r B a s i c s _ m 3 0 0 : 0 0 : 4 4 . 6 < / B o o k M a r k E x i t N a m e > < B o o k M a r k E n t r y P o s i t i o n > 4 1 4 3 3 < / B o o k M a r k E n t r y P o s i t i o n > < B o o k M a r k E x i t P o s i t i o n > 4 4 6 3 3 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 a 4 d 6 0 0 1 c - 9 d f 2 - 4 c d 9 - b e 4 0 - b c 1 f a 8 0 d 6 4 f a < / I n t e r n a l I d > < N a m e > C a l e n d a r B a s i c s _ m 3 N e x t , l e t ' s c h a n g e 0 0 : 0 0 : 4 4 . 7 - 0 0 : 0 0 : 5 2 . 0 < / N a m e > < T e x t > N e x t ,   l e t ' s   c h a n g e   t h e   c a t e g o r y   f r o m   W o r k   a l o n e   t o   T e a m . < / T e x t > < B o o k M a r k E n t r y N a m e > C a l e n d a r B a s i c s _ m 3 0 0 : 0 0 : 4 4 . 7 < / B o o k M a r k E n t r y N a m e > < B o o k M a r k E x i t N a m e > C a l e n d a r B a s i c s _ m 3 0 0 : 0 0 : 5 2 . 0 < / B o o k M a r k E x i t N a m e > < B o o k M a r k E n t r y P o s i t i o n > 4 4 7 3 3 < / B o o k M a r k E n t r y P o s i t i o n > < B o o k M a r k E x i t P o s i t i o n > 5 2 0 3 3 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 d a 1 9 2 4 9 4 - 1 5 9 4 - 4 4 e c - 8 8 b 1 - e 6 0 3 3 0 1 7 a 1 b 4 < / I n t e r n a l I d > < N a m e > C a l e n d a r B a s i c s _ m 3 W e a l s o m i g h t 0 0 : 0 0 : 5 2 . 1 - 0 0 : 0 0 : 5 6 . 6 < / N a m e > < T e x t > W e   a l s o   m i g h t   w a n t   t o   c h a n g e   l o c a t i o n s .   C l i c k   R o o m s . < / T e x t > < B o o k M a r k E n t r y N a m e > C a l e n d a r B a s i c s _ m 3 0 0 : 0 0 : 5 2 . 1 < / B o o k M a r k E n t r y N a m e > < B o o k M a r k E x i t N a m e > C a l e n d a r B a s i c s _ m 3 0 0 : 0 0 : 5 6 . 6 < / B o o k M a r k E x i t N a m e > < B o o k M a r k E n t r y P o s i t i o n > 5 2 1 3 3 < / B o o k M a r k E n t r y P o s i t i o n > < B o o k M a r k E x i t P o s i t i o n > 5 6 6 3 3 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 5 a 6 f 7 c e f - 1 d 3 b - 4 6 0 5 - 9 e b c - 0 3 5 d 6 2 4 f e a 8 7 < / I n t e r n a l I d > < N a m e > C a l e n d a r B a s i c s _ m 3 I f y o u r o r g a n i z a t i o n 0 0 : 0 0 : 5 6 . 7 - 0 0 : 0 1 : 0 3 . 2 < / N a m e > < T e x t > I f   y o u r   o r g a n i z a t i o n   s h o w s   c o n f e r e n c e   r o o m s   a n d   o t h e r   r e s o u r c e s   i n   t h e   a d d r e s s   b o o k ,   y o u   c a n   a d d   a   r o o m   h e r e . < / T e x t > < B o o k M a r k E n t r y N a m e > C a l e n d a r B a s i c s _ m 3 0 0 : 0 0 : 5 6 . 7 < / B o o k M a r k E n t r y N a m e > < B o o k M a r k E x i t N a m e > C a l e n d a r B a s i c s _ m 3 0 0 : 0 1 : 0 3 . 2 < / B o o k M a r k E x i t N a m e > < B o o k M a r k E n t r y P o s i t i o n > 5 6 7 3 3 < / B o o k M a r k E n t r y P o s i t i o n > < B o o k M a r k E x i t P o s i t i o n > 6 3 2 0 0 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 f a 3 b 8 d 5 6 - e 9 b e - 4 f b 7 - b 3 c 7 - 9 a 5 b f c a 4 5 7 5 7 < / I n t e r n a l I d > < N a m e > C a l e n d a r B a s i c s _ m 3 C l i c k Y e s . T h e 0 0 : 0 1 : 0 3 . 3 - 0 0 : 0 1 : 1 1 . 4 < / N a m e > < T e x t > C l i c k   Y e s .   T h e   l o c a t i o n   i s   u p d a t e d   a n d   t h e   r o o m   n a m e   i s   a d d e d   t o   t h e   T o   l i n e . < / T e x t > < B o o k M a r k E n t r y N a m e > C a l e n d a r B a s i c s _ m 3 0 0 : 0 1 : 0 3 . 3 < / B o o k M a r k E n t r y N a m e > < B o o k M a r k E x i t N a m e > C a l e n d a r B a s i c s _ m 3 0 0 : 0 1 : 1 1 . 4 < / B o o k M a r k E x i t N a m e > < B o o k M a r k E n t r y P o s i t i o n > 6 3 3 0 0 < / B o o k M a r k E n t r y P o s i t i o n > < B o o k M a r k E x i t P o s i t i o n > 7 1 4 0 0 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 b 3 0 a e c 1 8 - 9 4 c 4 - 4 e 3 c - 8 5 9 f - f a 1 1 3 b d d f e b 9 < / I n t e r n a l I d > < N a m e > C a l e n d a r B a s i c s _ m 3 T h e l a s t t h i n g 0 0 : 0 1 : 1 1 . 5 - 0 0 : 0 1 : 1 7 . 1 < / N a m e > < T e x t > T h e   l a s t   t h i n g   w e ' l l   d o   i s   a d d   a   m e s s a g e   d o w n   h e r e   t o   g i v e   o u r   r e c i p i e n t s   m o r e   i n f o r m a t i o n   a b o u t   t h e   m e e t i n g . < / T e x t > < B o o k M a r k E n t r y N a m e > C a l e n d a r B a s i c s _ m 3 0 0 : 0 1 : 1 1 . 5 < / B o o k M a r k E n t r y N a m e > < B o o k M a r k E x i t N a m e > C a l e n d a r B a s i c s _ m 3 0 0 : 0 1 : 1 7 . 1 < / B o o k M a r k E x i t N a m e > < B o o k M a r k E n t r y P o s i t i o n > 7 1 5 0 0 < / B o o k M a r k E n t r y P o s i t i o n > < B o o k M a r k E x i t P o s i t i o n > 7 7 1 3 3 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 9 8 b 6 2 6 a 5 - 2 d 2 0 - 4 5 a 8 - 9 4 a 7 - c 6 0 8 5 3 5 f b d 8 0 < / I n t e r n a l I d > < N a m e > C a l e n d a r B a s i c s _ m 3 T h e n , c l i c k S e n d . 0 0 : 0 1 : 1 7 . 2 - 0 0 : 0 1 : 2 0 . 7 < / N a m e > < T e x t > T h e n ,   c l i c k   S e n d . < / T e x t > < B o o k M a r k E n t r y N a m e > C a l e n d a r B a s i c s _ m 3 0 0 : 0 1 : 1 7 . 2 < / B o o k M a r k E n t r y N a m e > < B o o k M a r k E x i t N a m e > C a l e n d a r B a s i c s _ m 3 0 0 : 0 1 : 2 0 . 7 < / B o o k M a r k E x i t N a m e > < B o o k M a r k E n t r y P o s i t i o n > 7 7 2 3 3 < / B o o k M a r k E n t r y P o s i t i o n > < B o o k M a r k E x i t P o s i t i o n > 8 0 7 3 3 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 0 7 b a 5 5 9 a - 8 f 6 3 - 4 7 b e - 8 2 3 f - f 3 3 e 6 e 2 6 a f 8 1 < / I n t e r n a l I d > < N a m e > C a l e n d a r B a s i c s _ m 3 E a c h p e r s o n o n 0 0 : 0 1 : 2 0 . 8 - 0 0 : 0 1 : 2 4 . 6 < / N a m e > < T e x t > E a c h   p e r s o n   o n   t h e   T o   l i n e ,   i n c l u d i n g   t h e   p e r s o n   w h o   s c h e d u l e s   t h e   c o n f e r e n c e   r o o m , < / T e x t > < B o o k M a r k E n t r y N a m e > C a l e n d a r B a s i c s _ m 3 0 0 : 0 1 : 2 0 . 8 < / B o o k M a r k E n t r y N a m e > < B o o k M a r k E x i t N a m e > C a l e n d a r B a s i c s _ m 3 0 0 : 0 1 : 2 4 . 6 < / B o o k M a r k E x i t N a m e > < B o o k M a r k E n t r y P o s i t i o n > 8 0 8 3 3 < / B o o k M a r k E n t r y P o s i t i o n > < B o o k M a r k E x i t P o s i t i o n > 8 4 6 0 0 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 b 9 c 6 a e 6 f - 2 5 1 0 - 4 c f f - b 4 c 0 - 5 1 2 5 4 2 b 7 3 4 d 0 < / I n t e r n a l I d > < N a m e > C a l e n d a r B a s i c s _ m 3 r e c e i v e s a n i n v i t a t i o n 0 0 : 0 1 : 2 4 . 7 - 0 0 : 0 1 : 2 7 . 7 < / N a m e > < T e x t > r e c e i v e s   a n   i n v i t a t i o n   t h a t   l o o k s   l i k e   t h i s . < / T e x t > < B o o k M a r k E n t r y N a m e > C a l e n d a r B a s i c s _ m 3 0 0 : 0 1 : 2 4 . 7 < / B o o k M a r k E n t r y N a m e > < B o o k M a r k E x i t N a m e > C a l e n d a r B a s i c s _ m 3 0 0 : 0 1 : 2 7 . 7 < / B o o k M a r k E x i t N a m e > < B o o k M a r k E n t r y P o s i t i o n > 8 4 7 0 0 < / B o o k M a r k E n t r y P o s i t i o n > < B o o k M a r k E x i t P o s i t i o n > 8 7 7 6 7 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 2 b 5 4 6 f 6 1 - a 0 a c - 4 b f d - a a 2 f - 3 7 0 d a d f 5 b 0 c d < / I n t e r n a l I d > < N a m e > C a l e n d a r B a s i c s _ m 3 R e g a r d l e s s o f w h e t h e r 0 0 : 0 1 : 2 7 . 8 - 0 0 : 0 1 : 3 0 . 0 < / N a m e > < T e x t > R e g a r d l e s s   o f   w h e t h e r   t h e y ' r e   u s i n g   t h e   O u t l o o k   p r o g r a m < / T e x t > < B o o k M a r k E n t r y N a m e > C a l e n d a r B a s i c s _ m 3 0 0 : 0 1 : 2 7 . 8 < / B o o k M a r k E n t r y N a m e > < B o o k M a r k E x i t N a m e > C a l e n d a r B a s i c s _ m 3 0 0 : 0 1 : 3 0 . 0 < / B o o k M a r k E x i t N a m e > < B o o k M a r k E n t r y P o s i t i o n > 8 7 8 6 7 < / B o o k M a r k E n t r y P o s i t i o n > < B o o k M a r k E x i t P o s i t i o n > 9 0 0 3 3 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 c 8 e 4 7 3 d d - 7 3 e d - 4 8 c 8 - 9 1 a 4 - 1 c b d 0 f e 3 4 e e 4 < / I n t e r n a l I d > < N a m e > C a l e n d a r B a s i c s _ m 3 o r w o r k i n g w i t h 0 0 : 0 1 : 3 0 . 1 - 0 0 : 0 1 : 3 9 . 4 < / N a m e > < T e x t > o r   w o r k i n g   w i t h   t h e i r   e m a i l   i n   a   b r o w s e r   u s i n g   t h e   O u t l o o k   W e b   A p p ,   t h e y   c a n   n o t e   t h e   l o c a t i o n ,   a n d   t i m e ,   a n d   r e a d   y o u r   m e s s a g e . < / T e x t > < B o o k M a r k E n t r y N a m e > C a l e n d a r B a s i c s _ m 3 0 0 : 0 1 : 3 0 . 1 < / B o o k M a r k E n t r y N a m e > < B o o k M a r k E x i t N a m e > C a l e n d a r B a s i c s _ m 3 0 0 : 0 1 : 3 9 . 4 < / B o o k M a r k E x i t N a m e > < B o o k M a r k E n t r y P o s i t i o n > 9 0 1 3 3 < / B o o k M a r k E n t r y P o s i t i o n > < B o o k M a r k E x i t P o s i t i o n > 9 9 4 0 0 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 e f e 8 1 4 7 8 - c 1 4 2 - 4 9 4 6 - b a c 2 - c d 8 f 4 8 8 3 4 b 0 9 < / I n t e r n a l I d > < N a m e > C a l e n d a r B a s i c s _ m 3 T h e n , t h e y c a n 0 0 : 0 1 : 3 9 . 5 - 0 0 : 0 1 : 4 7 . 1 < / N a m e > < T e x t > T h e n ,   t h e y   c a n   c h o o s e   t o   A c c e p t ,   T e n t a t i v e l y   a c c e p t   o r   D e c l i n e   t h e   i n v i t a t i o n . < / T e x t > < B o o k M a r k E n t r y N a m e > C a l e n d a r B a s i c s _ m 3 0 0 : 0 1 : 3 9 . 5 < / B o o k M a r k E n t r y N a m e > < B o o k M a r k E x i t N a m e > C a l e n d a r B a s i c s _ m 3 0 0 : 0 1 : 4 7 . 1 < / B o o k M a r k E x i t N a m e > < B o o k M a r k E n t r y P o s i t i o n > 9 9 5 0 0 < / B o o k M a r k E n t r y P o s i t i o n > < B o o k M a r k E x i t P o s i t i o n > 1 0 7 1 3 3 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 5 f 4 3 e 1 f b - a 9 f 8 - 4 5 9 a - b f 8 5 - 9 4 f 0 e 8 e 6 6 c e 1 < / I n t e r n a l I d > < N a m e > C a l e n d a r B a s i c s _ m 3 T h e y c a n a l s o 0 0 : 0 1 : 4 7 . 2 - 0 0 : 0 1 : 5 0 . 7 < / N a m e > < T e x t > T h e y   c a n   a l s o   e d i t   t h e i r   r e s p o n s e   b e f o r e   s e n d i n g   i t . < / T e x t > < B o o k M a r k E n t r y N a m e > C a l e n d a r B a s i c s _ m 3 0 0 : 0 1 : 4 7 . 2 < / B o o k M a r k E n t r y N a m e > < B o o k M a r k E x i t N a m e > C a l e n d a r B a s i c s _ m 3 0 0 : 0 1 : 5 0 . 7 < / B o o k M a r k E x i t N a m e > < B o o k M a r k E n t r y P o s i t i o n > 1 0 7 2 3 3 < / B o o k M a r k E n t r y P o s i t i o n > < B o o k M a r k E x i t P o s i t i o n > 1 1 0 7 6 7 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 5 e 1 5 b e 9 b - 9 1 0 9 - 4 3 9 0 - a d 2 a - 3 8 3 e 6 4 0 4 b f e 4 < / I n t e r n a l I d > < N a m e > C a l e n d a r B a s i c s _ m 3 A n e m a i l f o r m 0 0 : 0 1 : 5 0 . 8 - 0 0 : 0 1 : 5 7 . 4 < / N a m e > < T e x t > A n   e m a i l   f o r m   o p e n s   w h e r e   t h e y   c a n   e n t e r   a   m e s s a g e .   T h e n ,   t h e y   c l i c k   S e n d . < / T e x t > < B o o k M a r k E n t r y N a m e > C a l e n d a r B a s i c s _ m 3 0 0 : 0 1 : 5 0 . 8 < / B o o k M a r k E n t r y N a m e > < B o o k M a r k E x i t N a m e > C a l e n d a r B a s i c s _ m 3 0 0 : 0 1 : 5 7 . 4 < / B o o k M a r k E x i t N a m e > < B o o k M a r k E n t r y P o s i t i o n > 1 1 0 8 6 7 < / B o o k M a r k E n t r y P o s i t i o n > < B o o k M a r k E x i t P o s i t i o n > 1 1 7 4 6 7 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 3 c c 6 4 4 6 c - 4 b d 7 - 4 7 e 5 - a 1 7 3 - b 9 f 9 c 0 7 c c 0 2 f < / I n t e r n a l I d > < N a m e > C a l e n d a r B a s i c s _ m 3 Y o u c a n r e v i e w 0 0 : 0 1 : 5 7 . 5 - 0 0 : 0 2 : 0 1 . 3 < / N a m e > < T e x t > Y o u   c a n   r e v i e w   t h e   e m a i l   f r o m   t h e   p e o p l e   y o u   i n v i t e . < / T e x t > < B o o k M a r k E n t r y N a m e > C a l e n d a r B a s i c s _ m 3 0 0 : 0 1 : 5 7 . 5 < / B o o k M a r k E n t r y N a m e > < B o o k M a r k E x i t N a m e > C a l e n d a r B a s i c s _ m 3 0 0 : 0 2 : 0 1 . 3 < / B o o k M a r k E x i t N a m e > < B o o k M a r k E n t r y P o s i t i o n > 1 1 7 5 6 7 < / B o o k M a r k E n t r y P o s i t i o n > < B o o k M a r k E x i t P o s i t i o n > 1 2 1 3 0 0 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 3 1 c 4 8 7 d a - e 4 b 2 - 4 3 3 0 - 9 0 d 4 - a 0 4 9 a f 8 d 3 c 0 a < / I n t e r n a l I d > < N a m e > C a l e n d a r B a s i c s _ m 3 Y o u c a n a l s o 0 0 : 0 2 : 0 1 . 4 - 0 0 : 0 2 : 0 6 . 1 < / N a m e > < T e x t > Y o u   c a n   a l s o   o p e n   t h e   m e e t i n g   r e q u e s t   i n   y o u r   c a l e n d a r   t o   s e e   h o w   m a n y   p e o p l e   h a v e   a c c e p t e d , < / T e x t > < B o o k M a r k E n t r y N a m e > C a l e n d a r B a s i c s _ m 3 0 0 : 0 2 : 0 1 . 4 < / B o o k M a r k E n t r y N a m e > < B o o k M a r k E x i t N a m e > C a l e n d a r B a s i c s _ m 3 0 0 : 0 2 : 0 6 . 1 < / B o o k M a r k E x i t N a m e > < B o o k M a r k E n t r y P o s i t i o n > 1 2 1 4 0 0 < / B o o k M a r k E n t r y P o s i t i o n > < B o o k M a r k E x i t P o s i t i o n > 1 2 6 1 6 7 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 f d f d 2 a 1 2 - 2 3 f c - 4 3 c 1 - b 4 5 5 - f 9 0 a 7 0 2 8 5 5 c e < / I n t e r n a l I d > < N a m e > C a l e n d a r B a s i c s _ m 3 t e n t a t i v e l y a c c e p t e d o r 0 0 : 0 2 : 0 6 . 2 - 0 0 : 0 2 : 0 9 . 5 < / N a m e > < T e x t > t e n t a t i v e l y   a c c e p t e d   o r   d e c l i n e d . < / T e x t > < B o o k M a r k E n t r y N a m e > C a l e n d a r B a s i c s _ m 3 0 0 : 0 2 : 0 6 . 2 < / B o o k M a r k E n t r y N a m e > < B o o k M a r k E x i t N a m e > C a l e n d a r B a s i c s _ m 3 0 0 : 0 2 : 0 9 . 5 < / B o o k M a r k E x i t N a m e > < B o o k M a r k E n t r y P o s i t i o n > 1 2 6 2 6 7 < / B o o k M a r k E n t r y P o s i t i o n > < B o o k M a r k E x i t P o s i t i o n > 1 2 9 5 6 7 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 3 e b 4 3 f 1 5 - c 8 8 1 - 4 b 7 3 - 8 a e 5 - c 1 1 5 c e f 1 a b 2 8 < / I n t e r n a l I d > < N a m e > C a l e n d a r B a s i c s _ m 3 U p n e x t , w e ' l l 0 0 : 0 2 : 0 9 . 6 - 0 0 : 0 2 : 1 4 . 7 < / N a m e > < T e x t > U p   n e x t ,   w e ' l l   u s e   t h e   S c h e d u l i n g   A s s i s t a n t   t o   h e l p   u s   e x p a n d   t h e   m e e t i n g . < / T e x t > < B o o k M a r k E n t r y N a m e > C a l e n d a r B a s i c s _ m 3 0 0 : 0 2 : 0 9 . 6 < / B o o k M a r k E n t r y N a m e > < B o o k M a r k E x i t N a m e > C a l e n d a r B a s i c s _ m 3 0 0 : 0 2 : 1 4 . 7 < / B o o k M a r k E x i t N a m e > < B o o k M a r k E n t r y P o s i t i o n > 1 2 9 6 6 7 < / B o o k M a r k E n t r y P o s i t i o n > < B o o k M a r k E x i t P o s i t i o n > 1 3 4 7 3 3 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 2 4 1 f a d b 3 - 1 0 7 e - 4 b 4 2 - a 5 a 7 - 4 f 2 3 a 3 1 0 2 b e 9 < / I d > < C a p t i o n I t e m s > < C a p t i o n I t e m > < I n t e r n a l I d > 6 3 3 4 e 6 d b - c 8 f 5 - 4 6 6 c - a 7 a 9 - 8 8 7 2 f d 4 4 b 0 b 3 < / I n t e r n a l I d > < N a m e > C a l e n d a r B a s i c s _ m 1 W i t h O u t l o o k 2 0 1 3 , 0 0 : 0 0 : 0 0 . 3 - 0 0 : 0 0 : 0 6 . 7 < / N a m e > < T e x t > W i t h   O u t l o o k   2 0 1 3 ,   y o u   c a n   m a n a g e   c o m p l e x   c a l e n d a r s   t h a t   i n t e r a c t   w i t h   t h e   s c h e d u l e s   o f   m u l t i p l e   p e o p l e   i n   r e a l   t i m e . < / T e x t > < B o o k M a r k E n t r y N a m e > C a l e n d a r B a s i c s _ m 1 0 0 : 0 0 : 0 0 . 3 < / B o o k M a r k E n t r y N a m e > < B o o k M a r k E x i t N a m e > C a l e n d a r B a s i c s _ m 1 0 0 : 0 0 : 0 6 . 7 < / B o o k M a r k E x i t N a m e > < B o o k M a r k E n t r y P o s i t i o n > 3 3 3 < / B o o k M a r k E n t r y P o s i t i o n > < B o o k M a r k E x i t P o s i t i o n > 6 7 0 0 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 3 2 e 5 7 3 6 7 - d f 6 d - 4 3 f c - a 9 8 a - f c c 5 c d 6 f 7 0 b 8 < / I n t e r n a l I d > < N a m e > C a l e n d a r B a s i c s _ m 1 O r y o u c a n 0 0 : 0 0 : 0 6 . 8 - 0 0 : 0 0 : 1 2 . 5 < / N a m e > < T e x t > O r   y o u   c a n   k e e p   t o   t h e   b a s i c s .   Y o u   c r e a t e   w h a t e v e r   c a l e n d a r   m a k e s   s e n s e   f o r   y o u . < / T e x t > < B o o k M a r k E n t r y N a m e > C a l e n d a r B a s i c s _ m 1 0 0 : 0 0 : 0 6 . 8 < / B o o k M a r k E n t r y N a m e > < B o o k M a r k E x i t N a m e > C a l e n d a r B a s i c s _ m 1 0 0 : 0 0 : 1 2 . 5 < / B o o k M a r k E x i t N a m e > < B o o k M a r k E n t r y P o s i t i o n > 6 8 0 0 < / B o o k M a r k E n t r y P o s i t i o n > < B o o k M a r k E x i t P o s i t i o n > 1 2 5 3 3 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 f 3 4 f 1 b 0 7 - a b 0 5 - 4 3 6 8 - 8 8 6 8 - 5 4 5 1 d a e 6 9 5 9 a < / I n t e r n a l I d > < N a m e > C a l e n d a r B a s i c s _ m 1 I n t h i s c o u r s e , 0 0 : 0 0 : 1 2 . 6 - 0 0 : 0 0 : 1 5 . 6 < / N a m e > < T e x t > I n   t h i s   c o u r s e ,   w e ' l l   f o c u s   o n   u s i n g   t h e   c a l e n d a r   f o r   b u s i n e s s , < / T e x t > < B o o k M a r k E n t r y N a m e > C a l e n d a r B a s i c s _ m 1 0 0 : 0 0 : 1 2 . 6 < / B o o k M a r k E n t r y N a m e > < B o o k M a r k E x i t N a m e > C a l e n d a r B a s i c s _ m 1 0 0 : 0 0 : 1 5 . 6 < / B o o k M a r k E x i t N a m e > < B o o k M a r k E n t r y P o s i t i o n > 1 2 6 3 3 < / B o o k M a r k E n t r y P o s i t i o n > < B o o k M a r k E x i t P o s i t i o n > 1 5 6 3 3 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 f b a 3 b c b 1 - 1 4 3 e - 4 6 1 9 - 8 5 6 3 - 5 9 6 a 6 b 6 6 3 b 5 8 < / I n t e r n a l I d > < N a m e > C a l e n d a r B a s i c s _ m 1 b u t y o u c a n 0 0 : 0 0 : 1 5 . 7 - 0 0 : 0 0 : 2 1 . 4 < / N a m e > < T e x t > b u t   y o u   c a n   t a k e   w h a t   y o u   l e a r n   h e r e   a n d   a p p l y   t o   a n y   o t h e r   u s e ,   s u c h   a s   s c h e d u l i n g   p e r s o n a l   t i m e . < / T e x t > < B o o k M a r k E n t r y N a m e > C a l e n d a r B a s i c s _ m 1 0 0 : 0 0 : 1 5 . 7 < / B o o k M a r k E n t r y N a m e > < B o o k M a r k E x i t N a m e > C a l e n d a r B a s i c s _ m 1 0 0 : 0 0 : 2 1 . 4 < / B o o k M a r k E x i t N a m e > < B o o k M a r k E n t r y P o s i t i o n > 1 5 7 3 3 < / B o o k M a r k E n t r y P o s i t i o n > < B o o k M a r k E x i t P o s i t i o n > 2 1 4 0 0 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 7 e a 7 4 9 2 9 - a c 1 7 - 4 7 c e - b b f 8 - 2 9 7 4 5 9 0 4 e 5 1 f < / I n t e r n a l I d > < N a m e > C a l e n d a r B a s i c s _ m 1 S t a r t b y a d d i n g 0 0 : 0 0 : 2 1 . 5 - 0 0 : 0 0 : 2 6 . 1 < / N a m e > < T e x t > S t a r t   b y   a d d i n g   a   n e w   i t e m :   a   N e w   A p p o i n t m e n t   o r   a   N e w   M e e t i n g . < / T e x t > < B o o k M a r k E n t r y N a m e > C a l e n d a r B a s i c s _ m 1 0 0 : 0 0 : 2 1 . 5 < / B o o k M a r k E n t r y N a m e > < B o o k M a r k E x i t N a m e > C a l e n d a r B a s i c s _ m 1 0 0 : 0 0 : 2 6 . 1 < / B o o k M a r k E x i t N a m e > < B o o k M a r k E n t r y P o s i t i o n > 2 1 5 0 0 < / B o o k M a r k E n t r y P o s i t i o n > < B o o k M a r k E x i t P o s i t i o n > 2 6 1 0 0 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 9 7 e 4 b 2 0 d - a 3 c 6 - 4 6 b b - b 8 1 f - 4 e 2 4 a 0 f 9 a 9 4 0 < / I n t e r n a l I d > < N a m e > C a l e n d a r B a s i c s _ m 1 T h e o n l y d i f f e r e n c e 0 0 : 0 0 : 2 6 . 2 - 0 0 : 0 0 : 2 9 . 4 < / N a m e > < T e x t > T h e   o n l y   d i f f e r e n c e   i s   t h a t   a   m e e t i n g   i n c l u d e s   o t h e r   p e o p l e . < / T e x t > < B o o k M a r k E n t r y N a m e > C a l e n d a r B a s i c s _ m 1 0 0 : 0 0 : 2 6 . 2 < / B o o k M a r k E n t r y N a m e > < B o o k M a r k E x i t N a m e > C a l e n d a r B a s i c s _ m 1 0 0 : 0 0 : 2 9 . 4 < / B o o k M a r k E x i t N a m e > < B o o k M a r k E n t r y P o s i t i o n > 2 6 2 0 0 < / B o o k M a r k E n t r y P o s i t i o n > < B o o k M a r k E x i t P o s i t i o n > 2 9 4 6 7 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 8 9 a 8 9 0 d 0 - 7 4 5 6 - 4 4 f f - 9 f 5 b - b 6 e 2 0 6 8 e 5 e a c < / I n t e r n a l I d > < N a m e > C a l e n d a r B a s i c s _ m 1 S i n c e w e ' r e j u s t 0 0 : 0 0 : 2 9 . 5 - 0 0 : 0 0 : 3 3 . 8 < / N a m e > < T e x t > S i n c e   w e ' r e   j u s t   s t a r t i n g   o u t ,   l e t ' s   k e e p   i t   s i m p l e   a n d   a d d   a   N e w   A p p o i n t m e n t . < / T e x t > < B o o k M a r k E n t r y N a m e > C a l e n d a r B a s i c s _ m 1 0 0 : 0 0 : 2 9 . 5 < / B o o k M a r k E n t r y N a m e > < B o o k M a r k E x i t N a m e > C a l e n d a r B a s i c s _ m 1 0 0 : 0 0 : 3 3 . 8 < / B o o k M a r k E x i t N a m e > < B o o k M a r k E n t r y P o s i t i o n > 2 9 5 6 7 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 7 b 5 d 7 f 7 4 - 4 6 4 a - 4 9 5 8 - 9 f 8 6 - 2 7 b 1 e 9 f d 7 b c 6 < / I n t e r n a l I d > < N a m e > C a l e n d a r B a s i c s _ m 1 C l i c k w h e r e y o u 0 0 : 0 0 : 3 3 . 9 - 0 0 : 0 0 : 3 9 . 7 < / N a m e > < T e x t > C l i c k   w h e r e   y o u   w a n t   t o   a d d   t h e   a p p o i n t m e n t ,   a n d   t h e n   c l i c k   t h e   i t e m . < / T e x t > < B o o k M a r k E n t r y N a m e > C a l e n d a r B a s i c s _ m 1 0 0 : 0 0 : 3 3 . 9 < / B o o k M a r k E n t r y N a m e > < B o o k M a r k E x i t N a m e > C a l e n d a r B a s i c s _ m 1 0 0 : 0 0 : 3 9 . 7 < / B o o k M a r k E x i t N a m e > < B o o k M a r k E n t r y P o s i t i o n > 3 3 9 6 7 < / B o o k M a r k E n t r y P o s i t i o n > < B o o k M a r k E x i t P o s i t i o n > 3 9 7 3 3 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 5 c 1 9 d 4 4 5 - 2 4 2 0 - 4 8 4 a - b 2 a 0 - c 5 2 7 6 0 5 6 f 7 8 e < / I n t e r n a l I d > < N a m e > C a l e n d a r B a s i c s _ m 1 T y p e a S u b j e c t , 0 0 : 0 0 : 3 9 . 8 - 0 0 : 0 0 : 4 7 . 3 < / N a m e > < T e x t > T y p e   a   S u b j e c t ,   a n d   a   L o c a t i o n .   A n   a p p o i n t m e n t   c a n   b e   a n y t h i n g   y o u   w a n t   i t   t o   b e . < / T e x t > < B o o k M a r k E n t r y N a m e > C a l e n d a r B a s i c s _ m 1 0 0 : 0 0 : 3 9 . 8 < / B o o k M a r k E n t r y N a m e > < B o o k M a r k E x i t N a m e > C a l e n d a r B a s i c s _ m 1 0 0 : 0 0 : 4 7 . 3 < / B o o k M a r k E x i t N a m e > < B o o k M a r k E n t r y P o s i t i o n > 3 9 8 3 3 < / B o o k M a r k E n t r y P o s i t i o n > < B o o k M a r k E x i t P o s i t i o n > 4 7 3 6 7 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 b d f 3 b 1 9 e - d 4 9 1 - 4 5 b 0 - a 0 0 3 - b 6 4 6 c 6 3 e 3 c 1 1 < / I n t e r n a l I d > < N a m e > C a l e n d a r B a s i c s _ m 1 I n t h i s c a s e , 0 0 : 0 0 : 4 7 . 4 - 0 0 : 0 0 : 5 1 . 1 < / N a m e > < T e x t > I n   t h i s   c a s e ,   w e ' r e   j u s t   b l o c k i n g   o u t   t i m e   t o   g e t   s o m e   w o r k   d o n e   i n   t h e   o f f i c e . < / T e x t > < B o o k M a r k E n t r y N a m e > C a l e n d a r B a s i c s _ m 1 0 0 : 0 0 : 4 7 . 4 < / B o o k M a r k E n t r y N a m e > < B o o k M a r k E x i t N a m e > C a l e n d a r B a s i c s _ m 1 0 0 : 0 0 : 5 1 . 1 < / B o o k M a r k E x i t N a m e > < B o o k M a r k E n t r y P o s i t i o n > 4 7 4 6 7 < / B o o k M a r k E n t r y P o s i t i o n > < B o o k M a r k E x i t P o s i t i o n > 5 1 1 6 7 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 9 1 c 2 3 5 6 5 - a b 1 e - 4 8 f 2 - 8 1 c 9 - 3 3 2 1 7 6 b 7 1 1 c d < / I n t e r n a l I d > < N a m e > C a l e n d a r B a s i c s _ m 1 Y o u c a n u s e 0 0 : 0 0 : 5 1 . 2 - 0 0 : 0 0 : 5 4 . 7 < / N a m e > < T e x t > Y o u   c a n   u s e   t h e   c a l e n d a r   l i k e   t h i s   t o   h e l p   y o u   k e e p   o r g a n i z e d . < / T e x t > < B o o k M a r k E n t r y N a m e > C a l e n d a r B a s i c s _ m 1 0 0 : 0 0 : 5 1 . 2 < / B o o k M a r k E n t r y N a m e > < B o o k M a r k E x i t N a m e > C a l e n d a r B a s i c s _ m 1 0 0 : 0 0 : 5 4 . 7 < / B o o k M a r k E x i t N a m e > < B o o k M a r k E n t r y P o s i t i o n > 5 1 2 6 7 < / B o o k M a r k E n t r y P o s i t i o n > < B o o k M a r k E x i t P o s i t i o n > 5 4 7 3 3 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 4 3 8 b 4 7 7 b - d 4 f 8 - 4 1 4 2 - a 7 a e - f 9 0 6 8 a 4 9 3 1 c 6 < / I n t e r n a l I d > < N a m e > C a l e n d a r B a s i c s _ m 1 T h i s a r e a s h o w s 0 0 : 0 0 : 5 4 . 8 - 0 0 : 0 1 : 0 2 . 5 < / N a m e > < T e x t > T h i s   a r e a   s h o w s   t h e   t i m e   y o u   s e l e c t e d   o n   t h e   c a l e n d a r ,   b u t   y o u   c a n   c h a n g e   i t   i f   y o u   w a n t . < / T e x t > < B o o k M a r k E n t r y N a m e > C a l e n d a r B a s i c s _ m 1 0 0 : 0 0 : 5 4 . 8 < / B o o k M a r k E n t r y N a m e > < B o o k M a r k E x i t N a m e > C a l e n d a r B a s i c s _ m 1 0 0 : 0 1 : 0 2 . 5 < / B o o k M a r k E x i t N a m e > < B o o k M a r k E n t r y P o s i t i o n > 5 4 8 3 3 < / B o o k M a r k E n t r y P o s i t i o n > < B o o k M a r k E x i t P o s i t i o n > 6 2 5 0 0 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 4 9 6 1 c f f a - b c 3 0 - 4 8 3 6 - 8 3 8 a - 4 d b a 7 0 1 3 a 9 a a < / I n t e r n a l I d > < N a m e > C a l e n d a r B a s i c s _ m 1 D o w n h e r e y o u 0 0 : 0 1 : 0 2 . 6 - 0 0 : 0 1 : 0 4 . 6 < / N a m e > < T e x t > D o w n   h e r e   y o u   c a n   a d d   m o r e   d e t a i l s . < / T e x t > < B o o k M a r k E n t r y N a m e > C a l e n d a r B a s i c s _ m 1 0 0 : 0 1 : 0 2 . 6 < / B o o k M a r k E n t r y N a m e > < B o o k M a r k E x i t N a m e > C a l e n d a r B a s i c s _ m 1 0 0 : 0 1 : 0 4 . 6 < / B o o k M a r k E x i t N a m e > < B o o k M a r k E n t r y P o s i t i o n > 6 2 6 0 0 < / B o o k M a r k E n t r y P o s i t i o n > < B o o k M a r k E x i t P o s i t i o n > 6 4 6 3 3 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 a e 9 8 0 b 7 3 - d 9 d d - 4 1 e a - 8 4 b 5 - 2 1 9 d 2 7 7 e a 5 f 6 < / I n t e r n a l I d > < N a m e > C a l e n d a r B a s i c s _ m 1 S i n c e y o u ' r e t h e 0 0 : 0 1 : 0 4 . 7 - 0 0 : 0 1 : 0 8 . 8 < / N a m e > < T e x t > S i n c e   y o u ' r e   t h e   o n l y   o n e   w h o   w i l l   u s e   t h e   a p p o i n t m e n t ,   y o u   c a n   a d d   w h a t e v e r   y o u   w a n t . < / T e x t > < B o o k M a r k E n t r y N a m e > C a l e n d a r B a s i c s _ m 1 0 0 : 0 1 : 0 4 . 7 < / B o o k M a r k E n t r y N a m e > < B o o k M a r k E x i t N a m e > C a l e n d a r B a s i c s _ m 1 0 0 : 0 1 : 0 8 . 8 < / B o o k M a r k E x i t N a m e > < B o o k M a r k E n t r y P o s i t i o n > 6 4 7 3 3 < / B o o k M a r k E n t r y P o s i t i o n > < B o o k M a r k E x i t P o s i t i o n > 6 8 8 6 7 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 3 1 c 4 0 f d 9 - 4 5 e 5 - 4 9 f f - 8 3 3 1 - 3 7 0 7 e 5 1 8 2 d 9 c < / I n t e r n a l I d > < N a m e > C a l e n d a r B a s i c s _ m 1 C l i c k I n s e r t , a n d 0 0 : 0 1 : 0 8 . 9 - 0 0 : 0 1 : 1 7 . 5 < / N a m e > < T e x t > C l i c k   I n s e r t ,   a n d   A t t a c h   F i l e .   T h e n ,   l e t ' s   a t t a c h   t h e   P o w e r P o i n t   f i l e   w e ' l l   b e   w o r k i n g   o n . < / T e x t > < B o o k M a r k E n t r y N a m e > C a l e n d a r B a s i c s _ m 1 0 0 : 0 1 : 0 8 . 9 < / B o o k M a r k E n t r y N a m e > < B o o k M a r k E x i t N a m e > C a l e n d a r B a s i c s _ m 1 0 0 : 0 1 : 1 7 . 5 < / B o o k M a r k E x i t N a m e > < B o o k M a r k E n t r y P o s i t i o n > 6 8 9 6 7 < / B o o k M a r k E n t r y P o s i t i o n > < B o o k M a r k E x i t P o s i t i o n > 7 7 5 0 0 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 6 3 5 f 5 a 6 f - 5 c 5 6 - 4 9 7 d - a 3 f 1 - b d b 6 f 5 2 b 8 c 8 e < / I n t e r n a l I d > < N a m e > C a l e n d a r B a s i c s _ m 1 T h e r e . T h e a p p o i n t m e n t 0 0 : 0 1 : 1 7 . 6 - 0 0 : 0 1 : 2 2 . 3 < / N a m e > < T e x t > T h e r e .   T h e   a p p o i n t m e n t   i s   d o n e .   B u t   l e t ' s   a d d   a   f e w   m o r e   o p t i o n s . < / T e x t > < B o o k M a r k E n t r y N a m e > C a l e n d a r B a s i c s _ m 1 0 0 : 0 1 : 1 7 . 6 < / B o o k M a r k E n t r y N a m e > < B o o k M a r k E x i t N a m e > C a l e n d a r B a s i c s _ m 1 0 0 : 0 1 : 2 2 . 3 < / B o o k M a r k E x i t N a m e > < B o o k M a r k E n t r y P o s i t i o n > 7 7 6 0 0 < / B o o k M a r k E n t r y P o s i t i o n > < B o o k M a r k E x i t P o s i t i o n > 8 2 3 3 3 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 a 0 3 e 7 c 3 a - 9 d 7 a - 4 6 6 1 - 8 9 1 6 - 2 2 d a 1 b f a f 9 d f < / I n t e r n a l I d > < N a m e > C a l e n d a r B a s i c s _ m 1 I n S h o w A s , 0 0 : 0 1 : 2 2 . 4 - 0 0 : 0 1 : 2 6 . 4 < / N a m e > < T e x t > I n   S h o w   A s ,   y o u   c a n   c h o o s e   h o w   y o u   w a n t   o t h e r s   t o   v i e w   y o u r   t i m e . < / T e x t > < B o o k M a r k E n t r y N a m e > C a l e n d a r B a s i c s _ m 1 0 0 : 0 1 : 2 2 . 4 < / B o o k M a r k E n t r y N a m e > < B o o k M a r k E x i t N a m e > C a l e n d a r B a s i c s _ m 1 0 0 : 0 1 : 2 6 . 4 < / B o o k M a r k E x i t N a m e > < B o o k M a r k E n t r y P o s i t i o n > 8 2 4 3 3 < / B o o k M a r k E n t r y P o s i t i o n > < B o o k M a r k E x i t P o s i t i o n > 8 6 4 3 3 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 6 d 5 4 9 9 b b - 7 6 e 7 - 4 c 1 6 - 8 1 1 d - b 7 c a 5 0 d 2 c 5 d 8 < / I n t e r n a l I d > < N a m e > C a l e n d a r B a s i c s _ m 1 T h i s i s u s e f u l 0 0 : 0 1 : 2 6 . 5 - 0 0 : 0 1 : 2 9 . 0 < / N a m e > < T e x t > T h i s   i s   u s e f u l   i f   y o u   s h a r e   y o u r   c a l e n d a r . < / T e x t > < B o o k M a r k E n t r y N a m e > C a l e n d a r B a s i c s _ m 1 0 0 : 0 1 : 2 6 . 5 < / B o o k M a r k E n t r y N a m e > < B o o k M a r k E x i t N a m e > C a l e n d a r B a s i c s _ m 1 0 0 : 0 1 : 2 9 . 0 < / B o o k M a r k E x i t N a m e > < B o o k M a r k E n t r y P o s i t i o n > 8 6 5 3 3 < / B o o k M a r k E n t r y P o s i t i o n > < B o o k M a r k E x i t P o s i t i o n > 8 9 0 0 0 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 8 e f 5 1 3 3 3 - 4 1 e 2 - 4 a 2 4 - 8 7 2 5 - a b 2 6 a d f d e 7 2 3 < / I n t e r n a l I d > < N a m e > C a l e n d a r B a s i c s _ m 1 W e ' l l g e t i n t o 0 0 : 0 1 : 2 9 . 1 - 0 0 : 0 1 : 3 1 . 1 < / N a m e > < T e x t > W e ' l l   g e t   i n t o   s h a r i n g   l a t e r . < / T e x t > < B o o k M a r k E n t r y N a m e > C a l e n d a r B a s i c s _ m 1 0 0 : 0 1 : 2 9 . 1 < / B o o k M a r k E n t r y N a m e > < B o o k M a r k E x i t N a m e > C a l e n d a r B a s i c s _ m 1 0 0 : 0 1 : 3 1 . 1 < / B o o k M a r k E x i t N a m e > < B o o k M a r k E n t r y P o s i t i o n > 8 9 1 0 0 < / B o o k M a r k E n t r y P o s i t i o n > < B o o k M a r k E x i t P o s i t i o n > 9 1 1 0 0 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 e f c 9 2 6 c 9 - 7 c f 0 - 4 5 3 d - b c 0 1 - 7 9 b c 9 6 7 e 2 5 2 1 < / I n t e r n a l I d > < N a m e > C a l e n d a r B a s i c s _ m 1 F o r n o w , l e t ' s 0 0 : 0 1 : 3 1 . 2 - 0 0 : 0 1 : 3 3 . 7 < / N a m e > < T e x t > F o r   n o w ,   l e t ' s   k e e p   t h e   d e f a u l t   s e l e c t i o n ,   B u s y , < / T e x t > < B o o k M a r k E n t r y N a m e > C a l e n d a r B a s i c s _ m 1 0 0 : 0 1 : 3 1 . 2 < / B o o k M a r k E n t r y N a m e > < B o o k M a r k E x i t N a m e > C a l e n d a r B a s i c s _ m 1 0 0 : 0 1 : 3 3 . 7 < / B o o k M a r k E x i t N a m e > < B o o k M a r k E n t r y P o s i t i o n > 9 1 2 0 0 < / B o o k M a r k E n t r y P o s i t i o n > < B o o k M a r k E x i t P o s i t i o n > 9 3 7 6 7 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 b 0 3 6 1 6 1 1 - 9 c 0 f - 4 3 b b - a b f 5 - 5 9 4 c 5 c 0 f 9 3 3 8 < / I n t e r n a l I d > < N a m e > C a l e n d a r B a s i c s _ m 1 s o t h a t a n y o n e 0 0 : 0 1 : 3 3 . 8 - 0 0 : 0 1 : 3 8 . 6 < / N a m e > < T e x t > s o   t h a t   a n y o n e   w h o   s e e s   t h e   e n t r y   w i l l   k n o w   y o u   d o n  t   w a n t   t o   b e   i n t e r r u p t e d   a t   t h i s   t i m e . < / T e x t > < B o o k M a r k E n t r y N a m e > C a l e n d a r B a s i c s _ m 1 0 0 : 0 1 : 3 3 . 8 < / B o o k M a r k E n t r y N a m e > < B o o k M a r k E x i t N a m e > C a l e n d a r B a s i c s _ m 1 0 0 : 0 1 : 3 8 . 6 < / B o o k M a r k E x i t N a m e > < B o o k M a r k E n t r y P o s i t i o n > 9 3 8 6 7 < / B o o k M a r k E n t r y P o s i t i o n > < B o o k M a r k E x i t P o s i t i o n > 9 8 6 0 0 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 1 2 7 2 a e 3 6 - 8 3 c e - 4 0 6 2 - 9 7 f d - a b 9 0 6 5 5 1 0 c 1 c < / I n t e r n a l I d > < N a m e > C a l e n d a r B a s i c s _ m 1 N e x t , y o u c a n 0 0 : 0 1 : 3 8 . 7 - 0 0 : 0 1 : 4 0 . 6 < / N a m e > < T e x t > N e x t ,   y o u   c a n   s e t   a   r e m i n d e r . < / T e x t > < B o o k M a r k E n t r y N a m e > C a l e n d a r B a s i c s _ m 1 0 0 : 0 1 : 3 8 . 7 < / B o o k M a r k E n t r y N a m e > < B o o k M a r k E x i t N a m e > C a l e n d a r B a s i c s _ m 1 0 0 : 0 1 : 4 0 . 6 < / B o o k M a r k E x i t N a m e > < B o o k M a r k E n t r y P o s i t i o n > 9 8 7 0 0 < / B o o k M a r k E n t r y P o s i t i o n > < B o o k M a r k E x i t P o s i t i o n > 1 0 0 6 0 0 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 7 c 3 7 4 d f c - 3 b 3 8 - 4 8 1 1 - 9 8 2 f - 5 2 8 e b 3 0 e f 5 a 1 < / I n t e r n a l I d > < N a m e > C a l e n d a r B a s i c s _ m 1 I f y o u d o n ' t 0 0 : 0 1 : 4 0 . 7 - 0 0 : 0 1 : 4 9 . 8 < / N a m e > < T e x t > I f   y o u   d o n ' t   d o   a n y t h i n g ,   y o u   w i l l   g e t   a   r e m i n d e r   m e s s a g e   1 5   m i n u t e s   b e f o r e   t h e   s t a r t   t i m e .   L e t ' s   c h a n g e   t h a t   t o   1   h o u r . < / T e x t > < B o o k M a r k E n t r y N a m e > C a l e n d a r B a s i c s _ m 1 0 0 : 0 1 : 4 0 . 7 < / B o o k M a r k E n t r y N a m e > < B o o k M a r k E x i t N a m e > C a l e n d a r B a s i c s _ m 1 0 0 : 0 1 : 4 9 . 8 < / B o o k M a r k E x i t N a m e > < B o o k M a r k E n t r y P o s i t i o n > 1 0 0 7 0 0 < / B o o k M a r k E n t r y P o s i t i o n > < B o o k M a r k E x i t P o s i t i o n > 1 0 9 8 3 3 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 7 c d f e c 6 a - 9 3 3 d - 4 1 2 7 - 8 4 e e - b 2 e 4 1 7 9 0 1 0 6 7 < / I n t e r n a l I d > < N a m e > C a l e n d a r B a s i c s _ m 1 F i n a l l y , l e t ' s c o l o r - c o d e 0 0 : 0 1 : 4 9 . 9 - 0 0 : 0 1 : 5 3 . 6 < / N a m e > < T e x t > F i n a l l y ,   l e t ' s   c o l o r - c o d e   t h e   a p p o i n t m e n t   b y   a d d i n g   a   C a t e g o r y . < / T e x t > < B o o k M a r k E n t r y N a m e > C a l e n d a r B a s i c s _ m 1 0 0 : 0 1 : 4 9 . 9 < / B o o k M a r k E n t r y N a m e > < B o o k M a r k E x i t N a m e > C a l e n d a r B a s i c s _ m 1 0 0 : 0 1 : 5 3 . 6 < / B o o k M a r k E x i t N a m e > < B o o k M a r k E n t r y P o s i t i o n > 1 0 9 9 3 3 < / B o o k M a r k E n t r y P o s i t i o n > < B o o k M a r k E x i t P o s i t i o n > 1 1 3 6 0 0 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 6 9 5 c d 4 7 5 - f 3 3 d - 4 e b e - b e 5 e - b 8 2 c 4 e 3 a b 5 8 2 < / I n t e r n a l I d > < N a m e > C a l e n d a r B a s i c s _ m 1 Y o u d o n  t h a v e 0 0 : 0 1 : 5 3 . 7 - 0 0 : 0 1 : 5 7 . 8 < / N a m e > < T e x t > Y o u   d o n  t   h a v e   t o   d o   t h i s ,   b u t   i t   c a n   b e   h e l p f u l   i f   y o u   h a v e   a   v e r y   c r o w d e d   s c h e d u l e . < / T e x t > < B o o k M a r k E n t r y N a m e > C a l e n d a r B a s i c s _ m 1 0 0 : 0 1 : 5 3 . 7 < / B o o k M a r k E n t r y N a m e > < B o o k M a r k E x i t N a m e > C a l e n d a r B a s i c s _ m 1 0 0 : 0 1 : 5 7 . 8 < / B o o k M a r k E x i t N a m e > < B o o k M a r k E n t r y P o s i t i o n > 1 1 3 7 0 0 < / B o o k M a r k E n t r y P o s i t i o n > < B o o k M a r k E x i t P o s i t i o n > 1 1 7 8 6 7 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 a f b f d e e 7 - c a e f - 4 0 c 6 - b 3 9 8 - 2 c 4 d 1 7 6 8 e 4 2 6 < / I n t e r n a l I d > < N a m e > C a l e n d a r B a s i c s _ m 1 I ' v e a d d e d a 0 0 : 0 1 : 5 7 . 9 - 0 0 : 0 2 : 0 1 . 6 < / N a m e > < T e x t > I ' v e   a d d e d   a   f e w   o f   m y   o w n   c a t e g o r i e s .   < / T e x t > < B o o k M a r k E n t r y N a m e > C a l e n d a r B a s i c s _ m 1 0 0 : 0 1 : 5 7 . 9 < / B o o k M a r k E n t r y N a m e > < B o o k M a r k E x i t N a m e > C a l e n d a r B a s i c s _ m 1 0 0 : 0 2 : 0 1 . 6 < / B o o k M a r k E x i t N a m e > < B o o k M a r k E n t r y P o s i t i o n > 1 1 7 9 6 7 < / B o o k M a r k E n t r y P o s i t i o n > < B o o k M a r k E x i t P o s i t i o n > 1 2 1 6 6 7 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 7 0 9 1 5 1 a 6 - 8 5 2 b - 4 6 8 2 - b 6 3 d - 3 f b 0 4 f 4 d d c d 4 < / I n t e r n a l I d > < N a m e > C a l e n d a r B a s i c s _ m 1 T h e r e , n o w w e 0 0 : 0 2 : 0 1 . 7 - 0 0 : 0 2 : 0 6 . 8 < / N a m e > < T e x t > T h e r e ,   n o w   w e   c a n   q u i c k l y   s p o t   t h e   t i m e s   w e   s e t   a s i d e   t o   w o r k   a l o n e . < / T e x t > < B o o k M a r k E n t r y N a m e > C a l e n d a r B a s i c s _ m 1 0 0 : 0 2 : 0 1 . 7 < / B o o k M a r k E n t r y N a m e > < B o o k M a r k E x i t N a m e > C a l e n d a r B a s i c s _ m 1 0 0 : 0 2 : 0 6 . 8 < / B o o k M a r k E x i t N a m e > < B o o k M a r k E n t r y P o s i t i o n > 1 2 1 7 6 7 < / B o o k M a r k E n t r y P o s i t i o n > < B o o k M a r k E x i t P o s i t i o n > 1 2 6 8 6 7 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 0 c 9 c 1 9 a 3 - d 5 6 b - 4 5 2 2 - b a 0 e - 7 f e c 4 0 2 b 0 2 f c < / I n t e r n a l I d > < N a m e > C a l e n d a r B a s i c s _ m 1 W h e n y o u ' r e d o n e , 0 0 : 0 2 : 0 6 . 9 - 0 0 : 0 2 : 1 0 . 2 < / N a m e > < T e x t > W h e n   y o u ' r e   d o n e ,   c l i c k   S a v e   & a m p ;   C l o s e . < / T e x t > < B o o k M a r k E n t r y N a m e > C a l e n d a r B a s i c s _ m 1 0 0 : 0 2 : 0 6 . 9 < / B o o k M a r k E n t r y N a m e > < B o o k M a r k E x i t N a m e > C a l e n d a r B a s i c s _ m 1 0 0 : 0 2 : 1 0 . 2 < / B o o k M a r k E x i t N a m e > < B o o k M a r k E n t r y P o s i t i o n > 1 2 6 9 6 7 < / B o o k M a r k E n t r y P o s i t i o n > < B o o k M a r k E x i t P o s i t i o n > 1 3 0 2 6 7 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 b c 6 2 6 1 7 c - e 1 f 2 - 4 b 8 b - 9 3 3 5 - 8 2 3 1 3 0 7 9 5 f c b < / I n t e r n a l I d > < N a m e > C a l e n d a r B a s i c s _ m 1 T h e r e ' s t h e a p p o i n t m e n t . 0 0 : 0 2 : 1 0 . 3 - 0 0 : 0 2 : 1 7 . 5 < / N a m e > < T e x t > T h e r e ' s   t h e   a p p o i n t m e n t .   I f   y o u   w a n t   t o   c h a n g e   t h e   d u r a t i o n ,   s e l e c t   t h e   a p p o i n t m e n t ,   a n d   d r a g   t h e   b o t t o m   b o r d e r . < / T e x t > < B o o k M a r k E n t r y N a m e > C a l e n d a r B a s i c s _ m 1 0 0 : 0 2 : 1 0 . 3 < / B o o k M a r k E n t r y N a m e > < B o o k M a r k E x i t N a m e > C a l e n d a r B a s i c s _ m 1 0 0 : 0 2 : 1 7 . 5 < / B o o k M a r k E x i t N a m e > < B o o k M a r k E n t r y P o s i t i o n > 1 3 0 3 6 7 < / B o o k M a r k E n t r y P o s i t i o n > < B o o k M a r k E x i t P o s i t i o n > 1 3 7 5 3 3 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 8 9 6 e 5 4 9 9 - 7 a 3 b - 4 f 1 9 - a d 3 e - e a 4 1 2 c 9 f 7 8 f 9 < / I n t e r n a l I d > < N a m e > C a l e n d a r B a s i c s _ m 1 O r y o u c a n 0 0 : 0 2 : 1 7 . 6 - 0 0 : 0 2 : 2 4 . 0 < / N a m e > < T e x t > O r   y o u   c a n   d r a g   t h e   w h o l e   t h i n g   t o   m o v e   i t   t o   a   d i f f e r e n t   t i m e   a n d   d a t e . < / T e x t > < B o o k M a r k E n t r y N a m e > C a l e n d a r B a s i c s _ m 1 0 0 : 0 2 : 1 7 . 6 < / B o o k M a r k E n t r y N a m e > < B o o k M a r k E x i t N a m e > C a l e n d a r B a s i c s _ m 1 0 0 : 0 2 : 2 4 . 0 < / B o o k M a r k E x i t N a m e > < B o o k M a r k E n t r y P o s i t i o n > 1 3 7 6 3 3 < / B o o k M a r k E n t r y P o s i t i o n > < B o o k M a r k E x i t P o s i t i o n > 1 4 4 0 6 7 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 1 e 5 f e b e 3 - 7 7 0 4 - 4 6 a 8 - a 3 5 0 - 5 0 f f d b e 9 2 8 c d < / I n t e r n a l I d > < N a m e > C a l e n d a r B a s i c s _ m 1 A t o n e h o u r 0 0 : 0 2 : 2 4 . 1 - 0 0 : 0 2 : 2 9 . 1 < / N a m e > < T e x t > A t   o n e   h o u r   b e f o r e   t h e   a p p o i n t m e n t   s t a r t   t i m e ,   w e   g e t   a   r e m i n d e r   m e s s a g e . < / T e x t > < B o o k M a r k E n t r y N a m e > C a l e n d a r B a s i c s _ m 1 0 0 : 0 2 : 2 4 . 1 < / B o o k M a r k E n t r y N a m e > < B o o k M a r k E x i t N a m e > C a l e n d a r B a s i c s _ m 1 0 0 : 0 2 : 2 9 . 1 < / B o o k M a r k E x i t N a m e > < B o o k M a r k E n t r y P o s i t i o n > 1 4 4 1 6 7 < / B o o k M a r k E n t r y P o s i t i o n > < B o o k M a r k E x i t P o s i t i o n > 1 4 9 1 6 7 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 e e 5 5 e 3 3 7 - 5 a 1 6 - 4 6 1 a - a a c 9 - 7 d c c b a 4 c a a 4 4 < / I n t e r n a l I d > < N a m e > C a l e n d a r B a s i c s _ m 1 Y o u c a n D i s m i s s 0 0 : 0 2 : 2 9 . 2 - 0 0 : 0 2 : 3 7 . 8 < / N a m e > < T e x t > Y o u   c a n   D i s m i s s   t h e   r e m i n d e r   o r   c l i c k   S n o o z e   t o   b e   r e m i n d e d   a g a i n   5   m i n u t e s   b e f o r e   t h e   s t a r t . < / T e x t > < B o o k M a r k E n t r y N a m e > C a l e n d a r B a s i c s _ m 1 0 0 : 0 2 : 2 9 . 2 < / B o o k M a r k E n t r y N a m e > < B o o k M a r k E x i t N a m e > C a l e n d a r B a s i c s _ m 1 0 0 : 0 2 : 3 7 . 8 < / B o o k M a r k E x i t N a m e > < B o o k M a r k E n t r y P o s i t i o n > 1 4 9 2 6 7 < / B o o k M a r k E n t r y P o s i t i o n > < B o o k M a r k E x i t P o s i t i o n > 1 5 7 8 0 0 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 f 3 0 b 2 5 d c - 3 f e 3 - 4 9 f f - 8 5 2 7 - b 7 b f e b f a 3 a 7 5 < / I n t e r n a l I d > < N a m e > C a l e n d a r B a s i c s _ m 1 I n t h e c a l e n d a r , 0 0 : 0 2 : 3 7 . 9 - 0 0 : 0 2 : 4 1 . 6 < / N a m e > < T e x t > I n   t h e   c a l e n d a r ,   y o u   c a n   r e a d   t h e   s u b j e c t   a n d   m a y b e   t h e   l o c a t i o n   a n d   s o m e   d e t a i l s , < / T e x t > < B o o k M a r k E n t r y N a m e > C a l e n d a r B a s i c s _ m 1 0 0 : 0 2 : 3 7 . 9 < / B o o k M a r k E n t r y N a m e > < B o o k M a r k E x i t N a m e > C a l e n d a r B a s i c s _ m 1 0 0 : 0 2 : 4 1 . 6 < / B o o k M a r k E x i t N a m e > < B o o k M a r k E n t r y P o s i t i o n > 1 5 7 9 0 0 < / B o o k M a r k E n t r y P o s i t i o n > < B o o k M a r k E x i t P o s i t i o n > 1 6 1 6 6 7 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 4 9 5 0 1 f e 5 - 4 b a 1 - 4 4 0 3 - b 5 c 0 - f 4 c 4 d 6 c 9 d c 6 6 < / I n t e r n a l I d > < N a m e > C a l e n d a r B a s i c s _ m 1 d e p e n d i n g o n h o w 0 0 : 0 2 : 4 1 . 7 - 0 0 : 0 2 : 4 4 . 0 < / N a m e > < T e x t > d e p e n d i n g   o n   h o w   l a r g e   a n   a p p o i n t m e n t   i s . < / T e x t > < B o o k M a r k E n t r y N a m e > C a l e n d a r B a s i c s _ m 1 0 0 : 0 2 : 4 1 . 7 < / B o o k M a r k E n t r y N a m e > < B o o k M a r k E x i t N a m e > C a l e n d a r B a s i c s _ m 1 0 0 : 0 2 : 4 4 . 0 < / B o o k M a r k E x i t N a m e > < B o o k M a r k E n t r y P o s i t i o n > 1 6 1 7 6 7 < / B o o k M a r k E n t r y P o s i t i o n > < B o o k M a r k E x i t P o s i t i o n > 1 6 4 0 6 7 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 c 8 8 6 7 4 e c - 8 f 0 e - 4 b 4 7 - 9 f 7 d - c 1 1 c a d 9 1 a 7 5 a < / I n t e r n a l I d > < N a m e > C a l e n d a r B a s i c s _ m 1 B u t i f y o u 0 0 : 0 2 : 4 4 . 1 - 0 0 : 0 2 : 5 1 . 2 < / N a m e > < T e x t > B u t   i f   y o u   w a n t   t o   s e e   m o r e   d e t a i l s ,   j u s t   h o l d   t h e   m o u s e   o v e r   a n   i t e m   t o   g e t   a   p e e k . < / T e x t > < B o o k M a r k E n t r y N a m e > C a l e n d a r B a s i c s _ m 1 0 0 : 0 2 : 4 4 . 1 < / B o o k M a r k E n t r y N a m e > < B o o k M a r k E x i t N a m e > C a l e n d a r B a s i c s _ m 1 0 0 : 0 2 : 5 1 . 2 < / B o o k M a r k E x i t N a m e > < B o o k M a r k E n t r y P o s i t i o n > 1 6 4 1 6 7 < / B o o k M a r k E n t r y P o s i t i o n > < B o o k M a r k E x i t P o s i t i o n > 1 7 1 2 0 0 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 e 2 8 e e 3 f e - a c 5 9 - 4 c e e - 9 5 a a - 0 e d a e 2 2 0 e f 8 8 < / I n t e r n a l I d > < N a m e > C a l e n d a r B a s i c s _ m 1 I f y o u w a n t 0 0 : 0 2 : 5 1 . 3 - 0 0 : 0 2 : 5 3 . 3 < / N a m e > < T e x t > I f   y o u   w a n t   t o   v i e w   o r   c h a n g e   o p t i o n s , < / T e x t > < B o o k M a r k E n t r y N a m e > C a l e n d a r B a s i c s _ m 1 0 0 : 0 2 : 5 1 . 3 < / B o o k M a r k E n t r y N a m e > < B o o k M a r k E x i t N a m e > C a l e n d a r B a s i c s _ m 1 0 0 : 0 2 : 5 3 . 3 < / B o o k M a r k E x i t N a m e > < B o o k M a r k E n t r y P o s i t i o n > 1 7 1 3 0 0 < / B o o k M a r k E n t r y P o s i t i o n > < B o o k M a r k E x i t P o s i t i o n > 1 7 3 3 0 0 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 4 c 2 2 5 e 8 2 - 7 8 f e - 4 9 b 7 - 9 8 b 1 - 7 7 a 1 0 6 e d d 3 9 4 < / I n t e r n a l I d > < N a m e > C a l e n d a r B a s i c s _ m 1 r i g h t - c l i c k t h e i t e m , 0 0 : 0 2 : 5 3 . 4 - 0 0 : 0 3 : 0 1 . 9 < / N a m e > < T e x t > r i g h t - c l i c k   t h e   i t e m ,   o r   c l i c k   i t   a n d   u s e   t h e   C a l e n d a r   T o o l s   A p p o i n t m e n t   t a b   o n   t h e   r i b b o n . < / T e x t > < B o o k M a r k E n t r y N a m e > C a l e n d a r B a s i c s _ m 1 0 0 : 0 2 : 5 3 . 4 < / B o o k M a r k E n t r y N a m e > < B o o k M a r k E x i t N a m e > C a l e n d a r B a s i c s _ m 1 0 0 : 0 3 : 0 1 . 9 < / B o o k M a r k E x i t N a m e > < B o o k M a r k E n t r y P o s i t i o n > 1 7 3 4 0 0 < / B o o k M a r k E n t r y P o s i t i o n > < B o o k M a r k E x i t P o s i t i o n > 1 8 1 9 0 0 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 3 f d a 4 f f 7 - 8 3 2 f - 4 a 9 2 - b 4 b 6 - 7 e e d c e a d c 3 e 3 < / I n t e r n a l I d > < N a m e > C a l e n d a r B a s i c s _ m 1 I f y o u w a n t 0 0 : 0 3 : 0 2 . 0 - 0 0 : 0 3 : 1 1 . 1 < / N a m e > < T e x t > I f   y o u   w a n t   t o   e d i t   t h e   i t e m ,   d o u b l e - c l i c k   i t ,   m a k e   y o u r   c h a n g e s ,   a n d   t h e n   c l i c k   S a v e   & a m p ;   C l o s e . < / T e x t > < B o o k M a r k E n t r y N a m e > C a l e n d a r B a s i c s _ m 1 0 0 : 0 3 : 0 2 . 0 < / B o o k M a r k E n t r y N a m e > < B o o k M a r k E x i t N a m e > C a l e n d a r B a s i c s _ m 1 0 0 : 0 3 : 1 1 . 1 < / B o o k M a r k E x i t N a m e > < B o o k M a r k E n t r y P o s i t i o n > 1 8 2 0 0 0 < / B o o k M a r k E n t r y P o s i t i o n > < B o o k M a r k E x i t P o s i t i o n > 1 9 1 1 0 0 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 f 0 c 6 9 5 8 f - 8 b 5 4 - 4 a 4 8 - 8 e 1 a - f 4 1 b 9 6 8 8 3 e 1 3 < / I n t e r n a l I d > < N a m e > C a l e n d a r B a s i c s _ m 1 O n e m o r e t h i n g 0 0 : 0 3 : 1 1 . 2 - 0 0 : 0 3 : 1 3 . 8 < / N a m e > < T e x t > O n e   m o r e   t h i n g   y o u   m i g h t   w a n t   t o   d o   i s   p r i n t   a n   a p p o i n t m e n t . < / T e x t > < B o o k M a r k E n t r y N a m e > C a l e n d a r B a s i c s _ m 1 0 0 : 0 3 : 1 1 . 2 < / B o o k M a r k E n t r y N a m e > < B o o k M a r k E x i t N a m e > C a l e n d a r B a s i c s _ m 1 0 0 : 0 3 : 1 3 . 8 < / B o o k M a r k E x i t N a m e > < B o o k M a r k E n t r y P o s i t i o n > 1 9 1 2 0 0 < / B o o k M a r k E n t r y P o s i t i o n > < B o o k M a r k E x i t P o s i t i o n > 1 9 3 8 3 3 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 6 4 f 8 8 e 9 1 - 4 3 9 d - 4 d 2 0 - 9 2 8 c - 9 f c d c 0 1 f 7 2 5 f < / I n t e r n a l I d > < N a m e > C a l e n d a r B a s i c s _ m 1 C l i c k t h e F i l e 0 0 : 0 3 : 1 3 . 9 - 0 0 : 0 3 : 1 9 . 5 < / N a m e > < T e x t > C l i c k   t h e   F i l e   t a b   o n   t h e   i t e m .   T h e n ,   c l i c k   P r i n t . < / T e x t > < B o o k M a r k E n t r y N a m e > C a l e n d a r B a s i c s _ m 1 0 0 : 0 3 : 1 3 . 9 < / B o o k M a r k E n t r y N a m e > < B o o k M a r k E x i t N a m e > C a l e n d a r B a s i c s _ m 1 0 0 : 0 3 : 1 9 . 5 < / B o o k M a r k E x i t N a m e > < B o o k M a r k E n t r y P o s i t i o n > 1 9 3 9 3 3 < / B o o k M a r k E n t r y P o s i t i o n > < B o o k M a r k E x i t P o s i t i o n > 1 9 9 5 0 0 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 e c c 0 b 9 b f - a 9 1 1 - 4 9 5 c - a 4 2 4 - 3 b 4 5 1 8 c e 0 0 a 1 < / I n t e r n a l I d > < N a m e > C a l e n d a r B a s i c s _ m 1 I f y o u w a n t 0 0 : 0 3 : 1 9 . 6 - 0 0 : 0 3 : 2 8 . 1 < / N a m e > < T e x t > I f   y o u   w a n t   t o   s e e   h o w   y o u r   a p p o i n t m e n t   w i l l   l o o k   i n   p r i n t ,   v i e w   t h e   p r i n t   p r e v i e w   o v e r   h e r e ,   a n d   c l i c k   P r i n t . < / T e x t > < B o o k M a r k E n t r y N a m e > C a l e n d a r B a s i c s _ m 1 0 0 : 0 3 : 1 9 . 6 < / B o o k M a r k E n t r y N a m e > < B o o k M a r k E x i t N a m e > C a l e n d a r B a s i c s _ m 1 0 0 : 0 3 : 2 8 . 1 < / B o o k M a r k E x i t N a m e > < B o o k M a r k E n t r y P o s i t i o n > 1 9 9 6 0 0 < / B o o k M a r k E n t r y P o s i t i o n > < B o o k M a r k E x i t P o s i t i o n > 2 0 8 1 0 0 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 a 9 b e 4 2 7 b - 9 e b 8 - 4 7 1 c - a a d 6 - a a 3 2 b d b f a b 4 0 < / I n t e r n a l I d > < N a m e > C a l e n d a r B a s i c s _ m 1 S o n o w y o u 0 0 : 0 3 : 2 8 . 2 - 0 0 : 0 3 : 3 1 . 6 < / N a m e > < T e x t > S o   n o w   y o u   h a v e   t h e   b a s i c s   f o r   c r e a t i n g   a n d   v i e w i n g   a p p o i n t m e n t s . < / T e x t > < B o o k M a r k E n t r y N a m e > C a l e n d a r B a s i c s _ m 1 0 0 : 0 3 : 2 8 . 2 < / B o o k M a r k E n t r y N a m e > < B o o k M a r k E x i t N a m e > C a l e n d a r B a s i c s _ m 1 0 0 : 0 3 : 3 1 . 6 < / B o o k M a r k E x i t N a m e > < B o o k M a r k E n t r y P o s i t i o n > 2 0 8 2 0 0 < / B o o k M a r k E n t r y P o s i t i o n > < B o o k M a r k E x i t P o s i t i o n > 2 1 1 6 6 7 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 f 4 c 0 c e a 8 - 4 b 9 3 - 4 5 6 0 - 9 c e 2 - 4 0 1 a a 6 d 2 f c 5 6 < / I n t e r n a l I d > < N a m e > C a l e n d a r B a s i c s _ m 1 U p n e x t , w e ' l l 0 0 : 0 3 : 3 1 . 7 - 0 0 : 0 3 : 3 6 . 5 < / N a m e > < T e x t > U p   n e x t ,   w e ' l l   g e t   i n t o   m o r e   d e t a i l   o n   h o w   t o   c h a n g e   c a l e n d a r   v i e w s . < / T e x t > < B o o k M a r k E n t r y N a m e > C a l e n d a r B a s i c s _ m 1 0 0 : 0 3 : 3 1 . 7 < / B o o k M a r k E n t r y N a m e > < B o o k M a r k E x i t N a m e > C a l e n d a r B a s i c s _ m 1 0 0 : 0 3 : 3 6 . 5 < / B o o k M a r k E x i t N a m e > < B o o k M a r k E n t r y P o s i t i o n > 2 1 1 7 6 7 < / B o o k M a r k E n t r y P o s i t i o n > < B o o k M a r k E x i t P o s i t i o n > 2 1 6 5 0 0 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 3 6 4 e 1 5 1 8 - e 9 2 9 - 4 8 9 e - 8 f 9 2 - a 3 0 0 a a 9 c c 6 6 f < / I d > < C a p t i o n I t e m s > < C a p t i o n I t e m > < I n t e r n a l I d > c f f d c 6 4 9 - 0 8 c e - 4 6 3 6 - 9 8 b 0 - 2 4 5 c a a f 7 7 c f 7 < / I n t e r n a l I d > < N a m e > C a l e n d a r B a s i c s _ m 4 O u r m e e t i n g i s 0 0 : 0 0 : 0 0 . 2 - 0 0 : 0 0 : 0 8 . 0 < / N a m e > < T e x t > O u r   m e e t i n g   i s   g r o w i n g .   S o   t o   h e l p   u s   h a n d l e   a l l   t h e   c o m p l e x i t i e s   i n v o l v e d ,   l e t ' s   u s e   t h e   S c h e d u l i n g   A s s i s t a n t . < / T e x t > < B o o k M a r k E n t r y N a m e > C a l e n d a r B a s i c s _ m 4 0 0 : 0 0 : 0 0 . 2 < / B o o k M a r k E n t r y N a m e > < B o o k M a r k E x i t N a m e > C a l e n d a r B a s i c s _ m 4 0 0 : 0 0 : 0 8 . 0 < / B o o k M a r k E x i t N a m e > < B o o k M a r k E n t r y P o s i t i o n > 2 6 7 < / B o o k M a r k E n t r y P o s i t i o n > < B o o k M a r k E x i t P o s i t i o n > 8 0 6 7 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 d 4 8 5 f 8 a a - 9 7 0 8 - 4 8 8 d - 9 6 2 e - 2 3 a 9 9 0 1 4 4 f 4 2 < / I n t e r n a l I d > < N a m e > C a l e n d a r B a s i c s _ m 4 A t t e n d e e s a n d r e s o u r c e s 0 0 : 0 0 : 0 8 . 1 - 0 0 : 0 0 : 1 1 . 1 < / N a m e > < T e x t > A t t e n d e e s   a n d   r e s o u r c e s   a r e   l i s t e d   o v e r   h e r e . < / T e x t > < B o o k M a r k E n t r y N a m e > C a l e n d a r B a s i c s _ m 4 0 0 : 0 0 : 0 8 . 1 < / B o o k M a r k E n t r y N a m e > < B o o k M a r k E x i t N a m e > C a l e n d a r B a s i c s _ m 4 0 0 : 0 0 : 1 1 . 1 < / B o o k M a r k E x i t N a m e > < B o o k M a r k E n t r y P o s i t i o n > 8 1 6 7 < / B o o k M a r k E n t r y P o s i t i o n > < B o o k M a r k E x i t P o s i t i o n > 1 1 1 6 7 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 0 6 e 9 a 8 2 d - f 0 2 a - 4 c f 3 - a e d 3 - a f a 6 a d f 3 2 b 4 a < / I n t e r n a l I d > < N a m e > C a l e n d a r B a s i c s _ m 4 A n d n e x t t o 0 0 : 0 0 : 1 1 . 2 - 0 0 : 0 0 : 1 8 . 4 < / N a m e > < T e x t > A n d   n e x t   t o   e a c h   o n e   i s   t h e i r   s c h e d u l e   r e p r e s e n t e d   b y   c o l o r e d   b a r s   i n   a   t i m e l i n e . < / T e x t > < B o o k M a r k E n t r y N a m e > C a l e n d a r B a s i c s _ m 4 0 0 : 0 0 : 1 1 . 2 < / B o o k M a r k E n t r y N a m e > < B o o k M a r k E x i t N a m e > C a l e n d a r B a s i c s _ m 4 0 0 : 0 0 : 1 8 . 4 < / B o o k M a r k E x i t N a m e > < B o o k M a r k E n t r y P o s i t i o n > 1 1 2 6 7 < / B o o k M a r k E n t r y P o s i t i o n > < B o o k M a r k E x i t P o s i t i o n > 1 8 4 3 3 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 8 9 e a 1 2 7 c - 1 1 5 5 - 4 9 f f - 8 5 4 4 - d 4 5 0 1 5 a 5 1 c 6 c < / I n t e r n a l I d > < N a m e > C a l e n d a r B a s i c s _ m 4 T h i s s h a d e d a r e a 0 0 : 0 0 : 1 8 . 5 - 0 0 : 0 0 : 2 2 . 2 < / N a m e > < T e x t > T h i s   s h a d e d   a r e a   r e p r e s e n t s   o u r   m e e t i n g   t i m e . < / T e x t > < B o o k M a r k E n t r y N a m e > C a l e n d a r B a s i c s _ m 4 0 0 : 0 0 : 1 8 . 5 < / B o o k M a r k E n t r y N a m e > < B o o k M a r k E x i t N a m e > C a l e n d a r B a s i c s _ m 4 0 0 : 0 0 : 2 2 . 2 < / B o o k M a r k E x i t N a m e > < B o o k M a r k E n t r y P o s i t i o n > 1 8 5 3 3 < / B o o k M a r k E n t r y P o s i t i o n > < B o o k M a r k E x i t P o s i t i o n > 2 2 2 3 3 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 c 8 d b 0 b d 7 - a 8 8 1 - 4 4 4 9 - a 4 6 1 - 9 a b 2 a 9 9 7 5 b 7 7 < / I n t e r n a l I d > < N a m e > C a l e n d a r B a s i c s _ m 4 B y l o o k i n g a t 0 0 : 0 0 : 2 2 . 3 - 0 0 : 0 0 : 2 6 . 8 < / N a m e > < T e x t > B y   l o o k i n g   a t   t h e   b a r s   w e   c a n   t e l l   t h a t   t h e   a t t e n d e e s   i n   o u r   l i s t   h a v e   a l r e a d y   b e e n   i n v i t e d < / T e x t > < B o o k M a r k E n t r y N a m e > C a l e n d a r B a s i c s _ m 4 0 0 : 0 0 : 2 2 . 3 < / B o o k M a r k E n t r y N a m e > < B o o k M a r k E x i t N a m e > C a l e n d a r B a s i c s _ m 4 0 0 : 0 0 : 2 6 . 8 < / B o o k M a r k E x i t N a m e > < B o o k M a r k E n t r y P o s i t i o n > 2 2 3 3 3 < / B o o k M a r k E n t r y P o s i t i o n > < B o o k M a r k E x i t P o s i t i o n > 2 6 8 6 7 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 2 f 7 f 3 4 a f - 0 8 6 c - 4 9 f 3 - b 0 3 5 - a 8 a f 1 7 8 5 e 2 2 6 < / I n t e r n a l I d > < N a m e > C a l e n d a r B a s i c s _ m 4 a n d o u r m e e t i n g 0 0 : 0 0 : 2 6 . 9 - 0 0 : 0 0 : 2 9 . 5 < / N a m e > < T e x t > a n d   o u r   m e e t i n g   i s   o n   t h e i r   c a l e n d a r s . < / T e x t > < B o o k M a r k E n t r y N a m e > C a l e n d a r B a s i c s _ m 4 0 0 : 0 0 : 2 6 . 9 < / B o o k M a r k E n t r y N a m e > < B o o k M a r k E x i t N a m e > C a l e n d a r B a s i c s _ m 4 0 0 : 0 0 : 2 9 . 5 < / B o o k M a r k E x i t N a m e > < B o o k M a r k E n t r y P o s i t i o n > 2 6 9 6 7 < / B o o k M a r k E n t r y P o s i t i o n > < B o o k M a r k E x i t P o s i t i o n > 2 9 5 3 3 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 e 1 2 6 4 0 7 2 - 1 1 7 6 - 4 d 5 c - b d 5 2 - b c 0 9 d 0 7 1 5 1 e b < / I n t e r n a l I d > < N a m e > C a l e n d a r B a s i c s _ m 4 Y o u c a n c h e c k 0 0 : 0 0 : 2 9 . 6 - 0 0 : 0 0 : 3 3 . 3 < / N a m e > < T e x t > Y o u   c a n   c h e c k   t h i s   l e g e n d   t o   s e e   w h a t   t h e   c o l o r s   i n   t h e   b a r s   m e a n . < / T e x t > < B o o k M a r k E n t r y N a m e > C a l e n d a r B a s i c s _ m 4 0 0 : 0 0 : 2 9 . 6 < / B o o k M a r k E n t r y N a m e > < B o o k M a r k E x i t N a m e > C a l e n d a r B a s i c s _ m 4 0 0 : 0 0 : 3 3 . 3 < / B o o k M a r k E x i t N a m e > < B o o k M a r k E n t r y P o s i t i o n > 2 9 6 3 3 < / B o o k M a r k E n t r y P o s i t i o n > < B o o k M a r k E x i t P o s i t i o n > 3 3 3 3 3 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 a 4 1 4 a 4 b 7 - a f 5 9 - 4 6 1 c - b 3 6 e - 6 f 7 e e 1 3 e b 0 a 4 < / I n t e r n a l I d > < N a m e > C a l e n d a r B a s i c s _ m 4 T h i s a t t e n d e e h a s 0 0 : 0 0 : 3 3 . 4 - 0 0 : 0 0 : 3 7 . 9 < / N a m e > < T e x t > T h i s   a t t e n d e e   h a s   a c c e p t e d ,   s o   h e r   b a r   s h o w s   t h a t   s h e   i s   b u s y   a t   t h i s   t i m e . < / T e x t > < B o o k M a r k E n t r y N a m e > C a l e n d a r B a s i c s _ m 4 0 0 : 0 0 : 3 3 . 4 < / B o o k M a r k E n t r y N a m e > < B o o k M a r k E x i t N a m e > C a l e n d a r B a s i c s _ m 4 0 0 : 0 0 : 3 7 . 9 < / B o o k M a r k E x i t N a m e > < B o o k M a r k E n t r y P o s i t i o n > 3 3 4 3 3 < / B o o k M a r k E n t r y P o s i t i o n > < B o o k M a r k E x i t P o s i t i o n > 3 7 9 6 7 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 b a 7 6 6 6 c 4 - f 4 f e - 4 f 7 7 - 8 f 4 b - c c e b 9 6 a 4 3 6 0 6 < / I n t e r n a l I d > < N a m e > C a l e n d a r B a s i c s _ m 4 T h e s e a t t e n d e e s a r e 0 0 : 0 0 : 3 8 . 0 - 0 0 : 0 0 : 4 1 . 0 < / N a m e > < T e x t > T h e s e   a t t e n d e e s   a r e   s t i l l   t e n t a t i v e . < / T e x t > < B o o k M a r k E n t r y N a m e > C a l e n d a r B a s i c s _ m 4 0 0 : 0 0 : 3 8 . 0 < / B o o k M a r k E n t r y N a m e > < B o o k M a r k E x i t N a m e > C a l e n d a r B a s i c s _ m 4 0 0 : 0 0 : 4 1 . 0 < / B o o k M a r k E x i t N a m e > < B o o k M a r k E n t r y P o s i t i o n > 3 8 0 6 7 < / B o o k M a r k E n t r y P o s i t i o n > < B o o k M a r k E x i t P o s i t i o n > 4 1 0 6 7 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 4 9 8 e 1 c 7 f - f 2 6 7 - 4 5 c 2 - b 9 c 0 - 9 1 1 1 e 7 f f 0 2 b 9 < / I n t e r n a l I d > < N a m e > C a l e n d a r B a s i c s _ m 4 B y d e f a u l t w e 0 0 : 0 0 : 4 1 . 1 - 0 0 : 0 0 : 4 4 . 8 < / N a m e > < T e x t > B y   d e f a u l t   w e   c a n   o n l y   s e e   f r e e / b u s y   i n f o r m a t i o n   i n   t h e   b a r s    < / T e x t > < B o o k M a r k E n t r y N a m e > C a l e n d a r B a s i c s _ m 4 0 0 : 0 0 : 4 1 . 1 < / B o o k M a r k E n t r y N a m e > < B o o k M a r k E x i t N a m e > C a l e n d a r B a s i c s _ m 4 0 0 : 0 0 : 4 4 . 8 < / B o o k M a r k E x i t N a m e > < B o o k M a r k E n t r y P o s i t i o n > 4 1 1 6 7 < / B o o k M a r k E n t r y P o s i t i o n > < B o o k M a r k E x i t P o s i t i o n > 4 4 8 0 0 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 8 6 7 d 7 4 6 3 - d 6 3 b - 4 2 e e - a 6 f 7 - e 6 9 a 9 0 b f 7 f 2 e < / I n t e r n a l I d > < N a m e > C a l e n d a r B a s i c s _ m 4 n o d e t a i l s u n l e s s 0 0 : 0 0 : 4 4 . 9 - 0 0 : 0 0 : 4 8 . 7 < / N a m e > < T e x t > n o   d e t a i l s   u n l e s s   a n   a t t e n d e e   s h a r e s   t h e i r   c a l e n d a r   w i t h   u s . < / T e x t > < B o o k M a r k E n t r y N a m e > C a l e n d a r B a s i c s _ m 4 0 0 : 0 0 : 4 4 . 9 < / B o o k M a r k E n t r y N a m e > < B o o k M a r k E x i t N a m e > C a l e n d a r B a s i c s _ m 4 0 0 : 0 0 : 4 8 . 7 < / B o o k M a r k E x i t N a m e > < B o o k M a r k E n t r y P o s i t i o n > 4 4 9 0 0 < / B o o k M a r k E n t r y P o s i t i o n > < B o o k M a r k E x i t P o s i t i o n > 4 8 7 3 3 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 3 2 d 8 7 c 5 b - 1 0 8 c - 4 9 f a - a 9 1 9 - 1 6 c 6 f 7 f 0 a e 6 c < / I n t e r n a l I d > < N a m e > C a l e n d a r B a s i c s _ m 4 B u t t h i s g i v e s 0 0 : 0 0 : 4 8 . 8 - 0 0 : 0 0 : 5 1 . 8 < / N a m e > < T e x t > B u t   t h i s   g i v e s   u s   e n o u g h   i n f o r m a t i o n   t o   a t t e m p t   t o   f i n d   a   m e e t i n g   t i m e < / T e x t > < B o o k M a r k E n t r y N a m e > C a l e n d a r B a s i c s _ m 4 0 0 : 0 0 : 4 8 . 8 < / B o o k M a r k E n t r y N a m e > < B o o k M a r k E x i t N a m e > C a l e n d a r B a s i c s _ m 4 0 0 : 0 0 : 5 1 . 8 < / B o o k M a r k E x i t N a m e > < B o o k M a r k E n t r y P o s i t i o n > 4 8 8 3 3 < / B o o k M a r k E n t r y P o s i t i o n > < B o o k M a r k E x i t P o s i t i o n > 5 1 8 6 7 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 3 d 5 c a b 9 2 - 7 a 8 c - 4 3 0 b - 8 9 f 4 - 9 7 6 e a a 6 3 1 5 e f < / I n t e r n a l I d > < N a m e > C a l e n d a r B a s i c s _ m 4 t h a t d o e s n  t c o n f l i c t 0 0 : 0 0 : 5 1 . 9 - 0 0 : 0 0 : 5 5 . 0 < / N a m e > < T e x t > t h a t   d o e s n  t   c o n f l i c t   w i t h   e v e r y o n e ' s   s c h e d u l e . < / T e x t > < B o o k M a r k E n t r y N a m e > C a l e n d a r B a s i c s _ m 4 0 0 : 0 0 : 5 1 . 9 < / B o o k M a r k E n t r y N a m e > < B o o k M a r k E x i t N a m e > C a l e n d a r B a s i c s _ m 4 0 0 : 0 0 : 5 5 . 0 < / B o o k M a r k E x i t N a m e > < B o o k M a r k E n t r y P o s i t i o n > 5 1 9 6 7 < / B o o k M a r k E n t r y P o s i t i o n > < B o o k M a r k E x i t P o s i t i o n > 5 5 0 6 7 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 0 4 0 0 5 4 2 7 - 2 b b 4 - 4 2 6 6 - a d 2 1 - 5 5 f e 3 0 2 f 8 c 8 4 < / I n t e r n a l I d > < N a m e > C a l e n d a r B a s i c s _ m 4 C l i c k A d d A t t e n d e e s , 0 0 : 0 0 : 5 5 . 1 - 0 0 : 0 1 : 0 2 . 7 < / N a m e > < T e x t > C l i c k   A d d   A t t e n d e e s ,   a n d   t h e n   l e t ' s   a d d   a   c o u p l e   m o r e   p e o p l e .   < / T e x t > < B o o k M a r k E n t r y N a m e > C a l e n d a r B a s i c s _ m 4 0 0 : 0 0 : 5 5 . 1 < / B o o k M a r k E n t r y N a m e > < B o o k M a r k E x i t N a m e > C a l e n d a r B a s i c s _ m 4 0 0 : 0 1 : 0 2 . 7 < / B o o k M a r k E x i t N a m e > < B o o k M a r k E n t r y P o s i t i o n > 5 5 1 6 7 < / B o o k M a r k E n t r y P o s i t i o n > < B o o k M a r k E x i t P o s i t i o n > 6 2 7 0 0 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 b d 9 6 9 7 7 d - f 1 2 8 - 4 d 4 b - 8 6 b 2 - 9 6 a 2 4 8 d 8 4 c 1 f < / I n t e r n a l I d > < N a m e > C a l e n d a r B a s i c s _ m 4 A l s o , a d d a 0 0 : 0 1 : 0 2 . 8 - 0 0 : 0 1 : 1 0 . 8 < / N a m e > < T e x t > A l s o ,   a d d   a   l a r g e r   m e e t i n g   r o o m ,   a n d   d e l e t e   t h e   f i r s t   r o o m . < / T e x t > < B o o k M a r k E n t r y N a m e > C a l e n d a r B a s i c s _ m 4 0 0 : 0 1 : 0 2 . 8 < / B o o k M a r k E n t r y N a m e > < B o o k M a r k E x i t N a m e > C a l e n d a r B a s i c s _ m 4 0 0 : 0 1 : 1 0 . 8 < / B o o k M a r k E x i t N a m e > < B o o k M a r k E n t r y P o s i t i o n > 6 2 8 0 0 < / B o o k M a r k E n t r y P o s i t i o n > < B o o k M a r k E x i t P o s i t i o n > 7 0 8 6 7 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 7 b 0 3 2 6 2 d - d a 2 c - 4 9 0 9 - b 1 4 6 - 4 a 4 3 9 a a f 7 a 6 e < / I n t e r n a l I d > < N a m e > C a l e n d a r B a s i c s _ m 4 I t l o o k s l i k e 0 0 : 0 1 : 1 0 . 9 - 0 0 : 0 1 : 1 5 . 1 < / N a m e > < T e x t > I t   l o o k s   l i k e   a   p e r s o n   w e   h a v e   a l r e a d y   i n v i t e d   h a s   a   p o t e n t i a l   s c h e d u l i n g   c o n f l i c t , < / T e x t > < B o o k M a r k E n t r y N a m e > C a l e n d a r B a s i c s _ m 4 0 0 : 0 1 : 1 0 . 9 < / B o o k M a r k E n t r y N a m e > < B o o k M a r k E x i t N a m e > C a l e n d a r B a s i c s _ m 4 0 0 : 0 1 : 1 5 . 1 < / B o o k M a r k E x i t N a m e > < B o o k M a r k E n t r y P o s i t i o n > 7 0 9 6 7 < / B o o k M a r k E n t r y P o s i t i o n > < B o o k M a r k E x i t P o s i t i o n > 7 5 1 0 0 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 9 e f d 3 c 1 f - d f 1 4 - 4 e a b - 9 6 a e - a 2 b 2 1 a 7 f e f 5 6 < / I n t e r n a l I d > < N a m e > C a l e n d a r B a s i c s _ m 4 s o l e t ' s t r y 0 0 : 0 1 : 1 5 . 2 - 0 0 : 0 1 : 1 8 . 1 < / N a m e > < T e x t > s o   l e t ' s   t r y   t o   m o v e   t h e   m e e t i n g   a   h a l f - h o u r   l a t e r . < / T e x t > < B o o k M a r k E n t r y N a m e > C a l e n d a r B a s i c s _ m 4 0 0 : 0 1 : 1 5 . 2 < / B o o k M a r k E n t r y N a m e > < B o o k M a r k E x i t N a m e > C a l e n d a r B a s i c s _ m 4 0 0 : 0 1 : 1 8 . 1 < / B o o k M a r k E x i t N a m e > < B o o k M a r k E n t r y P o s i t i o n > 7 5 2 0 0 < / B o o k M a r k E n t r y P o s i t i o n > < B o o k M a r k E x i t P o s i t i o n > 7 8 1 0 0 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 5 5 0 3 3 5 3 d - c e 6 d - 4 c e 5 - a 9 c f - 4 4 0 0 b c b 8 f 0 5 5 < / I n t e r n a l I d > < N a m e > C a l e n d a r B a s i c s _ m 4 Y o u c a n d o 0 0 : 0 1 : 1 8 . 2 - 0 0 : 0 1 : 2 7 . 9 < / N a m e > < T e x t > Y o u   c a n   d o   t h a t   d o w n   h e r e ,   b u t   i t ' s   e a s i e r   t o   s i m p l y   d r a g   t h e s e   l i n e s   t o   c h a n g e   t h e   s t a r t &   a n d   e n d   t i m e s . < / T e x t > < B o o k M a r k E n t r y N a m e > C a l e n d a r B a s i c s _ m 4 0 0 : 0 1 : 1 8 . 2 < / B o o k M a r k E n t r y N a m e > < B o o k M a r k E x i t N a m e > C a l e n d a r B a s i c s _ m 4 0 0 : 0 1 : 2 7 . 9 < / B o o k M a r k E x i t N a m e > < B o o k M a r k E n t r y P o s i t i o n > 7 8 2 0 0 < / B o o k M a r k E n t r y P o s i t i o n > < B o o k M a r k E x i t P o s i t i o n > 8 7 9 0 0 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 6 0 d 9 4 7 d e - a d 8 5 - 4 7 0 0 - a 6 f e - 8 b f 4 f 7 2 6 8 e b a < / I n t e r n a l I d > < N a m e > C a l e n d a r B a s i c s _ m 4 A f t e r y o u f i n d 0 0 : 0 1 : 2 8 . 0 - 0 0 : 0 1 : 3 3 . 6 < / N a m e > < T e x t > A f t e r   y o u   f i n d   a   t i m e   t h a t   a p p e a r s   t o   w o r k   f o r   e v e r y o n e ,   y o u   c a n   s e n d   a n   u p d a t e . < / T e x t > < B o o k M a r k E n t r y N a m e > C a l e n d a r B a s i c s _ m 4 0 0 : 0 1 : 2 8 . 0 < / B o o k M a r k E n t r y N a m e > < B o o k M a r k E x i t N a m e > C a l e n d a r B a s i c s _ m 4 0 0 : 0 1 : 3 3 . 6 < / B o o k M a r k E x i t N a m e > < B o o k M a r k E n t r y P o s i t i o n > 8 8 0 0 0 < / B o o k M a r k E n t r y P o s i t i o n > < B o o k M a r k E x i t P o s i t i o n > 9 3 6 3 3 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 5 2 6 d 9 0 a 6 - 8 e f 2 - 4 d f d - 8 e 5 c - c 4 7 c 1 4 3 f f e 9 3 < / I n t e r n a l I d > < N a m e > C a l e n d a r B a s i c s _ m 4 A n d e a c h a t t e n d e e 0 0 : 0 1 : 3 3 . 7 - 0 0 : 0 1 : 3 6 . 8 < / N a m e > < T e x t > A n d   e a c h   a t t e n d e e   g e t s   a n   u p d a t e d   m e e t i n g   r e q u e s t . < / T e x t > < B o o k M a r k E n t r y N a m e > C a l e n d a r B a s i c s _ m 4 0 0 : 0 1 : 3 3 . 7 < / B o o k M a r k E n t r y N a m e > < B o o k M a r k E x i t N a m e > C a l e n d a r B a s i c s _ m 4 0 0 : 0 1 : 3 6 . 8 < / B o o k M a r k E x i t N a m e > < B o o k M a r k E n t r y P o s i t i o n > 9 3 7 3 3 < / B o o k M a r k E n t r y P o s i t i o n > < B o o k M a r k E x i t P o s i t i o n > 9 6 8 3 3 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 7 b 0 3 4 8 d 7 - 8 6 4 2 - 4 5 d 0 - a f 9 e - 6 e b e 7 c d 5 4 e 0 2 < / I n t e r n a l I d > < N a m e > C a l e n d a r B a s i c s _ m 4 A g a i n , r e c i p i e n t s c a n 0 0 : 0 1 : 3 6 . 9 - 0 0 : 0 1 : 4 5 . 4 < / N a m e > < T e x t > A g a i n ,   r e c i p i e n t s   c a n   v i e w   t h e   i n v i t a t i o n   a n d   c l i c k   A c c e p t ,   T e n t a t i v e   o r   D e c l i n e . < / T e x t > < B o o k M a r k E n t r y N a m e > C a l e n d a r B a s i c s _ m 4 0 0 : 0 1 : 3 6 . 9 < / B o o k M a r k E n t r y N a m e > < B o o k M a r k E x i t N a m e > C a l e n d a r B a s i c s _ m 4 0 0 : 0 1 : 4 5 . 4 < / B o o k M a r k E x i t N a m e > < B o o k M a r k E n t r y P o s i t i o n > 9 6 9 3 3 < / B o o k M a r k E n t r y P o s i t i o n > < B o o k M a r k E x i t P o s i t i o n > 1 0 5 4 6 7 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 b a b e 0 8 1 f - 0 9 6 5 - 4 0 0 7 - 8 5 4 f - c 8 8 8 f c c 0 a 3 c d < / I n t e r n a l I d > < N a m e > C a l e n d a r B a s i c s _ m 4 R e c i p i e n t s w h o u s e 0 0 : 0 1 : 4 5 . 5 - 0 0 : 0 1 : 5 0 . 6 < / N a m e > < T e x t > R e c i p i e n t s   w h o   u s e   O u t l o o k   a l s o   h a v e   t h e   o p t i o n   o f   p r o p o s i n g   a   n e w   t i m e . < / T e x t > < B o o k M a r k E n t r y N a m e > C a l e n d a r B a s i c s _ m 4 0 0 : 0 1 : 4 5 . 5 < / B o o k M a r k E n t r y N a m e > < B o o k M a r k E x i t N a m e > C a l e n d a r B a s i c s _ m 4 0 0 : 0 1 : 5 0 . 6 < / B o o k M a r k E x i t N a m e > < B o o k M a r k E n t r y P o s i t i o n > 1 0 5 5 6 7 < / B o o k M a r k E n t r y P o s i t i o n > < B o o k M a r k E x i t P o s i t i o n > 1 1 0 6 6 7 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 5 f 9 7 e 0 a 2 - 3 f 2 e - 4 f e c - a 1 4 3 - 6 2 7 1 b a 3 0 9 4 b 1 < / I n t e r n a l I d > < N a m e > C a l e n d a r B a s i c s _ m 4 I f t h e y c l i c k 0 0 : 0 1 : 5 0 . 7 - 0 0 : 0 1 : 5 7 . 8 < / N a m e > < T e x t > I f   t h e y   c l i c k   T e n t a t i v e   a n d   P r o p o s e   a   N e w   T i m e ,   t h e y   g e t   a   d i a l o g   b o x   t h a t   l o o k s   a   l o t   l i k e   t h e   S c h e d u l i n g   A s s i s t a n t . < / T e x t > < B o o k M a r k E n t r y N a m e > C a l e n d a r B a s i c s _ m 4 0 0 : 0 1 : 5 0 . 7 < / B o o k M a r k E n t r y N a m e > < B o o k M a r k E x i t N a m e > C a l e n d a r B a s i c s _ m 4 0 0 : 0 1 : 5 7 . 8 < / B o o k M a r k E x i t N a m e > < B o o k M a r k E n t r y P o s i t i o n > 1 1 0 7 6 7 < / B o o k M a r k E n t r y P o s i t i o n > < B o o k M a r k E x i t P o s i t i o n > 1 1 7 8 0 0 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 f f 3 c 7 e d 6 - f f a 7 - 4 0 3 6 - a c 7 7 - d 0 6 7 2 a 1 1 4 b b 5 < / I n t e r n a l I d > < N a m e > C a l e n d a r B a s i c s _ m 4 T h e y c a n c h a n g e 0 0 : 0 1 : 5 7 . 9 - 0 0 : 0 2 : 1 1 . 1 < / N a m e > < T e x t > T h e y   c a n   c h a n g e   t h e   s t a r t   o r   e n d   t i m e s ,   a n d   c l i c k   P r o p o s e   T i m e .   T h e n ,   t h e y   c a n   a d d   a   m e s s a g e   a n d   c l i c k   S e n d . < / T e x t > < B o o k M a r k E n t r y N a m e > C a l e n d a r B a s i c s _ m 4 0 0 : 0 1 : 5 7 . 9 < / B o o k M a r k E n t r y N a m e > < B o o k M a r k E x i t N a m e > C a l e n d a r B a s i c s _ m 4 0 0 : 0 2 : 1 1 . 1 < / B o o k M a r k E x i t N a m e > < B o o k M a r k E n t r y P o s i t i o n > 1 1 7 9 0 0 < / B o o k M a r k E n t r y P o s i t i o n > < B o o k M a r k E x i t P o s i t i o n > 1 3 1 1 3 3 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 8 d a f 9 6 2 7 - 1 8 9 e - 4 4 1 5 - 9 9 c 8 - 6 c 0 4 a 3 8 2 5 a 2 3 < / I n t e r n a l I d > < N a m e > C a l e n d a r B a s i c s _ m 4 Y o u c a n t h e n 0 0 : 0 2 : 1 1 . 2 - 0 0 : 0 2 : 1 9 . 5 < / N a m e > < T e x t > Y o u   c a n   t h e n   o p e n   t h e   p r o p o s a l   a n d   d e c i d e   w h e t h e r   t o   a c c e p t   i t ,   d e l e t e   i t   o r   r e p l y   t o   t h e   p r o p o s a l . < / T e x t > < B o o k M a r k E n t r y N a m e > C a l e n d a r B a s i c s _ m 4 0 0 : 0 2 : 1 1 . 2 < / B o o k M a r k E n t r y N a m e > < B o o k M a r k E x i t N a m e > C a l e n d a r B a s i c s _ m 4 0 0 : 0 2 : 1 9 . 5 < / B o o k M a r k E x i t N a m e > < B o o k M a r k E n t r y P o s i t i o n > 1 3 1 2 3 3 < / B o o k M a r k E n t r y P o s i t i o n > < B o o k M a r k E x i t P o s i t i o n > 1 3 9 5 3 3 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 9 8 3 f 8 e b 0 - a 7 3 4 - 4 7 d 4 - 9 1 e 4 - 5 0 c a c 1 7 4 e 3 2 1 < / I n t e r n a l I d > < N a m e > C a l e n d a r B a s i c s _ m 4 I t c a n b e 0 0 : 0 2 : 1 9 . 6 - 0 0 : 0 2 : 2 2 . 7 < / N a m e > < T e x t > I t   c a n   b e   a   r e a l   c h o r e   f i n d i n g   a   m e e t i n g   t i m e   t h a t   m a k e s   e v e r y o n e   h a p p y , < / T e x t > < B o o k M a r k E n t r y N a m e > C a l e n d a r B a s i c s _ m 4 0 0 : 0 2 : 1 9 . 6 < / B o o k M a r k E n t r y N a m e > < B o o k M a r k E x i t N a m e > C a l e n d a r B a s i c s _ m 4 0 0 : 0 2 : 2 2 . 7 < / B o o k M a r k E x i t N a m e > < B o o k M a r k E n t r y P o s i t i o n > 1 3 9 6 3 3 < / B o o k M a r k E n t r y P o s i t i o n > < B o o k M a r k E x i t P o s i t i o n > 1 4 2 7 3 3 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 7 f 1 a 9 3 7 c - a 4 7 9 - 4 f b 8 - 9 0 3 6 - 8 8 b 9 9 8 a 5 7 6 b d < / I n t e r n a l I d > < N a m e > C a l e n d a r B a s i c s _ m 4 b u t t h e S c h e d u l i n g 0 0 : 0 2 : 2 2 . 8 - 0 0 : 0 2 : 2 6 . 4 < / N a m e > < T e x t > b u t   t h e   S c h e d u l i n g   A s s i s t a n t   c a n   m a k e   t h a t   j o b   a   l o t   e a s i e r . < / T e x t > < B o o k M a r k E n t r y N a m e > C a l e n d a r B a s i c s _ m 4 0 0 : 0 2 : 2 2 . 8 < / B o o k M a r k E n t r y N a m e > < B o o k M a r k E x i t N a m e > C a l e n d a r B a s i c s _ m 4 0 0 : 0 2 : 2 6 . 4 < / B o o k M a r k E x i t N a m e > < B o o k M a r k E n t r y P o s i t i o n > 1 4 2 8 3 3 < / B o o k M a r k E n t r y P o s i t i o n > < B o o k M a r k E x i t P o s i t i o n > 1 4 6 4 3 3 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 1 1 3 3 7 5 d 1 - a e f 1 - 4 d d b - 9 d 9 f - 4 3 a 2 9 6 0 8 0 4 7 2 < / I n t e r n a l I d > < N a m e > C a l e n d a r B a s i c s _ m 4 U p n e x t , y o u ' l l 0 0 : 0 2 : 2 6 . 5 - 0 0 : 0 2 : 3 0 . 5 < / N a m e > < T e x t > U p   n e x t ,   y o u ' l l   s e e   w h a t   h a p p e n s   w h e n   w e   s h a r e   t h e   c a l e n d a r   w i t h   o t h e r s . < / T e x t > < B o o k M a r k E n t r y N a m e > C a l e n d a r B a s i c s _ m 4 0 0 : 0 2 : 2 6 . 5 < / B o o k M a r k E n t r y N a m e > < B o o k M a r k E x i t N a m e > C a l e n d a r B a s i c s _ m 4 0 0 : 0 2 : 3 0 . 5 < / B o o k M a r k E x i t N a m e > < B o o k M a r k E n t r y P o s i t i o n > 1 4 6 5 3 3 < / B o o k M a r k E n t r y P o s i t i o n > < B o o k M a r k E x i t P o s i t i o n > 1 5 0 5 6 7 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B88FCA6-EC62-4F42-8888-A7B6F66B5B36}">
  <ds:schemaRefs>
    <ds:schemaRef ds:uri="http://www.w3.org/2001/XMLSchema"/>
  </ds:schemaRefs>
</ds:datastoreItem>
</file>

<file path=customXml/itemProps10.xml><?xml version="1.0" encoding="utf-8"?>
<ds:datastoreItem xmlns:ds="http://schemas.openxmlformats.org/officeDocument/2006/customXml" ds:itemID="{2B60031C-5856-454E-8A95-187AF43A2F0C}">
  <ds:schemaRefs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2C3DEF6-5333-45BA-A136-50EFE715D30D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5.xml><?xml version="1.0" encoding="utf-8"?>
<ds:datastoreItem xmlns:ds="http://schemas.openxmlformats.org/officeDocument/2006/customXml" ds:itemID="{B7526F31-661F-4B26-B98C-F6B8F02B0CFF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28706765-30F4-4F80-A99F-A9581D206AB3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81A31810-8AB5-4B5F-AFD9-AA14945AAF41}">
  <ds:schemaRefs>
    <ds:schemaRef ds:uri="http://www.w3.org/2001/XMLSchema"/>
  </ds:schemaRefs>
</ds:datastoreItem>
</file>

<file path=customXml/itemProps9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6257</TotalTime>
  <Words>3257</Words>
  <Application>Microsoft Office PowerPoint</Application>
  <PresentationFormat>Custom</PresentationFormat>
  <Paragraphs>367</Paragraphs>
  <Slides>9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Wilcox</dc:creator>
  <cp:lastModifiedBy>erikjen</cp:lastModifiedBy>
  <cp:revision>279</cp:revision>
  <dcterms:created xsi:type="dcterms:W3CDTF">2012-03-12T21:21:52Z</dcterms:created>
  <dcterms:modified xsi:type="dcterms:W3CDTF">2012-12-13T20:43:17Z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