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  <p:sldMasterId id="2147483669" r:id="rId7"/>
    <p:sldMasterId id="2147483681" r:id="rId8"/>
    <p:sldMasterId id="2147483693" r:id="rId9"/>
    <p:sldMasterId id="2147483705" r:id="rId10"/>
    <p:sldMasterId id="2147483717" r:id="rId11"/>
  </p:sldMasterIdLst>
  <p:notesMasterIdLst>
    <p:notesMasterId r:id="rId21"/>
  </p:notesMasterIdLst>
  <p:sldIdLst>
    <p:sldId id="377" r:id="rId12"/>
    <p:sldId id="368" r:id="rId13"/>
    <p:sldId id="372" r:id="rId14"/>
    <p:sldId id="371" r:id="rId15"/>
    <p:sldId id="369" r:id="rId16"/>
    <p:sldId id="370" r:id="rId17"/>
    <p:sldId id="375" r:id="rId18"/>
    <p:sldId id="373" r:id="rId19"/>
    <p:sldId id="374" r:id="rId20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7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145">
          <p15:clr>
            <a:srgbClr val="A4A3A4"/>
          </p15:clr>
        </p15:guide>
        <p15:guide id="2" pos="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 varScale="1">
        <p:scale>
          <a:sx n="91" d="100"/>
          <a:sy n="91" d="100"/>
        </p:scale>
        <p:origin x="1464" y="102"/>
      </p:cViewPr>
      <p:guideLst>
        <p:guide orient="horz" pos="6145"/>
        <p:guide pos="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7/5/2013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7/5/2013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7/5/2013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9686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7601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88779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0390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2965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77045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65737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9390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303815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6464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77555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12828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86461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3637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89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27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53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.png"/><Relationship Id="rId18" Type="http://schemas.openxmlformats.org/officeDocument/2006/relationships/slide" Target="slide8.xml"/><Relationship Id="rId3" Type="http://schemas.openxmlformats.org/officeDocument/2006/relationships/tags" Target="../tags/tag1.xml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17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5.png"/><Relationship Id="rId5" Type="http://schemas.openxmlformats.org/officeDocument/2006/relationships/slide" Target="slide2.xml"/><Relationship Id="rId15" Type="http://schemas.openxmlformats.org/officeDocument/2006/relationships/image" Target="../media/image10.png"/><Relationship Id="rId23" Type="http://schemas.microsoft.com/office/2007/relationships/hdphoto" Target="../media/hdphoto1.wdp"/><Relationship Id="rId10" Type="http://schemas.openxmlformats.org/officeDocument/2006/relationships/slide" Target="slide4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png"/><Relationship Id="rId14" Type="http://schemas.openxmlformats.org/officeDocument/2006/relationships/slide" Target="slide6.xml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3.xml"/><Relationship Id="rId18" Type="http://schemas.openxmlformats.org/officeDocument/2006/relationships/image" Target="../media/image12.png"/><Relationship Id="rId3" Type="http://schemas.openxmlformats.org/officeDocument/2006/relationships/tags" Target="../tags/tag2.xml"/><Relationship Id="rId21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image" Target="../media/image9.png"/><Relationship Id="rId17" Type="http://schemas.openxmlformats.org/officeDocument/2006/relationships/slide" Target="slide8.xml"/><Relationship Id="rId25" Type="http://schemas.openxmlformats.org/officeDocument/2006/relationships/image" Target="../media/image5.png"/><Relationship Id="rId2" Type="http://schemas.openxmlformats.org/officeDocument/2006/relationships/video" Target="../media/media2.mp4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slide" Target="slide2.xml"/><Relationship Id="rId11" Type="http://schemas.openxmlformats.org/officeDocument/2006/relationships/slide" Target="slide4.xml"/><Relationship Id="rId24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openxmlformats.org/officeDocument/2006/relationships/slide" Target="slide7.xml"/><Relationship Id="rId23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slide" Target="slide9.xml"/><Relationship Id="rId4" Type="http://schemas.openxmlformats.org/officeDocument/2006/relationships/slideLayout" Target="../slideLayouts/slideLayout5.xml"/><Relationship Id="rId9" Type="http://schemas.openxmlformats.org/officeDocument/2006/relationships/slide" Target="slide6.xml"/><Relationship Id="rId14" Type="http://schemas.openxmlformats.org/officeDocument/2006/relationships/image" Target="../media/image10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18" Type="http://schemas.openxmlformats.org/officeDocument/2006/relationships/slide" Target="slide9.xml"/><Relationship Id="rId3" Type="http://schemas.openxmlformats.org/officeDocument/2006/relationships/tags" Target="../tags/tag3.xml"/><Relationship Id="rId21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slide" Target="slide3.xml"/><Relationship Id="rId17" Type="http://schemas.openxmlformats.org/officeDocument/2006/relationships/image" Target="../media/image12.png"/><Relationship Id="rId25" Type="http://schemas.openxmlformats.org/officeDocument/2006/relationships/image" Target="../media/image5.png"/><Relationship Id="rId2" Type="http://schemas.openxmlformats.org/officeDocument/2006/relationships/video" Target="../media/media3.mp4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microsoft.com/office/2007/relationships/media" Target="../media/media3.mp4"/><Relationship Id="rId6" Type="http://schemas.openxmlformats.org/officeDocument/2006/relationships/slide" Target="slide5.xml"/><Relationship Id="rId11" Type="http://schemas.openxmlformats.org/officeDocument/2006/relationships/image" Target="../media/image9.png"/><Relationship Id="rId24" Type="http://schemas.openxmlformats.org/officeDocument/2006/relationships/slide" Target="slide2.xml"/><Relationship Id="rId5" Type="http://schemas.openxmlformats.org/officeDocument/2006/relationships/image" Target="../media/image18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openxmlformats.org/officeDocument/2006/relationships/slide" Target="slide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slide" Target="slide7.xml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18" Type="http://schemas.openxmlformats.org/officeDocument/2006/relationships/slide" Target="slide9.xml"/><Relationship Id="rId3" Type="http://schemas.openxmlformats.org/officeDocument/2006/relationships/tags" Target="../tags/tag4.xml"/><Relationship Id="rId21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slide" Target="slide3.xml"/><Relationship Id="rId17" Type="http://schemas.openxmlformats.org/officeDocument/2006/relationships/image" Target="../media/image12.png"/><Relationship Id="rId25" Type="http://schemas.openxmlformats.org/officeDocument/2006/relationships/image" Target="../media/image5.png"/><Relationship Id="rId2" Type="http://schemas.openxmlformats.org/officeDocument/2006/relationships/video" Target="../media/media4.mp4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microsoft.com/office/2007/relationships/media" Target="../media/media4.mp4"/><Relationship Id="rId6" Type="http://schemas.openxmlformats.org/officeDocument/2006/relationships/slide" Target="slide5.xml"/><Relationship Id="rId11" Type="http://schemas.openxmlformats.org/officeDocument/2006/relationships/image" Target="../media/image9.png"/><Relationship Id="rId24" Type="http://schemas.openxmlformats.org/officeDocument/2006/relationships/slide" Target="slide2.xml"/><Relationship Id="rId5" Type="http://schemas.openxmlformats.org/officeDocument/2006/relationships/image" Target="../media/image19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openxmlformats.org/officeDocument/2006/relationships/slide" Target="slide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slide" Target="slide7.xml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18" Type="http://schemas.openxmlformats.org/officeDocument/2006/relationships/slide" Target="slide9.xml"/><Relationship Id="rId3" Type="http://schemas.openxmlformats.org/officeDocument/2006/relationships/tags" Target="../tags/tag5.xml"/><Relationship Id="rId21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image" Target="../media/image12.png"/><Relationship Id="rId25" Type="http://schemas.openxmlformats.org/officeDocument/2006/relationships/image" Target="../media/image5.png"/><Relationship Id="rId2" Type="http://schemas.openxmlformats.org/officeDocument/2006/relationships/video" Target="../media/media5.mp4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microsoft.com/office/2007/relationships/media" Target="../media/media5.mp4"/><Relationship Id="rId6" Type="http://schemas.openxmlformats.org/officeDocument/2006/relationships/slide" Target="slide3.xml"/><Relationship Id="rId11" Type="http://schemas.openxmlformats.org/officeDocument/2006/relationships/image" Target="../media/image9.png"/><Relationship Id="rId24" Type="http://schemas.openxmlformats.org/officeDocument/2006/relationships/slide" Target="slide2.xml"/><Relationship Id="rId5" Type="http://schemas.openxmlformats.org/officeDocument/2006/relationships/image" Target="../media/image20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openxmlformats.org/officeDocument/2006/relationships/slide" Target="slide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slide" Target="slide7.xml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5.xml"/><Relationship Id="rId18" Type="http://schemas.openxmlformats.org/officeDocument/2006/relationships/image" Target="../media/image9.png"/><Relationship Id="rId3" Type="http://schemas.openxmlformats.org/officeDocument/2006/relationships/hyperlink" Target="http://office.microsoft.com/redir/HA102809673.aspx" TargetMode="External"/><Relationship Id="rId21" Type="http://schemas.openxmlformats.org/officeDocument/2006/relationships/image" Target="../media/image15.png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17" Type="http://schemas.openxmlformats.org/officeDocument/2006/relationships/slide" Target="slide4.xml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24" Type="http://schemas.openxmlformats.org/officeDocument/2006/relationships/image" Target="../media/image5.pn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2.xml"/><Relationship Id="rId10" Type="http://schemas.openxmlformats.org/officeDocument/2006/relationships/image" Target="../media/image13.png"/><Relationship Id="rId19" Type="http://schemas.openxmlformats.org/officeDocument/2006/relationships/slide" Target="slide3.xml"/><Relationship Id="rId4" Type="http://schemas.openxmlformats.org/officeDocument/2006/relationships/hyperlink" Target="http://office.microsoft.com/redir/HA102809597.aspx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7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2925121.aspx?CTT=1&amp;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slide" Target="slide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5" Type="http://schemas.openxmlformats.org/officeDocument/2006/relationships/hyperlink" Target="http://office.microsoft.com/redir/XT103864844.aspx" TargetMode="External"/><Relationship Id="rId2" Type="http://schemas.openxmlformats.org/officeDocument/2006/relationships/slide" Target="slide7.xml"/><Relationship Id="rId16" Type="http://schemas.openxmlformats.org/officeDocument/2006/relationships/image" Target="../media/image17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24" Type="http://schemas.openxmlformats.org/officeDocument/2006/relationships/hyperlink" Target="http://office.microsoft.com/redir/XT103834044.aspx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hyperlink" Target="http://office.microsoft.com/redir/XT101907941.aspx" TargetMode="External"/><Relationship Id="rId10" Type="http://schemas.openxmlformats.org/officeDocument/2006/relationships/slide" Target="slide3.xml"/><Relationship Id="rId19" Type="http://schemas.openxmlformats.org/officeDocument/2006/relationships/image" Target="../media/image23.png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Course name here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53194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 Placeholder 6">
            <a:hlinkClick r:id="rId5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</p:spPr>
      </p:pic>
      <p:pic>
        <p:nvPicPr>
          <p:cNvPr id="3" name="WordCreateFirst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806" y="1042987"/>
            <a:ext cx="10510702" cy="6601968"/>
          </a:xfrm>
        </p:spPr>
      </p:pic>
      <p:pic>
        <p:nvPicPr>
          <p:cNvPr id="36" name="Media Placeholder 35">
            <a:hlinkClick r:id="rId8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10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12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4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6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8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20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5482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Word 2013 document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print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formatting</a:t>
            </a: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Insert things</a:t>
            </a: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2:58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Get started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65505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dCreateFirst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1456" y="1042987"/>
            <a:ext cx="10510702" cy="6601968"/>
          </a:xfrm>
        </p:spPr>
      </p:pic>
      <p:sp>
        <p:nvSpPr>
          <p:cNvPr id="71" name="Rectangle 70">
            <a:hlinkClick r:id="rId6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7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9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11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3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5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7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9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5479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Word 2013 document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7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7" name="Media Placeholder 38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8" name="Media Placeholder 39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40">
            <a:hlinkClick r:id="rId17" action="ppaction://hlinksldjump"/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55980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9" name="Media Placeholder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7" name="Rectangle 46">
            <a:hlinkClick r:id="rId6" action="ppaction://hlinksldjump"/>
          </p:cNvPr>
          <p:cNvSpPr/>
          <p:nvPr/>
        </p:nvSpPr>
        <p:spPr>
          <a:xfrm>
            <a:off x="1211041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print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formatting</a:t>
            </a: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Insert things</a:t>
            </a:r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3:03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2:58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Get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dCreateFirst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806" y="1042987"/>
            <a:ext cx="10510702" cy="6601968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6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8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10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2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4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6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8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5479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Word 2013 document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7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7" name="Media Placeholder 38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8" name="Media Placeholder 39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40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2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2526" y="6955980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3" name="Media Placeholder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4" name="Rectangle 53">
            <a:hlinkClick r:id="rId24" action="ppaction://hlinksldjump"/>
          </p:cNvPr>
          <p:cNvSpPr/>
          <p:nvPr/>
        </p:nvSpPr>
        <p:spPr>
          <a:xfrm>
            <a:off x="1211041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print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formatting</a:t>
            </a: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Insert things</a:t>
            </a: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2:58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Get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dCreateFirst_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806" y="1042987"/>
            <a:ext cx="10510702" cy="6601968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6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8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10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2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4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6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8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5485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Word 2013 document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7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7" name="Media Placeholder 38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8" name="Media Placeholder 39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40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10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12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55980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8" name="Media Placeholder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3" name="Rectangle 52">
            <a:hlinkClick r:id="rId24" action="ppaction://hlinksldjump"/>
          </p:cNvPr>
          <p:cNvSpPr/>
          <p:nvPr/>
        </p:nvSpPr>
        <p:spPr>
          <a:xfrm>
            <a:off x="1211041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print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formatting</a:t>
            </a:r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Insert things</a:t>
            </a: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2:58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Get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dCreateFirst_m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806" y="1042987"/>
            <a:ext cx="10510702" cy="6601968"/>
          </a:xfrm>
        </p:spPr>
      </p:pic>
      <p:pic>
        <p:nvPicPr>
          <p:cNvPr id="36" name="Media Placeholder 35">
            <a:hlinkClick r:id="rId6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8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10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2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4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6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8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5485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Word 2013 document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55980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8" name="Media Placeholder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60" name="Rectangle 59">
            <a:hlinkClick r:id="rId24" action="ppaction://hlinksldjump"/>
          </p:cNvPr>
          <p:cNvSpPr/>
          <p:nvPr/>
        </p:nvSpPr>
        <p:spPr>
          <a:xfrm>
            <a:off x="1211041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print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formatting</a:t>
            </a: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Insert things</a:t>
            </a: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Get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15847" y="3506787"/>
            <a:ext cx="3169108" cy="13009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7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238793" indent="-238793"/>
            <a:r>
              <a:rPr lang="en-US" sz="24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More training courses</a:t>
            </a:r>
            <a:endParaRPr lang="en-US" sz="2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238793" indent="-238793"/>
            <a:r>
              <a:rPr lang="en-US" sz="24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3"/>
              </a:rPr>
              <a:t>Basic tasks in Word 2013</a:t>
            </a:r>
            <a:endParaRPr lang="en-US" sz="2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238793" indent="-238793"/>
            <a:r>
              <a:rPr lang="en-US" sz="24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4"/>
              </a:rPr>
              <a:t>What's new in Word 2013</a:t>
            </a:r>
            <a:endParaRPr lang="en-US" sz="2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Start using Word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Your first step in creating a document in Word 2013 is to choose whether to start from a blank document or to let a template do much of the work for you.</a:t>
            </a:r>
          </a:p>
          <a:p>
            <a:pPr marL="0" indent="0">
              <a:spcBef>
                <a:spcPts val="0"/>
              </a:spcBef>
              <a:buNone/>
            </a:pP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Save your document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Click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File 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Save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pick or browse to a folder, type a name for your presentation in the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File name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box, and click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Save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And save your work as you go - hit </a:t>
            </a:r>
            <a:r>
              <a:rPr lang="en-US" sz="1500" dirty="0" err="1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Ctrl+S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often. To print, click the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File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tab and then click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Print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some formatting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 general, the best and easiest way to format text is to use a Style. Styles are easy because you can apply a number of formatting options with one click. </a:t>
            </a:r>
          </a:p>
          <a:p>
            <a:pPr marL="0" indent="0">
              <a:spcBef>
                <a:spcPts val="0"/>
              </a:spcBef>
              <a:buNone/>
            </a:pP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 some things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On the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Insert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tab, you can add pictures, shapes, SmartArt graphics, tables, and more to take your document to the next level.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744775" y="1246748"/>
            <a:ext cx="4347570" cy="20314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headers, footers, margins, and more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add a lot to your document using the commands and options on two tabs – the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Home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tab and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Insert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tab. But what about the others? Let’s look at what you can do on the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Design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Page Layout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View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and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Header and Footer Tools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tabs.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summary—Create your first Word 2013 document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7" action="ppaction://hlinksldjump"/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19" action="ppaction://hlinksldjump"/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19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7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5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3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7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19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0" name="Rectangle 49">
            <a:hlinkClick r:id="rId23" action="ppaction://hlinksldjump"/>
          </p:cNvPr>
          <p:cNvSpPr/>
          <p:nvPr/>
        </p:nvSpPr>
        <p:spPr>
          <a:xfrm>
            <a:off x="1199166" y="84745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print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formatting</a:t>
            </a:r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Insert things</a:t>
            </a: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2:58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Get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199166" y="84745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print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formatting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Insert things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2:58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Get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9" y="2298042"/>
            <a:ext cx="8047619" cy="71428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Media Placeholder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7" name="Rectangle 56">
            <a:hlinkClick r:id="rId21" action="ppaction://hlinksldjump"/>
          </p:cNvPr>
          <p:cNvSpPr/>
          <p:nvPr/>
        </p:nvSpPr>
        <p:spPr>
          <a:xfrm>
            <a:off x="1199166" y="84745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print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formatting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Insert things</a:t>
            </a: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2:58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Get started</a:t>
            </a:r>
            <a:endParaRPr lang="en-US" dirty="0"/>
          </a:p>
        </p:txBody>
      </p:sp>
      <p:sp>
        <p:nvSpPr>
          <p:cNvPr id="7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PowerPoint 2010,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77b6442-50b7-4b9a-934f-bf43ed818b1e"/>
  <p:tag name="MEDIACAPTIONSPROMPT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7b7a05-acb1-41f8-8c75-f3cb1f16dac8"/>
  <p:tag name="MEDIACAPTIONSPROMP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8877cd-1809-4a76-8941-e4d51b136dc7"/>
  <p:tag name="MEDIACAPTIONSPROMP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d8ffb8-9839-4842-8f02-e899d41cfa9e"/>
  <p:tag name="MEDIACAPTIONSPROMPT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6619043-39af-4531-b6b6-4aa8e8ff776a"/>
  <p:tag name="MEDIACAPTIONSPROMPTED" val="False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5-Video-Template-11-1-12.potx" id="{34147802-7F7D-4511-A60A-E9F54197A227}" vid="{F82B2B58-D800-48AC-A084-C20268DE886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B60031C-5856-454E-8A95-187AF43A2F0C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6015</TotalTime>
  <Words>788</Words>
  <Application>Microsoft Office PowerPoint</Application>
  <PresentationFormat>Custom</PresentationFormat>
  <Paragraphs>199</Paragraphs>
  <Slides>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Segoe Light</vt:lpstr>
      <vt:lpstr>Segoe UI</vt:lpstr>
      <vt:lpstr>Segoe UI Light</vt:lpstr>
      <vt:lpstr>Segoe UI Semibold</vt:lpstr>
      <vt:lpstr>Wingdings</vt:lpstr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Wilcox</dc:creator>
  <cp:lastModifiedBy>Colin Wilcox</cp:lastModifiedBy>
  <cp:revision>285</cp:revision>
  <dcterms:created xsi:type="dcterms:W3CDTF">2012-03-12T21:21:52Z</dcterms:created>
  <dcterms:modified xsi:type="dcterms:W3CDTF">2013-07-05T16:15:02Z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