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  <p:sldMasterId id="2147483669" r:id="rId7"/>
    <p:sldMasterId id="2147483699" r:id="rId8"/>
    <p:sldMasterId id="2147483711" r:id="rId9"/>
    <p:sldMasterId id="2147483723" r:id="rId10"/>
    <p:sldMasterId id="2147483771" r:id="rId11"/>
  </p:sldMasterIdLst>
  <p:notesMasterIdLst>
    <p:notesMasterId r:id="rId20"/>
  </p:notesMasterIdLst>
  <p:sldIdLst>
    <p:sldId id="377" r:id="rId12"/>
    <p:sldId id="367" r:id="rId13"/>
    <p:sldId id="368" r:id="rId14"/>
    <p:sldId id="369" r:id="rId15"/>
    <p:sldId id="370" r:id="rId16"/>
    <p:sldId id="374" r:id="rId17"/>
    <p:sldId id="372" r:id="rId18"/>
    <p:sldId id="373" r:id="rId19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7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>
        <p:scale>
          <a:sx n="50" d="100"/>
          <a:sy n="50" d="100"/>
        </p:scale>
        <p:origin x="-1590" y="-96"/>
      </p:cViewPr>
      <p:guideLst>
        <p:guide orient="horz" pos="6145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6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6019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7849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100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53388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3342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675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5012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19777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170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689171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7720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5233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3585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6358852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777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7027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38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8252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3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4.xml"/><Relationship Id="rId18" Type="http://schemas.openxmlformats.org/officeDocument/2006/relationships/image" Target="../media/image12.png"/><Relationship Id="rId3" Type="http://schemas.openxmlformats.org/officeDocument/2006/relationships/tags" Target="../tags/tag1.xml"/><Relationship Id="rId21" Type="http://schemas.openxmlformats.org/officeDocument/2006/relationships/slide" Target="slide8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slide" Target="slide6.xml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slide" Target="slide2.xml"/><Relationship Id="rId11" Type="http://schemas.openxmlformats.org/officeDocument/2006/relationships/slide" Target="slide3.xml"/><Relationship Id="rId5" Type="http://schemas.openxmlformats.org/officeDocument/2006/relationships/image" Target="../media/image5.png"/><Relationship Id="rId15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slide" Target="slide7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5.xml"/><Relationship Id="rId18" Type="http://schemas.openxmlformats.org/officeDocument/2006/relationships/image" Target="../media/image13.png"/><Relationship Id="rId3" Type="http://schemas.openxmlformats.org/officeDocument/2006/relationships/tags" Target="../tags/tag2.xml"/><Relationship Id="rId21" Type="http://schemas.openxmlformats.org/officeDocument/2006/relationships/image" Target="../media/image16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slide" Target="slide7.xml"/><Relationship Id="rId2" Type="http://schemas.openxmlformats.org/officeDocument/2006/relationships/video" Target="../media/media2.mp4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image" Target="../media/image9.png"/><Relationship Id="rId19" Type="http://schemas.openxmlformats.org/officeDocument/2006/relationships/slide" Target="slide8.xml"/><Relationship Id="rId4" Type="http://schemas.openxmlformats.org/officeDocument/2006/relationships/slideLayout" Target="../slideLayouts/slideLayout5.xml"/><Relationship Id="rId9" Type="http://schemas.openxmlformats.org/officeDocument/2006/relationships/slide" Target="slide3.xml"/><Relationship Id="rId14" Type="http://schemas.openxmlformats.org/officeDocument/2006/relationships/image" Target="../media/image11.png"/><Relationship Id="rId22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13.png"/><Relationship Id="rId3" Type="http://schemas.openxmlformats.org/officeDocument/2006/relationships/tags" Target="../tags/tag3.xml"/><Relationship Id="rId21" Type="http://schemas.openxmlformats.org/officeDocument/2006/relationships/image" Target="../media/image16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slide" Target="slide7.xml"/><Relationship Id="rId2" Type="http://schemas.openxmlformats.org/officeDocument/2006/relationships/video" Target="../media/media3.mp4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image" Target="../media/image9.png"/><Relationship Id="rId19" Type="http://schemas.openxmlformats.org/officeDocument/2006/relationships/slide" Target="slide8.xml"/><Relationship Id="rId4" Type="http://schemas.openxmlformats.org/officeDocument/2006/relationships/slideLayout" Target="../slideLayouts/slideLayout5.xml"/><Relationship Id="rId9" Type="http://schemas.openxmlformats.org/officeDocument/2006/relationships/slide" Target="slide3.xml"/><Relationship Id="rId14" Type="http://schemas.openxmlformats.org/officeDocument/2006/relationships/image" Target="../media/image11.pn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18" Type="http://schemas.openxmlformats.org/officeDocument/2006/relationships/image" Target="../media/image13.png"/><Relationship Id="rId3" Type="http://schemas.openxmlformats.org/officeDocument/2006/relationships/tags" Target="../tags/tag4.xml"/><Relationship Id="rId21" Type="http://schemas.openxmlformats.org/officeDocument/2006/relationships/image" Target="../media/image16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slide" Target="slide7.xml"/><Relationship Id="rId2" Type="http://schemas.openxmlformats.org/officeDocument/2006/relationships/video" Target="../media/media4.mp4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image" Target="../media/image9.png"/><Relationship Id="rId19" Type="http://schemas.openxmlformats.org/officeDocument/2006/relationships/slide" Target="slide8.xml"/><Relationship Id="rId4" Type="http://schemas.openxmlformats.org/officeDocument/2006/relationships/slideLayout" Target="../slideLayouts/slideLayout5.xml"/><Relationship Id="rId9" Type="http://schemas.openxmlformats.org/officeDocument/2006/relationships/slide" Target="slide3.xml"/><Relationship Id="rId14" Type="http://schemas.openxmlformats.org/officeDocument/2006/relationships/image" Target="../media/image11.png"/><Relationship Id="rId22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462909.aspx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7.png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FX101782702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hyperlink" Target="http://o15.officeredir.microsoft.com/r/rlidMoreCourses?clid=103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6.png"/><Relationship Id="rId2" Type="http://schemas.openxmlformats.org/officeDocument/2006/relationships/hyperlink" Target="http://office.microsoft.com/redir/FX101782702.aspx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7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2925043.aspx?ctt=1&amp;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1907941.aspx" TargetMode="Externa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hyperlink" Target="http://office.microsoft.com/redir/XT103864844.aspx" TargetMode="External"/><Relationship Id="rId10" Type="http://schemas.openxmlformats.org/officeDocument/2006/relationships/image" Target="../media/image12.png"/><Relationship Id="rId19" Type="http://schemas.openxmlformats.org/officeDocument/2006/relationships/slide" Target="slide2.xm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hyperlink" Target="http://office.microsoft.com/redir/XT103834044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Make the switch to Publisher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3450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ke the Switch to Publisher 2013 Part I Video 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pic>
        <p:nvPicPr>
          <p:cNvPr id="12" name="Media Placeholder 11">
            <a:hlinkClick r:id="rId6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Publisher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11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13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1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1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1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21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</a:t>
            </a:r>
            <a:r>
              <a:rPr lang="en-US" dirty="0"/>
              <a:t>templates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The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ribbon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Go </a:t>
            </a:r>
            <a:r>
              <a:rPr lang="en-US" dirty="0"/>
              <a:t>Backstage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Pictures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5858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Publisher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Make the Switch to Publisher 2013 Part I Video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pic>
        <p:nvPicPr>
          <p:cNvPr id="9" name="Media Placeholder 8">
            <a:hlinkClick r:id="rId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1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1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1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1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1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5858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6" name="Media Placeholder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22" action="ppaction://hlinksldjump"/>
          </p:cNvPr>
          <p:cNvSpPr/>
          <p:nvPr/>
        </p:nvSpPr>
        <p:spPr>
          <a:xfrm>
            <a:off x="1811147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</a:t>
            </a:r>
            <a:r>
              <a:rPr lang="en-US" dirty="0"/>
              <a:t>templates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The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ribbon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Go </a:t>
            </a:r>
            <a:r>
              <a:rPr lang="en-US" dirty="0"/>
              <a:t>Backstage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Pictures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Publisher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Make the Switch to Publisher 2013 Part I Video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1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1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1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1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1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9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5858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6" name="Media Placeholder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51" name="Rectangle 50">
            <a:hlinkClick r:id="rId22" action="ppaction://hlinksldjump"/>
          </p:cNvPr>
          <p:cNvSpPr/>
          <p:nvPr/>
        </p:nvSpPr>
        <p:spPr>
          <a:xfrm>
            <a:off x="1811147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</a:t>
            </a:r>
            <a:r>
              <a:rPr lang="en-US" dirty="0"/>
              <a:t>templates</a:t>
            </a:r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The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ribbon</a:t>
            </a: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Go </a:t>
            </a:r>
            <a:r>
              <a:rPr lang="en-US" dirty="0"/>
              <a:t>Backstage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Pictures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Make the switch to Publisher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Make the Switch to Publisher 2013 Part I Video 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250" y="1042988"/>
            <a:ext cx="10509250" cy="66008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1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1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1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1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19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11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9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5858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4" name="Media Placeholder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56" name="Rectangle 55">
            <a:hlinkClick r:id="rId22" action="ppaction://hlinksldjump"/>
          </p:cNvPr>
          <p:cNvSpPr/>
          <p:nvPr/>
        </p:nvSpPr>
        <p:spPr>
          <a:xfrm>
            <a:off x="1811147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</a:t>
            </a:r>
            <a:r>
              <a:rPr lang="en-US" dirty="0"/>
              <a:t>templates</a:t>
            </a: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The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ribbon</a:t>
            </a: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Go </a:t>
            </a:r>
            <a:r>
              <a:rPr lang="en-US" dirty="0"/>
              <a:t>Backstage</a:t>
            </a: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Pictures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summary—Make the switch to Publisher 2013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18" action="ppaction://hlinksldjump"/>
          </p:cNvPr>
          <p:cNvSpPr/>
          <p:nvPr/>
        </p:nvSpPr>
        <p:spPr>
          <a:xfrm>
            <a:off x="1811147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</a:t>
            </a:r>
            <a:r>
              <a:rPr lang="en-US" dirty="0"/>
              <a:t>templates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The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ribbon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Go </a:t>
            </a:r>
            <a:r>
              <a:rPr lang="en-US" dirty="0"/>
              <a:t>Backstage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Pictures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6715847" y="6206942"/>
            <a:ext cx="3169108" cy="1300903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>
            <a:lvl1pPr marL="487647" indent="-487647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8" indent="-406372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88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4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0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7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6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6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More training courses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2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Templates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Publisher, or click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File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New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If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you’re connected to the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Internet, click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Featured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the template you want, then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If you saved a publication as a template, click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Personal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templates that come with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Publisher, click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Built-In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.,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lick the category you want, then the template. Optionally, change colors and fonts, business information and page sizes, then click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ribbon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a tab (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Home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etc.) o show the ribbon. Click the pushpin in the lower-right corner to keep the ribbon open.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Home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tab: Find and replace, format text and change fonts, add images and tables.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tab: Pages, borders, headers , footers , page numbers.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Page Design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tab: Page setup and color schemes.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Mailings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tab: Mail-merges.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Review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tab: check spelling.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View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tab: Show or hide guides and rulers, use master pages. Contextual tabs appear and disappear, depending on what you’re doing.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Backstage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go the Backstage. It has a series of tabs.   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Info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edit business information, run Design Checker and manage fonts.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New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create a new file,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Open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open a file, and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save your work.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 As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lets you save to your drive or an online service.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Print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print,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Share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email files, and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Export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create PDFs, publish as HTML, and use Pack and Go.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Account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and add an online service.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Options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set program options.  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an online service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Account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 service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Storage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then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Office 365 SharePoint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or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SkyDrive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and sign in. Adding a service in Publisher makes it available in the other Office 2013 programs.    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Pictures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Home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Pictures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then one of the options. 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Shift and click to select multiple images.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Drag images from the scratch area, use the handles to resize, then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Fill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on the ribbon.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an image, then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Picture Effects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select an effect.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Help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4" action="ppaction://hlinksldjump"/>
          </p:cNvPr>
          <p:cNvSpPr/>
          <p:nvPr/>
        </p:nvSpPr>
        <p:spPr>
          <a:xfrm>
            <a:off x="1811147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</a:t>
            </a:r>
            <a:r>
              <a:rPr lang="en-US" dirty="0"/>
              <a:t>templates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The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ribbon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Go </a:t>
            </a:r>
            <a:r>
              <a:rPr lang="en-US" dirty="0"/>
              <a:t>Backstage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Pictures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0" name="Media Placeholder 1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9" name="Rectangle 48">
            <a:hlinkClick r:id="rId19" action="ppaction://hlinksldjump"/>
          </p:cNvPr>
          <p:cNvSpPr/>
          <p:nvPr/>
        </p:nvSpPr>
        <p:spPr>
          <a:xfrm>
            <a:off x="1811147" y="84959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Use </a:t>
            </a:r>
            <a:r>
              <a:rPr lang="en-US" dirty="0"/>
              <a:t>templates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The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ribbon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Go </a:t>
            </a:r>
            <a:r>
              <a:rPr lang="en-US" dirty="0"/>
              <a:t>Backstage</a:t>
            </a:r>
          </a:p>
        </p:txBody>
      </p:sp>
      <p:sp>
        <p:nvSpPr>
          <p:cNvPr id="76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Pictures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PowerPoint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2010,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2c645ee-61a2-4a89-8dfc-cdcb65d29d3a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cfbc382-9fb1-4f04-8396-26ee438e552e"/>
  <p:tag name="TEMPPRESENTATIONFILE" val="C:\Users\Administrator\AppData\Local\Temp\tmp2324.tmp"/>
  <p:tag name="TEMPMEDIAFILENAME" val="C:\Users\Administrator\AppData\Local\Temp\tmp2596_Make the Switch to Publisher 2013 Part I Video 2.mp4"/>
  <p:tag name="MEDIAFADEDURATION" val="0.2"/>
  <p:tag name="MEDIATRANSPARENCY" val="0.5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1a48cb4-f74e-4548-84bd-6cd120617d27"/>
  <p:tag name="TEMPPRESENTATIONFILE" val="C:\Users\Administrator\AppData\Local\Temp\tmp4E8A.tmp"/>
  <p:tag name="TEMPMEDIAFILENAME" val="C:\Users\Administrator\AppData\Local\Temp\tmp510C_Make the Switch to Publisher 2013 Part I Video 3.mp4"/>
  <p:tag name="MEDIAFADEDURATION" val="0.2"/>
  <p:tag name="MEDIATRANSPARENCY" val="0.5"/>
  <p:tag name="MEDIACAPTIONSPROMP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28c42c4-b081-4f4e-9f4f-1f60b10269a4"/>
  <p:tag name="TEMPPRESENTATIONFILE" val="C:\Users\Administrator\AppData\Local\Temp\tmp734C.tmp"/>
  <p:tag name="TEMPMEDIAFILENAME" val="C:\Users\Administrator\AppData\Local\Temp\tmp765A_Make the Switch to Publisher 2013 Part I Video 4.mp4"/>
  <p:tag name="MEDIAFADEDURATION" val="0.2"/>
  <p:tag name="MEDIATRANSPARENCY" val="0.5"/>
  <p:tag name="MEDIACAPTIONSPROMPTED" val="False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2-Video-Template-11-1-12.potx" id="{501D23E4-AB81-478F-BD9D-1ED0592CFFBD}" vid="{ACDF05C2-51EE-479E-9097-6A3EB69E596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7338</TotalTime>
  <Words>880</Words>
  <Application>Microsoft Office PowerPoint</Application>
  <PresentationFormat>Custom</PresentationFormat>
  <Paragraphs>166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Wilcox</dc:creator>
  <cp:lastModifiedBy>Colin Wilcox</cp:lastModifiedBy>
  <cp:revision>257</cp:revision>
  <dcterms:created xsi:type="dcterms:W3CDTF">2012-03-12T21:21:52Z</dcterms:created>
  <dcterms:modified xsi:type="dcterms:W3CDTF">2012-11-26T20:54:10Z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