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tags" Target="../tags/tag45.xml"/><Relationship Id="rId50" Type="http://schemas.openxmlformats.org/officeDocument/2006/relationships/slideLayout" Target="../slideLayouts/slideLayout5.xml"/><Relationship Id="rId55" Type="http://schemas.openxmlformats.org/officeDocument/2006/relationships/slide" Target="slide4.xml"/><Relationship Id="rId63" Type="http://schemas.openxmlformats.org/officeDocument/2006/relationships/slide" Target="slide5.xml"/><Relationship Id="rId7" Type="http://schemas.openxmlformats.org/officeDocument/2006/relationships/tags" Target="../tags/tag5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tags" Target="../tags/tag39.xml"/><Relationship Id="rId54" Type="http://schemas.openxmlformats.org/officeDocument/2006/relationships/image" Target="../media/image6.png"/><Relationship Id="rId62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tags" Target="../tags/tag43.xml"/><Relationship Id="rId53" Type="http://schemas.openxmlformats.org/officeDocument/2006/relationships/slide" Target="slide3.xml"/><Relationship Id="rId58" Type="http://schemas.openxmlformats.org/officeDocument/2006/relationships/image" Target="../media/image8.png"/><Relationship Id="rId66" Type="http://schemas.openxmlformats.org/officeDocument/2006/relationships/image" Target="../media/image13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tags" Target="../tags/tag47.xml"/><Relationship Id="rId57" Type="http://schemas.openxmlformats.org/officeDocument/2006/relationships/slide" Target="slide6.xml"/><Relationship Id="rId61" Type="http://schemas.openxmlformats.org/officeDocument/2006/relationships/image" Target="../media/image10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tags" Target="../tags/tag42.xml"/><Relationship Id="rId52" Type="http://schemas.openxmlformats.org/officeDocument/2006/relationships/image" Target="../media/image5.png"/><Relationship Id="rId60" Type="http://schemas.openxmlformats.org/officeDocument/2006/relationships/image" Target="../media/image9.png"/><Relationship Id="rId65" Type="http://schemas.openxmlformats.org/officeDocument/2006/relationships/image" Target="../media/image12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tags" Target="../tags/tag41.xml"/><Relationship Id="rId48" Type="http://schemas.openxmlformats.org/officeDocument/2006/relationships/tags" Target="../tags/tag46.xml"/><Relationship Id="rId56" Type="http://schemas.openxmlformats.org/officeDocument/2006/relationships/image" Target="../media/image7.png"/><Relationship Id="rId64" Type="http://schemas.openxmlformats.org/officeDocument/2006/relationships/image" Target="../media/image11.png"/><Relationship Id="rId8" Type="http://schemas.openxmlformats.org/officeDocument/2006/relationships/tags" Target="../tags/tag6.xml"/><Relationship Id="rId51" Type="http://schemas.openxmlformats.org/officeDocument/2006/relationships/slide" Target="slide2.xml"/><Relationship Id="rId3" Type="http://schemas.openxmlformats.org/officeDocument/2006/relationships/tags" Target="../tags/tag1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tags" Target="../tags/tag44.xml"/><Relationship Id="rId5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26" Type="http://schemas.openxmlformats.org/officeDocument/2006/relationships/tags" Target="../tags/tag71.xml"/><Relationship Id="rId39" Type="http://schemas.openxmlformats.org/officeDocument/2006/relationships/tags" Target="../tags/tag84.xml"/><Relationship Id="rId21" Type="http://schemas.openxmlformats.org/officeDocument/2006/relationships/tags" Target="../tags/tag66.xml"/><Relationship Id="rId34" Type="http://schemas.openxmlformats.org/officeDocument/2006/relationships/tags" Target="../tags/tag79.xml"/><Relationship Id="rId42" Type="http://schemas.openxmlformats.org/officeDocument/2006/relationships/tags" Target="../tags/tag87.xml"/><Relationship Id="rId47" Type="http://schemas.openxmlformats.org/officeDocument/2006/relationships/tags" Target="../tags/tag92.xml"/><Relationship Id="rId50" Type="http://schemas.openxmlformats.org/officeDocument/2006/relationships/tags" Target="../tags/tag95.xml"/><Relationship Id="rId55" Type="http://schemas.openxmlformats.org/officeDocument/2006/relationships/tags" Target="../tags/tag100.xml"/><Relationship Id="rId63" Type="http://schemas.openxmlformats.org/officeDocument/2006/relationships/slide" Target="slide7.xml"/><Relationship Id="rId68" Type="http://schemas.openxmlformats.org/officeDocument/2006/relationships/image" Target="../media/image11.png"/><Relationship Id="rId7" Type="http://schemas.openxmlformats.org/officeDocument/2006/relationships/tags" Target="../tags/tag52.xml"/><Relationship Id="rId71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tags" Target="../tags/tag61.xml"/><Relationship Id="rId29" Type="http://schemas.openxmlformats.org/officeDocument/2006/relationships/tags" Target="../tags/tag74.xml"/><Relationship Id="rId11" Type="http://schemas.openxmlformats.org/officeDocument/2006/relationships/tags" Target="../tags/tag56.xml"/><Relationship Id="rId24" Type="http://schemas.openxmlformats.org/officeDocument/2006/relationships/tags" Target="../tags/tag69.xml"/><Relationship Id="rId32" Type="http://schemas.openxmlformats.org/officeDocument/2006/relationships/tags" Target="../tags/tag77.xml"/><Relationship Id="rId37" Type="http://schemas.openxmlformats.org/officeDocument/2006/relationships/tags" Target="../tags/tag82.xml"/><Relationship Id="rId40" Type="http://schemas.openxmlformats.org/officeDocument/2006/relationships/tags" Target="../tags/tag85.xml"/><Relationship Id="rId45" Type="http://schemas.openxmlformats.org/officeDocument/2006/relationships/tags" Target="../tags/tag90.xml"/><Relationship Id="rId53" Type="http://schemas.openxmlformats.org/officeDocument/2006/relationships/tags" Target="../tags/tag98.xml"/><Relationship Id="rId58" Type="http://schemas.openxmlformats.org/officeDocument/2006/relationships/image" Target="../media/image6.png"/><Relationship Id="rId66" Type="http://schemas.microsoft.com/office/2007/relationships/hdphoto" Target="../media/hdphoto1.wdp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tags" Target="../tags/tag68.xml"/><Relationship Id="rId28" Type="http://schemas.openxmlformats.org/officeDocument/2006/relationships/tags" Target="../tags/tag73.xml"/><Relationship Id="rId36" Type="http://schemas.openxmlformats.org/officeDocument/2006/relationships/tags" Target="../tags/tag81.xml"/><Relationship Id="rId49" Type="http://schemas.openxmlformats.org/officeDocument/2006/relationships/tags" Target="../tags/tag94.xml"/><Relationship Id="rId57" Type="http://schemas.openxmlformats.org/officeDocument/2006/relationships/slide" Target="slide3.xml"/><Relationship Id="rId61" Type="http://schemas.openxmlformats.org/officeDocument/2006/relationships/slide" Target="slide6.xml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31" Type="http://schemas.openxmlformats.org/officeDocument/2006/relationships/tags" Target="../tags/tag76.xml"/><Relationship Id="rId44" Type="http://schemas.openxmlformats.org/officeDocument/2006/relationships/tags" Target="../tags/tag89.xml"/><Relationship Id="rId52" Type="http://schemas.openxmlformats.org/officeDocument/2006/relationships/tags" Target="../tags/tag97.xml"/><Relationship Id="rId60" Type="http://schemas.openxmlformats.org/officeDocument/2006/relationships/image" Target="../media/image7.png"/><Relationship Id="rId65" Type="http://schemas.openxmlformats.org/officeDocument/2006/relationships/image" Target="../media/image10.png"/><Relationship Id="rId73" Type="http://schemas.openxmlformats.org/officeDocument/2006/relationships/image" Target="../media/image5.png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tags" Target="../tags/tag67.xml"/><Relationship Id="rId27" Type="http://schemas.openxmlformats.org/officeDocument/2006/relationships/tags" Target="../tags/tag72.xml"/><Relationship Id="rId30" Type="http://schemas.openxmlformats.org/officeDocument/2006/relationships/tags" Target="../tags/tag75.xml"/><Relationship Id="rId35" Type="http://schemas.openxmlformats.org/officeDocument/2006/relationships/tags" Target="../tags/tag80.xml"/><Relationship Id="rId43" Type="http://schemas.openxmlformats.org/officeDocument/2006/relationships/tags" Target="../tags/tag88.xml"/><Relationship Id="rId48" Type="http://schemas.openxmlformats.org/officeDocument/2006/relationships/tags" Target="../tags/tag93.xml"/><Relationship Id="rId56" Type="http://schemas.openxmlformats.org/officeDocument/2006/relationships/slideLayout" Target="../slideLayouts/slideLayout5.xml"/><Relationship Id="rId64" Type="http://schemas.openxmlformats.org/officeDocument/2006/relationships/image" Target="../media/image9.png"/><Relationship Id="rId69" Type="http://schemas.openxmlformats.org/officeDocument/2006/relationships/image" Target="../media/image12.png"/><Relationship Id="rId8" Type="http://schemas.openxmlformats.org/officeDocument/2006/relationships/tags" Target="../tags/tag53.xml"/><Relationship Id="rId51" Type="http://schemas.openxmlformats.org/officeDocument/2006/relationships/tags" Target="../tags/tag96.xml"/><Relationship Id="rId72" Type="http://schemas.openxmlformats.org/officeDocument/2006/relationships/slide" Target="slide2.xml"/><Relationship Id="rId3" Type="http://schemas.openxmlformats.org/officeDocument/2006/relationships/tags" Target="../tags/tag48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5" Type="http://schemas.openxmlformats.org/officeDocument/2006/relationships/tags" Target="../tags/tag70.xml"/><Relationship Id="rId33" Type="http://schemas.openxmlformats.org/officeDocument/2006/relationships/tags" Target="../tags/tag78.xml"/><Relationship Id="rId38" Type="http://schemas.openxmlformats.org/officeDocument/2006/relationships/tags" Target="../tags/tag83.xml"/><Relationship Id="rId46" Type="http://schemas.openxmlformats.org/officeDocument/2006/relationships/tags" Target="../tags/tag91.xml"/><Relationship Id="rId59" Type="http://schemas.openxmlformats.org/officeDocument/2006/relationships/slide" Target="slide4.xml"/><Relationship Id="rId67" Type="http://schemas.openxmlformats.org/officeDocument/2006/relationships/slide" Target="slide5.xml"/><Relationship Id="rId20" Type="http://schemas.openxmlformats.org/officeDocument/2006/relationships/tags" Target="../tags/tag65.xml"/><Relationship Id="rId41" Type="http://schemas.openxmlformats.org/officeDocument/2006/relationships/tags" Target="../tags/tag86.xml"/><Relationship Id="rId54" Type="http://schemas.openxmlformats.org/officeDocument/2006/relationships/tags" Target="../tags/tag99.xml"/><Relationship Id="rId62" Type="http://schemas.openxmlformats.org/officeDocument/2006/relationships/image" Target="../media/image8.png"/><Relationship Id="rId70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tags" Target="../tags/tag5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tags" Target="../tags/tag140.xml"/><Relationship Id="rId47" Type="http://schemas.openxmlformats.org/officeDocument/2006/relationships/tags" Target="../tags/tag145.xml"/><Relationship Id="rId50" Type="http://schemas.openxmlformats.org/officeDocument/2006/relationships/slideLayout" Target="../slideLayouts/slideLayout5.xml"/><Relationship Id="rId55" Type="http://schemas.openxmlformats.org/officeDocument/2006/relationships/slide" Target="slide6.xml"/><Relationship Id="rId63" Type="http://schemas.openxmlformats.org/officeDocument/2006/relationships/image" Target="../media/image12.png"/><Relationship Id="rId7" Type="http://schemas.openxmlformats.org/officeDocument/2006/relationships/tags" Target="../tags/tag105.xml"/><Relationship Id="rId2" Type="http://schemas.openxmlformats.org/officeDocument/2006/relationships/video" Target="../media/media3.mp4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" Type="http://schemas.microsoft.com/office/2007/relationships/media" Target="../media/media3.mp4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tags" Target="../tags/tag143.xml"/><Relationship Id="rId53" Type="http://schemas.openxmlformats.org/officeDocument/2006/relationships/slide" Target="slide4.xml"/><Relationship Id="rId58" Type="http://schemas.openxmlformats.org/officeDocument/2006/relationships/image" Target="../media/image9.png"/><Relationship Id="rId66" Type="http://schemas.openxmlformats.org/officeDocument/2006/relationships/slide" Target="slide2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tags" Target="../tags/tag147.xml"/><Relationship Id="rId57" Type="http://schemas.openxmlformats.org/officeDocument/2006/relationships/slide" Target="slide7.xml"/><Relationship Id="rId61" Type="http://schemas.openxmlformats.org/officeDocument/2006/relationships/slide" Target="slide5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tags" Target="../tags/tag142.xml"/><Relationship Id="rId52" Type="http://schemas.openxmlformats.org/officeDocument/2006/relationships/image" Target="../media/image6.png"/><Relationship Id="rId60" Type="http://schemas.microsoft.com/office/2007/relationships/hdphoto" Target="../media/hdphoto1.wdp"/><Relationship Id="rId65" Type="http://schemas.openxmlformats.org/officeDocument/2006/relationships/image" Target="../media/image15.png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tags" Target="../tags/tag141.xml"/><Relationship Id="rId48" Type="http://schemas.openxmlformats.org/officeDocument/2006/relationships/tags" Target="../tags/tag146.xml"/><Relationship Id="rId56" Type="http://schemas.openxmlformats.org/officeDocument/2006/relationships/image" Target="../media/image8.png"/><Relationship Id="rId64" Type="http://schemas.openxmlformats.org/officeDocument/2006/relationships/image" Target="../media/image16.png"/><Relationship Id="rId8" Type="http://schemas.openxmlformats.org/officeDocument/2006/relationships/tags" Target="../tags/tag106.xml"/><Relationship Id="rId51" Type="http://schemas.openxmlformats.org/officeDocument/2006/relationships/slide" Target="slide3.xm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tags" Target="../tags/tag144.xml"/><Relationship Id="rId59" Type="http://schemas.openxmlformats.org/officeDocument/2006/relationships/image" Target="../media/image10.png"/><Relationship Id="rId67" Type="http://schemas.openxmlformats.org/officeDocument/2006/relationships/image" Target="../media/image5.png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54" Type="http://schemas.openxmlformats.org/officeDocument/2006/relationships/image" Target="../media/image7.png"/><Relationship Id="rId6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809539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809621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HA102749652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XT103462909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049045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Apply and change a theme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Media Placeholder 88">
            <a:hlinkClick r:id="rId51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5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5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Apply and change a theme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61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16582" y="9220768"/>
            <a:ext cx="1241824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Apply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854243" y="9220768"/>
            <a:ext cx="131538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background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258697" y="9220768"/>
            <a:ext cx="12421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Customize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6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hemes_PPT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hemes_PPT_M100:00:00.0" time="33"/>
                    <p14:bmk name="Themes_PPT_M100:00:08.1" time="8100"/>
                    <p14:bmk name="Themes_PPT_M100:00:08.2" time="8200"/>
                    <p14:bmk name="Themes_PPT_M100:00:15.6" time="15633"/>
                    <p14:bmk name="Themes_PPT_M100:00:15.7" time="15733"/>
                    <p14:bmk name="Themes_PPT_M100:00:22.1" time="22133"/>
                    <p14:bmk name="Themes_PPT_M100:00:22.2" time="22233"/>
                    <p14:bmk name="Themes_PPT_M100:00:30.8" time="30867"/>
                    <p14:bmk name="Themes_PPT_M100:00:30.9" time="30967"/>
                    <p14:bmk name="Themes_PPT_M100:00:33.0" time="33033"/>
                    <p14:bmk name="Themes_PPT_M100:00:33.1" time="33133"/>
                    <p14:bmk name="Themes_PPT_M100:00:41.0" time="41067"/>
                    <p14:bmk name="Themes_PPT_M100:00:41.1" time="41167"/>
                    <p14:bmk name="Themes_PPT_M100:00:47.0" time="47067"/>
                    <p14:bmk name="Themes_PPT_M100:00:47.1" time="47167"/>
                    <p14:bmk name="Themes_PPT_M100:00:52.2" time="52233"/>
                    <p14:bmk name="Themes_PPT_M100:00:52.3" time="52333"/>
                    <p14:bmk name="Themes_PPT_M100:01:04.6" time="64633"/>
                    <p14:bmk name="Themes_PPT_M100:01:04.7" time="64733"/>
                    <p14:bmk name="Themes_PPT_M100:01:13.0" time="73000"/>
                    <p14:bmk name="Themes_PPT_M100:01:13.1" time="73100"/>
                    <p14:bmk name="Themes_PPT_M100:01:17.6" time="77667"/>
                    <p14:bmk name="Themes_PPT_M100:01:17.7" time="77767"/>
                    <p14:bmk name="Themes_PPT_M100:01:21.8" time="81800"/>
                    <p14:bmk name="Themes_PPT_M100:01:21.9" time="81900"/>
                    <p14:bmk name="Themes_PPT_M100:01:30.6" time="90633"/>
                    <p14:bmk name="Themes_PPT_M100:01:30.7" time="90733"/>
                    <p14:bmk name="Themes_PPT_M100:01:38.7" time="98767"/>
                    <p14:bmk name="Themes_PPT_M100:01:38.8" time="98867"/>
                    <p14:bmk name="Themes_PPT_M100:01:46.9" time="106933"/>
                    <p14:bmk name="Themes_PPT_M100:01:47.0" time="107033"/>
                    <p14:bmk name="Themes_PPT_M100:01:52.5" time="112533"/>
                    <p14:bmk name="Themes_PPT_M100:01:52.6" time="112633"/>
                    <p14:bmk name="Themes_PPT_M100:01:59.2" time="119267"/>
                    <p14:bmk name="Themes_PPT_M100:01:59.3" time="119367"/>
                    <p14:bmk name="Themes_PPT_M100:02:05.1" time="125133"/>
                    <p14:bmk name="Themes_PPT_M100:02:05.2" time="125233"/>
                    <p14:bmk name="Themes_PPT_M100:02:09.8" time="129800"/>
                    <p14:bmk name="Themes_PPT_M100:02:09.9" time="129900"/>
                    <p14:bmk name="Themes_PPT_M100:02:15.0" time="135067"/>
                    <p14:bmk name="Themes_PPT_M100:02:15.1" time="135167"/>
                    <p14:bmk name="Themes_PPT_M100:02:22.0" time="142000"/>
                    <p14:bmk name="Themes_PPT_M100:02:22.1" time="142100"/>
                    <p14:bmk name="Themes_PPT_M100:02:29.1" time="149133"/>
                    <p14:bmk name="Themes_PPT_M100:02:29.2" time="149233"/>
                    <p14:bmk name="Themes_PPT_M100:02:32.9" time="152967"/>
                    <p14:bmk name="Themes_PPT_M100:02:33.0" time="153067"/>
                    <p14:bmk name="Themes_PPT_M100:02:39.6" time="159667"/>
                    <p14:bmk name="Themes_PPT_M100:02:39.7" time="159767"/>
                    <p14:bmk name="Themes_PPT_M100:02:44.3" time="164300"/>
                    <p14:bmk name="Themes_PPT_M100:02:44.4" time="164400"/>
                    <p14:bmk name="Themes_PPT_M100:02:51.5" time="171533"/>
                    <p14:bmk name="Themes_PPT_M100:02:51.6" time="171633"/>
                    <p14:bmk name="Themes_PPT_M100:02:56.9" time="176900"/>
                    <p14:bmk name="Themes_PPT_M100:02:57.0" time="177000"/>
                    <p14:bmk name="Themes_PPT_M100:03:06.0" time="186000"/>
                    <p14:bmk name="Themes_PPT_M100:03:06.1" time="186100"/>
                    <p14:bmk name="Themes_PPT_M100:03:15.2" time="195200"/>
                    <p14:bmk name="Themes_PPT_M100:03:15.3" time="195300"/>
                    <p14:bmk name="Themes_PPT_M100:03:19.9" time="199900"/>
                    <p14:bmk name="Themes_PPT_M100:03:20.0" time="200000"/>
                    <p14:bmk name="Themes_PPT_M100:03:25.8" time="205867"/>
                    <p14:bmk name="Themes_PPT_M100:03:25.9" time="205967"/>
                    <p14:bmk name="Themes_PPT_M100:03:32.1" time="212167"/>
                    <p14:bmk name="Themes_PPT_M100:03:32.2" time="212267"/>
                    <p14:bmk name="Themes_PPT_M100:03:36.8" time="216800"/>
                    <p14:bmk name="Themes_PPT_M100:03:36.9" time="216900"/>
                    <p14:bmk name="Themes_PPT_M100:03:41.6" time="221667"/>
                    <p14:bmk name="Themes_PPT_M100:03:41.7" time="221767"/>
                    <p14:bmk name="Themes_PPT_M100:03:49.5" time="229500"/>
                    <p14:bmk name="Themes_PPT_M100:03:49.6" time="229600"/>
                    <p14:bmk name="Themes_PPT_M100:03:56.8" time="236867"/>
                    <p14:bmk name="Themes_PPT_M100:03:56.9" time="236967"/>
                    <p14:bmk name="Themes_PPT_M100:04:02.2" time="242267"/>
                    <p14:bmk name="Themes_PPT_M100:04:02.3" time="242367"/>
                    <p14:bmk name="Themes_PPT_M100:04:08.1" time="248167"/>
                    <p14:bmk name="Themes_PPT_M100:04:08.2" time="248267"/>
                    <p14:bmk name="Themes_PPT_M100:04:23.3" time="263367"/>
                    <p14:bmk name="Themes_PPT_M100:04:23.4" time="263467"/>
                    <p14:bmk name="Themes_PPT_M100:04:30.6" time="270667"/>
                    <p14:bmk name="Themes_PPT_M100:04:30.7" time="270767"/>
                    <p14:bmk name="Themes_PPT_M100:04:41.8" time="281833"/>
                    <p14:bmk name="Themes_PPT_M100:04:41.9" time="281933"/>
                    <p14:bmk name="Themes_PPT_M100:04:46.2" time="286267"/>
                    <p14:bmk name="Themes_PPT_M100:04:46.3" time="286367"/>
                    <p14:bmk name="Themes_PPT_M100:04:52.8" time="292800"/>
                    <p14:bmk name="Themes_PPT_M100:04:52.9" time="292900"/>
                    <p14:bmk name="Themes_PPT_M100:05:00.0" time="300033"/>
                    <p14:bmk name="Themes_PPT_M100:05:00.1" time="300133"/>
                    <p14:bmk name="Themes_PPT_M100:05:09.0" time="309033"/>
                    <p14:bmk name="Themes_PPT_M100:05:09.1" time="309133"/>
                    <p14:bmk name="Themes_PPT_M100:05:12.4" time="312467"/>
                  </p14:bmkLst>
                </p14:media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hemes_PPT_M1Imagineyou’vecreated00:00:00.0-00:00:08.1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Imagine you’ve created slides for your presentation, and now you’re thinking about slide design—the look of the slides: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hemes_PPT_M1thebackgrounddesign,00:00:08.2-00:00:15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background design, font styles, colors, and layouts.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hemes_PPT_M1Youwantthe00:00:15.7-00:00:22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want the slides to have a bit more visual pop. How do you get that?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hemes_PPT_M1Now’sthetime00:00:22.2-00:00:30.8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Now’s the time to explore themes. A theme provides a complete slide design for your presentation.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hemes_PPT_M1Let’slookat00:00:30.9-00:00:33.0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look at some examples.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hemes_PPT_M1Tofindthemes,00:00:33.1-00:00:41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find themes, click Design. The different themes are shown by these thumbnails,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hemes_PPT_M1Noticehowwhen00:00:41.1-00:00:47.0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how when I point to a theme, it previews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hemes_PPT_M1Toseemore00:00:47.1-00:00:52.2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more themes, click this middle arrow, which shows the themes, row by row.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hemes_PPT_M1I’llpointto00:00:52.3-00:01:04.6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point to some to show their 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hemes_PPT_M1Toseethe00:01:04.7-00:01:13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the full Themes gallery, click this bottom arrow, called the More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hemes_PPT_M1Toapplya00:01:13.1-00:01:17.6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apply a theme, click one of the thumbnails.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hemes_PPT_M1Thethemeis00:01:17.7-00:01:21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theme is applied to all the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Themes_PPT_M1Somedetailsof00:01:21.9-00:01:30.6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Some details of this theme include a colorful background, an artful design for the slide number, and font styles.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Themes_PPT_M1Youseea00:01:30.7-00:01:38.7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see a color scheme applied throughout and a range of layouts.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hemes_PPT_M1Theaimof00:01:38.8-00:01:46.9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aim of a theme is to give your presentation a designer-quality look, with all the slide elements coordinated.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hemes_PPT_M1Anotherwayto00:01:47.0-00:01:52.5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way to apply a theme is when you first open PowerPoint to start work on a presentation.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hemes_PPT_M1Inthisopening00:01:52.6-00:01:59.2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opening view, you’re shown all the themes from the Themes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hemes_PPT_M1You’llnoticethat00:01:59.3-00:02:05.1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notice that one of the choices is this very basic design, labeled Blank Presentation.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hemes_PPT_M1Thisalsohas00:02:05.2-00:02:09.8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also has a theme applied, just a more plain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hemes_PPT_M1Ahelpfulaspect00:02:09.9-00:02:15.0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helpful aspect of this view is that when I click a theme, I see a larger example of it,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hemes_PPT_M1andIcan00:02:15.1-00:02:22.0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 can click More Images to see more examples of its color scheme and layouts.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hemes_PPT_M1Ialsosee00:02:22.1-00:02:29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also see three additional choices of background design and color scheme for the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hemes_PPT_M1WhenIclick00:02:29.2-00:02:32.9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one of these, I see its 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hemes_PPT_M1Thisisone00:02:33.0-00:02:39.6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one way that PowerPoint offers alternatives, to help you get the theme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hemes_PPT_M1I’lltrythis00:02:39.7-00:02:44.3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try this blue version of the theme, which is called 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hemes_PPT_M1WhenIclick00:02:44.4-00:02:51.5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Create, PowerPoint applies the theme to the new presentation, starting with the first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hemes_PPT_M1WhenIclick00:02:51.6-00:02:56.9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New Slide, the new slide takes on the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hemes_PPT_M1Anadvantageto00:02:57.0-00:03:06.0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 advantage to starting out with the theme in place is that I see how it looks with my slide content as I work.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hemes_PPT_M1IfIwant00:03:06.1-00:03:15.2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want to try a different theme, I click Design, and apply another one from the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hemes_PPT_M1Now,maybeyou’re00:03:15.3-00:03:19.9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maybe you’re someone who prefers a more plain slide design.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hemes_PPT_M1Tostartwith00:03:20.0-00:03:25.8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start with that, apply the most simple theme: the Office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hemes_PPT_M1Thisisthe00:03:25.9-00:03:32.1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the theme PowerPoint applies when you choose Blank Presentation from the opening screen.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hemes_PPT_M1What’sfunis00:03:32.2-00:03:36.8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What’s fun is that you can start with this basic theme and customize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hemes_PPT_M1PowerPointgivesyou00:03:36.9-00:03:41.6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PowerPoint gives you several ways to change any theme’s design.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Themes_PPT_M1Tostartwith,00:03:41.7-00:03:49.5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start with, you have the three alternative backgrounds and color schemes over here, in Variants.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Themes_PPT_M1Andwhenyou00:03:49.6-00:03:56.8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when you click the More arrow, on the lower-right, here, you have more options for altering the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Themes_PPT_M1WithinColors,there’s00:03:56.9-00:04:02.2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Within Colors, there’s a range of other color schemes available.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Themes_PPT_M1WithinFonts,you’ll00:04:02.3-00:04:08.1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Within Fonts, you’ll find other font combinations for title and body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Themes_PPT_M1WhenIpoint00:04:08.2-00:04:23.3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point to fonts in the list, notice how they preview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Themes_PPT_M1Effectsoffersubtle00:04:23.4-00:04:30.6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Effects offer subtle style differences for graphics, like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Themes_PPT_M1AndBackgroundStyles00:04:30.7-00:04:41.8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Background Styles includes more background colors—some light, some dark—that go with the current color scheme.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Themes_PPT_M1Ifyoualter00:04:41.9-00:04:46.2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alter some aspect of your theme and you want to save it for future use,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Themes_PPT_M1opentheThemes00:04:46.3-00:04:52.8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the Themes gallery and click Save Current Theme at the bottom of the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Themes_PPT_M1Thensavethe00:04:52.9-00:05:00.0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save the theme with a new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Themes_PPT_M1Thecustomizedtheme00:05:00.1-00:05:09.0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customized theme now appears with all the other themes in the gallery, for use with other presentations.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Themes_PPT_M1UpNext:Change00:05:09.1-00:05:12.4"/>
          <p:cNvSpPr txBox="1"/>
          <p:nvPr>
            <p:custDataLst>
              <p:tags r:id="rId4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Change the theme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1502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08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08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15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15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22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22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30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30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33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33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41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41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47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47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52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0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0:52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04.6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04.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13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13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17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17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2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21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21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30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30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38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38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4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46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47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52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52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59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1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1:59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05.1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05.2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09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09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15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15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22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22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29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29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32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33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39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39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44.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44.4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51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51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56.9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2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2:57.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06.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06.1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15.2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15.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19.9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20.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25.8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25.9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32.1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32.2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36.8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3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36.9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41.6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41.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49.5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49.6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56.8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3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3:56.9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02.2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0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02.3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08.1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08.2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23.3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23.4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30.6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30.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41.8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4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41.9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46.2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4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46.3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5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52.8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4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4:52.9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5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5:00.0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5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5:00.1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5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5:09.0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5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5:09.1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100:05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100:05:12.4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1502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57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59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6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6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Apply and change a theme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65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67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hemes_PPT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hemes_PPT_M200:00:00.0" time="33"/>
                    <p14:bmk name="Themes_PPT_M200:00:05.4" time="5467"/>
                    <p14:bmk name="Themes_PPT_M200:00:05.5" time="5567"/>
                    <p14:bmk name="Themes_PPT_M200:00:09.6" time="9600"/>
                    <p14:bmk name="Themes_PPT_M200:00:09.7" time="9700"/>
                    <p14:bmk name="Themes_PPT_M200:00:14.7" time="14767"/>
                    <p14:bmk name="Themes_PPT_M200:00:14.8" time="14867"/>
                    <p14:bmk name="Themes_PPT_M200:00:21.3" time="21300"/>
                    <p14:bmk name="Themes_PPT_M200:00:21.4" time="21400"/>
                    <p14:bmk name="Themes_PPT_M200:00:27.4" time="27400"/>
                    <p14:bmk name="Themes_PPT_M200:00:27.5" time="27500"/>
                    <p14:bmk name="Themes_PPT_M200:00:31.8" time="31867"/>
                    <p14:bmk name="Themes_PPT_M200:00:31.9" time="31967"/>
                    <p14:bmk name="Themes_PPT_M200:00:37.7" time="37767"/>
                    <p14:bmk name="Themes_PPT_M200:00:37.8" time="37867"/>
                    <p14:bmk name="Themes_PPT_M200:00:43.0" time="43067"/>
                    <p14:bmk name="Themes_PPT_M200:00:43.1" time="43167"/>
                    <p14:bmk name="Themes_PPT_M200:00:49.3" time="49333"/>
                    <p14:bmk name="Themes_PPT_M200:00:49.4" time="49433"/>
                    <p14:bmk name="Themes_PPT_M200:00:51.5" time="51567"/>
                    <p14:bmk name="Themes_PPT_M200:00:51.6" time="51667"/>
                    <p14:bmk name="Themes_PPT_M200:01:00.1" time="60167"/>
                    <p14:bmk name="Themes_PPT_M200:01:00.2" time="60267"/>
                    <p14:bmk name="Themes_PPT_M200:01:05.3" time="65333"/>
                    <p14:bmk name="Themes_PPT_M200:01:05.4" time="65433"/>
                    <p14:bmk name="Themes_PPT_M200:01:11.7" time="71700"/>
                    <p14:bmk name="Themes_PPT_M200:01:11.8" time="71800"/>
                    <p14:bmk name="Themes_PPT_M200:01:15.5" time="75533"/>
                    <p14:bmk name="Themes_PPT_M200:01:15.6" time="75633"/>
                    <p14:bmk name="Themes_PPT_M200:01:21.9" time="81933"/>
                    <p14:bmk name="Themes_PPT_M200:01:22.0" time="82033"/>
                    <p14:bmk name="Themes_PPT_M200:01:27.7" time="87767"/>
                    <p14:bmk name="Themes_PPT_M200:01:27.8" time="87867"/>
                    <p14:bmk name="Themes_PPT_M200:01:35.9" time="95900"/>
                    <p14:bmk name="Themes_PPT_M200:01:36.0" time="96000"/>
                    <p14:bmk name="Themes_PPT_M200:01:42.8" time="102833"/>
                    <p14:bmk name="Themes_PPT_M200:01:42.9" time="102933"/>
                    <p14:bmk name="Themes_PPT_M200:01:47.8" time="107833"/>
                    <p14:bmk name="Themes_PPT_M200:01:47.9" time="107933"/>
                    <p14:bmk name="Themes_PPT_M200:01:54.6" time="114667"/>
                    <p14:bmk name="Themes_PPT_M200:01:54.7" time="114767"/>
                    <p14:bmk name="Themes_PPT_M200:02:03.9" time="123967"/>
                    <p14:bmk name="Themes_PPT_M200:02:04.0" time="124067"/>
                    <p14:bmk name="Themes_PPT_M200:02:06.7" time="126767"/>
                    <p14:bmk name="Themes_PPT_M200:02:06.8" time="126867"/>
                    <p14:bmk name="Themes_PPT_M200:02:11.2" time="131233"/>
                    <p14:bmk name="Themes_PPT_M200:02:11.3" time="131333"/>
                    <p14:bmk name="Themes_PPT_M200:02:14.3" time="134333"/>
                    <p14:bmk name="Themes_PPT_M200:02:14.4" time="134433"/>
                    <p14:bmk name="Themes_PPT_M200:02:22.8" time="142833"/>
                    <p14:bmk name="Themes_PPT_M200:02:22.9" time="142933"/>
                    <p14:bmk name="Themes_PPT_M200:02:31.7" time="151700"/>
                    <p14:bmk name="Themes_PPT_M200:02:31.8" time="151800"/>
                    <p14:bmk name="Themes_PPT_M200:02:37.8" time="157800"/>
                    <p14:bmk name="Themes_PPT_M200:02:37.9" time="157900"/>
                    <p14:bmk name="Themes_PPT_M200:02:44.3" time="164367"/>
                    <p14:bmk name="Themes_PPT_M200:02:44.4" time="164467"/>
                    <p14:bmk name="Themes_PPT_M200:02:51.3" time="171333"/>
                    <p14:bmk name="Themes_PPT_M200:02:51.4" time="171433"/>
                    <p14:bmk name="Themes_PPT_M200:02:59.1" time="179133"/>
                    <p14:bmk name="Themes_PPT_M200:02:59.2" time="179233"/>
                    <p14:bmk name="Themes_PPT_M200:03:05.4" time="185433"/>
                    <p14:bmk name="Themes_PPT_M200:03:05.5" time="185533"/>
                    <p14:bmk name="Themes_PPT_M200:03:12.2" time="192233"/>
                    <p14:bmk name="Themes_PPT_M200:03:12.3" time="192333"/>
                    <p14:bmk name="Themes_PPT_M200:03:19.6" time="199600"/>
                    <p14:bmk name="Themes_PPT_M200:03:19.7" time="199700"/>
                    <p14:bmk name="Themes_PPT_M200:03:24.0" time="204067"/>
                    <p14:bmk name="Themes_PPT_M200:03:24.1" time="204167"/>
                    <p14:bmk name="Themes_PPT_M200:03:34.6" time="214633"/>
                    <p14:bmk name="Themes_PPT_M200:03:34.7" time="214733"/>
                    <p14:bmk name="Themes_PPT_M200:03:40.7" time="220700"/>
                    <p14:bmk name="Themes_PPT_M200:03:40.8" time="220800"/>
                    <p14:bmk name="Themes_PPT_M200:03:51.1" time="231100"/>
                    <p14:bmk name="Themes_PPT_M200:03:51.2" time="231200"/>
                    <p14:bmk name="Themes_PPT_M200:03:57.9" time="237967"/>
                    <p14:bmk name="Themes_PPT_M200:03:58.0" time="238067"/>
                    <p14:bmk name="Themes_PPT_M200:04:11.1" time="251100"/>
                    <p14:bmk name="Themes_PPT_M200:04:11.2" time="251200"/>
                    <p14:bmk name="Themes_PPT_M200:04:18.0" time="258000"/>
                    <p14:bmk name="Themes_PPT_M200:04:18.1" time="258100"/>
                    <p14:bmk name="Themes_PPT_M200:04:22.1" time="262133"/>
                    <p14:bmk name="Themes_PPT_M200:04:22.2" time="262233"/>
                    <p14:bmk name="Themes_PPT_M200:04:34.6" time="274633"/>
                    <p14:bmk name="Themes_PPT_M200:04:34.7" time="274733"/>
                    <p14:bmk name="Themes_PPT_M200:04:40.6" time="280633"/>
                    <p14:bmk name="Themes_PPT_M200:04:40.7" time="280733"/>
                    <p14:bmk name="Themes_PPT_M200:04:45.7" time="285767"/>
                    <p14:bmk name="Themes_PPT_M200:04:45.8" time="285867"/>
                    <p14:bmk name="Themes_PPT_M200:04:54.4" time="294467"/>
                    <p14:bmk name="Themes_PPT_M200:04:54.5" time="294567"/>
                    <p14:bmk name="Themes_PPT_M200:04:58.2" time="298233"/>
                    <p14:bmk name="Themes_PPT_M200:04:58.3" time="298333"/>
                    <p14:bmk name="Themes_PPT_M200:05:03.0" time="303000"/>
                    <p14:bmk name="Themes_PPT_M200:05:03.1" time="303100"/>
                    <p14:bmk name="Themes_PPT_M200:05:10.2" time="310200"/>
                    <p14:bmk name="Themes_PPT_M200:05:10.3" time="310300"/>
                    <p14:bmk name="Themes_PPT_M200:05:16.2" time="316233"/>
                    <p14:bmk name="Themes_PPT_M200:05:16.3" time="316333"/>
                    <p14:bmk name="Themes_PPT_M200:05:22.1" time="322100"/>
                    <p14:bmk name="Themes_PPT_M200:05:22.2" time="322200"/>
                    <p14:bmk name="Themes_PPT_M200:05:29.8" time="329800"/>
                    <p14:bmk name="Themes_PPT_M200:05:29.9" time="329900"/>
                    <p14:bmk name="Themes_PPT_M200:05:35.3" time="335300"/>
                  </p14:bmkLst>
                </p14:media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hemes_PPT_M2Onewayto00:00:00.0-00:00:05.4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way to personalize a theme is to change its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hemes_PPT_M2Workingfromthe00:00:05.5-00:00:09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Working from the basic Office theme, which has a white background,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hemes_PPT_M2let’sgetmore00:00:09.7-00:00:14.7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get more familiar with choosing a different background for a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hemes_PPT_M2Justsoyou00:00:14.8-00:00:21.3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so you know, the Office theme is this thumbnail in the Themes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hemes_PPT_M2Italsoshows00:00:21.4-00:00:27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also shows here, on the left, because it’s the theme that’s currently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hemes_PPT_M2WhatI’dlike00:00:27.5-00:00:31.8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What I’d like for this theme is a background with more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hemes_PPT_M2Toconsidera00:00:31.9-00:00:37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consider a different background, I should first look over in the Variants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hemes_PPT_M2Thesethreethumbnails00:00:37.8-00:00:43.0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three thumbnails on the right are variants to the current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hemes_PPT_M2I’mgoingto00:00:43.1-00:00:49.3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select this chart slide to help illustrate the differences in these theme variants.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hemes_PPT_M2I’llclickthe00:00:49.4-00:00:51.5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the first variant.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hemes_PPT_M2Itkeepsthe00:00:51.6-00:01:00.1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keeps the white background and only changes the color scheme; you see that illustrated in the chart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hemes_PPT_M2Theothertwo00:01:00.2-00:01:05.3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other two variants give a black background, with two different color schemes.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hemes_PPT_M2Noticethatwith00:01:05.4-00:01:11.7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with these backgrounds, the body text is white.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hemes_PPT_M2Ihavemore00:01:11.8-00:01:15.5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have more choices just for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Themes_PPT_M2Togetthe00:01:15.6-00:01:21.9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the best view of these, let’s display the title slide because it shows more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hemes_PPT_M2Then,I’llclick00:01:22.0-00:01:27.7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I’ll click the More arrow and point to Background Styles.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hemes_PPT_M2Theseadditional1200:01:27.8-00:01:35.9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additional 12 backgrounds — six light and six dark — are other options for a background that goes with the Office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Themes_PPT_M2They’redesignedto00:01:36.0-00:01:42.8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They’re designed to complement and offer good contrast to the text and other theme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Themes_PPT_M2Thesetoptwo00:01:42.9-00:01:47.8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top two rows are solid-color backgrounds.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hemes_PPT_M2Youcansee00:01:47.9-00:01:54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see the background’s preview on the slide when I point to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hemes_PPT_M2Thesebottomfour00:01:54.7-00:02:03.9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bottom four are gradient backgrounds, which means they fade from lighter at the top to darker at the bottom.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hemes_PPT_M2Let’strythis00:02:04.0-00:02:06.7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try this one, a blue gradient.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hemes_PPT_M2It’sreallymore00:02:06.8-00:02:11.2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It’s really more of a blue-gray, but we’ll call it blue.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hemes_PPT_M2I’llclickthrough00:02:11.3-00:02:14.3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through the slides to see how it looks.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hemes_PPT_M2Onebigchange00:02:14.4-00:02:22.8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big change is that because it’s a dark background, the slide text is now white or light gray.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hemes_PPT_M2Inthisbackground,00:02:22.9-00:02:31.7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background, the shading, which starts lighter at the top and gets darker toward the bottom, is pretty subtle.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hemes_PPT_M2Let’smakeit00:02:31.8-00:02:37.8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make it a little more dramatic and emphasize the light-to-dark contrast.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hemes_PPT_M2Toworkwith00:02:37.9-00:02:44.3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work with the background, you click Format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hemes_PPT_M2Foragradient00:02:44.4-00:02:51.3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a gradient type of fill, which this background has, you have these settings to work with.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hemes_PPT_M2WhatIwant00:02:51.4-00:02:59.1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What I want to do is change the look of the gradient, so the lightest part is lighter and the darkest part is darker.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hemes_PPT_M2So,I’llfocus00:02:59.2-00:03:05.4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I’ll focus on these Gradient Stops. I’ll explain what they are.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hemes_PPT_M2Thefirststop00:03:05.5-00:03:12.2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first stop shows the color of the blue at its lightest, in the top area of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hemes_PPT_M2Thelaststop00:03:12.3-00:03:19.6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last stop shows the color of the blue at its darkest, in the bottom area of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hemes_PPT_M2Tomakethe00:03:19.7-00:03:24.0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the lightest blue lighter, I’ll select the first stop.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hemes_PPT_M2Then,inthe00:03:24.1-00:03:34.6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in the box that’s next to Brightness, I’ll use this arrow and increase the brightness of the blue, up to 25%.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hemes_PPT_M2Seehowthat00:03:34.7-00:03:40.7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See how that lightens the blue in the top area of the background?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hemes_PPT_M2Next,I’llselect00:03:40.8-00:03:51.1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I’ll select the last gradient stop, and decrease the brightness of the color, down to -25%.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Themes_PPT_M2Nowthebottom00:03:51.2-00:03:57.9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the bottom area of the background is a darker blue.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Themes_PPT_M2Ilikethe00:03:58.0-00:04:11.1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like the way this shading looks, so now I’ll click Apply to All, to make these changes on all the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Themes_PPT_M2Oneofthe00:04:11.2-00:04:18.0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of the other things you can do with gradients is change the direction of the shading.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Themes_PPT_M2WhenIclick00:04:18.1-00:04:22.1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the Direction arrow, I see these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Themes_PPT_M2Thisone,Linear00:04:22.2-00:04:34.6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one, Linear Right, changes the light-to-dark shading from left to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Themes_PPT_M2LinearUpchanges00:04:34.7-00:04:40.6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Linear Up changes the shading so it gets darker moving up, toward the 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Themes_PPT_M2So,theseare00:04:40.7-00:04:45.7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these are some examples of alternatives with gradient shading.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Themes_PPT_M2Togetmy00:04:45.8-00:04:54.4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my original shading back, I’ll choose Linear Down, which shades darker, starting light at the 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Themes_PPT_M2Butnotethat00:04:54.5-00:04:58.2"/>
          <p:cNvSpPr txBox="1"/>
          <p:nvPr>
            <p:custDataLst>
              <p:tags r:id="rId4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note that if I wasn’t sure what my earlier shading was,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Themes_PPT_M2andIwanted00:04:58.3-00:05:03.0"/>
          <p:cNvSpPr txBox="1"/>
          <p:nvPr>
            <p:custDataLst>
              <p:tags r:id="rId5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 wanted to revert back to the settings I had when I last clicked Apply to All,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Themes_PPT_M2Icouldclick00:05:03.1-00:05:10.2"/>
          <p:cNvSpPr txBox="1"/>
          <p:nvPr>
            <p:custDataLst>
              <p:tags r:id="rId5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could click Reset Background to restore those settings.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Themes_PPT_M2Ilikethis00:05:10.3-00:05:16.2"/>
          <p:cNvSpPr txBox="1"/>
          <p:nvPr>
            <p:custDataLst>
              <p:tags r:id="rId5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like this background, so I’ll close the Format Background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Themes_PPT_M2Torecap,you00:05:16.3-00:05:22.1"/>
          <p:cNvSpPr txBox="1"/>
          <p:nvPr>
            <p:custDataLst>
              <p:tags r:id="rId5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recap, you now know how to find variant choices for a theme background,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Themes_PPT_M2chooseonethat00:05:22.2-00:05:29.8"/>
          <p:cNvSpPr txBox="1"/>
          <p:nvPr>
            <p:custDataLst>
              <p:tags r:id="rId5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one that goes with the theme colors, and tweak it in the Formatting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Themes_PPT_M2Upnext:We’ll00:05:29.9-00:05:35.3"/>
          <p:cNvSpPr txBox="1"/>
          <p:nvPr>
            <p:custDataLst>
              <p:tags r:id="rId5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We’ll customize the theme colors and save the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90" name="Media Placeholder 88">
            <a:hlinkClick r:id="rId72" action="ppaction://hlinksldjump"/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72" action="ppaction://hlinksldjump"/>
          </p:cNvPr>
          <p:cNvSpPr/>
          <p:nvPr/>
        </p:nvSpPr>
        <p:spPr>
          <a:xfrm>
            <a:off x="2499616" y="848915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 Placeholder 6"/>
          <p:cNvSpPr txBox="1">
            <a:spLocks/>
          </p:cNvSpPr>
          <p:nvPr/>
        </p:nvSpPr>
        <p:spPr>
          <a:xfrm>
            <a:off x="2516582" y="9220768"/>
            <a:ext cx="1241824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Apply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2" name="Text Placeholder 6"/>
          <p:cNvSpPr txBox="1">
            <a:spLocks/>
          </p:cNvSpPr>
          <p:nvPr/>
        </p:nvSpPr>
        <p:spPr>
          <a:xfrm>
            <a:off x="3854243" y="9220768"/>
            <a:ext cx="131538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background</a:t>
            </a:r>
            <a:endParaRPr lang="en-US" dirty="0"/>
          </a:p>
        </p:txBody>
      </p:sp>
      <p:sp>
        <p:nvSpPr>
          <p:cNvPr id="93" name="Text Placeholder 6"/>
          <p:cNvSpPr txBox="1">
            <a:spLocks/>
          </p:cNvSpPr>
          <p:nvPr/>
        </p:nvSpPr>
        <p:spPr>
          <a:xfrm>
            <a:off x="5258697" y="9220768"/>
            <a:ext cx="12421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Customize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73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05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05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09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09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14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14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21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21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27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2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27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31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31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3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37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37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43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4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43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4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49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49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51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0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0:51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00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00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05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05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11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11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1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15.5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15.6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21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22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27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27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35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3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36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42.8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42.9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47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47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54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1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1:54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03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04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06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06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11.2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11.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14.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14.4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22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22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31.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31.8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37.8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37.9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44.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44.4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51.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51.4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59.1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2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2:59.2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05.4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05.5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12.2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12.3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19.6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19.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24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24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34.6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34.7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40.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40.8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51.1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51.2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57.9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3:5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3:58.0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11.1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11.2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18.0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18.1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22.1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22.2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34.6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34.7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40.6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40.7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45.7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45.8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54.4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54.5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58.2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4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4:58.3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03.0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0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03.1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10.2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10.3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8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16.2"/>
                      </p:tgtEl>
                    </p:cond>
                  </p:nextCondLst>
                </p:seq>
                <p:seq concurrent="1" nextAc="seek">
                  <p:cTn id="6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1" fill="hold">
                          <p:stCondLst>
                            <p:cond delay="0"/>
                          </p:stCondLst>
                          <p:childTnLst>
                            <p:par>
                              <p:cTn id="6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5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16.3"/>
                      </p:tgtEl>
                    </p:cond>
                  </p:nextCondLst>
                </p:seq>
                <p:seq concurrent="1" nextAc="seek">
                  <p:cTn id="6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7" fill="hold">
                          <p:stCondLst>
                            <p:cond delay="0"/>
                          </p:stCondLst>
                          <p:childTnLst>
                            <p:par>
                              <p:cTn id="6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0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22.1"/>
                      </p:tgtEl>
                    </p:cond>
                  </p:nextCondLst>
                </p:seq>
                <p:seq concurrent="1" nextAc="seek">
                  <p:cTn id="6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3" fill="hold">
                          <p:stCondLst>
                            <p:cond delay="0"/>
                          </p:stCondLst>
                          <p:childTnLst>
                            <p:par>
                              <p:cTn id="6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7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22.2"/>
                      </p:tgtEl>
                    </p:cond>
                  </p:nextCondLst>
                </p:seq>
                <p:seq concurrent="1" nextAc="seek">
                  <p:cTn id="6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9" fill="hold">
                          <p:stCondLst>
                            <p:cond delay="0"/>
                          </p:stCondLst>
                          <p:childTnLst>
                            <p:par>
                              <p:cTn id="6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2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29.8"/>
                      </p:tgtEl>
                    </p:cond>
                  </p:nextCondLst>
                </p:seq>
                <p:seq concurrent="1" nextAc="seek">
                  <p:cTn id="6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5" fill="hold">
                          <p:stCondLst>
                            <p:cond delay="0"/>
                          </p:stCondLst>
                          <p:childTnLst>
                            <p:par>
                              <p:cTn id="6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9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29.9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200:05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4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200:05:35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73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51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53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Apply and change a theme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9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61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hemes_PPT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hemes_PPT_M300:00:00.0" time="33"/>
                    <p14:bmk name="Themes_PPT_M300:00:07.3" time="7300"/>
                    <p14:bmk name="Themes_PPT_M300:00:07.4" time="7400"/>
                    <p14:bmk name="Themes_PPT_M300:00:10.4" time="10467"/>
                    <p14:bmk name="Themes_PPT_M300:00:10.5" time="10567"/>
                    <p14:bmk name="Themes_PPT_M300:00:13.7" time="13700"/>
                    <p14:bmk name="Themes_PPT_M300:00:13.8" time="13800"/>
                    <p14:bmk name="Themes_PPT_M300:00:18.7" time="18700"/>
                    <p14:bmk name="Themes_PPT_M300:00:18.8" time="18800"/>
                    <p14:bmk name="Themes_PPT_M300:00:22.6" time="22667"/>
                    <p14:bmk name="Themes_PPT_M300:00:22.7" time="22767"/>
                    <p14:bmk name="Themes_PPT_M300:00:26.7" time="26733"/>
                    <p14:bmk name="Themes_PPT_M300:00:26.8" time="26833"/>
                    <p14:bmk name="Themes_PPT_M300:00:30.7" time="30733"/>
                    <p14:bmk name="Themes_PPT_M300:00:30.8" time="30833"/>
                    <p14:bmk name="Themes_PPT_M300:00:36.3" time="36367"/>
                    <p14:bmk name="Themes_PPT_M300:00:36.4" time="36467"/>
                    <p14:bmk name="Themes_PPT_M300:00:39.7" time="39700"/>
                    <p14:bmk name="Themes_PPT_M300:00:39.8" time="39800"/>
                    <p14:bmk name="Themes_PPT_M300:00:47.7" time="47700"/>
                    <p14:bmk name="Themes_PPT_M300:00:47.8" time="47800"/>
                    <p14:bmk name="Themes_PPT_M300:00:54.8" time="54867"/>
                    <p14:bmk name="Themes_PPT_M300:00:54.9" time="54967"/>
                    <p14:bmk name="Themes_PPT_M300:01:03.2" time="63233"/>
                    <p14:bmk name="Themes_PPT_M300:01:03.3" time="63333"/>
                    <p14:bmk name="Themes_PPT_M300:01:11.3" time="71333"/>
                    <p14:bmk name="Themes_PPT_M300:01:11.4" time="71433"/>
                    <p14:bmk name="Themes_PPT_M300:01:14.8" time="74800"/>
                    <p14:bmk name="Themes_PPT_M300:01:14.9" time="74900"/>
                    <p14:bmk name="Themes_PPT_M300:01:21.2" time="81267"/>
                    <p14:bmk name="Themes_PPT_M300:01:21.3" time="81367"/>
                    <p14:bmk name="Themes_PPT_M300:01:25.4" time="85433"/>
                    <p14:bmk name="Themes_PPT_M300:01:25.5" time="85533"/>
                    <p14:bmk name="Themes_PPT_M300:01:30.5" time="90533"/>
                    <p14:bmk name="Themes_PPT_M300:01:30.6" time="90633"/>
                    <p14:bmk name="Themes_PPT_M300:01:35.0" time="95000"/>
                    <p14:bmk name="Themes_PPT_M300:01:35.1" time="95100"/>
                    <p14:bmk name="Themes_PPT_M300:01:41.5" time="101567"/>
                    <p14:bmk name="Themes_PPT_M300:01:41.6" time="101667"/>
                    <p14:bmk name="Themes_PPT_M300:01:50.6" time="110633"/>
                    <p14:bmk name="Themes_PPT_M300:01:50.7" time="110733"/>
                    <p14:bmk name="Themes_PPT_M300:01:58.9" time="118900"/>
                    <p14:bmk name="Themes_PPT_M300:01:59.0" time="119000"/>
                    <p14:bmk name="Themes_PPT_M300:02:08.6" time="128600"/>
                    <p14:bmk name="Themes_PPT_M300:02:08.7" time="128700"/>
                    <p14:bmk name="Themes_PPT_M300:02:18.0" time="138033"/>
                    <p14:bmk name="Themes_PPT_M300:02:18.1" time="138133"/>
                    <p14:bmk name="Themes_PPT_M300:02:27.5" time="147567"/>
                    <p14:bmk name="Themes_PPT_M300:02:27.6" time="147667"/>
                    <p14:bmk name="Themes_PPT_M300:02:33.8" time="153833"/>
                    <p14:bmk name="Themes_PPT_M300:02:33.9" time="153933"/>
                    <p14:bmk name="Themes_PPT_M300:02:38.0" time="158033"/>
                    <p14:bmk name="Themes_PPT_M300:02:38.1" time="158133"/>
                    <p14:bmk name="Themes_PPT_M300:02:44.1" time="164100"/>
                    <p14:bmk name="Themes_PPT_M300:02:44.2" time="164200"/>
                    <p14:bmk name="Themes_PPT_M300:02:48.1" time="168167"/>
                    <p14:bmk name="Themes_PPT_M300:02:48.2" time="168267"/>
                    <p14:bmk name="Themes_PPT_M300:02:58.4" time="178467"/>
                    <p14:bmk name="Themes_PPT_M300:02:58.5" time="178567"/>
                    <p14:bmk name="Themes_PPT_M300:03:03.7" time="183700"/>
                    <p14:bmk name="Themes_PPT_M300:03:03.8" time="183800"/>
                    <p14:bmk name="Themes_PPT_M300:03:09.7" time="189767"/>
                    <p14:bmk name="Themes_PPT_M300:03:09.8" time="189867"/>
                    <p14:bmk name="Themes_PPT_M300:03:16.7" time="196700"/>
                    <p14:bmk name="Themes_PPT_M300:03:16.8" time="196800"/>
                    <p14:bmk name="Themes_PPT_M300:03:21.1" time="201167"/>
                    <p14:bmk name="Themes_PPT_M300:03:21.2" time="201267"/>
                    <p14:bmk name="Themes_PPT_M300:03:28.8" time="208800"/>
                    <p14:bmk name="Themes_PPT_M300:03:28.9" time="208900"/>
                    <p14:bmk name="Themes_PPT_M300:03:32.0" time="212033"/>
                    <p14:bmk name="Themes_PPT_M300:03:32.1" time="212133"/>
                    <p14:bmk name="Themes_PPT_M300:03:36.7" time="216767"/>
                    <p14:bmk name="Themes_PPT_M300:03:36.8" time="216867"/>
                    <p14:bmk name="Themes_PPT_M300:03:43.4" time="223467"/>
                    <p14:bmk name="Themes_PPT_M300:03:43.5" time="223567"/>
                    <p14:bmk name="Themes_PPT_M300:03:49.4" time="229400"/>
                    <p14:bmk name="Themes_PPT_M300:03:49.5" time="229500"/>
                    <p14:bmk name="Themes_PPT_M300:03:55.2" time="235233"/>
                    <p14:bmk name="Themes_PPT_M300:03:55.3" time="235333"/>
                    <p14:bmk name="Themes_PPT_M300:03:59.9" time="239900"/>
                    <p14:bmk name="Themes_PPT_M300:04:00.0" time="240000"/>
                    <p14:bmk name="Themes_PPT_M300:04:06.6" time="246600"/>
                    <p14:bmk name="Themes_PPT_M300:04:06.7" time="246700"/>
                    <p14:bmk name="Themes_PPT_M300:04:13.2" time="253267"/>
                    <p14:bmk name="Themes_PPT_M300:04:13.3" time="253367"/>
                    <p14:bmk name="Themes_PPT_M300:04:18.9" time="258967"/>
                    <p14:bmk name="Themes_PPT_M300:04:19.0" time="259067"/>
                    <p14:bmk name="Themes_PPT_M300:04:32.9" time="272967"/>
                    <p14:bmk name="Themes_PPT_M300:04:33.0" time="273067"/>
                    <p14:bmk name="Themes_PPT_M300:04:42.6" time="282600"/>
                    <p14:bmk name="Themes_PPT_M300:04:42.7" time="282700"/>
                    <p14:bmk name="Themes_PPT_M300:04:48.2" time="288267"/>
                  </p14:bmkLst>
                </p14:media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51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hemes_PPT_M3Sofar,in00:00:00.0-00:00:07.3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far, in modifying the Office theme, I’ve changed the background from white to dark-blue,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hemes_PPT_M3andIadjusted00:00:07.4-00:00:10.4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 adjusted its gradient shading.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hemes_PPT_M3Now,I’vefound00:00:10.5-00:00:13.7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I’ve found a text color that I want to change.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hemes_PPT_M3Thishyperlinkedtext,00:00:13.8-00:00:18.7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hyperlinked text, in dark blue, is too dark against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hemes_PPT_M3HowdoI00:00:18.8-00:00:22.6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 do I make it lighter and more readable?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hemes_PPT_M3It’snota00:00:22.7-00:00:26.7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It’s not a matter of just selecting the text and changing the font color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hemes_PPT_M3becausePPTapplied00:00:26.8-00:00:30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PPT applied this color automatically.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hemes_PPT_M3Let’sbackup00:00:30.8-00:00:36.3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back up a couple of steps and see how the color was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hemes_PPT_M3Here’stheslide00:00:36.4-00:00:39.7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the slide before I created the hyperlink.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hemes_PPT_M3Itwaswhen00:00:39.8-00:00:47.7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was when I created the hyperlink—when I selected the text and right-clicked, chose Hyperlink,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hemes_PPT_M3andpastedin00:00:47.8-00:00:54.8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pasted in the web address—that PowerPoint changed the text color to blue.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hemes_PPT_M3Itdidthat00:00:54.9-00:01:03.2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did that because this blue is part of the Office theme’s color scheme: it’s designated for any hyperlink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hemes_PPT_M3So,tochange00:01:03.3-00:01:11.3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to change the color, we’re going to alter the color scheme. This is a useful thing to know how to 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hemes_PPT_M3Westartby00:01:11.4-00:01:14.8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start by clicking the Design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Themes_PPT_M3Then,weclick00:01:14.9-00:01:21.2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we click the More arrow in Variants and point to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hemes_PPT_M3Inthelist00:01:21.3-00:01:25.4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list of color schemes, the Office theme colors are at the 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hemes_PPT_M3They’reselected,which00:01:25.5-00:01:30.5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They’re selected, which means that they’re currently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Themes_PPT_M3Alltheseother00:01:30.6-00:01:35.0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 these other sets of colors are alternative color schemes.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Themes_PPT_M3ButIdon’t00:01:35.1-00:01:41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 don’t want to change the whole color scheme, only one color of the current scheme.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hemes_PPT_M3Todothat00:01:41.6-00:01:50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 I use the command, at the bottom of this menu, called Customize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hemes_PPT_M3Thisopensa00:01:50.7-00:01:58.9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opens a detailed picture of the current color scheme and shows me which color is used for which things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hemes_PPT_M3Thesamples,here,00:01:59.0-00:02:08.6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samples, here, are snapshots of the color scheme, showing the colors for both a dark and a light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hemes_PPT_M3UnderThemecolors,00:02:08.7-00:02:18.0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Theme colors, these top four represent alternatives for light and dark backgrounds and light and dark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hemes_PPT_M3Theseaccentcolors00:02:18.1-00:02:27.5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accent colors are used for shapes and other graphics.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hemes_PPT_M3Thesetwocolors,00:02:27.6-00:02:33.8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two colors, at the bottom, are the ones used for hyperlinks—the text color of the link,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hemes_PPT_M3andthetext00:02:33.9-00:02:38.0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text color after you click the link.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hemes_PPT_M3Lookingagainat00:02:38.1-00:02:44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Looking again at the snapshots, I can see that the colors for hyperlinks work well on the light background,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hemes_PPT_M3butnotso00:02:44.2-00:02:48.1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not so well on the dark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hemes_PPT_M3So,let’schange00:02:48.2-00:02:58.4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let’s change the hyperlink colors. I click the arrow next to Hyperlink and see the Office theme colors in various shades.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hemes_PPT_M3Thecolorcurrently00:02:58.5-00:03:03.7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color currently being used is selected, over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hemes_PPT_M3I’lllookfor00:03:03.8-00:03:09.7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look for a lighter blue. How about this one?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hemes_PPT_M3Thesnapshotsupdate00:03:09.8-00:03:16.7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snapshots update to show the changed hyperlink color. That looks better.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hemes_PPT_M3NexttoFollowed00:03:16.8-00:03:21.1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to Followed Hyperlink, I’m going to make the same change.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hemes_PPT_M3I’llclickto00:03:21.2-00:03:28.8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to open the colors and select the same blue because I don’t want the color to change when I click the link.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hemes_PPT_M3Thesearemy00:03:28.9-00:03:32.0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are my new hyperlink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hemes_PPT_M3NowIneed00:03:32.1-00:03:36.7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 need to save this customized color scheme with a new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hemes_PPT_M3I’llcallit00:03:36.8-00:03:43.4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call it Office Blue, and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Themes_PPT_M3Thenewhyperlink00:03:43.5-00:03:49.4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new hyperlink color is automatically applied to the hyperlink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Themes_PPT_M3WhenIopen00:03:49.5-00:03:55.2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open the Colors menu, I see that the new custom color scheme is there, at the top,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Themes_PPT_M3andit’sselected,00:03:55.3-00:03:59.9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it’s selected, showing that it’s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Themes_PPT_M3Finally,Iwant00:04:00.0-00:04:06.6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I want to save this theme with the background and colors I’ve chosen, so I can use it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Themes_PPT_M3Todothat,00:04:06.7-00:04:13.2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that, I open the Themes gallery and click Save Current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Themes_PPT_M3I’llcallit00:04:13.3-00:04:18.9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call it Office Blue, and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Themes_PPT_M3Later,forother00:04:19.0-00:04:32.9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Later, for other presentations, the Office Blue theme will be available in the Themes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Themes_PPT_M3Nowthatyou00:04:33.0-00:04:42.6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that you know how to apply, customize, and save a theme, you’ll design your presentations with confidence and flair.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Themes_PPT_M3Tolearnmore,00:04:42.7-00:04:48.2"/>
          <p:cNvSpPr txBox="1"/>
          <p:nvPr>
            <p:custDataLst>
              <p:tags r:id="rId4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learn more, read the course summary, and experiment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4" name="Media Placeholder 88">
            <a:hlinkClick r:id="rId66" action="ppaction://hlinksldjump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85" name="Rectangle 84">
            <a:hlinkClick r:id="rId66" action="ppaction://hlinksldjump"/>
          </p:cNvPr>
          <p:cNvSpPr/>
          <p:nvPr/>
        </p:nvSpPr>
        <p:spPr>
          <a:xfrm>
            <a:off x="2499616" y="848915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 Placeholder 6"/>
          <p:cNvSpPr txBox="1">
            <a:spLocks/>
          </p:cNvSpPr>
          <p:nvPr/>
        </p:nvSpPr>
        <p:spPr>
          <a:xfrm>
            <a:off x="2516582" y="9220768"/>
            <a:ext cx="1241824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Apply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3854243" y="9220768"/>
            <a:ext cx="131538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background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5258697" y="9220768"/>
            <a:ext cx="12421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Customize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022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07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07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10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10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13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13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18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18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22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22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26.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26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30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30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36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36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39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39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47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47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54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0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0:54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03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03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11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11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1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14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14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21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21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25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25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30.5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30.6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35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35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4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41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41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50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50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58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1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1:59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08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08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18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18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2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27.5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27.6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33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33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38.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38.1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44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44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48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48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5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58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2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2:58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03.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03.8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09.7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09.8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16.7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16.8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21.1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21.2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28.8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28.9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32.0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32.1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36.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36.8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43.4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43.5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49.4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49.5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55.2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55.3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3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3:59.9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00.0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06.6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06.7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13.2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13.3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1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18.9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19.0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32.9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33.0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42.6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42.7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hemes_PPT_M300:04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hemes_PPT_M300:04:48.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022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summary—Apply and change a theme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8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9616" y="848184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16582" y="9220768"/>
            <a:ext cx="1241824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Apply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854243" y="9220768"/>
            <a:ext cx="131538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background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58697" y="9220768"/>
            <a:ext cx="12421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Customize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903015" y="1246341"/>
            <a:ext cx="4352544" cy="61466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Remove the current slide design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To change the current theme to another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theme: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On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Design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tab, in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Themes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group, 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More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one of the following: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Under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Custom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choose a custom theme to apply.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Under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Office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click a built-in theme to apply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If your goal is to display little to no color in your presentation, (something plain with a white background), apply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Office Theme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Browse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 Themes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locate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click a theme.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theme fonts</a:t>
            </a:r>
            <a:endParaRPr lang="en-US" sz="2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Slide Master &gt; Fonts &gt; Customize Fonts.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Create New Theme Fonts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dialog box, under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Heading font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Body font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boxes, select the fonts that you want to use. 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Name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box, type an appropriate name for the new theme fonts, and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Save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 your custom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theme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Save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changes that you make to the colors, fonts, or and effects as a theme (.</a:t>
            </a:r>
            <a:r>
              <a:rPr lang="en-US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thmx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file). That way you can apply this new theme to your other presentations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6797262" y="1265088"/>
            <a:ext cx="4123944" cy="61278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Slide Master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&gt;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Themes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Save Current Theme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File name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box, type an appropriate name for the theme, and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Save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The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revised theme is saved as a .</a:t>
            </a:r>
            <a:r>
              <a:rPr lang="en-US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thmx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file in the Document Themes folder on your local drive and it is automatically added to the list of custom themes 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Themes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group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Change the colors, fonts, and effects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Apply multiple slide designs (themes) to one presentation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Save a slide design (theme) as a template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8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9616" y="848184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16582" y="9220768"/>
            <a:ext cx="1241824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Apply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854243" y="9220768"/>
            <a:ext cx="131538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background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258697" y="9220768"/>
            <a:ext cx="12421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Customize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8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9616" y="848184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16582" y="9220768"/>
            <a:ext cx="1241824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Apply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change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854243" y="9220768"/>
            <a:ext cx="131538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Change background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58697" y="9220768"/>
            <a:ext cx="12421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Customize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save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5:15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MEDIACAPTIONSPROMPTED" val="False"/>
  <p:tag name="TEMPPRESENTATIONFILE" val="C:\Users\Administrator\AppData\Local\Temp\tmp457F.tmp"/>
  <p:tag name="TEMPMEDIAFILENAME" val="C:\Users\Administrator\AppData\Local\Temp\tmp4A41_Themes_PPT_M1.mp4"/>
  <p:tag name="MEDIAFADEDURATION" val="0.2"/>
  <p:tag name="MEDIATRANSPARENCY" val="0.3"/>
  <p:tag name="MEDIACAPTIONSHIDDEN" val="False"/>
  <p:tag name="CUSTOMXMLPARTID" val="{08B49598-38C1-4EB0-B2E8-BB1627655E53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e7ba3e6b-7521-4597-b197-ec40dd75166b"/>
  <p:tag name="CAPTIONITEMSYSNAME" val="Themes_PPT_M1I’llpointto00:00:52.3-00:01:04.6"/>
  <p:tag name="BOOKMARKENTRYNAME" val="Themes_PPT_M100:00:52.3"/>
  <p:tag name="BOOKMARKEXITNAME" val="Themes_PPT_M100:01:04.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b6cb67f6-1277-4dfa-ab1d-44f960fe63d8"/>
  <p:tag name="CAPTIONITEMSYSNAME" val="Themes_PPT_M2Upnext:We’ll00:05:29.9-00:05:35.3"/>
  <p:tag name="BOOKMARKENTRYNAME" val="Themes_PPT_M200:05:29.9"/>
  <p:tag name="BOOKMARKEXITNAME" val="Themes_PPT_M200:05:35.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MEDIACAPTIONSPROMPTED" val="False"/>
  <p:tag name="TEMPPRESENTATIONFILE" val="C:\Users\Administrator\AppData\Local\Temp\tmp7FE5.tmp"/>
  <p:tag name="TEMPMEDIAFILENAME" val="C:\Users\Administrator\AppData\Local\Temp\tmp8277_Themes_PPT_M3.mp4"/>
  <p:tag name="MEDIAFADEDURATION" val="0.2"/>
  <p:tag name="MEDIATRANSPARENCY" val="0.3"/>
  <p:tag name="MEDIACAPTIONSHIDDEN" val="False"/>
  <p:tag name="CUSTOMXMLPARTID" val="{49A5BD19-3AC2-49FD-9F60-FA48445F7ED1}"/>
  <p:tag name="MEDIACAPTIONCOUNT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86493d3d-af29-48ba-a20f-5248da66e5f8"/>
  <p:tag name="CAPTIONITEMSYSNAME" val="Themes_PPT_M3Sofar,in00:00:00.0-00:00:07.3"/>
  <p:tag name="BOOKMARKENTRYNAME" val="Themes_PPT_M300:00:00.0"/>
  <p:tag name="BOOKMARKEXITNAME" val="Themes_PPT_M300:00:07.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d0e46c57-2aa0-4a5c-bc55-c94b8b375372"/>
  <p:tag name="CAPTIONITEMSYSNAME" val="Themes_PPT_M3andIadjusted00:00:07.4-00:00:10.4"/>
  <p:tag name="BOOKMARKENTRYNAME" val="Themes_PPT_M300:00:07.4"/>
  <p:tag name="BOOKMARKEXITNAME" val="Themes_PPT_M300:00:10.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254161e9-6838-48eb-a31e-9625791c664a"/>
  <p:tag name="CAPTIONITEMSYSNAME" val="Themes_PPT_M3Now,I’vefound00:00:10.5-00:00:13.7"/>
  <p:tag name="BOOKMARKENTRYNAME" val="Themes_PPT_M300:00:10.5"/>
  <p:tag name="BOOKMARKEXITNAME" val="Themes_PPT_M300:00:13.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e76f7fb7-616e-42bd-8986-3e8385f4b4f7"/>
  <p:tag name="CAPTIONITEMSYSNAME" val="Themes_PPT_M3Thishyperlinkedtext,00:00:13.8-00:00:18.7"/>
  <p:tag name="BOOKMARKENTRYNAME" val="Themes_PPT_M300:00:13.8"/>
  <p:tag name="BOOKMARKEXITNAME" val="Themes_PPT_M300:00:18.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172d2ca2-f742-48e3-a5bb-7286a4c4f78d"/>
  <p:tag name="CAPTIONITEMSYSNAME" val="Themes_PPT_M3HowdoI00:00:18.8-00:00:22.6"/>
  <p:tag name="BOOKMARKENTRYNAME" val="Themes_PPT_M300:00:18.8"/>
  <p:tag name="BOOKMARKEXITNAME" val="Themes_PPT_M300:00:22.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5da5b0d1-8ad2-4d57-a3e9-f00ddd1a5645"/>
  <p:tag name="CAPTIONITEMSYSNAME" val="Themes_PPT_M3It’snota00:00:22.7-00:00:26.7"/>
  <p:tag name="BOOKMARKENTRYNAME" val="Themes_PPT_M300:00:22.7"/>
  <p:tag name="BOOKMARKEXITNAME" val="Themes_PPT_M300:00:26.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47c59bac-522a-4408-993d-1d57751422bb"/>
  <p:tag name="CAPTIONITEMSYSNAME" val="Themes_PPT_M3becausePPTapplied00:00:26.8-00:00:30.7"/>
  <p:tag name="BOOKMARKENTRYNAME" val="Themes_PPT_M300:00:26.8"/>
  <p:tag name="BOOKMARKEXITNAME" val="Themes_PPT_M300:00:30.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e699fdd0-b2bb-4730-97ff-2db7516d225e"/>
  <p:tag name="CAPTIONITEMSYSNAME" val="Themes_PPT_M3Let’sbackup00:00:30.8-00:00:36.3"/>
  <p:tag name="BOOKMARKENTRYNAME" val="Themes_PPT_M300:00:30.8"/>
  <p:tag name="BOOKMARKEXITNAME" val="Themes_PPT_M300:00:3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b5518b44-ba6e-417e-b291-4a5e2d287c49"/>
  <p:tag name="CAPTIONITEMSYSNAME" val="Themes_PPT_M1Toseethe00:01:04.7-00:01:13.0"/>
  <p:tag name="BOOKMARKENTRYNAME" val="Themes_PPT_M100:01:04.7"/>
  <p:tag name="BOOKMARKEXITNAME" val="Themes_PPT_M100:01:13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5cb047a0-7acc-447c-8904-4e6fedab2a87"/>
  <p:tag name="CAPTIONITEMSYSNAME" val="Themes_PPT_M3Here’stheslide00:00:36.4-00:00:39.7"/>
  <p:tag name="BOOKMARKENTRYNAME" val="Themes_PPT_M300:00:36.4"/>
  <p:tag name="BOOKMARKEXITNAME" val="Themes_PPT_M300:00:39.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746af27d-9c17-48a9-81b1-d44d7eae43ad"/>
  <p:tag name="CAPTIONITEMSYSNAME" val="Themes_PPT_M3Itwaswhen00:00:39.8-00:00:47.7"/>
  <p:tag name="BOOKMARKENTRYNAME" val="Themes_PPT_M300:00:39.8"/>
  <p:tag name="BOOKMARKEXITNAME" val="Themes_PPT_M300:00:47.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340fee4f-efe2-44bd-8bd9-37afde61f607"/>
  <p:tag name="CAPTIONITEMSYSNAME" val="Themes_PPT_M3andpastedin00:00:47.8-00:00:54.8"/>
  <p:tag name="BOOKMARKENTRYNAME" val="Themes_PPT_M300:00:47.8"/>
  <p:tag name="BOOKMARKEXITNAME" val="Themes_PPT_M300:00:54.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f28b0f14-8cce-4a45-bb0a-8d9d16cd0420"/>
  <p:tag name="CAPTIONITEMSYSNAME" val="Themes_PPT_M3Itdidthat00:00:54.9-00:01:03.2"/>
  <p:tag name="BOOKMARKENTRYNAME" val="Themes_PPT_M300:00:54.9"/>
  <p:tag name="BOOKMARKEXITNAME" val="Themes_PPT_M300:01:03.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2308b71b-b96e-4768-b583-1ea8c9e128ed"/>
  <p:tag name="CAPTIONITEMSYSNAME" val="Themes_PPT_M3So,tochange00:01:03.3-00:01:11.3"/>
  <p:tag name="BOOKMARKENTRYNAME" val="Themes_PPT_M300:01:03.3"/>
  <p:tag name="BOOKMARKEXITNAME" val="Themes_PPT_M300:01:11.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af8540f2-5ac0-4a7c-9970-209f4d2d6018"/>
  <p:tag name="CAPTIONITEMSYSNAME" val="Themes_PPT_M3Westartby00:01:11.4-00:01:14.8"/>
  <p:tag name="BOOKMARKENTRYNAME" val="Themes_PPT_M300:01:11.4"/>
  <p:tag name="BOOKMARKEXITNAME" val="Themes_PPT_M300:01:14.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321e0160-fa7d-45c1-89b4-353cdb3e94c4"/>
  <p:tag name="CAPTIONITEMSYSNAME" val="Themes_PPT_M3Then,weclick00:01:14.9-00:01:21.2"/>
  <p:tag name="BOOKMARKENTRYNAME" val="Themes_PPT_M300:01:14.9"/>
  <p:tag name="BOOKMARKEXITNAME" val="Themes_PPT_M300:01:21.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d0a17f35-f10f-453f-a823-1405d80adc83"/>
  <p:tag name="CAPTIONITEMSYSNAME" val="Themes_PPT_M3Inthelist00:01:21.3-00:01:25.4"/>
  <p:tag name="BOOKMARKENTRYNAME" val="Themes_PPT_M300:01:21.3"/>
  <p:tag name="BOOKMARKEXITNAME" val="Themes_PPT_M300:01:25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bb2e2864-f572-4f82-b368-934b5ba46f08"/>
  <p:tag name="CAPTIONITEMSYSNAME" val="Themes_PPT_M3They’reselected,which00:01:25.5-00:01:30.5"/>
  <p:tag name="BOOKMARKENTRYNAME" val="Themes_PPT_M300:01:25.5"/>
  <p:tag name="BOOKMARKEXITNAME" val="Themes_PPT_M300:01:30.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ce83da33-0c9b-4154-b431-4fd43efff469"/>
  <p:tag name="CAPTIONITEMSYSNAME" val="Themes_PPT_M3Alltheseother00:01:30.6-00:01:35.0"/>
  <p:tag name="BOOKMARKENTRYNAME" val="Themes_PPT_M300:01:30.6"/>
  <p:tag name="BOOKMARKEXITNAME" val="Themes_PPT_M300:01:35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a3b02d1a-b9f3-4037-ad44-b2d95869da50"/>
  <p:tag name="CAPTIONITEMSYSNAME" val="Themes_PPT_M1Toapplya00:01:13.1-00:01:17.6"/>
  <p:tag name="BOOKMARKENTRYNAME" val="Themes_PPT_M100:01:13.1"/>
  <p:tag name="BOOKMARKEXITNAME" val="Themes_PPT_M100:01:17.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94abfaef-3d56-4669-90e5-206f7763fe18"/>
  <p:tag name="CAPTIONITEMSYSNAME" val="Themes_PPT_M3ButIdon’t00:01:35.1-00:01:41.5"/>
  <p:tag name="BOOKMARKENTRYNAME" val="Themes_PPT_M300:01:35.1"/>
  <p:tag name="BOOKMARKEXITNAME" val="Themes_PPT_M300:01:41.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14bcc09d-a6eb-4e51-afe1-c042bcf5b00e"/>
  <p:tag name="CAPTIONITEMSYSNAME" val="Themes_PPT_M3Todothat00:01:41.6-00:01:50.6"/>
  <p:tag name="BOOKMARKENTRYNAME" val="Themes_PPT_M300:01:41.6"/>
  <p:tag name="BOOKMARKEXITNAME" val="Themes_PPT_M300:01:50.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5dff2c13-04f4-4057-a3ce-672001ad029f"/>
  <p:tag name="CAPTIONITEMSYSNAME" val="Themes_PPT_M3Thisopensa00:01:50.7-00:01:58.9"/>
  <p:tag name="BOOKMARKENTRYNAME" val="Themes_PPT_M300:01:50.7"/>
  <p:tag name="BOOKMARKEXITNAME" val="Themes_PPT_M300:01:58.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1aca996d-34d6-4e10-981a-cf886a673569"/>
  <p:tag name="CAPTIONITEMSYSNAME" val="Themes_PPT_M3Thesamples,here,00:01:59.0-00:02:08.6"/>
  <p:tag name="BOOKMARKENTRYNAME" val="Themes_PPT_M300:01:59.0"/>
  <p:tag name="BOOKMARKEXITNAME" val="Themes_PPT_M300:02:08.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72e6a5f8-a8f4-4a59-93a5-4544f4c199a5"/>
  <p:tag name="CAPTIONITEMSYSNAME" val="Themes_PPT_M3UnderThemecolors,00:02:08.7-00:02:18.0"/>
  <p:tag name="BOOKMARKENTRYNAME" val="Themes_PPT_M300:02:08.7"/>
  <p:tag name="BOOKMARKEXITNAME" val="Themes_PPT_M300:02:18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03a253e7-b61e-466a-99de-31ee564cffa7"/>
  <p:tag name="CAPTIONITEMSYSNAME" val="Themes_PPT_M3Theseaccentcolors00:02:18.1-00:02:27.5"/>
  <p:tag name="BOOKMARKENTRYNAME" val="Themes_PPT_M300:02:18.1"/>
  <p:tag name="BOOKMARKEXITNAME" val="Themes_PPT_M300:02:27.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7fc3550b-72cb-4d28-a2c7-35bc5953a258"/>
  <p:tag name="CAPTIONITEMSYSNAME" val="Themes_PPT_M3Thesetwocolors,00:02:27.6-00:02:33.8"/>
  <p:tag name="BOOKMARKENTRYNAME" val="Themes_PPT_M300:02:27.6"/>
  <p:tag name="BOOKMARKEXITNAME" val="Themes_PPT_M300:02:33.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db7ea3fa-a3b3-4318-8f83-1a71a50de4dc"/>
  <p:tag name="CAPTIONITEMSYSNAME" val="Themes_PPT_M3andthetext00:02:33.9-00:02:38.0"/>
  <p:tag name="BOOKMARKENTRYNAME" val="Themes_PPT_M300:02:33.9"/>
  <p:tag name="BOOKMARKEXITNAME" val="Themes_PPT_M300:02:38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3469e598-cdf6-4e95-baa8-2d05bcda36b5"/>
  <p:tag name="CAPTIONITEMSYSNAME" val="Themes_PPT_M3Lookingagainat00:02:38.1-00:02:44.1"/>
  <p:tag name="BOOKMARKENTRYNAME" val="Themes_PPT_M300:02:38.1"/>
  <p:tag name="BOOKMARKEXITNAME" val="Themes_PPT_M300:02:44.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08a19a03-6c0d-44cd-8d90-5efecd81edc4"/>
  <p:tag name="CAPTIONITEMSYSNAME" val="Themes_PPT_M3butnotso00:02:44.2-00:02:48.1"/>
  <p:tag name="BOOKMARKENTRYNAME" val="Themes_PPT_M300:02:44.2"/>
  <p:tag name="BOOKMARKEXITNAME" val="Themes_PPT_M300:02:4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918244d8-0512-4b9e-80b8-3f6a48c09ca5"/>
  <p:tag name="CAPTIONITEMSYSNAME" val="Themes_PPT_M1Thethemeis00:01:17.7-00:01:21.8"/>
  <p:tag name="BOOKMARKENTRYNAME" val="Themes_PPT_M100:01:17.7"/>
  <p:tag name="BOOKMARKEXITNAME" val="Themes_PPT_M100:01:21.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47d1933a-1074-4327-8b48-2689cefea90c"/>
  <p:tag name="CAPTIONITEMSYSNAME" val="Themes_PPT_M3So,let’schange00:02:48.2-00:02:58.4"/>
  <p:tag name="BOOKMARKENTRYNAME" val="Themes_PPT_M300:02:48.2"/>
  <p:tag name="BOOKMARKEXITNAME" val="Themes_PPT_M300:02:58.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43967bd1-8550-49a5-a544-d38d6a4d6a0f"/>
  <p:tag name="CAPTIONITEMSYSNAME" val="Themes_PPT_M3Thecolorcurrently00:02:58.5-00:03:03.7"/>
  <p:tag name="BOOKMARKENTRYNAME" val="Themes_PPT_M300:02:58.5"/>
  <p:tag name="BOOKMARKEXITNAME" val="Themes_PPT_M300:03:03.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66323a63-efcc-473c-ba4e-1ceb2681c230"/>
  <p:tag name="CAPTIONITEMSYSNAME" val="Themes_PPT_M3I’lllookfor00:03:03.8-00:03:09.7"/>
  <p:tag name="BOOKMARKENTRYNAME" val="Themes_PPT_M300:03:03.8"/>
  <p:tag name="BOOKMARKEXITNAME" val="Themes_PPT_M300:03:09.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49e766ba-dbd2-459a-b6c2-31746c0f4c16"/>
  <p:tag name="CAPTIONITEMSYSNAME" val="Themes_PPT_M3Thesnapshotsupdate00:03:09.8-00:03:16.7"/>
  <p:tag name="BOOKMARKENTRYNAME" val="Themes_PPT_M300:03:09.8"/>
  <p:tag name="BOOKMARKEXITNAME" val="Themes_PPT_M300:03:16.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0be4f6f5-2ace-4078-9324-7d50c5cbf04b"/>
  <p:tag name="CAPTIONITEMSYSNAME" val="Themes_PPT_M3NexttoFollowed00:03:16.8-00:03:21.1"/>
  <p:tag name="BOOKMARKENTRYNAME" val="Themes_PPT_M300:03:16.8"/>
  <p:tag name="BOOKMARKEXITNAME" val="Themes_PPT_M300:03:21.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045844b3-8780-416f-9e9e-a980d769463f"/>
  <p:tag name="CAPTIONITEMSYSNAME" val="Themes_PPT_M3I’llclickto00:03:21.2-00:03:28.8"/>
  <p:tag name="BOOKMARKENTRYNAME" val="Themes_PPT_M300:03:21.2"/>
  <p:tag name="BOOKMARKEXITNAME" val="Themes_PPT_M300:03:28.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69673860-0a71-4a5e-bc64-5bb941d02230"/>
  <p:tag name="CAPTIONITEMSYSNAME" val="Themes_PPT_M3Thesearemy00:03:28.9-00:03:32.0"/>
  <p:tag name="BOOKMARKENTRYNAME" val="Themes_PPT_M300:03:28.9"/>
  <p:tag name="BOOKMARKEXITNAME" val="Themes_PPT_M300:03:32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bd6e9cae-e9e1-4617-a243-d584e8fd10b5"/>
  <p:tag name="CAPTIONITEMSYSNAME" val="Themes_PPT_M3NowIneed00:03:32.1-00:03:36.7"/>
  <p:tag name="BOOKMARKENTRYNAME" val="Themes_PPT_M300:03:32.1"/>
  <p:tag name="BOOKMARKEXITNAME" val="Themes_PPT_M300:03:36.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e7748380-c94f-43d5-a148-ad6a3d231d6e"/>
  <p:tag name="CAPTIONITEMSYSNAME" val="Themes_PPT_M3I’llcallit00:03:36.8-00:03:43.4"/>
  <p:tag name="BOOKMARKENTRYNAME" val="Themes_PPT_M300:03:36.8"/>
  <p:tag name="BOOKMARKEXITNAME" val="Themes_PPT_M300:03:43.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982af8b1-cc2f-4ca1-a213-d998d72f037e"/>
  <p:tag name="CAPTIONITEMSYSNAME" val="Themes_PPT_M3Thenewhyperlink00:03:43.5-00:03:49.4"/>
  <p:tag name="BOOKMARKENTRYNAME" val="Themes_PPT_M300:03:43.5"/>
  <p:tag name="BOOKMARKEXITNAME" val="Themes_PPT_M300:03:4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5943195d-d747-4021-a9f7-effd286476bd"/>
  <p:tag name="CAPTIONITEMSYSNAME" val="Themes_PPT_M1Somedetailsof00:01:21.9-00:01:30.6"/>
  <p:tag name="BOOKMARKENTRYNAME" val="Themes_PPT_M100:01:21.9"/>
  <p:tag name="BOOKMARKEXITNAME" val="Themes_PPT_M100:01:30.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3447c81d-fa08-4791-bb24-ba4b007452da"/>
  <p:tag name="CAPTIONITEMSYSNAME" val="Themes_PPT_M3WhenIopen00:03:49.5-00:03:55.2"/>
  <p:tag name="BOOKMARKENTRYNAME" val="Themes_PPT_M300:03:49.5"/>
  <p:tag name="BOOKMARKEXITNAME" val="Themes_PPT_M300:03:55.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2ae66af8-efab-4a10-b3a9-5d37d7e951d5"/>
  <p:tag name="CAPTIONITEMSYSNAME" val="Themes_PPT_M3andit’sselected,00:03:55.3-00:03:59.9"/>
  <p:tag name="BOOKMARKENTRYNAME" val="Themes_PPT_M300:03:55.3"/>
  <p:tag name="BOOKMARKEXITNAME" val="Themes_PPT_M300:03:59.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4713231c-8c4a-4c18-af45-df68e7f141fc"/>
  <p:tag name="CAPTIONITEMSYSNAME" val="Themes_PPT_M3Finally,Iwant00:04:00.0-00:04:06.6"/>
  <p:tag name="BOOKMARKENTRYNAME" val="Themes_PPT_M300:04:00.0"/>
  <p:tag name="BOOKMARKEXITNAME" val="Themes_PPT_M300:04:06.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db52688b-3dcc-4091-82fc-6666dfeae637"/>
  <p:tag name="CAPTIONITEMSYSNAME" val="Themes_PPT_M3Todothat,00:04:06.7-00:04:13.2"/>
  <p:tag name="BOOKMARKENTRYNAME" val="Themes_PPT_M300:04:06.7"/>
  <p:tag name="BOOKMARKEXITNAME" val="Themes_PPT_M300:04:13.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ce485a4b-f116-4da3-9ad8-1136fdd2f5a3"/>
  <p:tag name="CAPTIONITEMSYSNAME" val="Themes_PPT_M3I’llcallit00:04:13.3-00:04:18.9"/>
  <p:tag name="BOOKMARKENTRYNAME" val="Themes_PPT_M300:04:13.3"/>
  <p:tag name="BOOKMARKEXITNAME" val="Themes_PPT_M300:04:18.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de4ae12d-0a30-4404-a85d-e8539c0af510"/>
  <p:tag name="CAPTIONITEMSYSNAME" val="Themes_PPT_M3Later,forother00:04:19.0-00:04:32.9"/>
  <p:tag name="BOOKMARKENTRYNAME" val="Themes_PPT_M300:04:19.0"/>
  <p:tag name="BOOKMARKEXITNAME" val="Themes_PPT_M300:04:32.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5793143d-208d-432f-bc9a-8515e585be72"/>
  <p:tag name="CAPTIONITEMSYSNAME" val="Themes_PPT_M3Nowthatyou00:04:33.0-00:04:42.6"/>
  <p:tag name="BOOKMARKENTRYNAME" val="Themes_PPT_M300:04:33.0"/>
  <p:tag name="BOOKMARKEXITNAME" val="Themes_PPT_M300:04:42.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60b31e8-665b-449a-913d-16d9bd772250"/>
  <p:tag name="CAPTIONINTERNALID" val="7eb91c7d-b8a5-4863-ad26-7a493602de0d"/>
  <p:tag name="CAPTIONITEMSYSNAME" val="Themes_PPT_M3Tolearnmore,00:04:42.7-00:04:48.2"/>
  <p:tag name="BOOKMARKENTRYNAME" val="Themes_PPT_M300:04:42.7"/>
  <p:tag name="BOOKMARKEXITNAME" val="Themes_PPT_M300:04:4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0056c43d-a545-4822-8bdd-c9a614c790c1"/>
  <p:tag name="CAPTIONITEMSYSNAME" val="Themes_PPT_M1Youseea00:01:30.7-00:01:38.7"/>
  <p:tag name="BOOKMARKENTRYNAME" val="Themes_PPT_M100:01:30.7"/>
  <p:tag name="BOOKMARKEXITNAME" val="Themes_PPT_M100:01:3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8ad81f0b-5fd2-4660-9288-e523a4c0d80c"/>
  <p:tag name="CAPTIONITEMSYSNAME" val="Themes_PPT_M1Theaimof00:01:38.8-00:01:46.9"/>
  <p:tag name="BOOKMARKENTRYNAME" val="Themes_PPT_M100:01:38.8"/>
  <p:tag name="BOOKMARKEXITNAME" val="Themes_PPT_M100:01:46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b7b60429-bad8-4fa0-98d0-159c748f1854"/>
  <p:tag name="CAPTIONITEMSYSNAME" val="Themes_PPT_M1Anotherwayto00:01:47.0-00:01:52.5"/>
  <p:tag name="BOOKMARKENTRYNAME" val="Themes_PPT_M100:01:47.0"/>
  <p:tag name="BOOKMARKEXITNAME" val="Themes_PPT_M100:01:5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827ca9c7-d37a-46fd-aaad-7b8f86dac2fd"/>
  <p:tag name="CAPTIONITEMSYSNAME" val="Themes_PPT_M1Inthisopening00:01:52.6-00:01:59.2"/>
  <p:tag name="BOOKMARKENTRYNAME" val="Themes_PPT_M100:01:52.6"/>
  <p:tag name="BOOKMARKEXITNAME" val="Themes_PPT_M100:01:59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4411aacc-4c55-4bd8-9722-a2031c69f763"/>
  <p:tag name="CAPTIONITEMSYSNAME" val="Themes_PPT_M1You’llnoticethat00:01:59.3-00:02:05.1"/>
  <p:tag name="BOOKMARKENTRYNAME" val="Themes_PPT_M100:01:59.3"/>
  <p:tag name="BOOKMARKEXITNAME" val="Themes_PPT_M100:02:0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76a7f679-2760-4afc-b55d-3c9674b446cc"/>
  <p:tag name="CAPTIONITEMSYSNAME" val="Themes_PPT_M1Imagineyou’vecreated00:00:00.0-00:00:08.1"/>
  <p:tag name="BOOKMARKENTRYNAME" val="Themes_PPT_M100:00:00.0"/>
  <p:tag name="BOOKMARKEXITNAME" val="Themes_PPT_M100:00:08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5facafce-5375-46df-9208-68e7b2e9f1ce"/>
  <p:tag name="CAPTIONITEMSYSNAME" val="Themes_PPT_M1Thisalsohas00:02:05.2-00:02:09.8"/>
  <p:tag name="BOOKMARKENTRYNAME" val="Themes_PPT_M100:02:05.2"/>
  <p:tag name="BOOKMARKEXITNAME" val="Themes_PPT_M100:02:09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e1367dd8-4541-45ec-a259-eadbed802c33"/>
  <p:tag name="CAPTIONITEMSYSNAME" val="Themes_PPT_M1Ahelpfulaspect00:02:09.9-00:02:15.0"/>
  <p:tag name="BOOKMARKENTRYNAME" val="Themes_PPT_M100:02:09.9"/>
  <p:tag name="BOOKMARKEXITNAME" val="Themes_PPT_M100:02:15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53856c5f-df5a-4f0c-908e-e8553140af00"/>
  <p:tag name="CAPTIONITEMSYSNAME" val="Themes_PPT_M1andIcan00:02:15.1-00:02:22.0"/>
  <p:tag name="BOOKMARKENTRYNAME" val="Themes_PPT_M100:02:15.1"/>
  <p:tag name="BOOKMARKEXITNAME" val="Themes_PPT_M100:02:2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e9c9683a-d650-49ef-83ae-e6521a6acbbf"/>
  <p:tag name="CAPTIONITEMSYSNAME" val="Themes_PPT_M1Ialsosee00:02:22.1-00:02:29.1"/>
  <p:tag name="BOOKMARKENTRYNAME" val="Themes_PPT_M100:02:22.1"/>
  <p:tag name="BOOKMARKEXITNAME" val="Themes_PPT_M100:02:29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e853f755-227f-4e4b-a093-fc2fd7da83eb"/>
  <p:tag name="CAPTIONITEMSYSNAME" val="Themes_PPT_M1WhenIclick00:02:29.2-00:02:32.9"/>
  <p:tag name="BOOKMARKENTRYNAME" val="Themes_PPT_M100:02:29.2"/>
  <p:tag name="BOOKMARKEXITNAME" val="Themes_PPT_M100:02:3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865f801e-7cc4-4042-9c22-d06db2dcb6ae"/>
  <p:tag name="CAPTIONITEMSYSNAME" val="Themes_PPT_M1Thisisone00:02:33.0-00:02:39.6"/>
  <p:tag name="BOOKMARKENTRYNAME" val="Themes_PPT_M100:02:33.0"/>
  <p:tag name="BOOKMARKEXITNAME" val="Themes_PPT_M100:02:39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ab2a1216-7f14-4171-8d71-45f8c169b9f9"/>
  <p:tag name="CAPTIONITEMSYSNAME" val="Themes_PPT_M1I’lltrythis00:02:39.7-00:02:44.3"/>
  <p:tag name="BOOKMARKENTRYNAME" val="Themes_PPT_M100:02:39.7"/>
  <p:tag name="BOOKMARKEXITNAME" val="Themes_PPT_M100:02:44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e6c71172-1b00-412b-85cb-baa58ff0c9fb"/>
  <p:tag name="CAPTIONITEMSYSNAME" val="Themes_PPT_M1WhenIclick00:02:44.4-00:02:51.5"/>
  <p:tag name="BOOKMARKENTRYNAME" val="Themes_PPT_M100:02:44.4"/>
  <p:tag name="BOOKMARKEXITNAME" val="Themes_PPT_M100:02:51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4c381a71-b1c2-4e6c-9f75-9d9079cab78c"/>
  <p:tag name="CAPTIONITEMSYSNAME" val="Themes_PPT_M1WhenIclick00:02:51.6-00:02:56.9"/>
  <p:tag name="BOOKMARKENTRYNAME" val="Themes_PPT_M100:02:51.6"/>
  <p:tag name="BOOKMARKEXITNAME" val="Themes_PPT_M100:02:56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dec1e154-b308-415a-8600-6b55b1ca5630"/>
  <p:tag name="CAPTIONITEMSYSNAME" val="Themes_PPT_M1Anadvantageto00:02:57.0-00:03:06.0"/>
  <p:tag name="BOOKMARKENTRYNAME" val="Themes_PPT_M100:02:57.0"/>
  <p:tag name="BOOKMARKEXITNAME" val="Themes_PPT_M100:03:06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27f6c079-0a73-41cf-bbc8-4ade521d3712"/>
  <p:tag name="CAPTIONITEMSYSNAME" val="Themes_PPT_M1thebackgrounddesign,00:00:08.2-00:00:15.6"/>
  <p:tag name="BOOKMARKENTRYNAME" val="Themes_PPT_M100:00:08.2"/>
  <p:tag name="BOOKMARKEXITNAME" val="Themes_PPT_M100:00:15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8594b6cf-a579-4973-9b25-ee4278ec199a"/>
  <p:tag name="CAPTIONITEMSYSNAME" val="Themes_PPT_M1IfIwant00:03:06.1-00:03:15.2"/>
  <p:tag name="BOOKMARKENTRYNAME" val="Themes_PPT_M100:03:06.1"/>
  <p:tag name="BOOKMARKEXITNAME" val="Themes_PPT_M100:03:15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05564f2f-47f1-42fd-8c7d-fcc38303936f"/>
  <p:tag name="CAPTIONITEMSYSNAME" val="Themes_PPT_M1Now,maybeyou’re00:03:15.3-00:03:19.9"/>
  <p:tag name="BOOKMARKENTRYNAME" val="Themes_PPT_M100:03:15.3"/>
  <p:tag name="BOOKMARKEXITNAME" val="Themes_PPT_M100:03:19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2f509ebb-053e-4b89-aada-7884f31daf34"/>
  <p:tag name="CAPTIONITEMSYSNAME" val="Themes_PPT_M1Tostartwith00:03:20.0-00:03:25.8"/>
  <p:tag name="BOOKMARKENTRYNAME" val="Themes_PPT_M100:03:20.0"/>
  <p:tag name="BOOKMARKEXITNAME" val="Themes_PPT_M100:03:25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2df2d56a-2d15-49dd-80f3-6c8014454dd2"/>
  <p:tag name="CAPTIONITEMSYSNAME" val="Themes_PPT_M1Thisisthe00:03:25.9-00:03:32.1"/>
  <p:tag name="BOOKMARKENTRYNAME" val="Themes_PPT_M100:03:25.9"/>
  <p:tag name="BOOKMARKEXITNAME" val="Themes_PPT_M100:03:32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7f583825-f53b-4b29-b9d5-b4054716ca57"/>
  <p:tag name="CAPTIONITEMSYSNAME" val="Themes_PPT_M1What’sfunis00:03:32.2-00:03:36.8"/>
  <p:tag name="BOOKMARKENTRYNAME" val="Themes_PPT_M100:03:32.2"/>
  <p:tag name="BOOKMARKEXITNAME" val="Themes_PPT_M100:03:36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a8d4c50f-4062-4604-b875-2e693b988fae"/>
  <p:tag name="CAPTIONITEMSYSNAME" val="Themes_PPT_M1PowerPointgivesyou00:03:36.9-00:03:41.6"/>
  <p:tag name="BOOKMARKENTRYNAME" val="Themes_PPT_M100:03:36.9"/>
  <p:tag name="BOOKMARKEXITNAME" val="Themes_PPT_M100:03:41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5a81fe08-db40-41f2-abad-f46371af0591"/>
  <p:tag name="CAPTIONITEMSYSNAME" val="Themes_PPT_M1Tostartwith,00:03:41.7-00:03:49.5"/>
  <p:tag name="BOOKMARKENTRYNAME" val="Themes_PPT_M100:03:41.7"/>
  <p:tag name="BOOKMARKEXITNAME" val="Themes_PPT_M100:03:49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1eb48dd0-9533-4021-aa87-c01fc1a579c1"/>
  <p:tag name="CAPTIONITEMSYSNAME" val="Themes_PPT_M1Andwhenyou00:03:49.6-00:03:56.8"/>
  <p:tag name="BOOKMARKENTRYNAME" val="Themes_PPT_M100:03:49.6"/>
  <p:tag name="BOOKMARKEXITNAME" val="Themes_PPT_M100:03:56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d1f963f3-5828-4c30-bc26-86057249993c"/>
  <p:tag name="CAPTIONITEMSYSNAME" val="Themes_PPT_M1WithinColors,there’s00:03:56.9-00:04:02.2"/>
  <p:tag name="BOOKMARKENTRYNAME" val="Themes_PPT_M100:03:56.9"/>
  <p:tag name="BOOKMARKEXITNAME" val="Themes_PPT_M100:04:02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460da38e-056a-4f38-bdb3-22bd76904580"/>
  <p:tag name="CAPTIONITEMSYSNAME" val="Themes_PPT_M1WithinFonts,you’ll00:04:02.3-00:04:08.1"/>
  <p:tag name="BOOKMARKENTRYNAME" val="Themes_PPT_M100:04:02.3"/>
  <p:tag name="BOOKMARKEXITNAME" val="Themes_PPT_M100:04:0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1f1c02bd-c62a-4ad3-a9d7-c0458f86f06f"/>
  <p:tag name="CAPTIONITEMSYSNAME" val="Themes_PPT_M1Youwantthe00:00:15.7-00:00:22.1"/>
  <p:tag name="BOOKMARKENTRYNAME" val="Themes_PPT_M100:00:15.7"/>
  <p:tag name="BOOKMARKEXITNAME" val="Themes_PPT_M100:00:22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4f33f6c2-e30b-43d2-bf32-bce63ca5db94"/>
  <p:tag name="CAPTIONITEMSYSNAME" val="Themes_PPT_M1WhenIpoint00:04:08.2-00:04:23.3"/>
  <p:tag name="BOOKMARKENTRYNAME" val="Themes_PPT_M100:04:08.2"/>
  <p:tag name="BOOKMARKEXITNAME" val="Themes_PPT_M100:04:23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a771b83b-cea7-4daa-8e56-eea08b6110af"/>
  <p:tag name="CAPTIONITEMSYSNAME" val="Themes_PPT_M1Effectsoffersubtle00:04:23.4-00:04:30.6"/>
  <p:tag name="BOOKMARKENTRYNAME" val="Themes_PPT_M100:04:23.4"/>
  <p:tag name="BOOKMARKEXITNAME" val="Themes_PPT_M100:04:3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89c825fd-b9d1-4aa2-af5e-12b5f3b78784"/>
  <p:tag name="CAPTIONITEMSYSNAME" val="Themes_PPT_M1AndBackgroundStyles00:04:30.7-00:04:41.8"/>
  <p:tag name="BOOKMARKENTRYNAME" val="Themes_PPT_M100:04:30.7"/>
  <p:tag name="BOOKMARKEXITNAME" val="Themes_PPT_M100:04:41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b9b5be5e-973b-472d-b5cf-9f2b44cd8d8b"/>
  <p:tag name="CAPTIONITEMSYSNAME" val="Themes_PPT_M1Ifyoualter00:04:41.9-00:04:46.2"/>
  <p:tag name="BOOKMARKENTRYNAME" val="Themes_PPT_M100:04:41.9"/>
  <p:tag name="BOOKMARKEXITNAME" val="Themes_PPT_M100:04:46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94fcfffe-4799-4bee-a283-fa3715def604"/>
  <p:tag name="CAPTIONITEMSYSNAME" val="Themes_PPT_M1opentheThemes00:04:46.3-00:04:52.8"/>
  <p:tag name="BOOKMARKENTRYNAME" val="Themes_PPT_M100:04:46.3"/>
  <p:tag name="BOOKMARKEXITNAME" val="Themes_PPT_M100:04:52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fafadb9d-5aca-4874-8a55-c806caa6c7c3"/>
  <p:tag name="CAPTIONITEMSYSNAME" val="Themes_PPT_M1Thensavethe00:04:52.9-00:05:00.0"/>
  <p:tag name="BOOKMARKENTRYNAME" val="Themes_PPT_M100:04:52.9"/>
  <p:tag name="BOOKMARKEXITNAME" val="Themes_PPT_M100:05:0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dcd640c2-de44-4d7a-994b-fa324d6334b8"/>
  <p:tag name="CAPTIONITEMSYSNAME" val="Themes_PPT_M1Thecustomizedtheme00:05:00.1-00:05:09.0"/>
  <p:tag name="BOOKMARKENTRYNAME" val="Themes_PPT_M100:05:00.1"/>
  <p:tag name="BOOKMARKEXITNAME" val="Themes_PPT_M100:05:09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3c998268-220c-4c69-92e9-2314ca893894"/>
  <p:tag name="CAPTIONITEMSYSNAME" val="Themes_PPT_M1UpNext:Change00:05:09.1-00:05:12.4"/>
  <p:tag name="BOOKMARKENTRYNAME" val="Themes_PPT_M100:05:09.1"/>
  <p:tag name="BOOKMARKEXITNAME" val="Themes_PPT_M100:05:12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MEDIACAPTIONSPROMPTED" val="False"/>
  <p:tag name="TEMPPRESENTATIONFILE" val="C:\Users\Administrator\AppData\Local\Temp\tmpF3E9.tmp"/>
  <p:tag name="TEMPMEDIAFILENAME" val="C:\Users\Administrator\AppData\Local\Temp\tmpF707_Themes_PPT_M2.mp4"/>
  <p:tag name="MEDIAFADEDURATION" val="0.2"/>
  <p:tag name="MEDIATRANSPARENCY" val="0.3"/>
  <p:tag name="MEDIACAPTIONSHIDDEN" val="False"/>
  <p:tag name="CUSTOMXMLPARTID" val="{B9A13922-ABD8-4FAF-BB66-9D96646052BE}"/>
  <p:tag name="MEDIACAPTIONCOUNT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d8725c06-8f31-4c4e-b4a5-c9302057b917"/>
  <p:tag name="CAPTIONITEMSYSNAME" val="Themes_PPT_M2Onewayto00:00:00.0-00:00:05.4"/>
  <p:tag name="BOOKMARKENTRYNAME" val="Themes_PPT_M200:00:00.0"/>
  <p:tag name="BOOKMARKEXITNAME" val="Themes_PPT_M200:00:0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f13e8dd2-9be3-4479-84c3-b932098a45ce"/>
  <p:tag name="CAPTIONITEMSYSNAME" val="Themes_PPT_M1Now’sthetime00:00:22.2-00:00:30.8"/>
  <p:tag name="BOOKMARKENTRYNAME" val="Themes_PPT_M100:00:22.2"/>
  <p:tag name="BOOKMARKEXITNAME" val="Themes_PPT_M100:00:30.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d005eab3-28e1-4d9d-a1c3-d40c3dcaddd2"/>
  <p:tag name="CAPTIONITEMSYSNAME" val="Themes_PPT_M2Workingfromthe00:00:05.5-00:00:09.6"/>
  <p:tag name="BOOKMARKENTRYNAME" val="Themes_PPT_M200:00:05.5"/>
  <p:tag name="BOOKMARKEXITNAME" val="Themes_PPT_M200:00:09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402acf21-1a7a-461b-b39d-9e51ad72b24a"/>
  <p:tag name="CAPTIONITEMSYSNAME" val="Themes_PPT_M2let’sgetmore00:00:09.7-00:00:14.7"/>
  <p:tag name="BOOKMARKENTRYNAME" val="Themes_PPT_M200:00:09.7"/>
  <p:tag name="BOOKMARKEXITNAME" val="Themes_PPT_M200:00:14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63444a98-ee2e-4bf9-9048-40c47c5be6e8"/>
  <p:tag name="CAPTIONITEMSYSNAME" val="Themes_PPT_M2Justsoyou00:00:14.8-00:00:21.3"/>
  <p:tag name="BOOKMARKENTRYNAME" val="Themes_PPT_M200:00:14.8"/>
  <p:tag name="BOOKMARKEXITNAME" val="Themes_PPT_M200:00:21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58355e03-f314-4a47-af83-872861d7e4c5"/>
  <p:tag name="CAPTIONITEMSYSNAME" val="Themes_PPT_M2Italsoshows00:00:21.4-00:00:27.4"/>
  <p:tag name="BOOKMARKENTRYNAME" val="Themes_PPT_M200:00:21.4"/>
  <p:tag name="BOOKMARKEXITNAME" val="Themes_PPT_M200:00:27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49ac05fc-3661-4eaf-bf9e-b4ff5f2106d2"/>
  <p:tag name="CAPTIONITEMSYSNAME" val="Themes_PPT_M2WhatI’dlike00:00:27.5-00:00:31.8"/>
  <p:tag name="BOOKMARKENTRYNAME" val="Themes_PPT_M200:00:27.5"/>
  <p:tag name="BOOKMARKEXITNAME" val="Themes_PPT_M200:00:31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6b94de4a-5bed-41f1-af5c-0eddfd2bc7f2"/>
  <p:tag name="CAPTIONITEMSYSNAME" val="Themes_PPT_M2Toconsidera00:00:31.9-00:00:37.7"/>
  <p:tag name="BOOKMARKENTRYNAME" val="Themes_PPT_M200:00:31.9"/>
  <p:tag name="BOOKMARKEXITNAME" val="Themes_PPT_M200:00:37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e707c03c-a60b-4e93-9e5f-ab69775a7872"/>
  <p:tag name="CAPTIONITEMSYSNAME" val="Themes_PPT_M2Thesethreethumbnails00:00:37.8-00:00:43.0"/>
  <p:tag name="BOOKMARKENTRYNAME" val="Themes_PPT_M200:00:37.8"/>
  <p:tag name="BOOKMARKEXITNAME" val="Themes_PPT_M200:00:43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4eb5246d-b20a-4d81-aa03-9926ba56a74f"/>
  <p:tag name="CAPTIONITEMSYSNAME" val="Themes_PPT_M2I’mgoingto00:00:43.1-00:00:49.3"/>
  <p:tag name="BOOKMARKENTRYNAME" val="Themes_PPT_M200:00:43.1"/>
  <p:tag name="BOOKMARKEXITNAME" val="Themes_PPT_M200:00:49.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e513da50-f19c-4560-bb2b-42f181ede719"/>
  <p:tag name="CAPTIONITEMSYSNAME" val="Themes_PPT_M2I’llclickthe00:00:49.4-00:00:51.5"/>
  <p:tag name="BOOKMARKENTRYNAME" val="Themes_PPT_M200:00:49.4"/>
  <p:tag name="BOOKMARKEXITNAME" val="Themes_PPT_M200:00:51.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257dea49-1079-4587-bc7e-18c22614d344"/>
  <p:tag name="CAPTIONITEMSYSNAME" val="Themes_PPT_M2Itkeepsthe00:00:51.6-00:01:00.1"/>
  <p:tag name="BOOKMARKENTRYNAME" val="Themes_PPT_M200:00:51.6"/>
  <p:tag name="BOOKMARKEXITNAME" val="Themes_PPT_M200:01:0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71711e89-8014-45e5-89fa-4ba1df540e24"/>
  <p:tag name="CAPTIONITEMSYSNAME" val="Themes_PPT_M1Let’slookat00:00:30.9-00:00:33.0"/>
  <p:tag name="BOOKMARKENTRYNAME" val="Themes_PPT_M100:00:30.9"/>
  <p:tag name="BOOKMARKEXITNAME" val="Themes_PPT_M100:00:33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3893f647-d3ce-4455-bc86-17efb7e971e2"/>
  <p:tag name="CAPTIONITEMSYSNAME" val="Themes_PPT_M2Theothertwo00:01:00.2-00:01:05.3"/>
  <p:tag name="BOOKMARKENTRYNAME" val="Themes_PPT_M200:01:00.2"/>
  <p:tag name="BOOKMARKEXITNAME" val="Themes_PPT_M200:01:05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624845ed-b760-433b-8a8a-3c1ad42540ea"/>
  <p:tag name="CAPTIONITEMSYSNAME" val="Themes_PPT_M2Noticethatwith00:01:05.4-00:01:11.7"/>
  <p:tag name="BOOKMARKENTRYNAME" val="Themes_PPT_M200:01:05.4"/>
  <p:tag name="BOOKMARKEXITNAME" val="Themes_PPT_M200:01:11.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befaafb7-0843-4e12-a44f-54e2581ce3f8"/>
  <p:tag name="CAPTIONITEMSYSNAME" val="Themes_PPT_M2Ihavemore00:01:11.8-00:01:15.5"/>
  <p:tag name="BOOKMARKENTRYNAME" val="Themes_PPT_M200:01:11.8"/>
  <p:tag name="BOOKMARKEXITNAME" val="Themes_PPT_M200:01:15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9bc45f46-21af-44e8-b954-30046a7da9fe"/>
  <p:tag name="CAPTIONITEMSYSNAME" val="Themes_PPT_M2Togetthe00:01:15.6-00:01:21.9"/>
  <p:tag name="BOOKMARKENTRYNAME" val="Themes_PPT_M200:01:15.6"/>
  <p:tag name="BOOKMARKEXITNAME" val="Themes_PPT_M200:01:21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585c2a7c-43e0-4698-aa07-1d98676e8dbe"/>
  <p:tag name="CAPTIONITEMSYSNAME" val="Themes_PPT_M2Then,I’llclick00:01:22.0-00:01:27.7"/>
  <p:tag name="BOOKMARKENTRYNAME" val="Themes_PPT_M200:01:22.0"/>
  <p:tag name="BOOKMARKEXITNAME" val="Themes_PPT_M200:01:27.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a2628486-6b40-43b6-9376-cde70745bd39"/>
  <p:tag name="CAPTIONITEMSYSNAME" val="Themes_PPT_M2Theseadditional1200:01:27.8-00:01:35.9"/>
  <p:tag name="BOOKMARKENTRYNAME" val="Themes_PPT_M200:01:27.8"/>
  <p:tag name="BOOKMARKEXITNAME" val="Themes_PPT_M200:01:35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a8faaa17-5357-4dfb-9da8-bd0f11736b27"/>
  <p:tag name="CAPTIONITEMSYSNAME" val="Themes_PPT_M2They’redesignedto00:01:36.0-00:01:42.8"/>
  <p:tag name="BOOKMARKENTRYNAME" val="Themes_PPT_M200:01:36.0"/>
  <p:tag name="BOOKMARKEXITNAME" val="Themes_PPT_M200:01:42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60a32d1d-2610-4da6-9c3e-fa31e28884bc"/>
  <p:tag name="CAPTIONITEMSYSNAME" val="Themes_PPT_M2Thesetoptwo00:01:42.9-00:01:47.8"/>
  <p:tag name="BOOKMARKENTRYNAME" val="Themes_PPT_M200:01:42.9"/>
  <p:tag name="BOOKMARKEXITNAME" val="Themes_PPT_M200:01:47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01f98d5a-0fa5-45fd-8a9f-5e4951a40f82"/>
  <p:tag name="CAPTIONITEMSYSNAME" val="Themes_PPT_M2Youcansee00:01:47.9-00:01:54.6"/>
  <p:tag name="BOOKMARKENTRYNAME" val="Themes_PPT_M200:01:47.9"/>
  <p:tag name="BOOKMARKEXITNAME" val="Themes_PPT_M200:01:54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5a04aa4a-0c18-4aa7-83b7-59694566bc09"/>
  <p:tag name="CAPTIONITEMSYSNAME" val="Themes_PPT_M2Thesebottomfour00:01:54.7-00:02:03.9"/>
  <p:tag name="BOOKMARKENTRYNAME" val="Themes_PPT_M200:01:54.7"/>
  <p:tag name="BOOKMARKEXITNAME" val="Themes_PPT_M200:02:0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fd76aa66-cbd0-4383-a8a6-d47e623065c8"/>
  <p:tag name="CAPTIONITEMSYSNAME" val="Themes_PPT_M1Tofindthemes,00:00:33.1-00:00:41.0"/>
  <p:tag name="BOOKMARKENTRYNAME" val="Themes_PPT_M100:00:33.1"/>
  <p:tag name="BOOKMARKEXITNAME" val="Themes_PPT_M100:00:41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d030d77c-f932-4cf2-b3e5-ad148ed0eada"/>
  <p:tag name="CAPTIONITEMSYSNAME" val="Themes_PPT_M2Let’strythis00:02:04.0-00:02:06.7"/>
  <p:tag name="BOOKMARKENTRYNAME" val="Themes_PPT_M200:02:04.0"/>
  <p:tag name="BOOKMARKEXITNAME" val="Themes_PPT_M200:02:06.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1ba2f72f-f012-4de3-8cff-a74ee063f515"/>
  <p:tag name="CAPTIONITEMSYSNAME" val="Themes_PPT_M2It’sreallymore00:02:06.8-00:02:11.2"/>
  <p:tag name="BOOKMARKENTRYNAME" val="Themes_PPT_M200:02:06.8"/>
  <p:tag name="BOOKMARKEXITNAME" val="Themes_PPT_M200:02:11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0e1fd48d-1ca5-4eb8-a2cf-4d211586e592"/>
  <p:tag name="CAPTIONITEMSYSNAME" val="Themes_PPT_M2I’llclickthrough00:02:11.3-00:02:14.3"/>
  <p:tag name="BOOKMARKENTRYNAME" val="Themes_PPT_M200:02:11.3"/>
  <p:tag name="BOOKMARKEXITNAME" val="Themes_PPT_M200:02:14.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35823bd1-0e5a-4543-abf6-800dd18d6f3b"/>
  <p:tag name="CAPTIONITEMSYSNAME" val="Themes_PPT_M2Onebigchange00:02:14.4-00:02:22.8"/>
  <p:tag name="BOOKMARKENTRYNAME" val="Themes_PPT_M200:02:14.4"/>
  <p:tag name="BOOKMARKEXITNAME" val="Themes_PPT_M200:02:22.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f7410a93-57bc-4b68-a55d-39f7b74ac915"/>
  <p:tag name="CAPTIONITEMSYSNAME" val="Themes_PPT_M2Inthisbackground,00:02:22.9-00:02:31.7"/>
  <p:tag name="BOOKMARKENTRYNAME" val="Themes_PPT_M200:02:22.9"/>
  <p:tag name="BOOKMARKEXITNAME" val="Themes_PPT_M200:02:31.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206890c4-8cf9-43cb-9ff8-8a2294de7f8b"/>
  <p:tag name="CAPTIONITEMSYSNAME" val="Themes_PPT_M2Let’smakeit00:02:31.8-00:02:37.8"/>
  <p:tag name="BOOKMARKENTRYNAME" val="Themes_PPT_M200:02:31.8"/>
  <p:tag name="BOOKMARKEXITNAME" val="Themes_PPT_M200:02:37.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17b9fd3e-c3b3-4ee2-a3f3-e7b97e55bbcb"/>
  <p:tag name="CAPTIONITEMSYSNAME" val="Themes_PPT_M2Toworkwith00:02:37.9-00:02:44.3"/>
  <p:tag name="BOOKMARKENTRYNAME" val="Themes_PPT_M200:02:37.9"/>
  <p:tag name="BOOKMARKEXITNAME" val="Themes_PPT_M200:02:44.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553a78c8-f6fe-424e-94cb-c3653f038097"/>
  <p:tag name="CAPTIONITEMSYSNAME" val="Themes_PPT_M2Foragradient00:02:44.4-00:02:51.3"/>
  <p:tag name="BOOKMARKENTRYNAME" val="Themes_PPT_M200:02:44.4"/>
  <p:tag name="BOOKMARKEXITNAME" val="Themes_PPT_M200:02:51.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b30dbecb-a263-4ecb-b667-5d538955caf4"/>
  <p:tag name="CAPTIONITEMSYSNAME" val="Themes_PPT_M2WhatIwant00:02:51.4-00:02:59.1"/>
  <p:tag name="BOOKMARKENTRYNAME" val="Themes_PPT_M200:02:51.4"/>
  <p:tag name="BOOKMARKEXITNAME" val="Themes_PPT_M200:02:59.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3090d100-139f-4e88-b9ef-8d55f5f50ab7"/>
  <p:tag name="CAPTIONITEMSYSNAME" val="Themes_PPT_M2So,I’llfocus00:02:59.2-00:03:05.4"/>
  <p:tag name="BOOKMARKENTRYNAME" val="Themes_PPT_M200:02:59.2"/>
  <p:tag name="BOOKMARKEXITNAME" val="Themes_PPT_M200:03:0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db87369d-d410-4ca6-b374-4910154cb854"/>
  <p:tag name="CAPTIONITEMSYSNAME" val="Themes_PPT_M1Noticehowwhen00:00:41.1-00:00:47.0"/>
  <p:tag name="BOOKMARKENTRYNAME" val="Themes_PPT_M100:00:41.1"/>
  <p:tag name="BOOKMARKEXITNAME" val="Themes_PPT_M100:00:47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02664dc6-aeae-4164-9024-27109e988efb"/>
  <p:tag name="CAPTIONITEMSYSNAME" val="Themes_PPT_M2Thefirststop00:03:05.5-00:03:12.2"/>
  <p:tag name="BOOKMARKENTRYNAME" val="Themes_PPT_M200:03:05.5"/>
  <p:tag name="BOOKMARKEXITNAME" val="Themes_PPT_M200:03:12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6181452e-8e52-41b3-973c-f4a35d3c3a4c"/>
  <p:tag name="CAPTIONITEMSYSNAME" val="Themes_PPT_M2Thelaststop00:03:12.3-00:03:19.6"/>
  <p:tag name="BOOKMARKENTRYNAME" val="Themes_PPT_M200:03:12.3"/>
  <p:tag name="BOOKMARKEXITNAME" val="Themes_PPT_M200:03:19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73fd26a6-4051-403e-9467-98716005a1a7"/>
  <p:tag name="CAPTIONITEMSYSNAME" val="Themes_PPT_M2Tomakethe00:03:19.7-00:03:24.0"/>
  <p:tag name="BOOKMARKENTRYNAME" val="Themes_PPT_M200:03:19.7"/>
  <p:tag name="BOOKMARKEXITNAME" val="Themes_PPT_M200:03:24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a9f56863-6a9b-4f23-b6f9-4db7e01db148"/>
  <p:tag name="CAPTIONITEMSYSNAME" val="Themes_PPT_M2Then,inthe00:03:24.1-00:03:34.6"/>
  <p:tag name="BOOKMARKENTRYNAME" val="Themes_PPT_M200:03:24.1"/>
  <p:tag name="BOOKMARKEXITNAME" val="Themes_PPT_M200:03:34.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99c7a7ab-da90-453f-a4b1-31830f52af94"/>
  <p:tag name="CAPTIONITEMSYSNAME" val="Themes_PPT_M2Seehowthat00:03:34.7-00:03:40.7"/>
  <p:tag name="BOOKMARKENTRYNAME" val="Themes_PPT_M200:03:34.7"/>
  <p:tag name="BOOKMARKEXITNAME" val="Themes_PPT_M200:03:40.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ef1e2cb5-9f14-439c-b349-4eb8ff3e09ca"/>
  <p:tag name="CAPTIONITEMSYSNAME" val="Themes_PPT_M2Next,I’llselect00:03:40.8-00:03:51.1"/>
  <p:tag name="BOOKMARKENTRYNAME" val="Themes_PPT_M200:03:40.8"/>
  <p:tag name="BOOKMARKEXITNAME" val="Themes_PPT_M200:03:51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5a0cf3ac-138d-49ae-b660-770be8e02114"/>
  <p:tag name="CAPTIONITEMSYSNAME" val="Themes_PPT_M2Nowthebottom00:03:51.2-00:03:57.9"/>
  <p:tag name="BOOKMARKENTRYNAME" val="Themes_PPT_M200:03:51.2"/>
  <p:tag name="BOOKMARKEXITNAME" val="Themes_PPT_M200:03:57.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2ac592d6-5cf6-4665-972d-47004a4af1ae"/>
  <p:tag name="CAPTIONITEMSYSNAME" val="Themes_PPT_M2Ilikethe00:03:58.0-00:04:11.1"/>
  <p:tag name="BOOKMARKENTRYNAME" val="Themes_PPT_M200:03:58.0"/>
  <p:tag name="BOOKMARKEXITNAME" val="Themes_PPT_M200:04:11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25c1700b-bba5-4d15-ba2c-1c3cceecfd24"/>
  <p:tag name="CAPTIONITEMSYSNAME" val="Themes_PPT_M2Oneofthe00:04:11.2-00:04:18.0"/>
  <p:tag name="BOOKMARKENTRYNAME" val="Themes_PPT_M200:04:11.2"/>
  <p:tag name="BOOKMARKEXITNAME" val="Themes_PPT_M200:04:18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a1e80c55-0454-4635-914a-008702f3385f"/>
  <p:tag name="CAPTIONITEMSYSNAME" val="Themes_PPT_M2WhenIclick00:04:18.1-00:04:22.1"/>
  <p:tag name="BOOKMARKENTRYNAME" val="Themes_PPT_M200:04:18.1"/>
  <p:tag name="BOOKMARKEXITNAME" val="Themes_PPT_M200:04:2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7c736e-f6b5-4fc8-a66d-63bae83d1e8e"/>
  <p:tag name="CAPTIONINTERNALID" val="1ad60d15-b479-47d8-995a-c042cb0551fa"/>
  <p:tag name="CAPTIONITEMSYSNAME" val="Themes_PPT_M1Toseemore00:00:47.1-00:00:52.2"/>
  <p:tag name="BOOKMARKENTRYNAME" val="Themes_PPT_M100:00:47.1"/>
  <p:tag name="BOOKMARKEXITNAME" val="Themes_PPT_M100:00:52.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33170ae6-c003-4f4c-9cff-ee47d3583ec0"/>
  <p:tag name="CAPTIONITEMSYSNAME" val="Themes_PPT_M2Thisone,Linear00:04:22.2-00:04:34.6"/>
  <p:tag name="BOOKMARKENTRYNAME" val="Themes_PPT_M200:04:22.2"/>
  <p:tag name="BOOKMARKEXITNAME" val="Themes_PPT_M200:04:34.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dc728ff4-7d22-4723-aeb1-45e23d5b63a6"/>
  <p:tag name="CAPTIONITEMSYSNAME" val="Themes_PPT_M2LinearUpchanges00:04:34.7-00:04:40.6"/>
  <p:tag name="BOOKMARKENTRYNAME" val="Themes_PPT_M200:04:34.7"/>
  <p:tag name="BOOKMARKEXITNAME" val="Themes_PPT_M200:04:40.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8ca01630-cf3e-463b-b6c2-c03a48e8f105"/>
  <p:tag name="CAPTIONITEMSYSNAME" val="Themes_PPT_M2So,theseare00:04:40.7-00:04:45.7"/>
  <p:tag name="BOOKMARKENTRYNAME" val="Themes_PPT_M200:04:40.7"/>
  <p:tag name="BOOKMARKEXITNAME" val="Themes_PPT_M200:04:45.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39812584-d7dc-4228-bf82-487ec5eab80f"/>
  <p:tag name="CAPTIONITEMSYSNAME" val="Themes_PPT_M2Togetmy00:04:45.8-00:04:54.4"/>
  <p:tag name="BOOKMARKENTRYNAME" val="Themes_PPT_M200:04:45.8"/>
  <p:tag name="BOOKMARKEXITNAME" val="Themes_PPT_M200:04:54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33a84cbc-2c00-444b-af12-d928b33920d5"/>
  <p:tag name="CAPTIONITEMSYSNAME" val="Themes_PPT_M2Butnotethat00:04:54.5-00:04:58.2"/>
  <p:tag name="BOOKMARKENTRYNAME" val="Themes_PPT_M200:04:54.5"/>
  <p:tag name="BOOKMARKEXITNAME" val="Themes_PPT_M200:04:58.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086eeb6f-f5c7-4c86-9095-97b4f5c2397f"/>
  <p:tag name="CAPTIONITEMSYSNAME" val="Themes_PPT_M2andIwanted00:04:58.3-00:05:03.0"/>
  <p:tag name="BOOKMARKENTRYNAME" val="Themes_PPT_M200:04:58.3"/>
  <p:tag name="BOOKMARKEXITNAME" val="Themes_PPT_M200:05:03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6e0a3790-74b7-4cf3-9ec1-89e1d20307d0"/>
  <p:tag name="CAPTIONITEMSYSNAME" val="Themes_PPT_M2Icouldclick00:05:03.1-00:05:10.2"/>
  <p:tag name="BOOKMARKENTRYNAME" val="Themes_PPT_M200:05:03.1"/>
  <p:tag name="BOOKMARKEXITNAME" val="Themes_PPT_M200:05:10.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b04de112-832e-4d21-b90a-b3a9e890dd2b"/>
  <p:tag name="CAPTIONITEMSYSNAME" val="Themes_PPT_M2Ilikethis00:05:10.3-00:05:16.2"/>
  <p:tag name="BOOKMARKENTRYNAME" val="Themes_PPT_M200:05:10.3"/>
  <p:tag name="BOOKMARKEXITNAME" val="Themes_PPT_M200:05:16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6fe20612-60ba-450f-b6bb-f0a59a4bb6fe"/>
  <p:tag name="CAPTIONITEMSYSNAME" val="Themes_PPT_M2Torecap,you00:05:16.3-00:05:22.1"/>
  <p:tag name="BOOKMARKENTRYNAME" val="Themes_PPT_M200:05:16.3"/>
  <p:tag name="BOOKMARKEXITNAME" val="Themes_PPT_M200:05:22.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c371108-8f9d-4af8-8ff5-cd69b5e85b99"/>
  <p:tag name="CAPTIONINTERNALID" val="5209be99-4b76-4c69-88e2-c6d565a94fe5"/>
  <p:tag name="CAPTIONITEMSYSNAME" val="Themes_PPT_M2chooseonethat00:05:22.2-00:05:29.8"/>
  <p:tag name="BOOKMARKENTRYNAME" val="Themes_PPT_M200:05:22.2"/>
  <p:tag name="BOOKMARKEXITNAME" val="Themes_PPT_M200:05:29.8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 1 e 7 c 7 3 6 e - f 6 b 5 - 4 f c 8 - a 6 6 d - 6 3 b a e 8 3 d 1 e 8 e < / I d > < C a p t i o n I t e m s > < C a p t i o n I t e m > < I n t e r n a l I d > 7 6 a 7 f 6 7 9 - 2 7 6 0 - 4 a f c - b 5 5 d - 3 c 9 6 7 4 b 4 4 6 c c < / I n t e r n a l I d > < N a m e > T h e m e s _ P P T _ M 1 I m a g i n e y o u  v e c r e a t e d 0 0 : 0 0 : 0 0 . 0 - 0 0 : 0 0 : 0 8 . 1 < / N a m e > < T e x t > I m a g i n e   y o u  v e   c r e a t e d   s l i d e s   f o r   y o u r   p r e s e n t a t i o n ,   a n d   n o w   y o u  r e   t h i n k i n g   a b o u t   s l i d e   d e s i g n  t h e   l o o k   o f   t h e   s l i d e s : < / T e x t > < B o o k M a r k E n t r y N a m e > T h e m e s _ P P T _ M 1 0 0 : 0 0 : 0 0 . 0 < / B o o k M a r k E n t r y N a m e > < B o o k M a r k E x i t N a m e > T h e m e s _ P P T _ M 1 0 0 : 0 0 : 0 8 . 1 < / B o o k M a r k E x i t N a m e > < B o o k M a r k E n t r y P o s i t i o n > 3 3 < / B o o k M a r k E n t r y P o s i t i o n > < B o o k M a r k E x i t P o s i t i o n >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 2 7 f 6 c 0 7 9 - 0 a 7 3 - 4 1 c f - b b c 8 - 4 a d e 5 2 1 d 3 7 1 2 < / I n t e r n a l I d > < N a m e > T h e m e s _ P P T _ M 1 t h e b a c k g r o u n d d e s i g n , 0 0 : 0 0 : 0 8 . 2 - 0 0 : 0 0 : 1 5 . 6 < / N a m e > < T e x t > t h e   b a c k g r o u n d   d e s i g n ,   f o n t   s t y l e s ,   c o l o r s ,   a n d   l a y o u t s . < / T e x t > < B o o k M a r k E n t r y N a m e > T h e m e s _ P P T _ M 1 0 0 : 0 0 : 0 8 . 2 < / B o o k M a r k E n t r y N a m e > < B o o k M a r k E x i t N a m e > T h e m e s _ P P T _ M 1 0 0 : 0 0 : 1 5 . 6 < / B o o k M a r k E x i t N a m e > < B o o k M a r k E n t r y P o s i t i o n > 8 2 0 0 < / B o o k M a r k E n t r y P o s i t i o n > < B o o k M a r k E x i t P o s i t i o n > 1 5 6 3 3 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 1 f 1 c 0 2 b d - c 6 2 a - 4 a d 3 - a 9 d 7 - c 0 4 5 8 f 8 6 f 0 6 f < / I n t e r n a l I d > < N a m e > T h e m e s _ P P T _ M 1 Y o u w a n t t h e 0 0 : 0 0 : 1 5 . 7 - 0 0 : 0 0 : 2 2 . 1 < / N a m e > < T e x t > Y o u   w a n t   t h e   s l i d e s   t o   h a v e   a   b i t   m o r e   v i s u a l   p o p .   H o w   d o   y o u   g e t   t h a t ? < / T e x t > < B o o k M a r k E n t r y N a m e > T h e m e s _ P P T _ M 1 0 0 : 0 0 : 1 5 . 7 < / B o o k M a r k E n t r y N a m e > < B o o k M a r k E x i t N a m e > T h e m e s _ P P T _ M 1 0 0 : 0 0 : 2 2 . 1 < / B o o k M a r k E x i t N a m e > < B o o k M a r k E n t r y P o s i t i o n > 1 5 7 3 3 < / B o o k M a r k E n t r y P o s i t i o n > < B o o k M a r k E x i t P o s i t i o n > 2 2 1 3 3 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 f 1 3 e 8 d d 2 - 9 b e 3 - 4 4 7 9 - 8 4 c 3 - b 9 3 2 0 9 8 a 4 5 c e < / I n t e r n a l I d > < N a m e > T h e m e s _ P P T _ M 1 N o w  s t h e t i m e 0 0 : 0 0 : 2 2 . 2 - 0 0 : 0 0 : 3 0 . 8 < / N a m e > < T e x t > N o w  s   t h e   t i m e   t o   e x p l o r e   t h e m e s .   A   t h e m e   p r o v i d e s   a   c o m p l e t e   s l i d e   d e s i g n   f o r   y o u r   p r e s e n t a t i o n . < / T e x t > < B o o k M a r k E n t r y N a m e > T h e m e s _ P P T _ M 1 0 0 : 0 0 : 2 2 . 2 < / B o o k M a r k E n t r y N a m e > < B o o k M a r k E x i t N a m e > T h e m e s _ P P T _ M 1 0 0 : 0 0 : 3 0 . 8 < / B o o k M a r k E x i t N a m e > < B o o k M a r k E n t r y P o s i t i o n > 2 2 2 3 3 < / B o o k M a r k E n t r y P o s i t i o n > < B o o k M a r k E x i t P o s i t i o n > 3 0 8 6 7 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 7 1 7 1 1 e 8 9 - 8 0 1 4 - 4 5 e 5 - 8 9 f a - 4 b a 1 d f 5 4 0 e 2 4 < / I n t e r n a l I d > < N a m e > T h e m e s _ P P T _ M 1 L e t  s l o o k a t 0 0 : 0 0 : 3 0 . 9 - 0 0 : 0 0 : 3 3 . 0 < / N a m e > < T e x t > L e t  s   l o o k   a t   s o m e   e x a m p l e s . < / T e x t > < B o o k M a r k E n t r y N a m e > T h e m e s _ P P T _ M 1 0 0 : 0 0 : 3 0 . 9 < / B o o k M a r k E n t r y N a m e > < B o o k M a r k E x i t N a m e > T h e m e s _ P P T _ M 1 0 0 : 0 0 : 3 3 . 0 < / B o o k M a r k E x i t N a m e > < B o o k M a r k E n t r y P o s i t i o n > 3 0 9 6 7 < / B o o k M a r k E n t r y P o s i t i o n > < B o o k M a r k E x i t P o s i t i o n > 3 3 0 3 3 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 f d 7 6 a a 6 6 - c b d 0 - 4 3 8 3 - a 8 a 6 - d 4 7 e 6 2 3 0 6 5 c 8 < / I n t e r n a l I d > < N a m e > T h e m e s _ P P T _ M 1 T o f i n d t h e m e s , 0 0 : 0 0 : 3 3 . 1 - 0 0 : 0 0 : 4 1 . 0 < / N a m e > < T e x t > T o   f i n d   t h e m e s ,   c l i c k   D e s i g n .   T h e   d i f f e r e n t   t h e m e s   a r e   s h o w n   b y   t h e s e   t h u m b n a i l s ,   h e r e . < / T e x t > < B o o k M a r k E n t r y N a m e > T h e m e s _ P P T _ M 1 0 0 : 0 0 : 3 3 . 1 < / B o o k M a r k E n t r y N a m e > < B o o k M a r k E x i t N a m e > T h e m e s _ P P T _ M 1 0 0 : 0 0 : 4 1 . 0 < / B o o k M a r k E x i t N a m e > < B o o k M a r k E n t r y P o s i t i o n > 3 3 1 3 3 < / B o o k M a r k E n t r y P o s i t i o n > < B o o k M a r k E x i t P o s i t i o n > 4 1 0 6 7 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 d b 8 7 3 6 9 d - d 4 1 0 - 4 c a 6 - b 3 7 4 - 4 9 1 0 1 5 4 c b 8 5 4 < / I n t e r n a l I d > < N a m e > T h e m e s _ P P T _ M 1 N o t i c e h o w w h e n 0 0 : 0 0 : 4 1 . 1 - 0 0 : 0 0 : 4 7 . 0 < / N a m e > < T e x t > N o t i c e   h o w   w h e n   I   p o i n t   t o   a   t h e m e ,   i t   p r e v i e w s   o n   t h e   s l i d e . < / T e x t > < B o o k M a r k E n t r y N a m e > T h e m e s _ P P T _ M 1 0 0 : 0 0 : 4 1 . 1 < / B o o k M a r k E n t r y N a m e > < B o o k M a r k E x i t N a m e > T h e m e s _ P P T _ M 1 0 0 : 0 0 : 4 7 . 0 < / B o o k M a r k E x i t N a m e > < B o o k M a r k E n t r y P o s i t i o n > 4 1 1 6 7 < / B o o k M a r k E n t r y P o s i t i o n > < B o o k M a r k E x i t P o s i t i o n > 4 7 0 6 7 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 1 a d 6 0 d 1 5 - b 4 7 9 - 4 7 d 8 - 9 9 5 a - c 0 4 2 c b 0 5 5 1 f a < / I n t e r n a l I d > < N a m e > T h e m e s _ P P T _ M 1 T o s e e m o r e 0 0 : 0 0 : 4 7 . 1 - 0 0 : 0 0 : 5 2 . 2 < / N a m e > < T e x t > T o   s e e   m o r e   t h e m e s ,   c l i c k   t h i s   m i d d l e   a r r o w ,   w h i c h   s h o w s   t h e   t h e m e s ,   r o w   b y   r o w .   < / T e x t > < B o o k M a r k E n t r y N a m e > T h e m e s _ P P T _ M 1 0 0 : 0 0 : 4 7 . 1 < / B o o k M a r k E n t r y N a m e > < B o o k M a r k E x i t N a m e > T h e m e s _ P P T _ M 1 0 0 : 0 0 : 5 2 . 2 < / B o o k M a r k E x i t N a m e > < B o o k M a r k E n t r y P o s i t i o n > 4 7 1 6 7 < / B o o k M a r k E n t r y P o s i t i o n > < B o o k M a r k E x i t P o s i t i o n > 5 2 2 3 3 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 e 7 b a 3 e 6 b - 7 5 2 1 - 4 5 9 7 - b 1 9 7 - e c 4 0 d d 7 5 1 6 6 b < / I n t e r n a l I d > < N a m e > T h e m e s _ P P T _ M 1 I  l l p o i n t t o 0 0 : 0 0 : 5 2 . 3 - 0 0 : 0 1 : 0 4 . 6 < / N a m e > < T e x t > I  l l   p o i n t   t o   s o m e   t o   s h o w   t h e i r   p r e v i e w . < / T e x t > < B o o k M a r k E n t r y N a m e > T h e m e s _ P P T _ M 1 0 0 : 0 0 : 5 2 . 3 < / B o o k M a r k E n t r y N a m e > < B o o k M a r k E x i t N a m e > T h e m e s _ P P T _ M 1 0 0 : 0 1 : 0 4 . 6 < / B o o k M a r k E x i t N a m e > < B o o k M a r k E n t r y P o s i t i o n > 5 2 3 3 3 < / B o o k M a r k E n t r y P o s i t i o n > < B o o k M a r k E x i t P o s i t i o n > 6 4 6 3 3 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 b 5 5 1 8 b 4 4 - b a 6 e - 4 1 7 e - b 2 9 1 - 4 a 5 e 2 d 2 8 7 c 4 9 < / I n t e r n a l I d > < N a m e > T h e m e s _ P P T _ M 1 T o s e e t h e 0 0 : 0 1 : 0 4 . 7 - 0 0 : 0 1 : 1 3 . 0 < / N a m e > < T e x t > T o   s e e   t h e   f u l l   T h e m e s   g a l l e r y ,   c l i c k   t h i s   b o t t o m   a r r o w ,   c a l l e d   t h e   M o r e   a r r o w . < / T e x t > < B o o k M a r k E n t r y N a m e > T h e m e s _ P P T _ M 1 0 0 : 0 1 : 0 4 . 7 < / B o o k M a r k E n t r y N a m e > < B o o k M a r k E x i t N a m e > T h e m e s _ P P T _ M 1 0 0 : 0 1 : 1 3 . 0 < / B o o k M a r k E x i t N a m e > < B o o k M a r k E n t r y P o s i t i o n > 6 4 7 3 3 < / B o o k M a r k E n t r y P o s i t i o n > < B o o k M a r k E x i t P o s i t i o n > 7 3 0 0 0 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 a 3 b 0 2 d 1 a - b 9 f 3 - 4 0 3 7 - a d 4 4 - b 2 d 9 5 8 6 9 d a 5 0 < / I n t e r n a l I d > < N a m e > T h e m e s _ P P T _ M 1 T o a p p l y a 0 0 : 0 1 : 1 3 . 1 - 0 0 : 0 1 : 1 7 . 6 < / N a m e > < T e x t > T o   a p p l y   a   t h e m e ,   c l i c k   o n e   o f   t h e   t h u m b n a i l s . < / T e x t > < B o o k M a r k E n t r y N a m e > T h e m e s _ P P T _ M 1 0 0 : 0 1 : 1 3 . 1 < / B o o k M a r k E n t r y N a m e > < B o o k M a r k E x i t N a m e > T h e m e s _ P P T _ M 1 0 0 : 0 1 : 1 7 . 6 < / B o o k M a r k E x i t N a m e > < B o o k M a r k E n t r y P o s i t i o n > 7 3 1 0 0 < / B o o k M a r k E n t r y P o s i t i o n > < B o o k M a r k E x i t P o s i t i o n > 7 7 6 6 7 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 9 1 8 2 4 4 d 8 - 0 5 1 2 - 4 b 9 e - 8 0 b 8 - 3 f 6 a 4 8 c 0 9 c a 5 < / I n t e r n a l I d > < N a m e > T h e m e s _ P P T _ M 1 T h e t h e m e i s 0 0 : 0 1 : 1 7 . 7 - 0 0 : 0 1 : 2 1 . 8 < / N a m e > < T e x t > T h e   t h e m e   i s   a p p l i e d   t o   a l l   t h e   s l i d e s . < / T e x t > < B o o k M a r k E n t r y N a m e > T h e m e s _ P P T _ M 1 0 0 : 0 1 : 1 7 . 7 < / B o o k M a r k E n t r y N a m e > < B o o k M a r k E x i t N a m e > T h e m e s _ P P T _ M 1 0 0 : 0 1 : 2 1 . 8 < / B o o k M a r k E x i t N a m e > < B o o k M a r k E n t r y P o s i t i o n > 7 7 7 6 7 < / B o o k M a r k E n t r y P o s i t i o n > < B o o k M a r k E x i t P o s i t i o n > 8 1 8 0 0 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 5 9 4 3 1 9 5 d - d 7 4 7 - 4 0 2 1 - a 9 f 7 - e f f d 2 8 6 4 7 6 b d < / I n t e r n a l I d > < N a m e > T h e m e s _ P P T _ M 1 S o m e d e t a i l s o f 0 0 : 0 1 : 2 1 . 9 - 0 0 : 0 1 : 3 0 . 6 < / N a m e > < T e x t > S o m e   d e t a i l s   o f   t h i s   t h e m e   i n c l u d e   a   c o l o r f u l   b a c k g r o u n d ,   a n   a r t f u l   d e s i g n   f o r   t h e   s l i d e   n u m b e r ,   a n d   f o n t   s t y l e s . < / T e x t > < B o o k M a r k E n t r y N a m e > T h e m e s _ P P T _ M 1 0 0 : 0 1 : 2 1 . 9 < / B o o k M a r k E n t r y N a m e > < B o o k M a r k E x i t N a m e > T h e m e s _ P P T _ M 1 0 0 : 0 1 : 3 0 . 6 < / B o o k M a r k E x i t N a m e > < B o o k M a r k E n t r y P o s i t i o n > 8 1 9 0 0 < / B o o k M a r k E n t r y P o s i t i o n > < B o o k M a r k E x i t P o s i t i o n > 9 0 6 3 3 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 0 0 5 6 c 4 3 d - a 5 4 5 - 4 8 2 2 - 8 b d d - c 9 a 6 1 4 c 7 9 0 c 1 < / I n t e r n a l I d > < N a m e > T h e m e s _ P P T _ M 1 Y o u s e e a 0 0 : 0 1 : 3 0 . 7 - 0 0 : 0 1 : 3 8 . 7 < / N a m e > < T e x t > Y o u   s e e   a   c o l o r   s c h e m e   a p p l i e d   t h r o u g h o u t   a n d   a   r a n g e   o f   l a y o u t s . < / T e x t > < B o o k M a r k E n t r y N a m e > T h e m e s _ P P T _ M 1 0 0 : 0 1 : 3 0 . 7 < / B o o k M a r k E n t r y N a m e > < B o o k M a r k E x i t N a m e > T h e m e s _ P P T _ M 1 0 0 : 0 1 : 3 8 . 7 < / B o o k M a r k E x i t N a m e > < B o o k M a r k E n t r y P o s i t i o n > 9 0 7 3 3 < / B o o k M a r k E n t r y P o s i t i o n > < B o o k M a r k E x i t P o s i t i o n > 9 8 7 6 7 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 8 a d 8 1 f 0 b - 5 f d 2 - 4 6 6 0 - 9 2 8 8 - e 5 2 3 a 4 c 0 d 8 0 c < / I n t e r n a l I d > < N a m e > T h e m e s _ P P T _ M 1 T h e a i m o f 0 0 : 0 1 : 3 8 . 8 - 0 0 : 0 1 : 4 6 . 9 < / N a m e > < T e x t > T h e   a i m   o f   a   t h e m e   i s   t o   g i v e   y o u r   p r e s e n t a t i o n   a   d e s i g n e r - q u a l i t y   l o o k ,   w i t h   a l l   t h e   s l i d e   e l e m e n t s   c o o r d i n a t e d . < / T e x t > < B o o k M a r k E n t r y N a m e > T h e m e s _ P P T _ M 1 0 0 : 0 1 : 3 8 . 8 < / B o o k M a r k E n t r y N a m e > < B o o k M a r k E x i t N a m e > T h e m e s _ P P T _ M 1 0 0 : 0 1 : 4 6 . 9 < / B o o k M a r k E x i t N a m e > < B o o k M a r k E n t r y P o s i t i o n > 9 8 8 6 7 < / B o o k M a r k E n t r y P o s i t i o n > < B o o k M a r k E x i t P o s i t i o n > 1 0 6 9 3 3 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 b 7 b 6 0 4 2 9 - b a d 8 - 4 f a 0 - 9 8 d 0 - 1 5 9 c 7 4 8 f 1 8 5 4 < / I n t e r n a l I d > < N a m e > T h e m e s _ P P T _ M 1 A n o t h e r w a y t o 0 0 : 0 1 : 4 7 . 0 - 0 0 : 0 1 : 5 2 . 5 < / N a m e > < T e x t > A n o t h e r   w a y   t o   a p p l y   a   t h e m e   i s   w h e n   y o u   f i r s t   o p e n   P o w e r P o i n t   t o   s t a r t   w o r k   o n   a   p r e s e n t a t i o n . < / T e x t > < B o o k M a r k E n t r y N a m e > T h e m e s _ P P T _ M 1 0 0 : 0 1 : 4 7 . 0 < / B o o k M a r k E n t r y N a m e > < B o o k M a r k E x i t N a m e > T h e m e s _ P P T _ M 1 0 0 : 0 1 : 5 2 . 5 < / B o o k M a r k E x i t N a m e > < B o o k M a r k E n t r y P o s i t i o n > 1 0 7 0 3 3 < / B o o k M a r k E n t r y P o s i t i o n > < B o o k M a r k E x i t P o s i t i o n > 1 1 2 5 3 3 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 8 2 7 c a 9 c 7 - d 3 7 a - 4 6 f d - a a a d - 7 b 8 f 8 6 d a c 2 f d < / I n t e r n a l I d > < N a m e > T h e m e s _ P P T _ M 1 I n t h i s o p e n i n g 0 0 : 0 1 : 5 2 . 6 - 0 0 : 0 1 : 5 9 . 2 < / N a m e > < T e x t > I n   t h i s   o p e n i n g   v i e w ,   y o u  r e   s h o w n   a l l   t h e   t h e m e s   f r o m   t h e   T h e m e s   g a l l e r y . < / T e x t > < B o o k M a r k E n t r y N a m e > T h e m e s _ P P T _ M 1 0 0 : 0 1 : 5 2 . 6 < / B o o k M a r k E n t r y N a m e > < B o o k M a r k E x i t N a m e > T h e m e s _ P P T _ M 1 0 0 : 0 1 : 5 9 . 2 < / B o o k M a r k E x i t N a m e > < B o o k M a r k E n t r y P o s i t i o n > 1 1 2 6 3 3 < / B o o k M a r k E n t r y P o s i t i o n > < B o o k M a r k E x i t P o s i t i o n > 1 1 9 2 6 7 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 4 4 1 1 a a c c - 4 c 5 5 - 4 b d 8 - 9 7 2 2 - a 2 0 3 1 c 6 9 f 7 6 3 < / I n t e r n a l I d > < N a m e > T h e m e s _ P P T _ M 1 Y o u  l l n o t i c e t h a t 0 0 : 0 1 : 5 9 . 3 - 0 0 : 0 2 : 0 5 . 1 < / N a m e > < T e x t > Y o u  l l   n o t i c e   t h a t   o n e   o f   t h e   c h o i c e s   i s   t h i s   v e r y   b a s i c   d e s i g n ,   l a b e l e d   B l a n k   P r e s e n t a t i o n . < / T e x t > < B o o k M a r k E n t r y N a m e > T h e m e s _ P P T _ M 1 0 0 : 0 1 : 5 9 . 3 < / B o o k M a r k E n t r y N a m e > < B o o k M a r k E x i t N a m e > T h e m e s _ P P T _ M 1 0 0 : 0 2 : 0 5 . 1 < / B o o k M a r k E x i t N a m e > < B o o k M a r k E n t r y P o s i t i o n > 1 1 9 3 6 7 < / B o o k M a r k E n t r y P o s i t i o n > < B o o k M a r k E x i t P o s i t i o n > 1 2 5 1 3 3 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 5 f a c a f c e - 5 3 7 5 - 4 6 d f - 9 2 0 8 - 6 8 e 7 b 2 e 9 f 1 c e < / I n t e r n a l I d > < N a m e > T h e m e s _ P P T _ M 1 T h i s a l s o h a s 0 0 : 0 2 : 0 5 . 2 - 0 0 : 0 2 : 0 9 . 8 < / N a m e > < T e x t > T h i s   a l s o   h a s   a   t h e m e   a p p l i e d ,   j u s t   a   m o r e   p l a i n   o n e . < / T e x t > < B o o k M a r k E n t r y N a m e > T h e m e s _ P P T _ M 1 0 0 : 0 2 : 0 5 . 2 < / B o o k M a r k E n t r y N a m e > < B o o k M a r k E x i t N a m e > T h e m e s _ P P T _ M 1 0 0 : 0 2 : 0 9 . 8 < / B o o k M a r k E x i t N a m e > < B o o k M a r k E n t r y P o s i t i o n > 1 2 5 2 3 3 < / B o o k M a r k E n t r y P o s i t i o n > < B o o k M a r k E x i t P o s i t i o n > 1 2 9 8 0 0 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 e 1 3 6 7 d d 8 - 4 5 4 1 - 4 5 e c - a 2 5 9 - e a d b e d 8 0 2 c 3 3 < / I n t e r n a l I d > < N a m e > T h e m e s _ P P T _ M 1 A h e l p f u l a s p e c t 0 0 : 0 2 : 0 9 . 9 - 0 0 : 0 2 : 1 5 . 0 < / N a m e > < T e x t > A   h e l p f u l   a s p e c t   o f   t h i s   v i e w   i s   t h a t   w h e n   I   c l i c k   a   t h e m e ,   I   s e e   a   l a r g e r   e x a m p l e   o f   i t , < / T e x t > < B o o k M a r k E n t r y N a m e > T h e m e s _ P P T _ M 1 0 0 : 0 2 : 0 9 . 9 < / B o o k M a r k E n t r y N a m e > < B o o k M a r k E x i t N a m e > T h e m e s _ P P T _ M 1 0 0 : 0 2 : 1 5 . 0 < / B o o k M a r k E x i t N a m e > < B o o k M a r k E n t r y P o s i t i o n > 1 2 9 9 0 0 < / B o o k M a r k E n t r y P o s i t i o n > < B o o k M a r k E x i t P o s i t i o n > 1 3 5 0 6 7 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 5 3 8 5 6 c 5 f - d f 5 a - 4 f 0 c - 9 0 8 e - e 8 5 5 3 1 4 0 a f 0 0 < / I n t e r n a l I d > < N a m e > T h e m e s _ P P T _ M 1 a n d I c a n 0 0 : 0 2 : 1 5 . 1 - 0 0 : 0 2 : 2 2 . 0 < / N a m e > < T e x t > a n d   I   c a n   c l i c k   M o r e   I m a g e s   t o   s e e   m o r e   e x a m p l e s   o f   i t s   c o l o r   s c h e m e   a n d   l a y o u t s . < / T e x t > < B o o k M a r k E n t r y N a m e > T h e m e s _ P P T _ M 1 0 0 : 0 2 : 1 5 . 1 < / B o o k M a r k E n t r y N a m e > < B o o k M a r k E x i t N a m e > T h e m e s _ P P T _ M 1 0 0 : 0 2 : 2 2 . 0 < / B o o k M a r k E x i t N a m e > < B o o k M a r k E n t r y P o s i t i o n > 1 3 5 1 6 7 < / B o o k M a r k E n t r y P o s i t i o n > < B o o k M a r k E x i t P o s i t i o n > 1 4 2 0 0 0 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 e 9 c 9 6 8 3 a - d 6 5 0 - 4 9 e f - 8 3 a e - e 6 5 2 1 a 6 a c b b f < / I n t e r n a l I d > < N a m e > T h e m e s _ P P T _ M 1 I a l s o s e e 0 0 : 0 2 : 2 2 . 1 - 0 0 : 0 2 : 2 9 . 1 < / N a m e > < T e x t > I   a l s o   s e e   t h r e e   a d d i t i o n a l   c h o i c e s   o f   b a c k g r o u n d   d e s i g n   a n d   c o l o r   s c h e m e   f o r   t h e   t h e m e . < / T e x t > < B o o k M a r k E n t r y N a m e > T h e m e s _ P P T _ M 1 0 0 : 0 2 : 2 2 . 1 < / B o o k M a r k E n t r y N a m e > < B o o k M a r k E x i t N a m e > T h e m e s _ P P T _ M 1 0 0 : 0 2 : 2 9 . 1 < / B o o k M a r k E x i t N a m e > < B o o k M a r k E n t r y P o s i t i o n > 1 4 2 1 0 0 < / B o o k M a r k E n t r y P o s i t i o n > < B o o k M a r k E x i t P o s i t i o n > 1 4 9 1 3 3 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 e 8 5 3 f 7 5 5 - 2 2 7 f - 4 e 4 b - a 0 9 3 - f c 2 f d 7 d a 8 3 e b < / I n t e r n a l I d > < N a m e > T h e m e s _ P P T _ M 1 W h e n I c l i c k 0 0 : 0 2 : 2 9 . 2 - 0 0 : 0 2 : 3 2 . 9 < / N a m e > < T e x t > W h e n   I   c l i c k   o n e   o f   t h e s e ,   I   s e e   i t s   p r e v i e w . < / T e x t > < B o o k M a r k E n t r y N a m e > T h e m e s _ P P T _ M 1 0 0 : 0 2 : 2 9 . 2 < / B o o k M a r k E n t r y N a m e > < B o o k M a r k E x i t N a m e > T h e m e s _ P P T _ M 1 0 0 : 0 2 : 3 2 . 9 < / B o o k M a r k E x i t N a m e > < B o o k M a r k E n t r y P o s i t i o n > 1 4 9 2 3 3 < / B o o k M a r k E n t r y P o s i t i o n > < B o o k M a r k E x i t P o s i t i o n > 1 5 2 9 6 7 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 8 6 5 f 8 0 1 e - 7 c c 4 - 4 0 4 2 - 9 c 2 2 - d 0 6 d b 2 d c b 6 a e < / I n t e r n a l I d > < N a m e > T h e m e s _ P P T _ M 1 T h i s i s o n e 0 0 : 0 2 : 3 3 . 0 - 0 0 : 0 2 : 3 9 . 6 < / N a m e > < T e x t > T h i s   i s   o n e   w a y   t h a t   P o w e r P o i n t   o f f e r s   a l t e r n a t i v e s ,   t o   h e l p   y o u   g e t   t h e   t h e m e   y o u   w a n t . < / T e x t > < B o o k M a r k E n t r y N a m e > T h e m e s _ P P T _ M 1 0 0 : 0 2 : 3 3 . 0 < / B o o k M a r k E n t r y N a m e > < B o o k M a r k E x i t N a m e > T h e m e s _ P P T _ M 1 0 0 : 0 2 : 3 9 . 6 < / B o o k M a r k E x i t N a m e > < B o o k M a r k E n t r y P o s i t i o n > 1 5 3 0 6 7 < / B o o k M a r k E n t r y P o s i t i o n > < B o o k M a r k E x i t P o s i t i o n > 1 5 9 6 6 7 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 a b 2 a 1 2 1 6 - 7 f 1 4 - 4 1 7 1 - 8 d 7 1 - 4 5 f 8 c 1 6 9 b 9 f 9 < / I n t e r n a l I d > < N a m e > T h e m e s _ P P T _ M 1 I  l l t r y t h i s 0 0 : 0 2 : 3 9 . 7 - 0 0 : 0 2 : 4 4 . 3 < / N a m e > < T e x t > I  l l   t r y   t h i s   b l u e   v e r s i o n   o f   t h e   t h e m e ,   w h i c h   i s   c a l l e d   I o n . < / T e x t > < B o o k M a r k E n t r y N a m e > T h e m e s _ P P T _ M 1 0 0 : 0 2 : 3 9 . 7 < / B o o k M a r k E n t r y N a m e > < B o o k M a r k E x i t N a m e > T h e m e s _ P P T _ M 1 0 0 : 0 2 : 4 4 . 3 < / B o o k M a r k E x i t N a m e > < B o o k M a r k E n t r y P o s i t i o n > 1 5 9 7 6 7 < / B o o k M a r k E n t r y P o s i t i o n > < B o o k M a r k E x i t P o s i t i o n > 1 6 4 3 0 0 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 e 6 c 7 1 1 7 2 - 1 b 0 0 - 4 1 2 b - 8 5 c b - b a a 5 8 f f 0 c 9 f b < / I n t e r n a l I d > < N a m e > T h e m e s _ P P T _ M 1 W h e n I c l i c k 0 0 : 0 2 : 4 4 . 4 - 0 0 : 0 2 : 5 1 . 5 < / N a m e > < T e x t > W h e n   I   c l i c k   C r e a t e ,   P o w e r P o i n t   a p p l i e s   t h e   t h e m e   t o   t h e   n e w   p r e s e n t a t i o n ,   s t a r t i n g   w i t h   t h e   f i r s t   s l i d e . < / T e x t > < B o o k M a r k E n t r y N a m e > T h e m e s _ P P T _ M 1 0 0 : 0 2 : 4 4 . 4 < / B o o k M a r k E n t r y N a m e > < B o o k M a r k E x i t N a m e > T h e m e s _ P P T _ M 1 0 0 : 0 2 : 5 1 . 5 < / B o o k M a r k E x i t N a m e > < B o o k M a r k E n t r y P o s i t i o n > 1 6 4 4 0 0 < / B o o k M a r k E n t r y P o s i t i o n > < B o o k M a r k E x i t P o s i t i o n > 1 7 1 5 3 3 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 4 c 3 8 1 a 7 1 - b 1 c 2 - 4 e 6 c - 9 f 7 5 - 9 d 9 0 7 9 c a b 7 8 c < / I n t e r n a l I d > < N a m e > T h e m e s _ P P T _ M 1 W h e n I c l i c k 0 0 : 0 2 : 5 1 . 6 - 0 0 : 0 2 : 5 6 . 9 < / N a m e > < T e x t > W h e n   I   c l i c k   N e w   S l i d e ,   t h e   n e w   s l i d e   t a k e s   o n   t h e   t h e m e . < / T e x t > < B o o k M a r k E n t r y N a m e > T h e m e s _ P P T _ M 1 0 0 : 0 2 : 5 1 . 6 < / B o o k M a r k E n t r y N a m e > < B o o k M a r k E x i t N a m e > T h e m e s _ P P T _ M 1 0 0 : 0 2 : 5 6 . 9 < / B o o k M a r k E x i t N a m e > < B o o k M a r k E n t r y P o s i t i o n > 1 7 1 6 3 3 < / B o o k M a r k E n t r y P o s i t i o n > < B o o k M a r k E x i t P o s i t i o n > 1 7 6 9 0 0 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 d e c 1 e 1 5 4 - b 3 0 8 - 4 1 5 a - 8 6 0 0 - 6 b 5 5 b 1 c a 5 6 3 0 < / I n t e r n a l I d > < N a m e > T h e m e s _ P P T _ M 1 A n a d v a n t a g e t o 0 0 : 0 2 : 5 7 . 0 - 0 0 : 0 3 : 0 6 . 0 < / N a m e > < T e x t > A n   a d v a n t a g e   t o   s t a r t i n g   o u t   w i t h   t h e   t h e m e   i n   p l a c e   i s   t h a t   I   s e e   h o w   i t   l o o k s   w i t h   m y   s l i d e   c o n t e n t   a s   I   w o r k . < / T e x t > < B o o k M a r k E n t r y N a m e > T h e m e s _ P P T _ M 1 0 0 : 0 2 : 5 7 . 0 < / B o o k M a r k E n t r y N a m e > < B o o k M a r k E x i t N a m e > T h e m e s _ P P T _ M 1 0 0 : 0 3 : 0 6 . 0 < / B o o k M a r k E x i t N a m e > < B o o k M a r k E n t r y P o s i t i o n > 1 7 7 0 0 0 < / B o o k M a r k E n t r y P o s i t i o n > < B o o k M a r k E x i t P o s i t i o n > 1 8 6 0 0 0 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 8 5 9 4 b 6 c f - a 5 7 9 - 4 9 7 3 - 9 b 2 5 - e e 4 2 7 8 e c 1 9 9 a < / I n t e r n a l I d > < N a m e > T h e m e s _ P P T _ M 1 I f I w a n t 0 0 : 0 3 : 0 6 . 1 - 0 0 : 0 3 : 1 5 . 2 < / N a m e > < T e x t > I f   I   w a n t   t o   t r y   a   d i f f e r e n t   t h e m e ,   I   c l i c k   D e s i g n ,   a n d   a p p l y   a n o t h e r   o n e   f r o m   t h e   g a l l e r y . < / T e x t > < B o o k M a r k E n t r y N a m e > T h e m e s _ P P T _ M 1 0 0 : 0 3 : 0 6 . 1 < / B o o k M a r k E n t r y N a m e > < B o o k M a r k E x i t N a m e > T h e m e s _ P P T _ M 1 0 0 : 0 3 : 1 5 . 2 < / B o o k M a r k E x i t N a m e > < B o o k M a r k E n t r y P o s i t i o n > 1 8 6 1 0 0 < / B o o k M a r k E n t r y P o s i t i o n > < B o o k M a r k E x i t P o s i t i o n > 1 9 5 2 0 0 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 0 5 5 6 4 f 2 f - 4 7 f 1 - 4 2 f d - 8 c 7 d - f c c 3 8 3 0 3 9 3 6 f < / I n t e r n a l I d > < N a m e > T h e m e s _ P P T _ M 1 N o w , m a y b e y o u  r e 0 0 : 0 3 : 1 5 . 3 - 0 0 : 0 3 : 1 9 . 9 < / N a m e > < T e x t > N o w ,   m a y b e   y o u  r e   s o m e o n e   w h o   p r e f e r s   a   m o r e   p l a i n   s l i d e   d e s i g n . < / T e x t > < B o o k M a r k E n t r y N a m e > T h e m e s _ P P T _ M 1 0 0 : 0 3 : 1 5 . 3 < / B o o k M a r k E n t r y N a m e > < B o o k M a r k E x i t N a m e > T h e m e s _ P P T _ M 1 0 0 : 0 3 : 1 9 . 9 < / B o o k M a r k E x i t N a m e > < B o o k M a r k E n t r y P o s i t i o n > 1 9 5 3 0 0 < / B o o k M a r k E n t r y P o s i t i o n > < B o o k M a r k E x i t P o s i t i o n > 1 9 9 9 0 0 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 2 f 5 0 9 e b b - 0 5 3 e - 4 b 8 9 - a a d a - 7 8 8 4 f 3 1 d a f 3 4 < / I n t e r n a l I d > < N a m e > T h e m e s _ P P T _ M 1 T o s t a r t w i t h 0 0 : 0 3 : 2 0 . 0 - 0 0 : 0 3 : 2 5 . 8 < / N a m e > < T e x t > T o   s t a r t   w i t h   t h a t ,   a p p l y   t h e   m o s t   s i m p l e   t h e m e :   t h e   O f f i c e   t h e m e . < / T e x t > < B o o k M a r k E n t r y N a m e > T h e m e s _ P P T _ M 1 0 0 : 0 3 : 2 0 . 0 < / B o o k M a r k E n t r y N a m e > < B o o k M a r k E x i t N a m e > T h e m e s _ P P T _ M 1 0 0 : 0 3 : 2 5 . 8 < / B o o k M a r k E x i t N a m e > < B o o k M a r k E n t r y P o s i t i o n > 2 0 0 0 0 0 < / B o o k M a r k E n t r y P o s i t i o n > < B o o k M a r k E x i t P o s i t i o n > 2 0 5 8 6 7 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 2 d f 2 d 5 6 a - 2 d 1 5 - 4 9 d d - 8 0 f 3 - 6 c 8 0 1 4 4 5 4 d d 2 < / I n t e r n a l I d > < N a m e > T h e m e s _ P P T _ M 1 T h i s i s t h e 0 0 : 0 3 : 2 5 . 9 - 0 0 : 0 3 : 3 2 . 1 < / N a m e > < T e x t > T h i s   i s   t h e   t h e m e   P o w e r P o i n t   a p p l i e s   w h e n   y o u   c h o o s e   B l a n k   P r e s e n t a t i o n   f r o m   t h e   o p e n i n g   s c r e e n . < / T e x t > < B o o k M a r k E n t r y N a m e > T h e m e s _ P P T _ M 1 0 0 : 0 3 : 2 5 . 9 < / B o o k M a r k E n t r y N a m e > < B o o k M a r k E x i t N a m e > T h e m e s _ P P T _ M 1 0 0 : 0 3 : 3 2 . 1 < / B o o k M a r k E x i t N a m e > < B o o k M a r k E n t r y P o s i t i o n > 2 0 5 9 6 7 < / B o o k M a r k E n t r y P o s i t i o n > < B o o k M a r k E x i t P o s i t i o n > 2 1 2 1 6 7 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 7 f 5 8 3 8 2 5 - f 5 3 b - 4 b 2 9 - b 9 d 5 - b 4 0 5 4 7 1 6 c a 5 7 < / I n t e r n a l I d > < N a m e > T h e m e s _ P P T _ M 1 W h a t  s f u n i s 0 0 : 0 3 : 3 2 . 2 - 0 0 : 0 3 : 3 6 . 8 < / N a m e > < T e x t > W h a t  s   f u n   i s   t h a t   y o u   c a n   s t a r t   w i t h   t h i s   b a s i c   t h e m e   a n d   c u s t o m i z e   i t . < / T e x t > < B o o k M a r k E n t r y N a m e > T h e m e s _ P P T _ M 1 0 0 : 0 3 : 3 2 . 2 < / B o o k M a r k E n t r y N a m e > < B o o k M a r k E x i t N a m e > T h e m e s _ P P T _ M 1 0 0 : 0 3 : 3 6 . 8 < / B o o k M a r k E x i t N a m e > < B o o k M a r k E n t r y P o s i t i o n > 2 1 2 2 6 7 < / B o o k M a r k E n t r y P o s i t i o n > < B o o k M a r k E x i t P o s i t i o n > 2 1 6 8 0 0 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 a 8 d 4 c 5 0 f - 4 0 6 2 - 4 6 0 4 - b 8 7 5 - 2 e 6 9 3 b 9 8 8 f a e < / I n t e r n a l I d > < N a m e > T h e m e s _ P P T _ M 1 P o w e r P o i n t g i v e s y o u 0 0 : 0 3 : 3 6 . 9 - 0 0 : 0 3 : 4 1 . 6 < / N a m e > < T e x t > P o w e r P o i n t   g i v e s   y o u   s e v e r a l   w a y s   t o   c h a n g e   a n y   t h e m e  s   d e s i g n . < / T e x t > < B o o k M a r k E n t r y N a m e > T h e m e s _ P P T _ M 1 0 0 : 0 3 : 3 6 . 9 < / B o o k M a r k E n t r y N a m e > < B o o k M a r k E x i t N a m e > T h e m e s _ P P T _ M 1 0 0 : 0 3 : 4 1 . 6 < / B o o k M a r k E x i t N a m e > < B o o k M a r k E n t r y P o s i t i o n > 2 1 6 9 0 0 < / B o o k M a r k E n t r y P o s i t i o n > < B o o k M a r k E x i t P o s i t i o n > 2 2 1 6 6 7 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 5 a 8 1 f e 0 8 - d b 4 0 - 4 1 f 2 - a b a d - f 4 6 3 7 1 a f 0 5 9 1 < / I n t e r n a l I d > < N a m e > T h e m e s _ P P T _ M 1 T o s t a r t w i t h , 0 0 : 0 3 : 4 1 . 7 - 0 0 : 0 3 : 4 9 . 5 < / N a m e > < T e x t > T o   s t a r t   w i t h ,   y o u   h a v e   t h e   t h r e e   a l t e r n a t i v e   b a c k g r o u n d s   a n d   c o l o r   s c h e m e s   o v e r   h e r e ,   i n   V a r i a n t s . < / T e x t > < B o o k M a r k E n t r y N a m e > T h e m e s _ P P T _ M 1 0 0 : 0 3 : 4 1 . 7 < / B o o k M a r k E n t r y N a m e > < B o o k M a r k E x i t N a m e > T h e m e s _ P P T _ M 1 0 0 : 0 3 : 4 9 . 5 < / B o o k M a r k E x i t N a m e > < B o o k M a r k E n t r y P o s i t i o n > 2 2 1 7 6 7 < / B o o k M a r k E n t r y P o s i t i o n > < B o o k M a r k E x i t P o s i t i o n > 2 2 9 5 0 0 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 1 e b 4 8 d d 0 - 9 5 3 3 - 4 0 2 1 - a a 8 7 - c 0 1 f c 1 a 5 7 9 c 1 < / I n t e r n a l I d > < N a m e > T h e m e s _ P P T _ M 1 A n d w h e n y o u 0 0 : 0 3 : 4 9 . 6 - 0 0 : 0 3 : 5 6 . 8 < / N a m e > < T e x t > A n d   w h e n   y o u   c l i c k   t h e   M o r e   a r r o w ,   o n   t h e   l o w e r - r i g h t ,   h e r e ,   y o u   h a v e   m o r e   o p t i o n s   f o r   a l t e r i n g   t h e   t h e m e . < / T e x t > < B o o k M a r k E n t r y N a m e > T h e m e s _ P P T _ M 1 0 0 : 0 3 : 4 9 . 6 < / B o o k M a r k E n t r y N a m e > < B o o k M a r k E x i t N a m e > T h e m e s _ P P T _ M 1 0 0 : 0 3 : 5 6 . 8 < / B o o k M a r k E x i t N a m e > < B o o k M a r k E n t r y P o s i t i o n > 2 2 9 6 0 0 < / B o o k M a r k E n t r y P o s i t i o n > < B o o k M a r k E x i t P o s i t i o n > 2 3 6 8 6 7 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 d 1 f 9 6 3 f 3 - 5 8 2 8 - 4 c 3 0 - b c 2 6 - 8 6 0 5 7 2 4 9 9 9 3 c < / I n t e r n a l I d > < N a m e > T h e m e s _ P P T _ M 1 W i t h i n C o l o r s , t h e r e  s 0 0 : 0 3 : 5 6 . 9 - 0 0 : 0 4 : 0 2 . 2 < / N a m e > < T e x t > W i t h i n   C o l o r s ,   t h e r e  s   a   r a n g e   o f   o t h e r   c o l o r   s c h e m e s   a v a i l a b l e . < / T e x t > < B o o k M a r k E n t r y N a m e > T h e m e s _ P P T _ M 1 0 0 : 0 3 : 5 6 . 9 < / B o o k M a r k E n t r y N a m e > < B o o k M a r k E x i t N a m e > T h e m e s _ P P T _ M 1 0 0 : 0 4 : 0 2 . 2 < / B o o k M a r k E x i t N a m e > < B o o k M a r k E n t r y P o s i t i o n > 2 3 6 9 6 7 < / B o o k M a r k E n t r y P o s i t i o n > < B o o k M a r k E x i t P o s i t i o n > 2 4 2 2 6 7 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 4 6 0 d a 3 8 e - 0 5 6 a - 4 f 3 8 - b d b 3 - 2 2 b d 7 6 9 0 4 5 8 0 < / I n t e r n a l I d > < N a m e > T h e m e s _ P P T _ M 1 W i t h i n F o n t s , y o u  l l 0 0 : 0 4 : 0 2 . 3 - 0 0 : 0 4 : 0 8 . 1 < / N a m e > < T e x t > W i t h i n   F o n t s ,   y o u  l l   f i n d   o t h e r   f o n t   c o m b i n a t i o n s   f o r   t i t l e   a n d   b o d y   t e x t . < / T e x t > < B o o k M a r k E n t r y N a m e > T h e m e s _ P P T _ M 1 0 0 : 0 4 : 0 2 . 3 < / B o o k M a r k E n t r y N a m e > < B o o k M a r k E x i t N a m e > T h e m e s _ P P T _ M 1 0 0 : 0 4 : 0 8 . 1 < / B o o k M a r k E x i t N a m e > < B o o k M a r k E n t r y P o s i t i o n > 2 4 2 3 6 7 < / B o o k M a r k E n t r y P o s i t i o n > < B o o k M a r k E x i t P o s i t i o n > 2 4 8 1 6 7 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 4 f 3 3 f 6 c 2 - e 3 0 b - 4 3 d 2 - b f 3 2 - b c e 6 3 c a 5 d b 9 4 < / I n t e r n a l I d > < N a m e > T h e m e s _ P P T _ M 1 W h e n I p o i n t 0 0 : 0 4 : 0 8 . 2 - 0 0 : 0 4 : 2 3 . 3 < / N a m e > < T e x t > W h e n   I   p o i n t   t o   f o n t s   i n   t h e   l i s t ,   n o t i c e   h o w   t h e y   p r e v i e w   o n   t h e   s l i d e . < / T e x t > < B o o k M a r k E n t r y N a m e > T h e m e s _ P P T _ M 1 0 0 : 0 4 : 0 8 . 2 < / B o o k M a r k E n t r y N a m e > < B o o k M a r k E x i t N a m e > T h e m e s _ P P T _ M 1 0 0 : 0 4 : 2 3 . 3 < / B o o k M a r k E x i t N a m e > < B o o k M a r k E n t r y P o s i t i o n > 2 4 8 2 6 7 < / B o o k M a r k E n t r y P o s i t i o n > < B o o k M a r k E x i t P o s i t i o n > 2 6 3 3 6 7 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 a 7 7 1 b 8 3 b - c e a 7 - 4 d a a - 8 e 5 6 - e e a 0 8 b 6 1 1 0 a f < / I n t e r n a l I d > < N a m e > T h e m e s _ P P T _ M 1 E f f e c t s o f f e r s u b t l e 0 0 : 0 4 : 2 3 . 4 - 0 0 : 0 4 : 3 0 . 6 < / N a m e > < T e x t > E f f e c t s   o f f e r   s u b t l e   s t y l e   d i f f e r e n c e s   f o r   g r a p h i c s ,   l i k e   s h a p e s . < / T e x t > < B o o k M a r k E n t r y N a m e > T h e m e s _ P P T _ M 1 0 0 : 0 4 : 2 3 . 4 < / B o o k M a r k E n t r y N a m e > < B o o k M a r k E x i t N a m e > T h e m e s _ P P T _ M 1 0 0 : 0 4 : 3 0 . 6 < / B o o k M a r k E x i t N a m e > < B o o k M a r k E n t r y P o s i t i o n > 2 6 3 4 6 7 < / B o o k M a r k E n t r y P o s i t i o n > < B o o k M a r k E x i t P o s i t i o n > 2 7 0 6 6 7 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 8 9 c 8 2 5 f d - b 9 d 1 - 4 a a 2 - a f 5 e - 1 2 b 5 f 3 b 7 8 7 8 4 < / I n t e r n a l I d > < N a m e > T h e m e s _ P P T _ M 1 A n d B a c k g r o u n d S t y l e s 0 0 : 0 4 : 3 0 . 7 - 0 0 : 0 4 : 4 1 . 8 < / N a m e > < T e x t > A n d   B a c k g r o u n d   S t y l e s   i n c l u d e s   m o r e   b a c k g r o u n d   c o l o r s  s o m e   l i g h t ,   s o m e   d a r k  t h a t   g o   w i t h   t h e   c u r r e n t   c o l o r   s c h e m e . < / T e x t > < B o o k M a r k E n t r y N a m e > T h e m e s _ P P T _ M 1 0 0 : 0 4 : 3 0 . 7 < / B o o k M a r k E n t r y N a m e > < B o o k M a r k E x i t N a m e > T h e m e s _ P P T _ M 1 0 0 : 0 4 : 4 1 . 8 < / B o o k M a r k E x i t N a m e > < B o o k M a r k E n t r y P o s i t i o n > 2 7 0 7 6 7 < / B o o k M a r k E n t r y P o s i t i o n > < B o o k M a r k E x i t P o s i t i o n > 2 8 1 8 3 3 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 b 9 b 5 b e 5 e - 9 7 3 b - 4 7 2 d - b 5 c f - 9 f 2 b 4 4 c d 8 d 8 b < / I n t e r n a l I d > < N a m e > T h e m e s _ P P T _ M 1 I f y o u a l t e r 0 0 : 0 4 : 4 1 . 9 - 0 0 : 0 4 : 4 6 . 2 < / N a m e > < T e x t > I f   y o u   a l t e r   s o m e   a s p e c t   o f   y o u r   t h e m e   a n d   y o u   w a n t   t o   s a v e   i t   f o r   f u t u r e   u s e , < / T e x t > < B o o k M a r k E n t r y N a m e > T h e m e s _ P P T _ M 1 0 0 : 0 4 : 4 1 . 9 < / B o o k M a r k E n t r y N a m e > < B o o k M a r k E x i t N a m e > T h e m e s _ P P T _ M 1 0 0 : 0 4 : 4 6 . 2 < / B o o k M a r k E x i t N a m e > < B o o k M a r k E n t r y P o s i t i o n > 2 8 1 9 3 3 < / B o o k M a r k E n t r y P o s i t i o n > < B o o k M a r k E x i t P o s i t i o n > 2 8 6 2 6 7 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 9 4 f c f f f e - 4 7 9 9 - 4 b e e - a 2 8 3 - f a 3 7 1 5 d e f 6 0 4 < / I n t e r n a l I d > < N a m e > T h e m e s _ P P T _ M 1 o p e n t h e T h e m e s 0 0 : 0 4 : 4 6 . 3 - 0 0 : 0 4 : 5 2 . 8 < / N a m e > < T e x t > o p e n   t h e   T h e m e s   g a l l e r y   a n d   c l i c k   S a v e   C u r r e n t   T h e m e   a t   t h e   b o t t o m   o f   t h e   g a l l e r y . < / T e x t > < B o o k M a r k E n t r y N a m e > T h e m e s _ P P T _ M 1 0 0 : 0 4 : 4 6 . 3 < / B o o k M a r k E n t r y N a m e > < B o o k M a r k E x i t N a m e > T h e m e s _ P P T _ M 1 0 0 : 0 4 : 5 2 . 8 < / B o o k M a r k E x i t N a m e > < B o o k M a r k E n t r y P o s i t i o n > 2 8 6 3 6 7 < / B o o k M a r k E n t r y P o s i t i o n > < B o o k M a r k E x i t P o s i t i o n > 2 9 2 8 0 0 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 f a f a d b 9 d - 5 a c a - 4 8 7 4 - 8 a 5 5 - c 8 0 6 c a a 6 c 7 c 3 < / I n t e r n a l I d > < N a m e > T h e m e s _ P P T _ M 1 T h e n s a v e t h e 0 0 : 0 4 : 5 2 . 9 - 0 0 : 0 5 : 0 0 . 0 < / N a m e > < T e x t > T h e n   s a v e   t h e   t h e m e   w i t h   a   n e w   n a m e . < / T e x t > < B o o k M a r k E n t r y N a m e > T h e m e s _ P P T _ M 1 0 0 : 0 4 : 5 2 . 9 < / B o o k M a r k E n t r y N a m e > < B o o k M a r k E x i t N a m e > T h e m e s _ P P T _ M 1 0 0 : 0 5 : 0 0 . 0 < / B o o k M a r k E x i t N a m e > < B o o k M a r k E n t r y P o s i t i o n > 2 9 2 9 0 0 < / B o o k M a r k E n t r y P o s i t i o n > < B o o k M a r k E x i t P o s i t i o n > 3 0 0 0 3 3 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 d c d 6 4 0 c 2 - d e 4 4 - 4 d 7 a - 9 9 4 b - f a 3 2 4 d 6 3 3 4 b 8 < / I n t e r n a l I d > < N a m e > T h e m e s _ P P T _ M 1 T h e c u s t o m i z e d t h e m e 0 0 : 0 5 : 0 0 . 1 - 0 0 : 0 5 : 0 9 . 0 < / N a m e > < T e x t > T h e   c u s t o m i z e d   t h e m e   n o w   a p p e a r s   w i t h   a l l   t h e   o t h e r   t h e m e s   i n   t h e   g a l l e r y ,   f o r   u s e   w i t h   o t h e r   p r e s e n t a t i o n s . < / T e x t > < B o o k M a r k E n t r y N a m e > T h e m e s _ P P T _ M 1 0 0 : 0 5 : 0 0 . 1 < / B o o k M a r k E n t r y N a m e > < B o o k M a r k E x i t N a m e > T h e m e s _ P P T _ M 1 0 0 : 0 5 : 0 9 . 0 < / B o o k M a r k E x i t N a m e > < B o o k M a r k E n t r y P o s i t i o n > 3 0 0 1 3 3 < / B o o k M a r k E n t r y P o s i t i o n > < B o o k M a r k E x i t P o s i t i o n > 3 0 9 0 3 3 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 3 c 9 9 8 2 6 8 - 2 2 0 c - 4 c 6 9 - 9 2 e 9 - 2 3 1 4 c a 8 9 3 8 9 4 < / I n t e r n a l I d > < N a m e > T h e m e s _ P P T _ M 1 U p N e x t : C h a n g e 0 0 : 0 5 : 0 9 . 1 - 0 0 : 0 5 : 1 2 . 4 < / N a m e > < T e x t > U p   N e x t :   C h a n g e   t h e   t h e m e   b a c k g r o u n d . < / T e x t > < B o o k M a r k E n t r y N a m e > T h e m e s _ P P T _ M 1 0 0 : 0 5 : 0 9 . 1 < / B o o k M a r k E n t r y N a m e > < B o o k M a r k E x i t N a m e > T h e m e s _ P P T _ M 1 0 0 : 0 5 : 1 2 . 4 < / B o o k M a r k E x i t N a m e > < B o o k M a r k E n t r y P o s i t i o n > 3 0 9 1 3 3 < / B o o k M a r k E n t r y P o s i t i o n > < B o o k M a r k E x i t P o s i t i o n > 3 1 2 4 6 7 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 5 c 3 7 1 1 0 8 - 8 f 9 d - 4 a f 8 - 8 f f 5 - c d 6 9 b 5 e 8 5 b 9 9 < / I d > < C a p t i o n I t e m s > < C a p t i o n I t e m > < I n t e r n a l I d > d 8 7 2 5 c 0 6 - 8 f 3 1 - 4 c 4 e - b 4 a 5 - c 9 3 0 2 0 5 7 b 9 1 7 < / I n t e r n a l I d > < N a m e > T h e m e s _ P P T _ M 2 O n e w a y t o 0 0 : 0 0 : 0 0 . 0 - 0 0 : 0 0 : 0 5 . 4 < / N a m e > < T e x t > O n e   w a y   t o   p e r s o n a l i z e   a   t h e m e   i s   t o   c h a n g e   i t s   b a c k g r o u n d . < / T e x t > < B o o k M a r k E n t r y N a m e > T h e m e s _ P P T _ M 2 0 0 : 0 0 : 0 0 . 0 < / B o o k M a r k E n t r y N a m e > < B o o k M a r k E x i t N a m e > T h e m e s _ P P T _ M 2 0 0 : 0 0 : 0 5 . 4 < / B o o k M a r k E x i t N a m e > < B o o k M a r k E n t r y P o s i t i o n > 3 3 < / B o o k M a r k E n t r y P o s i t i o n > < B o o k M a r k E x i t P o s i t i o n >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 d 0 0 5 e a b 3 - 2 8 e 1 - 4 d 9 d - a 1 c 3 - d 4 0 c 3 d c a d d d 2 < / I n t e r n a l I d > < N a m e > T h e m e s _ P P T _ M 2 W o r k i n g f r o m t h e 0 0 : 0 0 : 0 5 . 5 - 0 0 : 0 0 : 0 9 . 6 < / N a m e > < T e x t > W o r k i n g   f r o m   t h e   b a s i c   O f f i c e   t h e m e ,   w h i c h   h a s   a   w h i t e   b a c k g r o u n d , < / T e x t > < B o o k M a r k E n t r y N a m e > T h e m e s _ P P T _ M 2 0 0 : 0 0 : 0 5 . 5 < / B o o k M a r k E n t r y N a m e > < B o o k M a r k E x i t N a m e > T h e m e s _ P P T _ M 2 0 0 : 0 0 : 0 9 . 6 < / B o o k M a r k E x i t N a m e > < B o o k M a r k E n t r y P o s i t i o n > 5 5 6 7 < / B o o k M a r k E n t r y P o s i t i o n > < B o o k M a r k E x i t P o s i t i o n >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 4 0 2 a c f 2 1 - 1 a 7 a - 4 6 1 b - b 3 9 d - 9 e 5 1 a d 7 2 b 2 4 a < / I n t e r n a l I d > < N a m e > T h e m e s _ P P T _ M 2 l e t  s g e t m o r e 0 0 : 0 0 : 0 9 . 7 - 0 0 : 0 0 : 1 4 . 7 < / N a m e > < T e x t > l e t  s   g e t   m o r e   f a m i l i a r   w i t h   c h o o s i n g   a   d i f f e r e n t   b a c k g r o u n d   f o r   a   t h e m e . < / T e x t > < B o o k M a r k E n t r y N a m e > T h e m e s _ P P T _ M 2 0 0 : 0 0 : 0 9 . 7 < / B o o k M a r k E n t r y N a m e > < B o o k M a r k E x i t N a m e > T h e m e s _ P P T _ M 2 0 0 : 0 0 : 1 4 . 7 < / B o o k M a r k E x i t N a m e > < B o o k M a r k E n t r y P o s i t i o n > 9 7 0 0 < / B o o k M a r k E n t r y P o s i t i o n > < B o o k M a r k E x i t P o s i t i o n > 1 4 7 6 7 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 6 3 4 4 4 a 9 8 - e e 2 e - 4 b f 9 - 9 0 4 8 - 4 0 c 4 7 c 5 b e 6 e 8 < / I n t e r n a l I d > < N a m e > T h e m e s _ P P T _ M 2 J u s t s o y o u 0 0 : 0 0 : 1 4 . 8 - 0 0 : 0 0 : 2 1 . 3 < / N a m e > < T e x t > J u s t   s o   y o u   k n o w ,   t h e   O f f i c e   t h e m e   i s   t h i s   t h u m b n a i l   i n   t h e   T h e m e s   g a l l e r y . < / T e x t > < B o o k M a r k E n t r y N a m e > T h e m e s _ P P T _ M 2 0 0 : 0 0 : 1 4 . 8 < / B o o k M a r k E n t r y N a m e > < B o o k M a r k E x i t N a m e > T h e m e s _ P P T _ M 2 0 0 : 0 0 : 2 1 . 3 < / B o o k M a r k E x i t N a m e > < B o o k M a r k E n t r y P o s i t i o n > 1 4 8 6 7 < / B o o k M a r k E n t r y P o s i t i o n > < B o o k M a r k E x i t P o s i t i o n > 2 1 3 0 0 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 5 8 3 5 5 e 0 3 - f 3 1 4 - 4 a 4 7 - a f 8 3 - 8 7 2 8 6 1 d 7 e 4 c 5 < / I n t e r n a l I d > < N a m e > T h e m e s _ P P T _ M 2 I t a l s o s h o w s 0 0 : 0 0 : 2 1 . 4 - 0 0 : 0 0 : 2 7 . 4 < / N a m e > < T e x t > I t   a l s o   s h o w s   h e r e ,   o n   t h e   l e f t ,   b e c a u s e   i t  s   t h e   t h e m e   t h a t  s   c u r r e n t l y   a p p l i e d . < / T e x t > < B o o k M a r k E n t r y N a m e > T h e m e s _ P P T _ M 2 0 0 : 0 0 : 2 1 . 4 < / B o o k M a r k E n t r y N a m e > < B o o k M a r k E x i t N a m e > T h e m e s _ P P T _ M 2 0 0 : 0 0 : 2 7 . 4 < / B o o k M a r k E x i t N a m e > < B o o k M a r k E n t r y P o s i t i o n > 2 1 4 0 0 < / B o o k M a r k E n t r y P o s i t i o n > < B o o k M a r k E x i t P o s i t i o n > 2 7 4 0 0 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 4 9 a c 0 5 f c - 3 6 6 1 - 4 e a f - b f 9 e - b 4 f f 5 f 2 1 0 6 d 2 < / I n t e r n a l I d > < N a m e > T h e m e s _ P P T _ M 2 W h a t I  d l i k e 0 0 : 0 0 : 2 7 . 5 - 0 0 : 0 0 : 3 1 . 8 < / N a m e > < T e x t > W h a t   I  d   l i k e   f o r   t h i s   t h e m e   i s   a   b a c k g r o u n d   w i t h   m o r e   c o l o r . < / T e x t > < B o o k M a r k E n t r y N a m e > T h e m e s _ P P T _ M 2 0 0 : 0 0 : 2 7 . 5 < / B o o k M a r k E n t r y N a m e > < B o o k M a r k E x i t N a m e > T h e m e s _ P P T _ M 2 0 0 : 0 0 : 3 1 . 8 < / B o o k M a r k E x i t N a m e > < B o o k M a r k E n t r y P o s i t i o n > 2 7 5 0 0 < / B o o k M a r k E n t r y P o s i t i o n > < B o o k M a r k E x i t P o s i t i o n > 3 1 8 6 7 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 6 b 9 4 d e 4 a - 5 b e d - 4 1 f 1 - a f 5 c - 0 e d d f d 2 b c 7 f 2 < / I n t e r n a l I d > < N a m e > T h e m e s _ P P T _ M 2 T o c o n s i d e r a 0 0 : 0 0 : 3 1 . 9 - 0 0 : 0 0 : 3 7 . 7 < / N a m e > < T e x t > T o   c o n s i d e r   a   d i f f e r e n t   b a c k g r o u n d ,   I   s h o u l d   f i r s t   l o o k   o v e r   i n   t h e   V a r i a n t s   g r o u p . < / T e x t > < B o o k M a r k E n t r y N a m e > T h e m e s _ P P T _ M 2 0 0 : 0 0 : 3 1 . 9 < / B o o k M a r k E n t r y N a m e > < B o o k M a r k E x i t N a m e > T h e m e s _ P P T _ M 2 0 0 : 0 0 : 3 7 . 7 < / B o o k M a r k E x i t N a m e > < B o o k M a r k E n t r y P o s i t i o n > 3 1 9 6 7 < / B o o k M a r k E n t r y P o s i t i o n > < B o o k M a r k E x i t P o s i t i o n > 3 7 7 6 7 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 e 7 0 7 c 0 3 c - a 6 0 b - 4 e 9 3 - 9 e 5 f - a b 6 9 7 7 5 a 7 8 7 2 < / I n t e r n a l I d > < N a m e > T h e m e s _ P P T _ M 2 T h e s e t h r e e t h u m b n a i l s 0 0 : 0 0 : 3 7 . 8 - 0 0 : 0 0 : 4 3 . 0 < / N a m e > < T e x t > T h e s e   t h r e e   t h u m b n a i l s   o n   t h e   r i g h t   a r e   v a r i a n t s   t o   t h e   c u r r e n t   t h e m e . < / T e x t > < B o o k M a r k E n t r y N a m e > T h e m e s _ P P T _ M 2 0 0 : 0 0 : 3 7 . 8 < / B o o k M a r k E n t r y N a m e > < B o o k M a r k E x i t N a m e > T h e m e s _ P P T _ M 2 0 0 : 0 0 : 4 3 . 0 < / B o o k M a r k E x i t N a m e > < B o o k M a r k E n t r y P o s i t i o n > 3 7 8 6 7 < / B o o k M a r k E n t r y P o s i t i o n > < B o o k M a r k E x i t P o s i t i o n > 4 3 0 6 7 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 4 e b 5 2 4 6 d - b 2 0 a - 4 d 8 1 - a a 0 3 - 9 9 2 6 b a 5 6 a 7 4 f < / I n t e r n a l I d > < N a m e > T h e m e s _ P P T _ M 2 I  m g o i n g t o 0 0 : 0 0 : 4 3 . 1 - 0 0 : 0 0 : 4 9 . 3 < / N a m e > < T e x t > I  m   g o i n g   t o   s e l e c t   t h i s   c h a r t   s l i d e   t o   h e l p   i l l u s t r a t e   t h e   d i f f e r e n c e s   i n   t h e s e   t h e m e   v a r i a n t s . < / T e x t > < B o o k M a r k E n t r y N a m e > T h e m e s _ P P T _ M 2 0 0 : 0 0 : 4 3 . 1 < / B o o k M a r k E n t r y N a m e > < B o o k M a r k E x i t N a m e > T h e m e s _ P P T _ M 2 0 0 : 0 0 : 4 9 . 3 < / B o o k M a r k E x i t N a m e > < B o o k M a r k E n t r y P o s i t i o n > 4 3 1 6 7 < / B o o k M a r k E n t r y P o s i t i o n > < B o o k M a r k E x i t P o s i t i o n > 4 9 3 3 3 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 e 5 1 3 d a 5 0 - f 1 9 c - 4 5 6 0 - b b 2 b - 4 2 f 1 8 1 e d e 7 1 9 < / I n t e r n a l I d > < N a m e > T h e m e s _ P P T _ M 2 I  l l c l i c k t h e 0 0 : 0 0 : 4 9 . 4 - 0 0 : 0 0 : 5 1 . 5 < / N a m e > < T e x t > I  l l   c l i c k   t h e   f i r s t   v a r i a n t . < / T e x t > < B o o k M a r k E n t r y N a m e > T h e m e s _ P P T _ M 2 0 0 : 0 0 : 4 9 . 4 < / B o o k M a r k E n t r y N a m e > < B o o k M a r k E x i t N a m e > T h e m e s _ P P T _ M 2 0 0 : 0 0 : 5 1 . 5 < / B o o k M a r k E x i t N a m e > < B o o k M a r k E n t r y P o s i t i o n > 4 9 4 3 3 < / B o o k M a r k E n t r y P o s i t i o n > < B o o k M a r k E x i t P o s i t i o n > 5 1 5 6 7 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 2 5 7 d e a 4 9 - 1 0 7 9 - 4 5 8 7 - b c 7 e - 1 8 c 2 2 6 1 4 d 3 4 4 < / I n t e r n a l I d > < N a m e > T h e m e s _ P P T _ M 2 I t k e e p s t h e 0 0 : 0 0 : 5 1 . 6 - 0 0 : 0 1 : 0 0 . 1 < / N a m e > < T e x t > I t   k e e p s   t h e   w h i t e   b a c k g r o u n d   a n d   o n l y   c h a n g e s   t h e   c o l o r   s c h e m e ;   y o u   s e e   t h a t   i l l u s t r a t e d   i n   t h e   c h a r t   c o l o r s . < / T e x t > < B o o k M a r k E n t r y N a m e > T h e m e s _ P P T _ M 2 0 0 : 0 0 : 5 1 . 6 < / B o o k M a r k E n t r y N a m e > < B o o k M a r k E x i t N a m e > T h e m e s _ P P T _ M 2 0 0 : 0 1 : 0 0 . 1 < / B o o k M a r k E x i t N a m e > < B o o k M a r k E n t r y P o s i t i o n > 5 1 6 6 7 < / B o o k M a r k E n t r y P o s i t i o n > < B o o k M a r k E x i t P o s i t i o n > 6 0 1 6 7 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 3 8 9 3 f 6 4 7 - d 3 c e - 4 4 5 5 - b c 8 6 - 1 7 e f b 7 e 9 7 1 e 2 < / I n t e r n a l I d > < N a m e > T h e m e s _ P P T _ M 2 T h e o t h e r t w o 0 0 : 0 1 : 0 0 . 2 - 0 0 : 0 1 : 0 5 . 3 < / N a m e > < T e x t > T h e   o t h e r   t w o   v a r i a n t s   g i v e   a   b l a c k   b a c k g r o u n d ,   w i t h   t w o   d i f f e r e n t   c o l o r   s c h e m e s . < / T e x t > < B o o k M a r k E n t r y N a m e > T h e m e s _ P P T _ M 2 0 0 : 0 1 : 0 0 . 2 < / B o o k M a r k E n t r y N a m e > < B o o k M a r k E x i t N a m e > T h e m e s _ P P T _ M 2 0 0 : 0 1 : 0 5 . 3 < / B o o k M a r k E x i t N a m e > < B o o k M a r k E n t r y P o s i t i o n > 6 0 2 6 7 < / B o o k M a r k E n t r y P o s i t i o n > < B o o k M a r k E x i t P o s i t i o n > 6 5 3 3 3 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 6 2 4 8 4 5 e d - b 7 6 0 - 4 3 3 b - 8 a 8 a - 3 c 1 a d 4 2 5 4 0 e a < / I n t e r n a l I d > < N a m e > T h e m e s _ P P T _ M 2 N o t i c e t h a t w i t h 0 0 : 0 1 : 0 5 . 4 - 0 0 : 0 1 : 1 1 . 7 < / N a m e > < T e x t > N o t i c e   t h a t   w i t h   t h e s e   b a c k g r o u n d s ,   t h e   b o d y   t e x t   i s   w h i t e . < / T e x t > < B o o k M a r k E n t r y N a m e > T h e m e s _ P P T _ M 2 0 0 : 0 1 : 0 5 . 4 < / B o o k M a r k E n t r y N a m e > < B o o k M a r k E x i t N a m e > T h e m e s _ P P T _ M 2 0 0 : 0 1 : 1 1 . 7 < / B o o k M a r k E x i t N a m e > < B o o k M a r k E n t r y P o s i t i o n > 6 5 4 3 3 < / B o o k M a r k E n t r y P o s i t i o n > < B o o k M a r k E x i t P o s i t i o n > 7 1 7 0 0 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 b e f a a f b 7 - 0 8 4 3 - 4 e 1 2 - a 4 4 f - 5 4 e 2 5 8 1 c e 3 f 8 < / I n t e r n a l I d > < N a m e > T h e m e s _ P P T _ M 2 I h a v e m o r e 0 0 : 0 1 : 1 1 . 8 - 0 0 : 0 1 : 1 5 . 5 < / N a m e > < T e x t > I   h a v e   m o r e   c h o i c e s   j u s t   f o r   t h e   b a c k g r o u n d . < / T e x t > < B o o k M a r k E n t r y N a m e > T h e m e s _ P P T _ M 2 0 0 : 0 1 : 1 1 . 8 < / B o o k M a r k E n t r y N a m e > < B o o k M a r k E x i t N a m e > T h e m e s _ P P T _ M 2 0 0 : 0 1 : 1 5 . 5 < / B o o k M a r k E x i t N a m e > < B o o k M a r k E n t r y P o s i t i o n > 7 1 8 0 0 < / B o o k M a r k E n t r y P o s i t i o n > < B o o k M a r k E x i t P o s i t i o n > 7 5 5 3 3 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 9 b c 4 5 f 4 6 - 2 1 a f - 4 4 e 8 - b 9 5 4 - 3 0 0 4 6 a 7 d a 9 f e < / I n t e r n a l I d > < N a m e > T h e m e s _ P P T _ M 2 T o g e t t h e 0 0 : 0 1 : 1 5 . 6 - 0 0 : 0 1 : 2 1 . 9 < / N a m e > < T e x t > T o   g e t   t h e   b e s t   v i e w   o f   t h e s e ,   l e t  s   d i s p l a y   t h e   t i t l e   s l i d e   b e c a u s e   i t   s h o w s   m o r e   b a c k g r o u n d . < / T e x t > < B o o k M a r k E n t r y N a m e > T h e m e s _ P P T _ M 2 0 0 : 0 1 : 1 5 . 6 < / B o o k M a r k E n t r y N a m e > < B o o k M a r k E x i t N a m e > T h e m e s _ P P T _ M 2 0 0 : 0 1 : 2 1 . 9 < / B o o k M a r k E x i t N a m e > < B o o k M a r k E n t r y P o s i t i o n > 7 5 6 3 3 < / B o o k M a r k E n t r y P o s i t i o n > < B o o k M a r k E x i t P o s i t i o n > 8 1 9 3 3 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 5 8 5 c 2 a 7 c - 4 3 e 0 - 4 6 9 8 - a a 0 7 - 1 d 9 8 6 7 6 e 8 d b e < / I n t e r n a l I d > < N a m e > T h e m e s _ P P T _ M 2 T h e n , I  l l c l i c k 0 0 : 0 1 : 2 2 . 0 - 0 0 : 0 1 : 2 7 . 7 < / N a m e > < T e x t > T h e n ,   I  l l   c l i c k   t h e   M o r e   a r r o w   a n d   p o i n t   t o   B a c k g r o u n d   S t y l e s . < / T e x t > < B o o k M a r k E n t r y N a m e > T h e m e s _ P P T _ M 2 0 0 : 0 1 : 2 2 . 0 < / B o o k M a r k E n t r y N a m e > < B o o k M a r k E x i t N a m e > T h e m e s _ P P T _ M 2 0 0 : 0 1 : 2 7 . 7 < / B o o k M a r k E x i t N a m e > < B o o k M a r k E n t r y P o s i t i o n > 8 2 0 3 3 < / B o o k M a r k E n t r y P o s i t i o n > < B o o k M a r k E x i t P o s i t i o n > 8 7 7 6 7 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 a 2 6 2 8 4 8 6 - 6 b 4 0 - 4 3 b 6 - 9 3 7 6 - c d e 7 0 7 4 5 b d 3 9 < / I n t e r n a l I d > < N a m e > T h e m e s _ P P T _ M 2 T h e s e a d d i t i o n a l 1 2 0 0 : 0 1 : 2 7 . 8 - 0 0 : 0 1 : 3 5 . 9 < / N a m e > < T e x t > T h e s e   a d d i t i o n a l   1 2   b a c k g r o u n d s      s i x   l i g h t   a n d   s i x   d a r k      a r e   o t h e r   o p t i o n s   f o r   a   b a c k g r o u n d   t h a t   g o e s   w i t h   t h e   O f f i c e   t h e m e . < / T e x t > < B o o k M a r k E n t r y N a m e > T h e m e s _ P P T _ M 2 0 0 : 0 1 : 2 7 . 8 < / B o o k M a r k E n t r y N a m e > < B o o k M a r k E x i t N a m e > T h e m e s _ P P T _ M 2 0 0 : 0 1 : 3 5 . 9 < / B o o k M a r k E x i t N a m e > < B o o k M a r k E n t r y P o s i t i o n > 8 7 8 6 7 < / B o o k M a r k E n t r y P o s i t i o n > < B o o k M a r k E x i t P o s i t i o n > 9 5 9 0 0 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 a 8 f a a a 1 7 - 5 3 5 7 - 4 d f b - 9 d a 8 - b d 0 f 1 1 7 3 6 b 2 7 < / I n t e r n a l I d > < N a m e > T h e m e s _ P P T _ M 2 T h e y  r e d e s i g n e d t o 0 0 : 0 1 : 3 6 . 0 - 0 0 : 0 1 : 4 2 . 8 < / N a m e > < T e x t > T h e y  r e   d e s i g n e d   t o   c o m p l e m e n t   a n d   o f f e r   g o o d   c o n t r a s t   t o   t h e   t e x t   a n d   o t h e r   t h e m e   c o l o r s . < / T e x t > < B o o k M a r k E n t r y N a m e > T h e m e s _ P P T _ M 2 0 0 : 0 1 : 3 6 . 0 < / B o o k M a r k E n t r y N a m e > < B o o k M a r k E x i t N a m e > T h e m e s _ P P T _ M 2 0 0 : 0 1 : 4 2 . 8 < / B o o k M a r k E x i t N a m e > < B o o k M a r k E n t r y P o s i t i o n > 9 6 0 0 0 < / B o o k M a r k E n t r y P o s i t i o n > < B o o k M a r k E x i t P o s i t i o n > 1 0 2 8 3 3 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 6 0 a 3 2 d 1 d - 2 6 1 0 - 4 d a 6 - 9 c 3 e - f a 3 1 e 2 8 8 8 4 b c < / I n t e r n a l I d > < N a m e > T h e m e s _ P P T _ M 2 T h e s e t o p t w o 0 0 : 0 1 : 4 2 . 9 - 0 0 : 0 1 : 4 7 . 8 < / N a m e > < T e x t > T h e s e   t o p   t w o   r o w s   a r e   s o l i d - c o l o r   b a c k g r o u n d s . < / T e x t > < B o o k M a r k E n t r y N a m e > T h e m e s _ P P T _ M 2 0 0 : 0 1 : 4 2 . 9 < / B o o k M a r k E n t r y N a m e > < B o o k M a r k E x i t N a m e > T h e m e s _ P P T _ M 2 0 0 : 0 1 : 4 7 . 8 < / B o o k M a r k E x i t N a m e > < B o o k M a r k E n t r y P o s i t i o n > 1 0 2 9 3 3 < / B o o k M a r k E n t r y P o s i t i o n > < B o o k M a r k E x i t P o s i t i o n > 1 0 7 8 3 3 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 0 1 f 9 8 d 5 a - 0 f a 5 - 4 5 f d - 8 a 9 f - 5 e 4 9 5 1 a 4 0 f 8 2 < / I n t e r n a l I d > < N a m e > T h e m e s _ P P T _ M 2 Y o u c a n s e e 0 0 : 0 1 : 4 7 . 9 - 0 0 : 0 1 : 5 4 . 6 < / N a m e > < T e x t > Y o u   c a n   s e e   t h e   b a c k g r o u n d  s   p r e v i e w   o n   t h e   s l i d e   w h e n   I   p o i n t   t o   i t . < / T e x t > < B o o k M a r k E n t r y N a m e > T h e m e s _ P P T _ M 2 0 0 : 0 1 : 4 7 . 9 < / B o o k M a r k E n t r y N a m e > < B o o k M a r k E x i t N a m e > T h e m e s _ P P T _ M 2 0 0 : 0 1 : 5 4 . 6 < / B o o k M a r k E x i t N a m e > < B o o k M a r k E n t r y P o s i t i o n > 1 0 7 9 3 3 < / B o o k M a r k E n t r y P o s i t i o n > < B o o k M a r k E x i t P o s i t i o n > 1 1 4 6 6 7 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 5 a 0 4 a a 4 a - 0 c 1 8 - 4 a a 7 - 8 3 b 7 - 5 9 6 9 4 5 6 6 b c 0 9 < / I n t e r n a l I d > < N a m e > T h e m e s _ P P T _ M 2 T h e s e b o t t o m f o u r 0 0 : 0 1 : 5 4 . 7 - 0 0 : 0 2 : 0 3 . 9 < / N a m e > < T e x t > T h e s e   b o t t o m   f o u r   a r e   g r a d i e n t   b a c k g r o u n d s ,   w h i c h   m e a n s   t h e y   f a d e   f r o m   l i g h t e r   a t   t h e   t o p   t o   d a r k e r   a t   t h e   b o t t o m . < / T e x t > < B o o k M a r k E n t r y N a m e > T h e m e s _ P P T _ M 2 0 0 : 0 1 : 5 4 . 7 < / B o o k M a r k E n t r y N a m e > < B o o k M a r k E x i t N a m e > T h e m e s _ P P T _ M 2 0 0 : 0 2 : 0 3 . 9 < / B o o k M a r k E x i t N a m e > < B o o k M a r k E n t r y P o s i t i o n > 1 1 4 7 6 7 < / B o o k M a r k E n t r y P o s i t i o n > < B o o k M a r k E x i t P o s i t i o n > 1 2 3 9 6 7 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 d 0 3 0 d 7 7 c - f 9 3 2 - 4 c f 2 - b 3 e 5 - a d 1 4 8 e d 0 e a d a < / I n t e r n a l I d > < N a m e > T h e m e s _ P P T _ M 2 L e t  s t r y t h i s 0 0 : 0 2 : 0 4 . 0 - 0 0 : 0 2 : 0 6 . 7 < / N a m e > < T e x t > L e t  s   t r y   t h i s   o n e ,   a   b l u e   g r a d i e n t . < / T e x t > < B o o k M a r k E n t r y N a m e > T h e m e s _ P P T _ M 2 0 0 : 0 2 : 0 4 . 0 < / B o o k M a r k E n t r y N a m e > < B o o k M a r k E x i t N a m e > T h e m e s _ P P T _ M 2 0 0 : 0 2 : 0 6 . 7 < / B o o k M a r k E x i t N a m e > < B o o k M a r k E n t r y P o s i t i o n > 1 2 4 0 6 7 < / B o o k M a r k E n t r y P o s i t i o n > < B o o k M a r k E x i t P o s i t i o n > 1 2 6 7 6 7 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 1 b a 2 f 7 2 f - f 0 1 2 - 4 d e 3 - 8 c f f - a 7 4 e e 0 6 3 f 5 1 5 < / I n t e r n a l I d > < N a m e > T h e m e s _ P P T _ M 2 I t  s r e a l l y m o r e 0 0 : 0 2 : 0 6 . 8 - 0 0 : 0 2 : 1 1 . 2 < / N a m e > < T e x t > I t  s   r e a l l y   m o r e   o f   a   b l u e - g r a y ,   b u t   w e  l l   c a l l   i t   b l u e . < / T e x t > < B o o k M a r k E n t r y N a m e > T h e m e s _ P P T _ M 2 0 0 : 0 2 : 0 6 . 8 < / B o o k M a r k E n t r y N a m e > < B o o k M a r k E x i t N a m e > T h e m e s _ P P T _ M 2 0 0 : 0 2 : 1 1 . 2 < / B o o k M a r k E x i t N a m e > < B o o k M a r k E n t r y P o s i t i o n > 1 2 6 8 6 7 < / B o o k M a r k E n t r y P o s i t i o n > < B o o k M a r k E x i t P o s i t i o n > 1 3 1 2 3 3 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 0 e 1 f d 4 8 d - 1 c a 5 - 4 e b 8 - a 2 c f - 4 d 2 1 1 5 8 6 e 5 9 2 < / I n t e r n a l I d > < N a m e > T h e m e s _ P P T _ M 2 I  l l c l i c k t h r o u g h 0 0 : 0 2 : 1 1 . 3 - 0 0 : 0 2 : 1 4 . 3 < / N a m e > < T e x t > I  l l   c l i c k   t h r o u g h   t h e   s l i d e s   t o   s e e   h o w   i t   l o o k s . < / T e x t > < B o o k M a r k E n t r y N a m e > T h e m e s _ P P T _ M 2 0 0 : 0 2 : 1 1 . 3 < / B o o k M a r k E n t r y N a m e > < B o o k M a r k E x i t N a m e > T h e m e s _ P P T _ M 2 0 0 : 0 2 : 1 4 . 3 < / B o o k M a r k E x i t N a m e > < B o o k M a r k E n t r y P o s i t i o n > 1 3 1 3 3 3 < / B o o k M a r k E n t r y P o s i t i o n > < B o o k M a r k E x i t P o s i t i o n > 1 3 4 3 3 3 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 3 5 8 2 3 b d 1 - 0 e 5 a - 4 5 4 3 - a b f 6 - 8 0 0 d d 1 8 d 6 f 3 b < / I n t e r n a l I d > < N a m e > T h e m e s _ P P T _ M 2 O n e b i g c h a n g e 0 0 : 0 2 : 1 4 . 4 - 0 0 : 0 2 : 2 2 . 8 < / N a m e > < T e x t > O n e   b i g   c h a n g e   i s   t h a t   b e c a u s e   i t  s   a   d a r k   b a c k g r o u n d ,   t h e   s l i d e   t e x t   i s   n o w   w h i t e   o r   l i g h t   g r a y . < / T e x t > < B o o k M a r k E n t r y N a m e > T h e m e s _ P P T _ M 2 0 0 : 0 2 : 1 4 . 4 < / B o o k M a r k E n t r y N a m e > < B o o k M a r k E x i t N a m e > T h e m e s _ P P T _ M 2 0 0 : 0 2 : 2 2 . 8 < / B o o k M a r k E x i t N a m e > < B o o k M a r k E n t r y P o s i t i o n > 1 3 4 4 3 3 < / B o o k M a r k E n t r y P o s i t i o n > < B o o k M a r k E x i t P o s i t i o n > 1 4 2 8 3 3 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 f 7 4 1 0 a 9 3 - 5 7 b c - 4 b 6 8 - a 5 5 d - 3 9 f 7 b 7 4 a c 9 1 5 < / I n t e r n a l I d > < N a m e > T h e m e s _ P P T _ M 2 I n t h i s b a c k g r o u n d , 0 0 : 0 2 : 2 2 . 9 - 0 0 : 0 2 : 3 1 . 7 < / N a m e > < T e x t > I n   t h i s   b a c k g r o u n d ,   t h e   s h a d i n g ,   w h i c h   s t a r t s   l i g h t e r   a t   t h e   t o p   a n d   g e t s   d a r k e r   t o w a r d   t h e   b o t t o m ,   i s   p r e t t y   s u b t l e . < / T e x t > < B o o k M a r k E n t r y N a m e > T h e m e s _ P P T _ M 2 0 0 : 0 2 : 2 2 . 9 < / B o o k M a r k E n t r y N a m e > < B o o k M a r k E x i t N a m e > T h e m e s _ P P T _ M 2 0 0 : 0 2 : 3 1 . 7 < / B o o k M a r k E x i t N a m e > < B o o k M a r k E n t r y P o s i t i o n > 1 4 2 9 3 3 < / B o o k M a r k E n t r y P o s i t i o n > < B o o k M a r k E x i t P o s i t i o n > 1 5 1 7 0 0 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 2 0 6 8 9 0 c 4 - 8 c f 9 - 4 3 c b - 9 f f 8 - 8 a 2 2 9 4 d e 7 f 8 b < / I n t e r n a l I d > < N a m e > T h e m e s _ P P T _ M 2 L e t  s m a k e i t 0 0 : 0 2 : 3 1 . 8 - 0 0 : 0 2 : 3 7 . 8 < / N a m e > < T e x t > L e t  s   m a k e   i t   a   l i t t l e   m o r e   d r a m a t i c   a n d   e m p h a s i z e   t h e   l i g h t - t o - d a r k   c o n t r a s t . < / T e x t > < B o o k M a r k E n t r y N a m e > T h e m e s _ P P T _ M 2 0 0 : 0 2 : 3 1 . 8 < / B o o k M a r k E n t r y N a m e > < B o o k M a r k E x i t N a m e > T h e m e s _ P P T _ M 2 0 0 : 0 2 : 3 7 . 8 < / B o o k M a r k E x i t N a m e > < B o o k M a r k E n t r y P o s i t i o n > 1 5 1 8 0 0 < / B o o k M a r k E n t r y P o s i t i o n > < B o o k M a r k E x i t P o s i t i o n > 1 5 7 8 0 0 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 1 7 b 9 f d 3 e - c 3 b 3 - 4 e e 2 - a 3 f 3 - e 7 b 9 7 e 5 5 b b c b < / I n t e r n a l I d > < N a m e > T h e m e s _ P P T _ M 2 T o w o r k w i t h 0 0 : 0 2 : 3 7 . 9 - 0 0 : 0 2 : 4 4 . 3 < / N a m e > < T e x t > T o   w o r k   w i t h   t h e   b a c k g r o u n d ,   y o u   c l i c k   F o r m a t   B a c k g r o u n d . < / T e x t > < B o o k M a r k E n t r y N a m e > T h e m e s _ P P T _ M 2 0 0 : 0 2 : 3 7 . 9 < / B o o k M a r k E n t r y N a m e > < B o o k M a r k E x i t N a m e > T h e m e s _ P P T _ M 2 0 0 : 0 2 : 4 4 . 3 < / B o o k M a r k E x i t N a m e > < B o o k M a r k E n t r y P o s i t i o n > 1 5 7 9 0 0 < / B o o k M a r k E n t r y P o s i t i o n > < B o o k M a r k E x i t P o s i t i o n > 1 6 4 3 6 7 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 5 5 3 a 7 8 c 8 - f 6 f e - 4 2 4 e - 9 4 c b - c 3 6 5 3 f 0 3 8 0 9 7 < / I n t e r n a l I d > < N a m e > T h e m e s _ P P T _ M 2 F o r a g r a d i e n t 0 0 : 0 2 : 4 4 . 4 - 0 0 : 0 2 : 5 1 . 3 < / N a m e > < T e x t > F o r   a   g r a d i e n t   t y p e   o f   f i l l ,   w h i c h   t h i s   b a c k g r o u n d   h a s ,   y o u   h a v e   t h e s e   s e t t i n g s   t o   w o r k   w i t h . < / T e x t > < B o o k M a r k E n t r y N a m e > T h e m e s _ P P T _ M 2 0 0 : 0 2 : 4 4 . 4 < / B o o k M a r k E n t r y N a m e > < B o o k M a r k E x i t N a m e > T h e m e s _ P P T _ M 2 0 0 : 0 2 : 5 1 . 3 < / B o o k M a r k E x i t N a m e > < B o o k M a r k E n t r y P o s i t i o n > 1 6 4 4 6 7 < / B o o k M a r k E n t r y P o s i t i o n > < B o o k M a r k E x i t P o s i t i o n > 1 7 1 3 3 3 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 b 3 0 d b e c b - a 2 6 3 - 4 e c b - b 6 6 7 - 5 d 5 3 8 9 5 5 c a f 4 < / I n t e r n a l I d > < N a m e > T h e m e s _ P P T _ M 2 W h a t I w a n t 0 0 : 0 2 : 5 1 . 4 - 0 0 : 0 2 : 5 9 . 1 < / N a m e > < T e x t > W h a t   I   w a n t   t o   d o   i s   c h a n g e   t h e   l o o k   o f   t h e   g r a d i e n t ,   s o   t h e   l i g h t e s t   p a r t   i s   l i g h t e r   a n d   t h e   d a r k e s t   p a r t   i s   d a r k e r . < / T e x t > < B o o k M a r k E n t r y N a m e > T h e m e s _ P P T _ M 2 0 0 : 0 2 : 5 1 . 4 < / B o o k M a r k E n t r y N a m e > < B o o k M a r k E x i t N a m e > T h e m e s _ P P T _ M 2 0 0 : 0 2 : 5 9 . 1 < / B o o k M a r k E x i t N a m e > < B o o k M a r k E n t r y P o s i t i o n > 1 7 1 4 3 3 < / B o o k M a r k E n t r y P o s i t i o n > < B o o k M a r k E x i t P o s i t i o n > 1 7 9 1 3 3 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 3 0 9 0 d 1 0 0 - 1 3 9 f - 4 e 8 8 - b 9 e f - 8 d 5 5 f 5 f 5 0 a b 7 < / I n t e r n a l I d > < N a m e > T h e m e s _ P P T _ M 2 S o , I  l l f o c u s 0 0 : 0 2 : 5 9 . 2 - 0 0 : 0 3 : 0 5 . 4 < / N a m e > < T e x t > S o ,   I  l l   f o c u s   o n   t h e s e   G r a d i e n t   S t o p s .   I  l l   e x p l a i n   w h a t   t h e y   a r e . < / T e x t > < B o o k M a r k E n t r y N a m e > T h e m e s _ P P T _ M 2 0 0 : 0 2 : 5 9 . 2 < / B o o k M a r k E n t r y N a m e > < B o o k M a r k E x i t N a m e > T h e m e s _ P P T _ M 2 0 0 : 0 3 : 0 5 . 4 < / B o o k M a r k E x i t N a m e > < B o o k M a r k E n t r y P o s i t i o n > 1 7 9 2 3 3 < / B o o k M a r k E n t r y P o s i t i o n > < B o o k M a r k E x i t P o s i t i o n > 1 8 5 4 3 3 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 0 2 6 6 4 d c 6 - a e a e - 4 1 6 4 - 9 0 2 4 - 2 7 1 0 9 e 9 8 8 e f b < / I n t e r n a l I d > < N a m e > T h e m e s _ P P T _ M 2 T h e f i r s t s t o p 0 0 : 0 3 : 0 5 . 5 - 0 0 : 0 3 : 1 2 . 2 < / N a m e > < T e x t > T h e   f i r s t   s t o p   s h o w s   t h e   c o l o r   o f   t h e   b l u e   a t   i t s   l i g h t e s t ,   i n   t h e   t o p   a r e a   o f   t h e   s l i d e . < / T e x t > < B o o k M a r k E n t r y N a m e > T h e m e s _ P P T _ M 2 0 0 : 0 3 : 0 5 . 5 < / B o o k M a r k E n t r y N a m e > < B o o k M a r k E x i t N a m e > T h e m e s _ P P T _ M 2 0 0 : 0 3 : 1 2 . 2 < / B o o k M a r k E x i t N a m e > < B o o k M a r k E n t r y P o s i t i o n > 1 8 5 5 3 3 < / B o o k M a r k E n t r y P o s i t i o n > < B o o k M a r k E x i t P o s i t i o n > 1 9 2 2 3 3 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 6 1 8 1 4 5 2 e - 8 e 5 2 - 4 1 b 3 - 9 7 3 c - f 4 a 3 5 d 3 c 3 a 4 c < / I n t e r n a l I d > < N a m e > T h e m e s _ P P T _ M 2 T h e l a s t s t o p 0 0 : 0 3 : 1 2 . 3 - 0 0 : 0 3 : 1 9 . 6 < / N a m e > < T e x t > T h e   l a s t   s t o p   s h o w s   t h e   c o l o r   o f   t h e   b l u e   a t   i t s   d a r k e s t ,   i n   t h e   b o t t o m   a r e a   o f   t h e   s l i d e . < / T e x t > < B o o k M a r k E n t r y N a m e > T h e m e s _ P P T _ M 2 0 0 : 0 3 : 1 2 . 3 < / B o o k M a r k E n t r y N a m e > < B o o k M a r k E x i t N a m e > T h e m e s _ P P T _ M 2 0 0 : 0 3 : 1 9 . 6 < / B o o k M a r k E x i t N a m e > < B o o k M a r k E n t r y P o s i t i o n > 1 9 2 3 3 3 < / B o o k M a r k E n t r y P o s i t i o n > < B o o k M a r k E x i t P o s i t i o n > 1 9 9 6 0 0 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 7 3 f d 2 6 a 6 - 4 0 5 1 - 4 0 3 e - 9 4 6 7 - 9 8 7 1 6 0 0 5 a 1 a 7 < / I n t e r n a l I d > < N a m e > T h e m e s _ P P T _ M 2 T o m a k e t h e 0 0 : 0 3 : 1 9 . 7 - 0 0 : 0 3 : 2 4 . 0 < / N a m e > < T e x t > T o   m a k e   t h e   l i g h t e s t   b l u e   l i g h t e r ,   I  l l   s e l e c t   t h e   f i r s t   s t o p . < / T e x t > < B o o k M a r k E n t r y N a m e > T h e m e s _ P P T _ M 2 0 0 : 0 3 : 1 9 . 7 < / B o o k M a r k E n t r y N a m e > < B o o k M a r k E x i t N a m e > T h e m e s _ P P T _ M 2 0 0 : 0 3 : 2 4 . 0 < / B o o k M a r k E x i t N a m e > < B o o k M a r k E n t r y P o s i t i o n > 1 9 9 7 0 0 < / B o o k M a r k E n t r y P o s i t i o n > < B o o k M a r k E x i t P o s i t i o n > 2 0 4 0 6 7 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 a 9 f 5 6 8 6 3 - 6 a 9 b - 4 f 2 3 - b 6 f 9 - 4 d b 7 e 0 1 d b 1 4 8 < / I n t e r n a l I d > < N a m e > T h e m e s _ P P T _ M 2 T h e n , i n t h e 0 0 : 0 3 : 2 4 . 1 - 0 0 : 0 3 : 3 4 . 6 < / N a m e > < T e x t > T h e n ,   i n   t h e   b o x   t h a t  s   n e x t   t o   B r i g h t n e s s ,   I  l l   u s e   t h i s   a r r o w   a n d   i n c r e a s e   t h e   b r i g h t n e s s   o f   t h e   b l u e ,   u p   t o   2 5 % . < / T e x t > < B o o k M a r k E n t r y N a m e > T h e m e s _ P P T _ M 2 0 0 : 0 3 : 2 4 . 1 < / B o o k M a r k E n t r y N a m e > < B o o k M a r k E x i t N a m e > T h e m e s _ P P T _ M 2 0 0 : 0 3 : 3 4 . 6 < / B o o k M a r k E x i t N a m e > < B o o k M a r k E n t r y P o s i t i o n > 2 0 4 1 6 7 < / B o o k M a r k E n t r y P o s i t i o n > < B o o k M a r k E x i t P o s i t i o n > 2 1 4 6 3 3 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 9 9 c 7 a 7 a b - d a 9 0 - 4 5 3 f - a 4 b 1 - 3 1 8 3 0 f 5 2 a f 9 4 < / I n t e r n a l I d > < N a m e > T h e m e s _ P P T _ M 2 S e e h o w t h a t 0 0 : 0 3 : 3 4 . 7 - 0 0 : 0 3 : 4 0 . 7 < / N a m e > < T e x t > S e e   h o w   t h a t   l i g h t e n s   t h e   b l u e   i n   t h e   t o p   a r e a   o f   t h e   b a c k g r o u n d ? < / T e x t > < B o o k M a r k E n t r y N a m e > T h e m e s _ P P T _ M 2 0 0 : 0 3 : 3 4 . 7 < / B o o k M a r k E n t r y N a m e > < B o o k M a r k E x i t N a m e > T h e m e s _ P P T _ M 2 0 0 : 0 3 : 4 0 . 7 < / B o o k M a r k E x i t N a m e > < B o o k M a r k E n t r y P o s i t i o n > 2 1 4 7 3 3 < / B o o k M a r k E n t r y P o s i t i o n > < B o o k M a r k E x i t P o s i t i o n > 2 2 0 7 0 0 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 e f 1 e 2 c b 5 - 9 f 1 4 - 4 3 9 c - b 3 4 9 - 4 e b 8 f f 3 e 0 9 c a < / I n t e r n a l I d > < N a m e > T h e m e s _ P P T _ M 2 N e x t , I  l l s e l e c t 0 0 : 0 3 : 4 0 . 8 - 0 0 : 0 3 : 5 1 . 1 < / N a m e > < T e x t > N e x t ,   I  l l   s e l e c t   t h e   l a s t   g r a d i e n t   s t o p ,   a n d   d e c r e a s e   t h e   b r i g h t n e s s   o f   t h e   c o l o r ,   d o w n   t o   - 2 5 % . < / T e x t > < B o o k M a r k E n t r y N a m e > T h e m e s _ P P T _ M 2 0 0 : 0 3 : 4 0 . 8 < / B o o k M a r k E n t r y N a m e > < B o o k M a r k E x i t N a m e > T h e m e s _ P P T _ M 2 0 0 : 0 3 : 5 1 . 1 < / B o o k M a r k E x i t N a m e > < B o o k M a r k E n t r y P o s i t i o n > 2 2 0 8 0 0 < / B o o k M a r k E n t r y P o s i t i o n > < B o o k M a r k E x i t P o s i t i o n > 2 3 1 1 0 0 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 5 a 0 c f 3 a c - 1 3 8 d - 4 9 a e - b 6 6 0 - 7 7 0 b e 8 e 0 2 1 1 4 < / I n t e r n a l I d > < N a m e > T h e m e s _ P P T _ M 2 N o w t h e b o t t o m 0 0 : 0 3 : 5 1 . 2 - 0 0 : 0 3 : 5 7 . 9 < / N a m e > < T e x t > N o w   t h e   b o t t o m   a r e a   o f   t h e   b a c k g r o u n d   i s   a   d a r k e r   b l u e . < / T e x t > < B o o k M a r k E n t r y N a m e > T h e m e s _ P P T _ M 2 0 0 : 0 3 : 5 1 . 2 < / B o o k M a r k E n t r y N a m e > < B o o k M a r k E x i t N a m e > T h e m e s _ P P T _ M 2 0 0 : 0 3 : 5 7 . 9 < / B o o k M a r k E x i t N a m e > < B o o k M a r k E n t r y P o s i t i o n > 2 3 1 2 0 0 < / B o o k M a r k E n t r y P o s i t i o n > < B o o k M a r k E x i t P o s i t i o n > 2 3 7 9 6 7 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 2 a c 5 9 2 d 6 - 5 c f 6 - 4 6 6 5 - 9 7 2 d - 4 7 0 0 4 a 4 a f 1 a e < / I n t e r n a l I d > < N a m e > T h e m e s _ P P T _ M 2 I l i k e t h e 0 0 : 0 3 : 5 8 . 0 - 0 0 : 0 4 : 1 1 . 1 < / N a m e > < T e x t > I   l i k e   t h e   w a y   t h i s   s h a d i n g   l o o k s ,   s o   n o w   I  l l   c l i c k   A p p l y   t o   A l l ,   t o   m a k e   t h e s e   c h a n g e s   o n   a l l   t h e   s l i d e s . < / T e x t > < B o o k M a r k E n t r y N a m e > T h e m e s _ P P T _ M 2 0 0 : 0 3 : 5 8 . 0 < / B o o k M a r k E n t r y N a m e > < B o o k M a r k E x i t N a m e > T h e m e s _ P P T _ M 2 0 0 : 0 4 : 1 1 . 1 < / B o o k M a r k E x i t N a m e > < B o o k M a r k E n t r y P o s i t i o n > 2 3 8 0 6 7 < / B o o k M a r k E n t r y P o s i t i o n > < B o o k M a r k E x i t P o s i t i o n > 2 5 1 1 0 0 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 2 5 c 1 7 0 0 b - b b a 5 - 4 d 1 5 - b a 2 c - 1 c 3 c c e e c f d 2 4 < / I n t e r n a l I d > < N a m e > T h e m e s _ P P T _ M 2 O n e o f t h e 0 0 : 0 4 : 1 1 . 2 - 0 0 : 0 4 : 1 8 . 0 < / N a m e > < T e x t > O n e   o f   t h e   o t h e r   t h i n g s   y o u   c a n   d o   w i t h   g r a d i e n t s   i s   c h a n g e   t h e   d i r e c t i o n   o f   t h e   s h a d i n g . < / T e x t > < B o o k M a r k E n t r y N a m e > T h e m e s _ P P T _ M 2 0 0 : 0 4 : 1 1 . 2 < / B o o k M a r k E n t r y N a m e > < B o o k M a r k E x i t N a m e > T h e m e s _ P P T _ M 2 0 0 : 0 4 : 1 8 . 0 < / B o o k M a r k E x i t N a m e > < B o o k M a r k E n t r y P o s i t i o n > 2 5 1 2 0 0 < / B o o k M a r k E n t r y P o s i t i o n > < B o o k M a r k E x i t P o s i t i o n > 2 5 8 0 0 0 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 a 1 e 8 0 c 5 5 - 0 4 5 4 - 4 6 3 5 - 9 1 4 a - 0 0 8 7 0 2 f 3 3 8 5 f < / I n t e r n a l I d > < N a m e > T h e m e s _ P P T _ M 2 W h e n I c l i c k 0 0 : 0 4 : 1 8 . 1 - 0 0 : 0 4 : 2 2 . 1 < / N a m e > < T e x t > W h e n   I   c l i c k   t h e   D i r e c t i o n   a r r o w ,   I   s e e   t h e s e   o p t i o n s . < / T e x t > < B o o k M a r k E n t r y N a m e > T h e m e s _ P P T _ M 2 0 0 : 0 4 : 1 8 . 1 < / B o o k M a r k E n t r y N a m e > < B o o k M a r k E x i t N a m e > T h e m e s _ P P T _ M 2 0 0 : 0 4 : 2 2 . 1 < / B o o k M a r k E x i t N a m e > < B o o k M a r k E n t r y P o s i t i o n > 2 5 8 1 0 0 < / B o o k M a r k E n t r y P o s i t i o n > < B o o k M a r k E x i t P o s i t i o n > 2 6 2 1 3 3 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 3 3 1 7 0 a e 6 - c 0 0 3 - 4 f 4 c - 9 c f f - e e 4 7 d 3 5 8 3 e c 0 < / I n t e r n a l I d > < N a m e > T h e m e s _ P P T _ M 2 T h i s o n e , L i n e a r 0 0 : 0 4 : 2 2 . 2 - 0 0 : 0 4 : 3 4 . 6 < / N a m e > < T e x t > T h i s   o n e ,   L i n e a r   R i g h t ,   c h a n g e s   t h e   l i g h t - t o - d a r k   s h a d i n g   f r o m   l e f t   t o   r i g h t . < / T e x t > < B o o k M a r k E n t r y N a m e > T h e m e s _ P P T _ M 2 0 0 : 0 4 : 2 2 . 2 < / B o o k M a r k E n t r y N a m e > < B o o k M a r k E x i t N a m e > T h e m e s _ P P T _ M 2 0 0 : 0 4 : 3 4 . 6 < / B o o k M a r k E x i t N a m e > < B o o k M a r k E n t r y P o s i t i o n > 2 6 2 2 3 3 < / B o o k M a r k E n t r y P o s i t i o n > < B o o k M a r k E x i t P o s i t i o n > 2 7 4 6 3 3 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 d c 7 2 8 f f 4 - 7 d 2 2 - 4 7 2 3 - a e b 1 - 4 5 e 2 3 d 5 b 6 3 a 6 < / I n t e r n a l I d > < N a m e > T h e m e s _ P P T _ M 2 L i n e a r U p c h a n g e s 0 0 : 0 4 : 3 4 . 7 - 0 0 : 0 4 : 4 0 . 6 < / N a m e > < T e x t > L i n e a r   U p   c h a n g e s   t h e   s h a d i n g   s o   i t   g e t s   d a r k e r   m o v i n g   u p ,   t o w a r d   t h e   t o p . < / T e x t > < B o o k M a r k E n t r y N a m e > T h e m e s _ P P T _ M 2 0 0 : 0 4 : 3 4 . 7 < / B o o k M a r k E n t r y N a m e > < B o o k M a r k E x i t N a m e > T h e m e s _ P P T _ M 2 0 0 : 0 4 : 4 0 . 6 < / B o o k M a r k E x i t N a m e > < B o o k M a r k E n t r y P o s i t i o n > 2 7 4 7 3 3 < / B o o k M a r k E n t r y P o s i t i o n > < B o o k M a r k E x i t P o s i t i o n > 2 8 0 6 3 3 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 8 c a 0 1 6 3 0 - c f 3 e - 4 6 3 b - b 6 c 2 - c 0 3 a 4 8 e 8 f 1 0 5 < / I n t e r n a l I d > < N a m e > T h e m e s _ P P T _ M 2 S o , t h e s e a r e 0 0 : 0 4 : 4 0 . 7 - 0 0 : 0 4 : 4 5 . 7 < / N a m e > < T e x t > S o ,   t h e s e   a r e   s o m e   e x a m p l e s   o f   a l t e r n a t i v e s   w i t h   g r a d i e n t   s h a d i n g . < / T e x t > < B o o k M a r k E n t r y N a m e > T h e m e s _ P P T _ M 2 0 0 : 0 4 : 4 0 . 7 < / B o o k M a r k E n t r y N a m e > < B o o k M a r k E x i t N a m e > T h e m e s _ P P T _ M 2 0 0 : 0 4 : 4 5 . 7 < / B o o k M a r k E x i t N a m e > < B o o k M a r k E n t r y P o s i t i o n > 2 8 0 7 3 3 < / B o o k M a r k E n t r y P o s i t i o n > < B o o k M a r k E x i t P o s i t i o n > 2 8 5 7 6 7 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 3 9 8 1 2 5 8 4 - d 7 d c - 4 2 2 8 - b f 8 2 - 4 8 7 e c 5 e a b 8 0 f < / I n t e r n a l I d > < N a m e > T h e m e s _ P P T _ M 2 T o g e t m y 0 0 : 0 4 : 4 5 . 8 - 0 0 : 0 4 : 5 4 . 4 < / N a m e > < T e x t > T o   g e t   m y   o r i g i n a l   s h a d i n g   b a c k ,   I  l l   c h o o s e   L i n e a r   D o w n ,   w h i c h   s h a d e s   d a r k e r ,   s t a r t i n g   l i g h t   a t   t h e   t o p . < / T e x t > < B o o k M a r k E n t r y N a m e > T h e m e s _ P P T _ M 2 0 0 : 0 4 : 4 5 . 8 < / B o o k M a r k E n t r y N a m e > < B o o k M a r k E x i t N a m e > T h e m e s _ P P T _ M 2 0 0 : 0 4 : 5 4 . 4 < / B o o k M a r k E x i t N a m e > < B o o k M a r k E n t r y P o s i t i o n > 2 8 5 8 6 7 < / B o o k M a r k E n t r y P o s i t i o n > < B o o k M a r k E x i t P o s i t i o n > 2 9 4 4 6 7 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 3 3 a 8 4 c b c - 2 c 0 0 - 4 4 4 b - a f 1 2 - d 9 2 8 b 3 3 9 2 0 d 5 < / I n t e r n a l I d > < N a m e > T h e m e s _ P P T _ M 2 B u t n o t e t h a t 0 0 : 0 4 : 5 4 . 5 - 0 0 : 0 4 : 5 8 . 2 < / N a m e > < T e x t > B u t   n o t e   t h a t   i f   I   w a s n  t   s u r e   w h a t   m y   e a r l i e r   s h a d i n g   w a s , < / T e x t > < B o o k M a r k E n t r y N a m e > T h e m e s _ P P T _ M 2 0 0 : 0 4 : 5 4 . 5 < / B o o k M a r k E n t r y N a m e > < B o o k M a r k E x i t N a m e > T h e m e s _ P P T _ M 2 0 0 : 0 4 : 5 8 . 2 < / B o o k M a r k E x i t N a m e > < B o o k M a r k E n t r y P o s i t i o n > 2 9 4 5 6 7 < / B o o k M a r k E n t r y P o s i t i o n > < B o o k M a r k E x i t P o s i t i o n > 2 9 8 2 3 3 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 0 8 6 e e b 6 f - f 5 c 7 - 4 c 8 6 - 9 0 9 5 - 9 7 b 4 f 5 c 2 3 9 7 f < / I n t e r n a l I d > < N a m e > T h e m e s _ P P T _ M 2 a n d I w a n t e d 0 0 : 0 4 : 5 8 . 3 - 0 0 : 0 5 : 0 3 . 0 < / N a m e > < T e x t > a n d   I   w a n t e d   t o   r e v e r t   b a c k   t o   t h e   s e t t i n g s   I   h a d   w h e n   I   l a s t   c l i c k e d   A p p l y   t o   A l l , < / T e x t > < B o o k M a r k E n t r y N a m e > T h e m e s _ P P T _ M 2 0 0 : 0 4 : 5 8 . 3 < / B o o k M a r k E n t r y N a m e > < B o o k M a r k E x i t N a m e > T h e m e s _ P P T _ M 2 0 0 : 0 5 : 0 3 . 0 < / B o o k M a r k E x i t N a m e > < B o o k M a r k E n t r y P o s i t i o n > 2 9 8 3 3 3 < / B o o k M a r k E n t r y P o s i t i o n > < B o o k M a r k E x i t P o s i t i o n > 3 0 3 0 0 0 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 6 e 0 a 3 7 9 0 - 7 4 b 7 - 4 c f 3 - 9 e c 1 - 8 9 e 1 d 2 0 3 0 7 d 0 < / I n t e r n a l I d > < N a m e > T h e m e s _ P P T _ M 2 I c o u l d c l i c k 0 0 : 0 5 : 0 3 . 1 - 0 0 : 0 5 : 1 0 . 2 < / N a m e > < T e x t > I   c o u l d   c l i c k   R e s e t   B a c k g r o u n d   t o   r e s t o r e   t h o s e   s e t t i n g s . < / T e x t > < B o o k M a r k E n t r y N a m e > T h e m e s _ P P T _ M 2 0 0 : 0 5 : 0 3 . 1 < / B o o k M a r k E n t r y N a m e > < B o o k M a r k E x i t N a m e > T h e m e s _ P P T _ M 2 0 0 : 0 5 : 1 0 . 2 < / B o o k M a r k E x i t N a m e > < B o o k M a r k E n t r y P o s i t i o n > 3 0 3 1 0 0 < / B o o k M a r k E n t r y P o s i t i o n > < B o o k M a r k E x i t P o s i t i o n > 3 1 0 2 0 0 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 b 0 4 d e 1 1 2 - 8 3 2 e - 4 d 2 1 - b 9 0 a - b 3 a 9 e 8 9 0 d d 2 b < / I n t e r n a l I d > < N a m e > T h e m e s _ P P T _ M 2 I l i k e t h i s 0 0 : 0 5 : 1 0 . 3 - 0 0 : 0 5 : 1 6 . 2 < / N a m e > < T e x t > I   l i k e   t h i s   b a c k g r o u n d ,   s o   I  l l   c l o s e   t h e   F o r m a t   B a c k g r o u n d   p a n e . < / T e x t > < B o o k M a r k E n t r y N a m e > T h e m e s _ P P T _ M 2 0 0 : 0 5 : 1 0 . 3 < / B o o k M a r k E n t r y N a m e > < B o o k M a r k E x i t N a m e > T h e m e s _ P P T _ M 2 0 0 : 0 5 : 1 6 . 2 < / B o o k M a r k E x i t N a m e > < B o o k M a r k E n t r y P o s i t i o n > 3 1 0 3 0 0 < / B o o k M a r k E n t r y P o s i t i o n > < B o o k M a r k E x i t P o s i t i o n > 3 1 6 2 3 3 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 6 f e 2 0 6 1 2 - 6 0 b a - 4 5 0 f - b 6 b b - f 0 a 5 9 a 4 b b 6 f e < / I n t e r n a l I d > < N a m e > T h e m e s _ P P T _ M 2 T o r e c a p , y o u 0 0 : 0 5 : 1 6 . 3 - 0 0 : 0 5 : 2 2 . 1 < / N a m e > < T e x t > T o   r e c a p ,   y o u   n o w   k n o w   h o w   t o   f i n d   v a r i a n t   c h o i c e s   f o r   a   t h e m e   b a c k g r o u n d , < / T e x t > < B o o k M a r k E n t r y N a m e > T h e m e s _ P P T _ M 2 0 0 : 0 5 : 1 6 . 3 < / B o o k M a r k E n t r y N a m e > < B o o k M a r k E x i t N a m e > T h e m e s _ P P T _ M 2 0 0 : 0 5 : 2 2 . 1 < / B o o k M a r k E x i t N a m e > < B o o k M a r k E n t r y P o s i t i o n > 3 1 6 3 3 3 < / B o o k M a r k E n t r y P o s i t i o n > < B o o k M a r k E x i t P o s i t i o n > 3 2 2 1 0 0 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 5 2 0 9 b e 9 9 - 4 b 7 6 - 4 c 6 9 - 8 8 e 2 - c 6 d 5 6 5 a 9 4 f e 5 < / I n t e r n a l I d > < N a m e > T h e m e s _ P P T _ M 2 c h o o s e o n e t h a t 0 0 : 0 5 : 2 2 . 2 - 0 0 : 0 5 : 2 9 . 8 < / N a m e > < T e x t > c h o o s e   o n e   t h a t   g o e s   w i t h   t h e   t h e m e   c o l o r s ,   a n d   t w e a k   i t   i n   t h e   F o r m a t t i n g   p a n e . < / T e x t > < B o o k M a r k E n t r y N a m e > T h e m e s _ P P T _ M 2 0 0 : 0 5 : 2 2 . 2 < / B o o k M a r k E n t r y N a m e > < B o o k M a r k E x i t N a m e > T h e m e s _ P P T _ M 2 0 0 : 0 5 : 2 9 . 8 < / B o o k M a r k E x i t N a m e > < B o o k M a r k E n t r y P o s i t i o n > 3 2 2 2 0 0 < / B o o k M a r k E n t r y P o s i t i o n > < B o o k M a r k E x i t P o s i t i o n > 3 2 9 8 0 0 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 b 6 c b 6 7 f 6 - 1 2 7 7 - 4 d f a - a b 1 d - 4 4 f 9 6 0 f e 6 3 d 8 < / I n t e r n a l I d > < N a m e > T h e m e s _ P P T _ M 2 U p n e x t : W e  l l 0 0 : 0 5 : 2 9 . 9 - 0 0 : 0 5 : 3 5 . 3 < / N a m e > < T e x t > U p   n e x t :   W e  l l   c u s t o m i z e   t h e   t h e m e   c o l o r s   a n d   s a v e   t h e   t h e m e . < / T e x t > < B o o k M a r k E n t r y N a m e > T h e m e s _ P P T _ M 2 0 0 : 0 5 : 2 9 . 9 < / B o o k M a r k E n t r y N a m e > < B o o k M a r k E x i t N a m e > T h e m e s _ P P T _ M 2 0 0 : 0 5 : 3 5 . 3 < / B o o k M a r k E x i t N a m e > < B o o k M a r k E n t r y P o s i t i o n > 3 2 9 9 0 0 < / B o o k M a r k E n t r y P o s i t i o n > < B o o k M a r k E x i t P o s i t i o n > 3 3 5 3 0 0 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 2 6 0 b 3 1 e 8 - 6 6 5 b - 4 4 9 a - 9 1 3 d - 1 6 d 9 b d 7 7 2 2 5 0 < / I d > < C a p t i o n I t e m s > < C a p t i o n I t e m > < I n t e r n a l I d > 8 6 4 9 3 d 3 d - a f 2 9 - 4 8 b a - a 2 0 f - 5 2 4 8 d a 6 6 e 5 f 8 < / I n t e r n a l I d > < N a m e > T h e m e s _ P P T _ M 3 S o f a r , i n 0 0 : 0 0 : 0 0 . 0 - 0 0 : 0 0 : 0 7 . 3 < / N a m e > < T e x t > S o   f a r ,   i n   m o d i f y i n g   t h e   O f f i c e   t h e m e ,   I  v e   c h a n g e d   t h e   b a c k g r o u n d   f r o m   w h i t e   t o   d a r k - b l u e , < / T e x t > < B o o k M a r k E n t r y N a m e > T h e m e s _ P P T _ M 3 0 0 : 0 0 : 0 0 . 0 < / B o o k M a r k E n t r y N a m e > < B o o k M a r k E x i t N a m e > T h e m e s _ P P T _ M 3 0 0 : 0 0 : 0 7 . 3 < / B o o k M a r k E x i t N a m e > < B o o k M a r k E n t r y P o s i t i o n > 3 3 < / B o o k M a r k E n t r y P o s i t i o n > < B o o k M a r k E x i t P o s i t i o n > 7 3 0 0 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 d 0 e 4 6 c 5 7 - 2 a a 0 - 4 a 5 c - b c 5 5 - c 9 4 b 8 b 3 7 5 3 7 2 < / I n t e r n a l I d > < N a m e > T h e m e s _ P P T _ M 3 a n d I a d j u s t e d 0 0 : 0 0 : 0 7 . 4 - 0 0 : 0 0 : 1 0 . 4 < / N a m e > < T e x t > a n d   I   a d j u s t e d   i t s   g r a d i e n t   s h a d i n g . < / T e x t > < B o o k M a r k E n t r y N a m e > T h e m e s _ P P T _ M 3 0 0 : 0 0 : 0 7 . 4 < / B o o k M a r k E n t r y N a m e > < B o o k M a r k E x i t N a m e > T h e m e s _ P P T _ M 3 0 0 : 0 0 : 1 0 . 4 < / B o o k M a r k E x i t N a m e > < B o o k M a r k E n t r y P o s i t i o n > 7 4 0 0 < / B o o k M a r k E n t r y P o s i t i o n > < B o o k M a r k E x i t P o s i t i o n > 1 0 4 6 7 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 2 5 4 1 6 1 e 9 - 6 8 3 8 - 4 8 e b - a 3 1 e - 9 6 2 5 7 9 1 c 6 6 4 a < / I n t e r n a l I d > < N a m e > T h e m e s _ P P T _ M 3 N o w , I  v e f o u n d 0 0 : 0 0 : 1 0 . 5 - 0 0 : 0 0 : 1 3 . 7 < / N a m e > < T e x t > N o w ,   I  v e   f o u n d   a   t e x t   c o l o r   t h a t   I   w a n t   t o   c h a n g e . < / T e x t > < B o o k M a r k E n t r y N a m e > T h e m e s _ P P T _ M 3 0 0 : 0 0 : 1 0 . 5 < / B o o k M a r k E n t r y N a m e > < B o o k M a r k E x i t N a m e > T h e m e s _ P P T _ M 3 0 0 : 0 0 : 1 3 . 7 < / B o o k M a r k E x i t N a m e > < B o o k M a r k E n t r y P o s i t i o n > 1 0 5 6 7 < / B o o k M a r k E n t r y P o s i t i o n > < B o o k M a r k E x i t P o s i t i o n > 1 3 7 0 0 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 e 7 6 f 7 f b 7 - 6 1 6 e - 4 2 b d - 8 9 8 6 - 3 e 8 3 8 5 f 4 b 4 f 7 < / I n t e r n a l I d > < N a m e > T h e m e s _ P P T _ M 3 T h i s h y p e r l i n k e d t e x t , 0 0 : 0 0 : 1 3 . 8 - 0 0 : 0 0 : 1 8 . 7 < / N a m e > < T e x t > T h i s   h y p e r l i n k e d   t e x t ,   i n   d a r k   b l u e ,   i s   t o o   d a r k   a g a i n s t   t h e   b a c k g r o u n d . < / T e x t > < B o o k M a r k E n t r y N a m e > T h e m e s _ P P T _ M 3 0 0 : 0 0 : 1 3 . 8 < / B o o k M a r k E n t r y N a m e > < B o o k M a r k E x i t N a m e > T h e m e s _ P P T _ M 3 0 0 : 0 0 : 1 8 . 7 < / B o o k M a r k E x i t N a m e > < B o o k M a r k E n t r y P o s i t i o n > 1 3 8 0 0 < / B o o k M a r k E n t r y P o s i t i o n > < B o o k M a r k E x i t P o s i t i o n > 1 8 7 0 0 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 1 7 2 d 2 c a 2 - f 7 4 2 - 4 8 e 3 - a 5 b b - 7 2 8 6 a 4 c 4 f 7 8 d < / I n t e r n a l I d > < N a m e > T h e m e s _ P P T _ M 3 H o w d o I 0 0 : 0 0 : 1 8 . 8 - 0 0 : 0 0 : 2 2 . 6 < / N a m e > < T e x t > H o w   d o   I   m a k e   i t   l i g h t e r   a n d   m o r e   r e a d a b l e ? < / T e x t > < B o o k M a r k E n t r y N a m e > T h e m e s _ P P T _ M 3 0 0 : 0 0 : 1 8 . 8 < / B o o k M a r k E n t r y N a m e > < B o o k M a r k E x i t N a m e > T h e m e s _ P P T _ M 3 0 0 : 0 0 : 2 2 . 6 < / B o o k M a r k E x i t N a m e > < B o o k M a r k E n t r y P o s i t i o n > 1 8 8 0 0 < / B o o k M a r k E n t r y P o s i t i o n > < B o o k M a r k E x i t P o s i t i o n > 2 2 6 6 7 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 5 d a 5 b 0 d 1 - 8 a d 2 - 4 d 5 7 - a 3 e 9 - f 0 0 d d d 1 a 5 6 4 5 < / I n t e r n a l I d > < N a m e > T h e m e s _ P P T _ M 3 I t  s n o t a 0 0 : 0 0 : 2 2 . 7 - 0 0 : 0 0 : 2 6 . 7 < / N a m e > < T e x t > I t  s   n o t   a   m a t t e r   o f   j u s t   s e l e c t i n g   t h e   t e x t   a n d   c h a n g i n g   t h e   f o n t   c o l o r < / T e x t > < B o o k M a r k E n t r y N a m e > T h e m e s _ P P T _ M 3 0 0 : 0 0 : 2 2 . 7 < / B o o k M a r k E n t r y N a m e > < B o o k M a r k E x i t N a m e > T h e m e s _ P P T _ M 3 0 0 : 0 0 : 2 6 . 7 < / B o o k M a r k E x i t N a m e > < B o o k M a r k E n t r y P o s i t i o n > 2 2 7 6 7 < / B o o k M a r k E n t r y P o s i t i o n > < B o o k M a r k E x i t P o s i t i o n > 2 6 7 3 3 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 4 7 c 5 9 b a c - 5 2 2 a - 4 4 0 8 - 9 9 3 d - 1 d 5 7 7 5 1 4 2 2 b b < / I n t e r n a l I d > < N a m e > T h e m e s _ P P T _ M 3 b e c a u s e P P T a p p l i e d 0 0 : 0 0 : 2 6 . 8 - 0 0 : 0 0 : 3 0 . 7 < / N a m e > < T e x t > b e c a u s e   P P T   a p p l i e d   t h i s   c o l o r   a u t o m a t i c a l l y . < / T e x t > < B o o k M a r k E n t r y N a m e > T h e m e s _ P P T _ M 3 0 0 : 0 0 : 2 6 . 8 < / B o o k M a r k E n t r y N a m e > < B o o k M a r k E x i t N a m e > T h e m e s _ P P T _ M 3 0 0 : 0 0 : 3 0 . 7 < / B o o k M a r k E x i t N a m e > < B o o k M a r k E n t r y P o s i t i o n > 2 6 8 3 3 < / B o o k M a r k E n t r y P o s i t i o n > < B o o k M a r k E x i t P o s i t i o n > 3 0 7 3 3 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 e 6 9 9 f d d 0 - b 2 b b - 4 7 3 0 - 9 7 f f - 2 d b 7 5 1 6 d 2 2 5 e < / I n t e r n a l I d > < N a m e > T h e m e s _ P P T _ M 3 L e t  s b a c k u p 0 0 : 0 0 : 3 0 . 8 - 0 0 : 0 0 : 3 6 . 3 < / N a m e > < T e x t > L e t  s   b a c k   u p   a   c o u p l e   o f   s t e p s   a n d   s e e   h o w   t h e   c o l o r   w a s   a p p l i e d . < / T e x t > < B o o k M a r k E n t r y N a m e > T h e m e s _ P P T _ M 3 0 0 : 0 0 : 3 0 . 8 < / B o o k M a r k E n t r y N a m e > < B o o k M a r k E x i t N a m e > T h e m e s _ P P T _ M 3 0 0 : 0 0 : 3 6 . 3 < / B o o k M a r k E x i t N a m e > < B o o k M a r k E n t r y P o s i t i o n > 3 0 8 3 3 < / B o o k M a r k E n t r y P o s i t i o n > < B o o k M a r k E x i t P o s i t i o n > 3 6 3 6 7 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 5 c b 0 4 7 a 0 - 7 a c c - 4 4 7 c - 8 9 0 4 - 4 e 6 f e d a b 2 a 8 7 < / I n t e r n a l I d > < N a m e > T h e m e s _ P P T _ M 3 H e r e  s t h e s l i d e 0 0 : 0 0 : 3 6 . 4 - 0 0 : 0 0 : 3 9 . 7 < / N a m e > < T e x t > H e r e  s   t h e   s l i d e   b e f o r e   I   c r e a t e d   t h e   h y p e r l i n k . < / T e x t > < B o o k M a r k E n t r y N a m e > T h e m e s _ P P T _ M 3 0 0 : 0 0 : 3 6 . 4 < / B o o k M a r k E n t r y N a m e > < B o o k M a r k E x i t N a m e > T h e m e s _ P P T _ M 3 0 0 : 0 0 : 3 9 . 7 < / B o o k M a r k E x i t N a m e > < B o o k M a r k E n t r y P o s i t i o n > 3 6 4 6 7 < / B o o k M a r k E n t r y P o s i t i o n > < B o o k M a r k E x i t P o s i t i o n > 3 9 7 0 0 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 7 4 6 a f 2 7 d - 9 c 1 7 - 4 8 a 9 - 8 1 b 1 - d 4 4 d 7 e a e 4 3 a d < / I n t e r n a l I d > < N a m e > T h e m e s _ P P T _ M 3 I t w a s w h e n 0 0 : 0 0 : 3 9 . 8 - 0 0 : 0 0 : 4 7 . 7 < / N a m e > < T e x t > I t   w a s   w h e n   I   c r e a t e d   t h e   h y p e r l i n k  w h e n   I   s e l e c t e d   t h e   t e x t   a n d   r i g h t - c l i c k e d ,   c h o s e   H y p e r l i n k , < / T e x t > < B o o k M a r k E n t r y N a m e > T h e m e s _ P P T _ M 3 0 0 : 0 0 : 3 9 . 8 < / B o o k M a r k E n t r y N a m e > < B o o k M a r k E x i t N a m e > T h e m e s _ P P T _ M 3 0 0 : 0 0 : 4 7 . 7 < / B o o k M a r k E x i t N a m e > < B o o k M a r k E n t r y P o s i t i o n > 3 9 8 0 0 < / B o o k M a r k E n t r y P o s i t i o n > < B o o k M a r k E x i t P o s i t i o n > 4 7 7 0 0 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 3 4 0 f e e 4 f - e f e 2 - 4 4 b d - 8 b d 9 - 3 7 a f d e 6 1 f 6 0 7 < / I n t e r n a l I d > < N a m e > T h e m e s _ P P T _ M 3 a n d p a s t e d i n 0 0 : 0 0 : 4 7 . 8 - 0 0 : 0 0 : 5 4 . 8 < / N a m e > < T e x t > a n d   p a s t e d   i n   t h e   w e b   a d d r e s s  t h a t   P o w e r P o i n t   c h a n g e d   t h e   t e x t   c o l o r   t o   b l u e . < / T e x t > < B o o k M a r k E n t r y N a m e > T h e m e s _ P P T _ M 3 0 0 : 0 0 : 4 7 . 8 < / B o o k M a r k E n t r y N a m e > < B o o k M a r k E x i t N a m e > T h e m e s _ P P T _ M 3 0 0 : 0 0 : 5 4 . 8 < / B o o k M a r k E x i t N a m e > < B o o k M a r k E n t r y P o s i t i o n > 4 7 8 0 0 < / B o o k M a r k E n t r y P o s i t i o n > < B o o k M a r k E x i t P o s i t i o n > 5 4 8 6 7 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 f 2 8 b 0 f 1 4 - 8 c c e - 4 a 4 5 - b b 0 a - 8 d 9 d 1 6 c d 0 4 2 0 < / I n t e r n a l I d > < N a m e > T h e m e s _ P P T _ M 3 I t d i d t h a t 0 0 : 0 0 : 5 4 . 9 - 0 0 : 0 1 : 0 3 . 2 < / N a m e > < T e x t > I t   d i d   t h a t   b e c a u s e   t h i s   b l u e   i s   p a r t   o f   t h e   O f f i c e   t h e m e  s   c o l o r   s c h e m e :   i t  s   d e s i g n a t e d   f o r   a n y   h y p e r l i n k   t e x t . < / T e x t > < B o o k M a r k E n t r y N a m e > T h e m e s _ P P T _ M 3 0 0 : 0 0 : 5 4 . 9 < / B o o k M a r k E n t r y N a m e > < B o o k M a r k E x i t N a m e > T h e m e s _ P P T _ M 3 0 0 : 0 1 : 0 3 . 2 < / B o o k M a r k E x i t N a m e > < B o o k M a r k E n t r y P o s i t i o n > 5 4 9 6 7 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 2 3 0 8 b 7 1 b - b 9 6 e - 4 7 6 8 - b 5 8 3 - 1 e a 8 c 9 e 1 2 8 e d < / I n t e r n a l I d > < N a m e > T h e m e s _ P P T _ M 3 S o , t o c h a n g e 0 0 : 0 1 : 0 3 . 3 - 0 0 : 0 1 : 1 1 . 3 < / N a m e > < T e x t > S o ,   t o   c h a n g e   t h e   c o l o r ,   w e  r e   g o i n g   t o   a l t e r   t h e   c o l o r   s c h e m e .   T h i s   i s   a   u s e f u l   t h i n g   t o   k n o w   h o w   t o   d o . < / T e x t > < B o o k M a r k E n t r y N a m e > T h e m e s _ P P T _ M 3 0 0 : 0 1 : 0 3 . 3 < / B o o k M a r k E n t r y N a m e > < B o o k M a r k E x i t N a m e > T h e m e s _ P P T _ M 3 0 0 : 0 1 : 1 1 . 3 < / B o o k M a r k E x i t N a m e > < B o o k M a r k E n t r y P o s i t i o n > 6 3 3 3 3 < / B o o k M a r k E n t r y P o s i t i o n > < B o o k M a r k E x i t P o s i t i o n > 7 1 3 3 3 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 a f 8 5 4 0 f 2 - 5 a c 0 - 4 a 7 c - 9 9 7 0 - 2 0 9 f 4 d 2 d 6 0 1 8 < / I n t e r n a l I d > < N a m e > T h e m e s _ P P T _ M 3 W e s t a r t b y 0 0 : 0 1 : 1 1 . 4 - 0 0 : 0 1 : 1 4 . 8 < / N a m e > < T e x t > W e   s t a r t   b y   c l i c k i n g   t h e   D e s i g n   t a b . < / T e x t > < B o o k M a r k E n t r y N a m e > T h e m e s _ P P T _ M 3 0 0 : 0 1 : 1 1 . 4 < / B o o k M a r k E n t r y N a m e > < B o o k M a r k E x i t N a m e > T h e m e s _ P P T _ M 3 0 0 : 0 1 : 1 4 . 8 < / B o o k M a r k E x i t N a m e > < B o o k M a r k E n t r y P o s i t i o n > 7 1 4 3 3 < / B o o k M a r k E n t r y P o s i t i o n > < B o o k M a r k E x i t P o s i t i o n > 7 4 8 0 0 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 3 2 1 e 0 1 6 0 - f a 7 d - 4 5 c 1 - 8 9 b 4 - 3 5 3 c d b 3 e 9 4 c 4 < / I n t e r n a l I d > < N a m e > T h e m e s _ P P T _ M 3 T h e n , w e c l i c k 0 0 : 0 1 : 1 4 . 9 - 0 0 : 0 1 : 2 1 . 2 < / N a m e > < T e x t > T h e n ,   w e   c l i c k   t h e   M o r e   a r r o w   i n   V a r i a n t s   a n d   p o i n t   t o   C o l o r s . < / T e x t > < B o o k M a r k E n t r y N a m e > T h e m e s _ P P T _ M 3 0 0 : 0 1 : 1 4 . 9 < / B o o k M a r k E n t r y N a m e > < B o o k M a r k E x i t N a m e > T h e m e s _ P P T _ M 3 0 0 : 0 1 : 2 1 . 2 < / B o o k M a r k E x i t N a m e > < B o o k M a r k E n t r y P o s i t i o n > 7 4 9 0 0 < / B o o k M a r k E n t r y P o s i t i o n > < B o o k M a r k E x i t P o s i t i o n > 8 1 2 6 7 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 d 0 a 1 7 f 3 5 - f 1 0 f - 4 5 3 f - a 8 2 3 - 1 4 0 5 d 8 0 a d c 8 3 < / I n t e r n a l I d > < N a m e > T h e m e s _ P P T _ M 3 I n t h e l i s t 0 0 : 0 1 : 2 1 . 3 - 0 0 : 0 1 : 2 5 . 4 < / N a m e > < T e x t > I n   t h e   l i s t   o f   c o l o r   s c h e m e s ,   t h e   O f f i c e   t h e m e   c o l o r s   a r e   a t   t h e   t o p . < / T e x t > < B o o k M a r k E n t r y N a m e > T h e m e s _ P P T _ M 3 0 0 : 0 1 : 2 1 . 3 < / B o o k M a r k E n t r y N a m e > < B o o k M a r k E x i t N a m e > T h e m e s _ P P T _ M 3 0 0 : 0 1 : 2 5 . 4 < / B o o k M a r k E x i t N a m e > < B o o k M a r k E n t r y P o s i t i o n > 8 1 3 6 7 < / B o o k M a r k E n t r y P o s i t i o n > < B o o k M a r k E x i t P o s i t i o n > 8 5 4 3 3 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 b b 2 e 2 8 6 4 - f 5 7 2 - 4 f 8 2 - b 3 6 8 - 9 3 4 b 5 b a 4 6 f 0 8 < / I n t e r n a l I d > < N a m e > T h e m e s _ P P T _ M 3 T h e y  r e s e l e c t e d , w h i c h 0 0 : 0 1 : 2 5 . 5 - 0 0 : 0 1 : 3 0 . 5 < / N a m e > < T e x t > T h e y  r e   s e l e c t e d ,   w h i c h   m e a n s   t h a t   t h e y  r e   c u r r e n t l y   a p p l i e d . < / T e x t > < B o o k M a r k E n t r y N a m e > T h e m e s _ P P T _ M 3 0 0 : 0 1 : 2 5 . 5 < / B o o k M a r k E n t r y N a m e > < B o o k M a r k E x i t N a m e > T h e m e s _ P P T _ M 3 0 0 : 0 1 : 3 0 . 5 < / B o o k M a r k E x i t N a m e > < B o o k M a r k E n t r y P o s i t i o n > 8 5 5 3 3 < / B o o k M a r k E n t r y P o s i t i o n > < B o o k M a r k E x i t P o s i t i o n > 9 0 5 3 3 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 c e 8 3 d a 3 3 - 0 c 9 b - 4 1 5 4 - b 4 3 1 - 4 f d 4 3 e f f f 4 6 9 < / I n t e r n a l I d > < N a m e > T h e m e s _ P P T _ M 3 A l l t h e s e o t h e r 0 0 : 0 1 : 3 0 . 6 - 0 0 : 0 1 : 3 5 . 0 < / N a m e > < T e x t > A l l   t h e s e   o t h e r   s e t s   o f   c o l o r s   a r e   a l t e r n a t i v e   c o l o r   s c h e m e s . < / T e x t > < B o o k M a r k E n t r y N a m e > T h e m e s _ P P T _ M 3 0 0 : 0 1 : 3 0 . 6 < / B o o k M a r k E n t r y N a m e > < B o o k M a r k E x i t N a m e > T h e m e s _ P P T _ M 3 0 0 : 0 1 : 3 5 . 0 < / B o o k M a r k E x i t N a m e > < B o o k M a r k E n t r y P o s i t i o n > 9 0 6 3 3 < / B o o k M a r k E n t r y P o s i t i o n > < B o o k M a r k E x i t P o s i t i o n > 9 5 0 0 0 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 9 4 a b f a e f - 3 d 5 6 - 4 6 6 9 - 9 0 e 5 - 2 0 6 f 7 7 6 3 f e 1 8 < / I n t e r n a l I d > < N a m e > T h e m e s _ P P T _ M 3 B u t I d o n  t 0 0 : 0 1 : 3 5 . 1 - 0 0 : 0 1 : 4 1 . 5 < / N a m e > < T e x t > B u t   I   d o n  t   w a n t   t o   c h a n g e   t h e   w h o l e   c o l o r   s c h e m e ,   o n l y   o n e   c o l o r   o f   t h e   c u r r e n t   s c h e m e . < / T e x t > < B o o k M a r k E n t r y N a m e > T h e m e s _ P P T _ M 3 0 0 : 0 1 : 3 5 . 1 < / B o o k M a r k E n t r y N a m e > < B o o k M a r k E x i t N a m e > T h e m e s _ P P T _ M 3 0 0 : 0 1 : 4 1 . 5 < / B o o k M a r k E x i t N a m e > < B o o k M a r k E n t r y P o s i t i o n > 9 5 1 0 0 < / B o o k M a r k E n t r y P o s i t i o n > < B o o k M a r k E x i t P o s i t i o n > 1 0 1 5 6 7 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 1 4 b c c 0 9 d - a 6 e b - 4 e 5 1 - a f e 1 - c 0 4 2 b c f 5 b 0 0 e < / I n t e r n a l I d > < N a m e > T h e m e s _ P P T _ M 3 T o d o t h a t 0 0 : 0 1 : 4 1 . 6 - 0 0 : 0 1 : 5 0 . 6 < / N a m e > < T e x t > T o   d o   t h a t   I   u s e   t h e   c o m m a n d ,   a t   t h e   b o t t o m   o f   t h i s   m e n u ,   c a l l e d   C u s t o m i z e   C o l o r s . < / T e x t > < B o o k M a r k E n t r y N a m e > T h e m e s _ P P T _ M 3 0 0 : 0 1 : 4 1 . 6 < / B o o k M a r k E n t r y N a m e > < B o o k M a r k E x i t N a m e > T h e m e s _ P P T _ M 3 0 0 : 0 1 : 5 0 . 6 < / B o o k M a r k E x i t N a m e > < B o o k M a r k E n t r y P o s i t i o n > 1 0 1 6 6 7 < / B o o k M a r k E n t r y P o s i t i o n > < B o o k M a r k E x i t P o s i t i o n > 1 1 0 6 3 3 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 5 d f f 2 c 1 3 - 0 4 f 4 - 4 0 5 7 - a 3 c e - 6 7 2 0 0 1 a d 0 2 9 f < / I n t e r n a l I d > < N a m e > T h e m e s _ P P T _ M 3 T h i s o p e n s a 0 0 : 0 1 : 5 0 . 7 - 0 0 : 0 1 : 5 8 . 9 < / N a m e > < T e x t > T h i s   o p e n s   a   d e t a i l e d   p i c t u r e   o f   t h e   c u r r e n t   c o l o r   s c h e m e   a n d   s h o w s   m e   w h i c h   c o l o r   i s   u s e d   f o r   w h i c h   t h i n g s   o n   t h e   s l i d e . < / T e x t > < B o o k M a r k E n t r y N a m e > T h e m e s _ P P T _ M 3 0 0 : 0 1 : 5 0 . 7 < / B o o k M a r k E n t r y N a m e > < B o o k M a r k E x i t N a m e > T h e m e s _ P P T _ M 3 0 0 : 0 1 : 5 8 . 9 < / B o o k M a r k E x i t N a m e > < B o o k M a r k E n t r y P o s i t i o n > 1 1 0 7 3 3 < / B o o k M a r k E n t r y P o s i t i o n > < B o o k M a r k E x i t P o s i t i o n > 1 1 8 9 0 0 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 1 a c a 9 9 6 d - 3 4 d 6 - 4 e 1 0 - 9 8 1 a - c f 8 8 6 a 6 7 3 5 6 9 < / I n t e r n a l I d > < N a m e > T h e m e s _ P P T _ M 3 T h e s a m p l e s , h e r e , 0 0 : 0 1 : 5 9 . 0 - 0 0 : 0 2 : 0 8 . 6 < / N a m e > < T e x t > T h e   s a m p l e s ,   h e r e ,   a r e   s n a p s h o t s   o f   t h e   c o l o r   s c h e m e ,   s h o w i n g   t h e   c o l o r s   f o r   b o t h   a   d a r k   a n d   a   l i g h t   b a c k g r o u n d . < / T e x t > < B o o k M a r k E n t r y N a m e > T h e m e s _ P P T _ M 3 0 0 : 0 1 : 5 9 . 0 < / B o o k M a r k E n t r y N a m e > < B o o k M a r k E x i t N a m e > T h e m e s _ P P T _ M 3 0 0 : 0 2 : 0 8 . 6 < / B o o k M a r k E x i t N a m e > < B o o k M a r k E n t r y P o s i t i o n > 1 1 9 0 0 0 < / B o o k M a r k E n t r y P o s i t i o n > < B o o k M a r k E x i t P o s i t i o n > 1 2 8 6 0 0 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 7 2 e 6 a 5 f 8 - a 8 f 4 - 4 a 5 9 - 9 3 a 5 - 4 5 4 4 f 4 c 1 9 9 a 5 < / I n t e r n a l I d > < N a m e > T h e m e s _ P P T _ M 3 U n d e r T h e m e c o l o r s , 0 0 : 0 2 : 0 8 . 7 - 0 0 : 0 2 : 1 8 . 0 < / N a m e > < T e x t > U n d e r   T h e m e   c o l o r s ,   t h e s e   t o p   f o u r   r e p r e s e n t   a l t e r n a t i v e s   f o r   l i g h t   a n d   d a r k   b a c k g r o u n d s   a n d   l i g h t   a n d   d a r k   t e x t . < / T e x t > < B o o k M a r k E n t r y N a m e > T h e m e s _ P P T _ M 3 0 0 : 0 2 : 0 8 . 7 < / B o o k M a r k E n t r y N a m e > < B o o k M a r k E x i t N a m e > T h e m e s _ P P T _ M 3 0 0 : 0 2 : 1 8 . 0 < / B o o k M a r k E x i t N a m e > < B o o k M a r k E n t r y P o s i t i o n > 1 2 8 7 0 0 < / B o o k M a r k E n t r y P o s i t i o n > < B o o k M a r k E x i t P o s i t i o n > 1 3 8 0 3 3 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 0 3 a 2 5 3 e 7 - b 6 1 e - 4 6 6 a - 9 9 d e - 3 1 e e 5 6 4 c f f a 7 < / I n t e r n a l I d > < N a m e > T h e m e s _ P P T _ M 3 T h e s e a c c e n t c o l o r s 0 0 : 0 2 : 1 8 . 1 - 0 0 : 0 2 : 2 7 . 5 < / N a m e > < T e x t > T h e s e   a c c e n t   c o l o r s   a r e   u s e d   f o r   s h a p e s   a n d   o t h e r   g r a p h i c s . < / T e x t > < B o o k M a r k E n t r y N a m e > T h e m e s _ P P T _ M 3 0 0 : 0 2 : 1 8 . 1 < / B o o k M a r k E n t r y N a m e > < B o o k M a r k E x i t N a m e > T h e m e s _ P P T _ M 3 0 0 : 0 2 : 2 7 . 5 < / B o o k M a r k E x i t N a m e > < B o o k M a r k E n t r y P o s i t i o n > 1 3 8 1 3 3 < / B o o k M a r k E n t r y P o s i t i o n > < B o o k M a r k E x i t P o s i t i o n > 1 4 7 5 6 7 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 7 f c 3 5 5 0 b - 7 2 c b - 4 d 2 8 - a 2 c 7 - 3 5 b c 5 9 5 3 a 2 5 8 < / I n t e r n a l I d > < N a m e > T h e m e s _ P P T _ M 3 T h e s e t w o c o l o r s , 0 0 : 0 2 : 2 7 . 6 - 0 0 : 0 2 : 3 3 . 8 < / N a m e > < T e x t > T h e s e   t w o   c o l o r s ,   a t   t h e   b o t t o m ,   a r e   t h e   o n e s   u s e d   f o r   h y p e r l i n k s  t h e   t e x t   c o l o r   o f   t h e   l i n k , < / T e x t > < B o o k M a r k E n t r y N a m e > T h e m e s _ P P T _ M 3 0 0 : 0 2 : 2 7 . 6 < / B o o k M a r k E n t r y N a m e > < B o o k M a r k E x i t N a m e > T h e m e s _ P P T _ M 3 0 0 : 0 2 : 3 3 . 8 < / B o o k M a r k E x i t N a m e > < B o o k M a r k E n t r y P o s i t i o n > 1 4 7 6 6 7 < / B o o k M a r k E n t r y P o s i t i o n > < B o o k M a r k E x i t P o s i t i o n > 1 5 3 8 3 3 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 d b 7 e a 3 f a - a 3 b 3 - 4 3 1 8 - 8 f 8 3 - 1 a 7 1 a 5 0 d e 4 d c < / I n t e r n a l I d > < N a m e > T h e m e s _ P P T _ M 3 a n d t h e t e x t 0 0 : 0 2 : 3 3 . 9 - 0 0 : 0 2 : 3 8 . 0 < / N a m e > < T e x t > a n d   t h e   t e x t   c o l o r   a f t e r   y o u   c l i c k   t h e   l i n k . < / T e x t > < B o o k M a r k E n t r y N a m e > T h e m e s _ P P T _ M 3 0 0 : 0 2 : 3 3 . 9 < / B o o k M a r k E n t r y N a m e > < B o o k M a r k E x i t N a m e > T h e m e s _ P P T _ M 3 0 0 : 0 2 : 3 8 . 0 < / B o o k M a r k E x i t N a m e > < B o o k M a r k E n t r y P o s i t i o n > 1 5 3 9 3 3 < / B o o k M a r k E n t r y P o s i t i o n > < B o o k M a r k E x i t P o s i t i o n > 1 5 8 0 3 3 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 3 4 6 9 e 5 9 8 - c d f 6 - 4 e 9 5 - b a a 8 - 2 d 0 5 b c d a 3 6 b 5 < / I n t e r n a l I d > < N a m e > T h e m e s _ P P T _ M 3 L o o k i n g a g a i n a t 0 0 : 0 2 : 3 8 . 1 - 0 0 : 0 2 : 4 4 . 1 < / N a m e > < T e x t > L o o k i n g   a g a i n   a t   t h e   s n a p s h o t s ,   I   c a n   s e e   t h a t   t h e   c o l o r s   f o r   h y p e r l i n k s   w o r k   w e l l   o n   t h e   l i g h t   b a c k g r o u n d , < / T e x t > < B o o k M a r k E n t r y N a m e > T h e m e s _ P P T _ M 3 0 0 : 0 2 : 3 8 . 1 < / B o o k M a r k E n t r y N a m e > < B o o k M a r k E x i t N a m e > T h e m e s _ P P T _ M 3 0 0 : 0 2 : 4 4 . 1 < / B o o k M a r k E x i t N a m e > < B o o k M a r k E n t r y P o s i t i o n > 1 5 8 1 3 3 < / B o o k M a r k E n t r y P o s i t i o n > < B o o k M a r k E x i t P o s i t i o n > 1 6 4 1 0 0 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 0 8 a 1 9 a 0 3 - 6 c 0 d - 4 4 c d - 8 d 9 0 - 5 e f e c d 8 1 e d c 4 < / I n t e r n a l I d > < N a m e > T h e m e s _ P P T _ M 3 b u t n o t s o 0 0 : 0 2 : 4 4 . 2 - 0 0 : 0 2 : 4 8 . 1 < / N a m e > < T e x t > b u t   n o t   s o   w e l l   o n   t h e   d a r k   b a c k g r o u n d . < / T e x t > < B o o k M a r k E n t r y N a m e > T h e m e s _ P P T _ M 3 0 0 : 0 2 : 4 4 . 2 < / B o o k M a r k E n t r y N a m e > < B o o k M a r k E x i t N a m e > T h e m e s _ P P T _ M 3 0 0 : 0 2 : 4 8 . 1 < / B o o k M a r k E x i t N a m e > < B o o k M a r k E n t r y P o s i t i o n > 1 6 4 2 0 0 < / B o o k M a r k E n t r y P o s i t i o n > < B o o k M a r k E x i t P o s i t i o n > 1 6 8 1 6 7 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 4 7 d 1 9 3 3 a - 1 0 7 4 - 4 3 2 7 - 8 b 4 8 - 2 6 8 9 c e f e a 9 0 c < / I n t e r n a l I d > < N a m e > T h e m e s _ P P T _ M 3 S o , l e t  s c h a n g e 0 0 : 0 2 : 4 8 . 2 - 0 0 : 0 2 : 5 8 . 4 < / N a m e > < T e x t > S o ,   l e t  s   c h a n g e   t h e   h y p e r l i n k   c o l o r s .   I   c l i c k   t h e   a r r o w   n e x t   t o   H y p e r l i n k   a n d   s e e   t h e   O f f i c e   t h e m e   c o l o r s   i n   v a r i o u s   s h a d e s . < / T e x t > < B o o k M a r k E n t r y N a m e > T h e m e s _ P P T _ M 3 0 0 : 0 2 : 4 8 . 2 < / B o o k M a r k E n t r y N a m e > < B o o k M a r k E x i t N a m e > T h e m e s _ P P T _ M 3 0 0 : 0 2 : 5 8 . 4 < / B o o k M a r k E x i t N a m e > < B o o k M a r k E n t r y P o s i t i o n > 1 6 8 2 6 7 < / B o o k M a r k E n t r y P o s i t i o n > < B o o k M a r k E x i t P o s i t i o n > 1 7 8 4 6 7 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 4 3 9 6 7 b d 1 - 8 5 5 0 - 4 9 a 5 - a 5 4 4 - d 3 8 d 6 a 4 d 6 a 0 f < / I n t e r n a l I d > < N a m e > T h e m e s _ P P T _ M 3 T h e c o l o r c u r r e n t l y 0 0 : 0 2 : 5 8 . 5 - 0 0 : 0 3 : 0 3 . 7 < / N a m e > < T e x t > T h e   c o l o r   c u r r e n t l y   b e i n g   u s e d   i s   s e l e c t e d ,   o v e r   h e r e . < / T e x t > < B o o k M a r k E n t r y N a m e > T h e m e s _ P P T _ M 3 0 0 : 0 2 : 5 8 . 5 < / B o o k M a r k E n t r y N a m e > < B o o k M a r k E x i t N a m e > T h e m e s _ P P T _ M 3 0 0 : 0 3 : 0 3 . 7 < / B o o k M a r k E x i t N a m e > < B o o k M a r k E n t r y P o s i t i o n > 1 7 8 5 6 7 < / B o o k M a r k E n t r y P o s i t i o n > < B o o k M a r k E x i t P o s i t i o n > 1 8 3 7 0 0 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 6 6 3 2 3 a 6 3 - e f c c - 4 7 3 c - b a 4 e - 1 c e b 2 6 8 1 c 2 3 0 < / I n t e r n a l I d > < N a m e > T h e m e s _ P P T _ M 3 I  l l l o o k f o r 0 0 : 0 3 : 0 3 . 8 - 0 0 : 0 3 : 0 9 . 7 < / N a m e > < T e x t > I  l l   l o o k   f o r   a   l i g h t e r   b l u e .   H o w   a b o u t   t h i s   o n e ? < / T e x t > < B o o k M a r k E n t r y N a m e > T h e m e s _ P P T _ M 3 0 0 : 0 3 : 0 3 . 8 < / B o o k M a r k E n t r y N a m e > < B o o k M a r k E x i t N a m e > T h e m e s _ P P T _ M 3 0 0 : 0 3 : 0 9 . 7 < / B o o k M a r k E x i t N a m e > < B o o k M a r k E n t r y P o s i t i o n > 1 8 3 8 0 0 < / B o o k M a r k E n t r y P o s i t i o n > < B o o k M a r k E x i t P o s i t i o n > 1 8 9 7 6 7 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 4 9 e 7 6 6 b a - d b d 2 - 4 5 9 a - b 6 c 2 - 3 1 7 4 6 c 0 f 4 c 1 6 < / I n t e r n a l I d > < N a m e > T h e m e s _ P P T _ M 3 T h e s n a p s h o t s u p d a t e 0 0 : 0 3 : 0 9 . 8 - 0 0 : 0 3 : 1 6 . 7 < / N a m e > < T e x t > T h e   s n a p s h o t s   u p d a t e   t o   s h o w   t h e   c h a n g e d   h y p e r l i n k   c o l o r .   T h a t   l o o k s   b e t t e r . < / T e x t > < B o o k M a r k E n t r y N a m e > T h e m e s _ P P T _ M 3 0 0 : 0 3 : 0 9 . 8 < / B o o k M a r k E n t r y N a m e > < B o o k M a r k E x i t N a m e > T h e m e s _ P P T _ M 3 0 0 : 0 3 : 1 6 . 7 < / B o o k M a r k E x i t N a m e > < B o o k M a r k E n t r y P o s i t i o n > 1 8 9 8 6 7 < / B o o k M a r k E n t r y P o s i t i o n > < B o o k M a r k E x i t P o s i t i o n > 1 9 6 7 0 0 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 0 b e 4 f 6 f 5 - 2 a c e - 4 0 7 8 - 9 3 2 4 - 7 d 5 0 c 5 c b f 0 4 b < / I n t e r n a l I d > < N a m e > T h e m e s _ P P T _ M 3 N e x t t o F o l l o w e d 0 0 : 0 3 : 1 6 . 8 - 0 0 : 0 3 : 2 1 . 1 < / N a m e > < T e x t > N e x t   t o   F o l l o w e d   H y p e r l i n k ,   I  m   g o i n g   t o   m a k e   t h e   s a m e   c h a n g e . < / T e x t > < B o o k M a r k E n t r y N a m e > T h e m e s _ P P T _ M 3 0 0 : 0 3 : 1 6 . 8 < / B o o k M a r k E n t r y N a m e > < B o o k M a r k E x i t N a m e > T h e m e s _ P P T _ M 3 0 0 : 0 3 : 2 1 . 1 < / B o o k M a r k E x i t N a m e > < B o o k M a r k E n t r y P o s i t i o n > 1 9 6 8 0 0 < / B o o k M a r k E n t r y P o s i t i o n > < B o o k M a r k E x i t P o s i t i o n > 2 0 1 1 6 7 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 0 4 5 8 4 4 b 3 - 8 7 8 0 - 4 1 6 f - 9 e 9 e - a 9 8 0 d 7 6 9 4 6 3 f < / I n t e r n a l I d > < N a m e > T h e m e s _ P P T _ M 3 I  l l c l i c k t o 0 0 : 0 3 : 2 1 . 2 - 0 0 : 0 3 : 2 8 . 8 < / N a m e > < T e x t > I  l l   c l i c k   t o   o p e n   t h e   c o l o r s   a n d   s e l e c t   t h e   s a m e   b l u e   b e c a u s e   I   d o n  t   w a n t   t h e   c o l o r   t o   c h a n g e   w h e n   I   c l i c k   t h e   l i n k . < / T e x t > < B o o k M a r k E n t r y N a m e > T h e m e s _ P P T _ M 3 0 0 : 0 3 : 2 1 . 2 < / B o o k M a r k E n t r y N a m e > < B o o k M a r k E x i t N a m e > T h e m e s _ P P T _ M 3 0 0 : 0 3 : 2 8 . 8 < / B o o k M a r k E x i t N a m e > < B o o k M a r k E n t r y P o s i t i o n > 2 0 1 2 6 7 < / B o o k M a r k E n t r y P o s i t i o n > < B o o k M a r k E x i t P o s i t i o n > 2 0 8 8 0 0 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 6 9 6 7 3 8 6 0 - 0 a 7 1 - 4 a 5 e - b c 6 4 - 5 b b 9 4 1 d 0 2 2 3 0 < / I n t e r n a l I d > < N a m e > T h e m e s _ P P T _ M 3 T h e s e a r e m y 0 0 : 0 3 : 2 8 . 9 - 0 0 : 0 3 : 3 2 . 0 < / N a m e > < T e x t > T h e s e   a r e   m y   n e w   h y p e r l i n k   c o l o r s . < / T e x t > < B o o k M a r k E n t r y N a m e > T h e m e s _ P P T _ M 3 0 0 : 0 3 : 2 8 . 9 < / B o o k M a r k E n t r y N a m e > < B o o k M a r k E x i t N a m e > T h e m e s _ P P T _ M 3 0 0 : 0 3 : 3 2 . 0 < / B o o k M a r k E x i t N a m e > < B o o k M a r k E n t r y P o s i t i o n > 2 0 8 9 0 0 < / B o o k M a r k E n t r y P o s i t i o n > < B o o k M a r k E x i t P o s i t i o n > 2 1 2 0 3 3 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 b d 6 e 9 c a e - e 9 e 1 - 4 6 1 7 - a 2 4 3 - d 5 8 4 e 8 f d 1 0 b 5 < / I n t e r n a l I d > < N a m e > T h e m e s _ P P T _ M 3 N o w I n e e d 0 0 : 0 3 : 3 2 . 1 - 0 0 : 0 3 : 3 6 . 7 < / N a m e > < T e x t > N o w   I   n e e d   t o   s a v e   t h i s   c u s t o m i z e d   c o l o r   s c h e m e   w i t h   a   n e w   n a m e . < / T e x t > < B o o k M a r k E n t r y N a m e > T h e m e s _ P P T _ M 3 0 0 : 0 3 : 3 2 . 1 < / B o o k M a r k E n t r y N a m e > < B o o k M a r k E x i t N a m e > T h e m e s _ P P T _ M 3 0 0 : 0 3 : 3 6 . 7 < / B o o k M a r k E x i t N a m e > < B o o k M a r k E n t r y P o s i t i o n > 2 1 2 1 3 3 < / B o o k M a r k E n t r y P o s i t i o n > < B o o k M a r k E x i t P o s i t i o n > 2 1 6 7 6 7 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 e 7 7 4 8 3 8 0 - c 9 4 f - 4 3 d 5 - a 1 4 8 - a d 6 a 3 d 2 3 1 d 6 e < / I n t e r n a l I d > < N a m e > T h e m e s _ P P T _ M 3 I  l l c a l l i t 0 0 : 0 3 : 3 6 . 8 - 0 0 : 0 3 : 4 3 . 4 < / N a m e > < T e x t > I  l l   c a l l   i t   O f f i c e   B l u e ,   a n d   c l i c k   S a v e . < / T e x t > < B o o k M a r k E n t r y N a m e > T h e m e s _ P P T _ M 3 0 0 : 0 3 : 3 6 . 8 < / B o o k M a r k E n t r y N a m e > < B o o k M a r k E x i t N a m e > T h e m e s _ P P T _ M 3 0 0 : 0 3 : 4 3 . 4 < / B o o k M a r k E x i t N a m e > < B o o k M a r k E n t r y P o s i t i o n > 2 1 6 8 6 7 < / B o o k M a r k E n t r y P o s i t i o n > < B o o k M a r k E x i t P o s i t i o n > 2 2 3 4 6 7 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 9 8 2 a f 8 b 1 - c c 2 f - 4 c a 1 - a 2 1 3 - d 9 9 8 d 7 2 f 0 3 7 e < / I n t e r n a l I d > < N a m e > T h e m e s _ P P T _ M 3 T h e n e w h y p e r l i n k 0 0 : 0 3 : 4 3 . 5 - 0 0 : 0 3 : 4 9 . 4 < / N a m e > < T e x t > T h e   n e w   h y p e r l i n k   c o l o r   i s   a u t o m a t i c a l l y   a p p l i e d   t o   t h e   h y p e r l i n k   o n   t h e   s l i d e . < / T e x t > < B o o k M a r k E n t r y N a m e > T h e m e s _ P P T _ M 3 0 0 : 0 3 : 4 3 . 5 < / B o o k M a r k E n t r y N a m e > < B o o k M a r k E x i t N a m e > T h e m e s _ P P T _ M 3 0 0 : 0 3 : 4 9 . 4 < / B o o k M a r k E x i t N a m e > < B o o k M a r k E n t r y P o s i t i o n > 2 2 3 5 6 7 < / B o o k M a r k E n t r y P o s i t i o n > < B o o k M a r k E x i t P o s i t i o n > 2 2 9 4 0 0 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 3 4 4 7 c 8 1 d - f a 0 8 - 4 7 9 1 - b b 2 4 - b a 4 b 0 0 7 4 5 2 d a < / I n t e r n a l I d > < N a m e > T h e m e s _ P P T _ M 3 W h e n I o p e n 0 0 : 0 3 : 4 9 . 5 - 0 0 : 0 3 : 5 5 . 2 < / N a m e > < T e x t > W h e n   I   o p e n   t h e   C o l o r s   m e n u ,   I   s e e   t h a t   t h e   n e w   c u s t o m   c o l o r   s c h e m e   i s   t h e r e ,   a t   t h e   t o p , < / T e x t > < B o o k M a r k E n t r y N a m e > T h e m e s _ P P T _ M 3 0 0 : 0 3 : 4 9 . 5 < / B o o k M a r k E n t r y N a m e > < B o o k M a r k E x i t N a m e > T h e m e s _ P P T _ M 3 0 0 : 0 3 : 5 5 . 2 < / B o o k M a r k E x i t N a m e > < B o o k M a r k E n t r y P o s i t i o n > 2 2 9 5 0 0 < / B o o k M a r k E n t r y P o s i t i o n > < B o o k M a r k E x i t P o s i t i o n > 2 3 5 2 3 3 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 2 a e 6 6 a f 8 - e f a b - 4 a 1 0 - b 3 a 9 - 5 d 3 7 d 7 e 9 5 1 d 5 < / I n t e r n a l I d > < N a m e > T h e m e s _ P P T _ M 3 a n d i t  s s e l e c t e d , 0 0 : 0 3 : 5 5 . 3 - 0 0 : 0 3 : 5 9 . 9 < / N a m e > < T e x t > a n d   i t  s   s e l e c t e d ,   s h o w i n g   t h a t   i t  s   a p p l i e d . < / T e x t > < B o o k M a r k E n t r y N a m e > T h e m e s _ P P T _ M 3 0 0 : 0 3 : 5 5 . 3 < / B o o k M a r k E n t r y N a m e > < B o o k M a r k E x i t N a m e > T h e m e s _ P P T _ M 3 0 0 : 0 3 : 5 9 . 9 < / B o o k M a r k E x i t N a m e > < B o o k M a r k E n t r y P o s i t i o n > 2 3 5 3 3 3 < / B o o k M a r k E n t r y P o s i t i o n > < B o o k M a r k E x i t P o s i t i o n > 2 3 9 9 0 0 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 4 7 1 3 2 3 1 c - 8 c 4 a - 4 c 1 8 - a f 4 5 - d f 6 8 e 7 f 1 4 1 f c < / I n t e r n a l I d > < N a m e > T h e m e s _ P P T _ M 3 F i n a l l y , I w a n t 0 0 : 0 4 : 0 0 . 0 - 0 0 : 0 4 : 0 6 . 6 < / N a m e > < T e x t > F i n a l l y ,   I   w a n t   t o   s a v e   t h i s   t h e m e   w i t h   t h e   b a c k g r o u n d   a n d   c o l o r s   I  v e   c h o s e n ,   s o   I   c a n   u s e   i t   a g a i n . < / T e x t > < B o o k M a r k E n t r y N a m e > T h e m e s _ P P T _ M 3 0 0 : 0 4 : 0 0 . 0 < / B o o k M a r k E n t r y N a m e > < B o o k M a r k E x i t N a m e > T h e m e s _ P P T _ M 3 0 0 : 0 4 : 0 6 . 6 < / B o o k M a r k E x i t N a m e > < B o o k M a r k E n t r y P o s i t i o n > 2 4 0 0 0 0 < / B o o k M a r k E n t r y P o s i t i o n > < B o o k M a r k E x i t P o s i t i o n > 2 4 6 6 0 0 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 d b 5 2 6 8 8 b - 3 d c c - 4 0 9 1 - 8 2 f c - 6 6 6 6 d f e a e 6 3 7 < / I n t e r n a l I d > < N a m e > T h e m e s _ P P T _ M 3 T o d o t h a t , 0 0 : 0 4 : 0 6 . 7 - 0 0 : 0 4 : 1 3 . 2 < / N a m e > < T e x t > T o   d o   t h a t ,   I   o p e n   t h e   T h e m e s   g a l l e r y   a n d   c l i c k   S a v e   C u r r e n t   T h e m e . < / T e x t > < B o o k M a r k E n t r y N a m e > T h e m e s _ P P T _ M 3 0 0 : 0 4 : 0 6 . 7 < / B o o k M a r k E n t r y N a m e > < B o o k M a r k E x i t N a m e > T h e m e s _ P P T _ M 3 0 0 : 0 4 : 1 3 . 2 < / B o o k M a r k E x i t N a m e > < B o o k M a r k E n t r y P o s i t i o n > 2 4 6 7 0 0 < / B o o k M a r k E n t r y P o s i t i o n > < B o o k M a r k E x i t P o s i t i o n > 2 5 3 2 6 7 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 c e 4 8 5 a 4 b - f 1 1 6 - 4 d a 3 - 9 a d 8 - 1 1 3 6 f d d 2 f 5 a 3 < / I n t e r n a l I d > < N a m e > T h e m e s _ P P T _ M 3 I  l l c a l l i t 0 0 : 0 4 : 1 3 . 3 - 0 0 : 0 4 : 1 8 . 9 < / N a m e > < T e x t > I  l l   c a l l   i t   O f f i c e   B l u e ,   a n d   c l i c k   S a v e . < / T e x t > < B o o k M a r k E n t r y N a m e > T h e m e s _ P P T _ M 3 0 0 : 0 4 : 1 3 . 3 < / B o o k M a r k E n t r y N a m e > < B o o k M a r k E x i t N a m e > T h e m e s _ P P T _ M 3 0 0 : 0 4 : 1 8 . 9 < / B o o k M a r k E x i t N a m e > < B o o k M a r k E n t r y P o s i t i o n > 2 5 3 3 6 7 < / B o o k M a r k E n t r y P o s i t i o n > < B o o k M a r k E x i t P o s i t i o n > 2 5 8 9 6 7 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 d e 4 a e 1 2 d - 0 a 3 0 - 4 4 0 4 - a 8 5 d - e 8 5 3 9 c 0 a f 5 1 0 < / I n t e r n a l I d > < N a m e > T h e m e s _ P P T _ M 3 L a t e r , f o r o t h e r 0 0 : 0 4 : 1 9 . 0 - 0 0 : 0 4 : 3 2 . 9 < / N a m e > < T e x t > L a t e r ,   f o r   o t h e r   p r e s e n t a t i o n s ,   t h e   O f f i c e   B l u e   t h e m e   w i l l   b e   a v a i l a b l e   i n   t h e   T h e m e s   g a l l e r y . < / T e x t > < B o o k M a r k E n t r y N a m e > T h e m e s _ P P T _ M 3 0 0 : 0 4 : 1 9 . 0 < / B o o k M a r k E n t r y N a m e > < B o o k M a r k E x i t N a m e > T h e m e s _ P P T _ M 3 0 0 : 0 4 : 3 2 . 9 < / B o o k M a r k E x i t N a m e > < B o o k M a r k E n t r y P o s i t i o n > 2 5 9 0 6 7 < / B o o k M a r k E n t r y P o s i t i o n > < B o o k M a r k E x i t P o s i t i o n > 2 7 2 9 6 7 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 5 7 9 3 1 4 3 d - 2 0 8 d - 4 3 2 f - b c 9 a - 8 5 1 5 e 5 8 5 b e 7 2 < / I n t e r n a l I d > < N a m e > T h e m e s _ P P T _ M 3 N o w t h a t y o u 0 0 : 0 4 : 3 3 . 0 - 0 0 : 0 4 : 4 2 . 6 < / N a m e > < T e x t > N o w   t h a t   y o u   k n o w   h o w   t o   a p p l y ,   c u s t o m i z e ,   a n d   s a v e   a   t h e m e ,   y o u  l l   d e s i g n   y o u r   p r e s e n t a t i o n s   w i t h   c o n f i d e n c e   a n d   f l a i r . < / T e x t > < B o o k M a r k E n t r y N a m e > T h e m e s _ P P T _ M 3 0 0 : 0 4 : 3 3 . 0 < / B o o k M a r k E n t r y N a m e > < B o o k M a r k E x i t N a m e > T h e m e s _ P P T _ M 3 0 0 : 0 4 : 4 2 . 6 < / B o o k M a r k E x i t N a m e > < B o o k M a r k E n t r y P o s i t i o n > 2 7 3 0 6 7 < / B o o k M a r k E n t r y P o s i t i o n > < B o o k M a r k E x i t P o s i t i o n > 2 8 2 6 0 0 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 7 e b 9 1 c 7 d - b 8 a 5 - 4 8 6 3 - a d 2 6 - 7 a 4 9 3 6 0 2 d e 0 d < / I n t e r n a l I d > < N a m e > T h e m e s _ P P T _ M 3 T o l e a r n m o r e , 0 0 : 0 4 : 4 2 . 7 - 0 0 : 0 4 : 4 8 . 2 < / N a m e > < T e x t > T o   l e a r n   m o r e ,   r e a d   t h e   c o u r s e   s u m m a r y ,   a n d   e x p e r i m e n t   o n   y o u r   o w n . < / T e x t > < B o o k M a r k E n t r y N a m e > T h e m e s _ P P T _ M 3 0 0 : 0 4 : 4 2 . 7 < / B o o k M a r k E n t r y N a m e > < B o o k M a r k E x i t N a m e > T h e m e s _ P P T _ M 3 0 0 : 0 4 : 4 8 . 2 < / B o o k M a r k E x i t N a m e > < B o o k M a r k E n t r y P o s i t i o n > 2 8 2 7 0 0 < / B o o k M a r k E n t r y P o s i t i o n > < B o o k M a r k E x i t P o s i t i o n > 2 8 8 2 6 7 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8B49598-38C1-4EB0-B2E8-BB1627655E53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B9A13922-ABD8-4FAF-BB66-9D96646052BE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49A5BD19-3AC2-49FD-9F60-FA48445F7ED1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5875</TotalTime>
  <Words>2998</Words>
  <Application>Microsoft Office PowerPoint</Application>
  <PresentationFormat>Custom</PresentationFormat>
  <Paragraphs>284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v-miyaki</cp:lastModifiedBy>
  <cp:revision>267</cp:revision>
  <dcterms:created xsi:type="dcterms:W3CDTF">2012-03-12T21:21:52Z</dcterms:created>
  <dcterms:modified xsi:type="dcterms:W3CDTF">2013-06-28T03:25:20Z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