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6"/>
    <p:sldMasterId id="2147483669" r:id="rId17"/>
    <p:sldMasterId id="2147483681" r:id="rId18"/>
    <p:sldMasterId id="2147483693" r:id="rId19"/>
    <p:sldMasterId id="2147483705" r:id="rId20"/>
    <p:sldMasterId id="2147483717" r:id="rId21"/>
  </p:sldMasterIdLst>
  <p:notesMasterIdLst>
    <p:notesMasterId r:id="rId31"/>
  </p:notesMasterIdLst>
  <p:sldIdLst>
    <p:sldId id="376" r:id="rId22"/>
    <p:sldId id="368" r:id="rId23"/>
    <p:sldId id="372" r:id="rId24"/>
    <p:sldId id="371" r:id="rId25"/>
    <p:sldId id="369" r:id="rId26"/>
    <p:sldId id="370" r:id="rId27"/>
    <p:sldId id="375" r:id="rId28"/>
    <p:sldId id="373" r:id="rId29"/>
    <p:sldId id="374" r:id="rId30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6"/>
            <p14:sldId id="368"/>
            <p14:sldId id="372"/>
            <p14:sldId id="371"/>
            <p14:sldId id="369"/>
            <p14:sldId id="370"/>
            <p14:sldId id="375"/>
            <p14:sldId id="373"/>
            <p14:sldId id="37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45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3937">
          <p15:clr>
            <a:srgbClr val="A4A3A4"/>
          </p15:clr>
        </p15:guide>
        <p15:guide id="9" pos="4095">
          <p15:clr>
            <a:srgbClr val="A4A3A4"/>
          </p15:clr>
        </p15:guide>
        <p15:guide id="10" pos="7407">
          <p15:clr>
            <a:srgbClr val="A4A3A4"/>
          </p15:clr>
        </p15:guide>
        <p15:guide id="11" pos="15">
          <p15:clr>
            <a:srgbClr val="A4A3A4"/>
          </p15:clr>
        </p15:guide>
        <p15:guide id="12" pos="6344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5" autoAdjust="0"/>
    <p:restoredTop sz="99900" autoAdjust="0"/>
  </p:normalViewPr>
  <p:slideViewPr>
    <p:cSldViewPr>
      <p:cViewPr>
        <p:scale>
          <a:sx n="47" d="100"/>
          <a:sy n="47" d="100"/>
        </p:scale>
        <p:origin x="-898" y="-235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customXml" Target="../customXml/item13.xml"/><Relationship Id="rId18" Type="http://schemas.openxmlformats.org/officeDocument/2006/relationships/slideMaster" Target="slideMasters/slideMaster3.xml"/><Relationship Id="rId26" Type="http://schemas.openxmlformats.org/officeDocument/2006/relationships/slide" Target="slides/slide5.xml"/><Relationship Id="rId3" Type="http://schemas.openxmlformats.org/officeDocument/2006/relationships/customXml" Target="../customXml/item3.xml"/><Relationship Id="rId21" Type="http://schemas.openxmlformats.org/officeDocument/2006/relationships/slideMaster" Target="slideMasters/slideMaster6.xml"/><Relationship Id="rId34" Type="http://schemas.openxmlformats.org/officeDocument/2006/relationships/viewProps" Target="view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Master" Target="slideMasters/slideMaster2.xml"/><Relationship Id="rId25" Type="http://schemas.openxmlformats.org/officeDocument/2006/relationships/slide" Target="slides/slide4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.xml"/><Relationship Id="rId20" Type="http://schemas.openxmlformats.org/officeDocument/2006/relationships/slideMaster" Target="slideMasters/slideMaster5.xml"/><Relationship Id="rId29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3.xml"/><Relationship Id="rId32" Type="http://schemas.openxmlformats.org/officeDocument/2006/relationships/commentAuthors" Target="commentAuthor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tableStyles" Target="tableStyles.xml"/><Relationship Id="rId10" Type="http://schemas.openxmlformats.org/officeDocument/2006/relationships/customXml" Target="../customXml/item10.xml"/><Relationship Id="rId19" Type="http://schemas.openxmlformats.org/officeDocument/2006/relationships/slideMaster" Target="slideMasters/slideMaster4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7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9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59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7216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2965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170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2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221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0491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162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22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155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0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2098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0664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19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143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8677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547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670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3289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4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355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3738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3693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6548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5974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079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3698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5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828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574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96728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246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2681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59790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4270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60447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43689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487611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515389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416691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7591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71477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55127519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636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20639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94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42846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2/26/2013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74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3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416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2/26/2013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476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  <p:sldLayoutId id="2147483733" r:id="rId16"/>
    <p:sldLayoutId id="2147483734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slide" Target="slide4.xml"/><Relationship Id="rId39" Type="http://schemas.microsoft.com/office/2007/relationships/hdphoto" Target="../media/hdphoto1.wdp"/><Relationship Id="rId3" Type="http://schemas.openxmlformats.org/officeDocument/2006/relationships/tags" Target="../tags/tag1.xml"/><Relationship Id="rId21" Type="http://schemas.openxmlformats.org/officeDocument/2006/relationships/slide" Target="slide2.xml"/><Relationship Id="rId34" Type="http://schemas.openxmlformats.org/officeDocument/2006/relationships/slide" Target="slide8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image" Target="../media/image7.png"/><Relationship Id="rId33" Type="http://schemas.openxmlformats.org/officeDocument/2006/relationships/image" Target="../media/image11.png"/><Relationship Id="rId38" Type="http://schemas.openxmlformats.org/officeDocument/2006/relationships/image" Target="../media/image14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slideLayout" Target="../slideLayouts/slideLayout5.xml"/><Relationship Id="rId29" Type="http://schemas.openxmlformats.org/officeDocument/2006/relationships/image" Target="../media/image9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slide" Target="slide3.xml"/><Relationship Id="rId32" Type="http://schemas.openxmlformats.org/officeDocument/2006/relationships/slide" Target="slide7.xml"/><Relationship Id="rId37" Type="http://schemas.openxmlformats.org/officeDocument/2006/relationships/image" Target="../media/image13.png"/><Relationship Id="rId40" Type="http://schemas.openxmlformats.org/officeDocument/2006/relationships/image" Target="../media/image15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image" Target="../media/image6.png"/><Relationship Id="rId28" Type="http://schemas.openxmlformats.org/officeDocument/2006/relationships/slide" Target="slide5.xml"/><Relationship Id="rId36" Type="http://schemas.openxmlformats.org/officeDocument/2006/relationships/slide" Target="slide9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image" Target="../media/image10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image" Target="../media/image5.png"/><Relationship Id="rId27" Type="http://schemas.openxmlformats.org/officeDocument/2006/relationships/image" Target="../media/image8.png"/><Relationship Id="rId30" Type="http://schemas.openxmlformats.org/officeDocument/2006/relationships/slide" Target="slide6.xml"/><Relationship Id="rId35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openxmlformats.org/officeDocument/2006/relationships/slideLayout" Target="../slideLayouts/slideLayout5.xml"/><Relationship Id="rId26" Type="http://schemas.openxmlformats.org/officeDocument/2006/relationships/image" Target="../media/image9.png"/><Relationship Id="rId39" Type="http://schemas.openxmlformats.org/officeDocument/2006/relationships/image" Target="../media/image5.png"/><Relationship Id="rId3" Type="http://schemas.openxmlformats.org/officeDocument/2006/relationships/tags" Target="../tags/tag18.xml"/><Relationship Id="rId21" Type="http://schemas.openxmlformats.org/officeDocument/2006/relationships/slide" Target="slide3.xml"/><Relationship Id="rId34" Type="http://schemas.openxmlformats.org/officeDocument/2006/relationships/image" Target="../media/image13.png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tags" Target="../tags/tag32.xml"/><Relationship Id="rId25" Type="http://schemas.openxmlformats.org/officeDocument/2006/relationships/slide" Target="slide5.xml"/><Relationship Id="rId33" Type="http://schemas.openxmlformats.org/officeDocument/2006/relationships/slide" Target="slide9.xml"/><Relationship Id="rId38" Type="http://schemas.openxmlformats.org/officeDocument/2006/relationships/image" Target="../media/image17.png"/><Relationship Id="rId2" Type="http://schemas.openxmlformats.org/officeDocument/2006/relationships/video" Target="../media/media2.mp4"/><Relationship Id="rId16" Type="http://schemas.openxmlformats.org/officeDocument/2006/relationships/tags" Target="../tags/tag31.xml"/><Relationship Id="rId20" Type="http://schemas.openxmlformats.org/officeDocument/2006/relationships/slide" Target="slide2.xml"/><Relationship Id="rId29" Type="http://schemas.openxmlformats.org/officeDocument/2006/relationships/slide" Target="slide7.xml"/><Relationship Id="rId1" Type="http://schemas.microsoft.com/office/2007/relationships/media" Target="../media/media2.mp4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24" Type="http://schemas.openxmlformats.org/officeDocument/2006/relationships/image" Target="../media/image8.png"/><Relationship Id="rId32" Type="http://schemas.openxmlformats.org/officeDocument/2006/relationships/image" Target="../media/image12.png"/><Relationship Id="rId37" Type="http://schemas.openxmlformats.org/officeDocument/2006/relationships/image" Target="../media/image15.png"/><Relationship Id="rId5" Type="http://schemas.openxmlformats.org/officeDocument/2006/relationships/tags" Target="../tags/tag20.xml"/><Relationship Id="rId15" Type="http://schemas.openxmlformats.org/officeDocument/2006/relationships/tags" Target="../tags/tag30.xml"/><Relationship Id="rId23" Type="http://schemas.openxmlformats.org/officeDocument/2006/relationships/slide" Target="slide4.xml"/><Relationship Id="rId28" Type="http://schemas.openxmlformats.org/officeDocument/2006/relationships/image" Target="../media/image10.png"/><Relationship Id="rId36" Type="http://schemas.microsoft.com/office/2007/relationships/hdphoto" Target="../media/hdphoto1.wdp"/><Relationship Id="rId10" Type="http://schemas.openxmlformats.org/officeDocument/2006/relationships/tags" Target="../tags/tag25.xml"/><Relationship Id="rId19" Type="http://schemas.openxmlformats.org/officeDocument/2006/relationships/image" Target="../media/image16.png"/><Relationship Id="rId31" Type="http://schemas.openxmlformats.org/officeDocument/2006/relationships/slide" Target="slide8.xml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openxmlformats.org/officeDocument/2006/relationships/tags" Target="../tags/tag29.xml"/><Relationship Id="rId22" Type="http://schemas.openxmlformats.org/officeDocument/2006/relationships/image" Target="../media/image7.png"/><Relationship Id="rId27" Type="http://schemas.openxmlformats.org/officeDocument/2006/relationships/slide" Target="slide6.xml"/><Relationship Id="rId30" Type="http://schemas.openxmlformats.org/officeDocument/2006/relationships/image" Target="../media/image11.png"/><Relationship Id="rId35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slide" Target="slide6.xml"/><Relationship Id="rId39" Type="http://schemas.openxmlformats.org/officeDocument/2006/relationships/slide" Target="slide2.xml"/><Relationship Id="rId3" Type="http://schemas.openxmlformats.org/officeDocument/2006/relationships/tags" Target="../tags/tag33.xml"/><Relationship Id="rId21" Type="http://schemas.openxmlformats.org/officeDocument/2006/relationships/slide" Target="slide5.xml"/><Relationship Id="rId34" Type="http://schemas.openxmlformats.org/officeDocument/2006/relationships/image" Target="../media/image14.png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image" Target="../media/image9.png"/><Relationship Id="rId33" Type="http://schemas.openxmlformats.org/officeDocument/2006/relationships/image" Target="../media/image13.png"/><Relationship Id="rId38" Type="http://schemas.openxmlformats.org/officeDocument/2006/relationships/slide" Target="slide3.xml"/><Relationship Id="rId2" Type="http://schemas.openxmlformats.org/officeDocument/2006/relationships/video" Target="../media/media3.mp4"/><Relationship Id="rId16" Type="http://schemas.openxmlformats.org/officeDocument/2006/relationships/tags" Target="../tags/tag46.xml"/><Relationship Id="rId20" Type="http://schemas.openxmlformats.org/officeDocument/2006/relationships/image" Target="../media/image18.png"/><Relationship Id="rId29" Type="http://schemas.openxmlformats.org/officeDocument/2006/relationships/image" Target="../media/image11.png"/><Relationship Id="rId1" Type="http://schemas.microsoft.com/office/2007/relationships/media" Target="../media/media3.mp4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image" Target="../media/image8.png"/><Relationship Id="rId32" Type="http://schemas.openxmlformats.org/officeDocument/2006/relationships/slide" Target="slide9.xml"/><Relationship Id="rId37" Type="http://schemas.openxmlformats.org/officeDocument/2006/relationships/image" Target="../media/image17.png"/><Relationship Id="rId40" Type="http://schemas.openxmlformats.org/officeDocument/2006/relationships/image" Target="../media/image5.png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slide" Target="slide4.xml"/><Relationship Id="rId28" Type="http://schemas.openxmlformats.org/officeDocument/2006/relationships/slide" Target="slide7.xml"/><Relationship Id="rId36" Type="http://schemas.openxmlformats.org/officeDocument/2006/relationships/image" Target="../media/image15.png"/><Relationship Id="rId10" Type="http://schemas.openxmlformats.org/officeDocument/2006/relationships/tags" Target="../tags/tag40.xml"/><Relationship Id="rId19" Type="http://schemas.openxmlformats.org/officeDocument/2006/relationships/slideLayout" Target="../slideLayouts/slideLayout5.xml"/><Relationship Id="rId31" Type="http://schemas.openxmlformats.org/officeDocument/2006/relationships/image" Target="../media/image12.png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image" Target="../media/image7.png"/><Relationship Id="rId27" Type="http://schemas.openxmlformats.org/officeDocument/2006/relationships/image" Target="../media/image10.png"/><Relationship Id="rId30" Type="http://schemas.openxmlformats.org/officeDocument/2006/relationships/slide" Target="slide8.xml"/><Relationship Id="rId35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26" Type="http://schemas.openxmlformats.org/officeDocument/2006/relationships/slide" Target="slide5.xml"/><Relationship Id="rId39" Type="http://schemas.microsoft.com/office/2007/relationships/hdphoto" Target="../media/hdphoto1.wdp"/><Relationship Id="rId3" Type="http://schemas.openxmlformats.org/officeDocument/2006/relationships/tags" Target="../tags/tag49.xml"/><Relationship Id="rId21" Type="http://schemas.openxmlformats.org/officeDocument/2006/relationships/tags" Target="../tags/tag67.xml"/><Relationship Id="rId34" Type="http://schemas.openxmlformats.org/officeDocument/2006/relationships/slide" Target="slide8.xml"/><Relationship Id="rId42" Type="http://schemas.openxmlformats.org/officeDocument/2006/relationships/slide" Target="slide3.xml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5" Type="http://schemas.openxmlformats.org/officeDocument/2006/relationships/image" Target="../media/image19.png"/><Relationship Id="rId33" Type="http://schemas.openxmlformats.org/officeDocument/2006/relationships/image" Target="../media/image11.png"/><Relationship Id="rId38" Type="http://schemas.openxmlformats.org/officeDocument/2006/relationships/image" Target="../media/image14.png"/><Relationship Id="rId2" Type="http://schemas.openxmlformats.org/officeDocument/2006/relationships/video" Target="../media/media4.mp4"/><Relationship Id="rId16" Type="http://schemas.openxmlformats.org/officeDocument/2006/relationships/tags" Target="../tags/tag62.xml"/><Relationship Id="rId20" Type="http://schemas.openxmlformats.org/officeDocument/2006/relationships/tags" Target="../tags/tag66.xml"/><Relationship Id="rId29" Type="http://schemas.openxmlformats.org/officeDocument/2006/relationships/image" Target="../media/image8.png"/><Relationship Id="rId41" Type="http://schemas.openxmlformats.org/officeDocument/2006/relationships/image" Target="../media/image17.png"/><Relationship Id="rId1" Type="http://schemas.microsoft.com/office/2007/relationships/media" Target="../media/media4.mp4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24" Type="http://schemas.openxmlformats.org/officeDocument/2006/relationships/slideLayout" Target="../slideLayouts/slideLayout5.xml"/><Relationship Id="rId32" Type="http://schemas.openxmlformats.org/officeDocument/2006/relationships/slide" Target="slide7.xml"/><Relationship Id="rId37" Type="http://schemas.openxmlformats.org/officeDocument/2006/relationships/image" Target="../media/image13.png"/><Relationship Id="rId40" Type="http://schemas.openxmlformats.org/officeDocument/2006/relationships/image" Target="../media/image15.png"/><Relationship Id="rId45" Type="http://schemas.openxmlformats.org/officeDocument/2006/relationships/image" Target="../media/image5.png"/><Relationship Id="rId5" Type="http://schemas.openxmlformats.org/officeDocument/2006/relationships/tags" Target="../tags/tag51.xml"/><Relationship Id="rId15" Type="http://schemas.openxmlformats.org/officeDocument/2006/relationships/tags" Target="../tags/tag61.xml"/><Relationship Id="rId23" Type="http://schemas.openxmlformats.org/officeDocument/2006/relationships/tags" Target="../tags/tag69.xml"/><Relationship Id="rId28" Type="http://schemas.openxmlformats.org/officeDocument/2006/relationships/slide" Target="slide6.xml"/><Relationship Id="rId36" Type="http://schemas.openxmlformats.org/officeDocument/2006/relationships/slide" Target="slide9.xml"/><Relationship Id="rId10" Type="http://schemas.openxmlformats.org/officeDocument/2006/relationships/tags" Target="../tags/tag56.xml"/><Relationship Id="rId19" Type="http://schemas.openxmlformats.org/officeDocument/2006/relationships/tags" Target="../tags/tag65.xml"/><Relationship Id="rId31" Type="http://schemas.openxmlformats.org/officeDocument/2006/relationships/image" Target="../media/image10.png"/><Relationship Id="rId44" Type="http://schemas.openxmlformats.org/officeDocument/2006/relationships/slide" Target="slide2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tags" Target="../tags/tag60.xml"/><Relationship Id="rId22" Type="http://schemas.openxmlformats.org/officeDocument/2006/relationships/tags" Target="../tags/tag68.xml"/><Relationship Id="rId27" Type="http://schemas.openxmlformats.org/officeDocument/2006/relationships/image" Target="../media/image7.png"/><Relationship Id="rId30" Type="http://schemas.openxmlformats.org/officeDocument/2006/relationships/image" Target="../media/image9.png"/><Relationship Id="rId35" Type="http://schemas.openxmlformats.org/officeDocument/2006/relationships/image" Target="../media/image12.png"/><Relationship Id="rId43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75.xml"/><Relationship Id="rId13" Type="http://schemas.openxmlformats.org/officeDocument/2006/relationships/tags" Target="../tags/tag80.xml"/><Relationship Id="rId18" Type="http://schemas.openxmlformats.org/officeDocument/2006/relationships/slide" Target="slide4.xml"/><Relationship Id="rId26" Type="http://schemas.openxmlformats.org/officeDocument/2006/relationships/slide" Target="slide8.xml"/><Relationship Id="rId3" Type="http://schemas.openxmlformats.org/officeDocument/2006/relationships/tags" Target="../tags/tag70.xml"/><Relationship Id="rId21" Type="http://schemas.openxmlformats.org/officeDocument/2006/relationships/image" Target="../media/image9.png"/><Relationship Id="rId34" Type="http://schemas.openxmlformats.org/officeDocument/2006/relationships/image" Target="../media/image21.png"/><Relationship Id="rId7" Type="http://schemas.openxmlformats.org/officeDocument/2006/relationships/tags" Target="../tags/tag74.xml"/><Relationship Id="rId12" Type="http://schemas.openxmlformats.org/officeDocument/2006/relationships/tags" Target="../tags/tag79.xml"/><Relationship Id="rId17" Type="http://schemas.openxmlformats.org/officeDocument/2006/relationships/image" Target="../media/image7.png"/><Relationship Id="rId25" Type="http://schemas.openxmlformats.org/officeDocument/2006/relationships/image" Target="../media/image11.png"/><Relationship Id="rId33" Type="http://schemas.openxmlformats.org/officeDocument/2006/relationships/image" Target="../media/image17.png"/><Relationship Id="rId2" Type="http://schemas.openxmlformats.org/officeDocument/2006/relationships/video" Target="../media/media5.mp4"/><Relationship Id="rId16" Type="http://schemas.openxmlformats.org/officeDocument/2006/relationships/slide" Target="slide3.xml"/><Relationship Id="rId20" Type="http://schemas.openxmlformats.org/officeDocument/2006/relationships/slide" Target="slide5.xml"/><Relationship Id="rId29" Type="http://schemas.openxmlformats.org/officeDocument/2006/relationships/image" Target="../media/image13.png"/><Relationship Id="rId1" Type="http://schemas.microsoft.com/office/2007/relationships/media" Target="../media/media5.mp4"/><Relationship Id="rId6" Type="http://schemas.openxmlformats.org/officeDocument/2006/relationships/tags" Target="../tags/tag73.xml"/><Relationship Id="rId11" Type="http://schemas.openxmlformats.org/officeDocument/2006/relationships/tags" Target="../tags/tag78.xml"/><Relationship Id="rId24" Type="http://schemas.openxmlformats.org/officeDocument/2006/relationships/slide" Target="slide7.xml"/><Relationship Id="rId32" Type="http://schemas.openxmlformats.org/officeDocument/2006/relationships/image" Target="../media/image15.png"/><Relationship Id="rId5" Type="http://schemas.openxmlformats.org/officeDocument/2006/relationships/tags" Target="../tags/tag72.xml"/><Relationship Id="rId15" Type="http://schemas.openxmlformats.org/officeDocument/2006/relationships/image" Target="../media/image20.png"/><Relationship Id="rId23" Type="http://schemas.openxmlformats.org/officeDocument/2006/relationships/image" Target="../media/image10.png"/><Relationship Id="rId28" Type="http://schemas.openxmlformats.org/officeDocument/2006/relationships/slide" Target="slide9.xml"/><Relationship Id="rId36" Type="http://schemas.openxmlformats.org/officeDocument/2006/relationships/image" Target="../media/image5.png"/><Relationship Id="rId10" Type="http://schemas.openxmlformats.org/officeDocument/2006/relationships/tags" Target="../tags/tag77.xml"/><Relationship Id="rId19" Type="http://schemas.openxmlformats.org/officeDocument/2006/relationships/image" Target="../media/image8.png"/><Relationship Id="rId31" Type="http://schemas.microsoft.com/office/2007/relationships/hdphoto" Target="../media/hdphoto1.wdp"/><Relationship Id="rId4" Type="http://schemas.openxmlformats.org/officeDocument/2006/relationships/tags" Target="../tags/tag71.xml"/><Relationship Id="rId9" Type="http://schemas.openxmlformats.org/officeDocument/2006/relationships/tags" Target="../tags/tag76.xml"/><Relationship Id="rId14" Type="http://schemas.openxmlformats.org/officeDocument/2006/relationships/slideLayout" Target="../slideLayouts/slideLayout5.xml"/><Relationship Id="rId22" Type="http://schemas.openxmlformats.org/officeDocument/2006/relationships/slide" Target="slide6.xml"/><Relationship Id="rId27" Type="http://schemas.openxmlformats.org/officeDocument/2006/relationships/image" Target="../media/image12.png"/><Relationship Id="rId30" Type="http://schemas.openxmlformats.org/officeDocument/2006/relationships/image" Target="../media/image14.png"/><Relationship Id="rId35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7.png"/><Relationship Id="rId18" Type="http://schemas.openxmlformats.org/officeDocument/2006/relationships/slide" Target="slide3.xml"/><Relationship Id="rId3" Type="http://schemas.openxmlformats.org/officeDocument/2006/relationships/hyperlink" Target="http://office.microsoft.com/redir/XT103462909.aspx" TargetMode="External"/><Relationship Id="rId21" Type="http://schemas.openxmlformats.org/officeDocument/2006/relationships/image" Target="../media/image1.png"/><Relationship Id="rId7" Type="http://schemas.openxmlformats.org/officeDocument/2006/relationships/slide" Target="slide9.xml"/><Relationship Id="rId12" Type="http://schemas.openxmlformats.org/officeDocument/2006/relationships/slide" Target="slide5.xml"/><Relationship Id="rId17" Type="http://schemas.openxmlformats.org/officeDocument/2006/relationships/image" Target="../media/image9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slide" Target="slide4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1.png"/><Relationship Id="rId11" Type="http://schemas.openxmlformats.org/officeDocument/2006/relationships/slide" Target="slide7.xml"/><Relationship Id="rId5" Type="http://schemas.openxmlformats.org/officeDocument/2006/relationships/image" Target="../media/image2.png"/><Relationship Id="rId15" Type="http://schemas.openxmlformats.org/officeDocument/2006/relationships/image" Target="../media/image8.png"/><Relationship Id="rId23" Type="http://schemas.openxmlformats.org/officeDocument/2006/relationships/image" Target="../media/image5.png"/><Relationship Id="rId10" Type="http://schemas.openxmlformats.org/officeDocument/2006/relationships/image" Target="../media/image17.png"/><Relationship Id="rId19" Type="http://schemas.openxmlformats.org/officeDocument/2006/relationships/image" Target="../media/image10.png"/><Relationship Id="rId4" Type="http://schemas.openxmlformats.org/officeDocument/2006/relationships/slide" Target="slide8.xml"/><Relationship Id="rId9" Type="http://schemas.openxmlformats.org/officeDocument/2006/relationships/image" Target="../media/image13.png"/><Relationship Id="rId14" Type="http://schemas.openxmlformats.org/officeDocument/2006/relationships/slide" Target="slide6.xml"/><Relationship Id="rId22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18" Type="http://schemas.openxmlformats.org/officeDocument/2006/relationships/slide" Target="slide8.xml"/><Relationship Id="rId26" Type="http://schemas.openxmlformats.org/officeDocument/2006/relationships/slide" Target="slide2.xml"/><Relationship Id="rId3" Type="http://schemas.openxmlformats.org/officeDocument/2006/relationships/slide" Target="slide7.xml"/><Relationship Id="rId21" Type="http://schemas.openxmlformats.org/officeDocument/2006/relationships/image" Target="../media/image23.png"/><Relationship Id="rId7" Type="http://schemas.openxmlformats.org/officeDocument/2006/relationships/slide" Target="slide6.xml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5" Type="http://schemas.openxmlformats.org/officeDocument/2006/relationships/image" Target="../media/image1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3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24" Type="http://schemas.openxmlformats.org/officeDocument/2006/relationships/image" Target="../media/image15.png"/><Relationship Id="rId5" Type="http://schemas.openxmlformats.org/officeDocument/2006/relationships/slide" Target="slide5.xml"/><Relationship Id="rId15" Type="http://schemas.openxmlformats.org/officeDocument/2006/relationships/image" Target="../media/image12.png"/><Relationship Id="rId23" Type="http://schemas.openxmlformats.org/officeDocument/2006/relationships/hyperlink" Target="http://office.microsoft.com/en-us/outlook-help/feedback-RZ101809884.aspx?section=10" TargetMode="External"/><Relationship Id="rId10" Type="http://schemas.openxmlformats.org/officeDocument/2006/relationships/image" Target="../media/image9.png"/><Relationship Id="rId19" Type="http://schemas.openxmlformats.org/officeDocument/2006/relationships/image" Target="../media/image22.png"/><Relationship Id="rId4" Type="http://schemas.openxmlformats.org/officeDocument/2006/relationships/image" Target="../media/image2.png"/><Relationship Id="rId9" Type="http://schemas.openxmlformats.org/officeDocument/2006/relationships/slide" Target="slide4.xml"/><Relationship Id="rId14" Type="http://schemas.openxmlformats.org/officeDocument/2006/relationships/slide" Target="slide9.xml"/><Relationship Id="rId22" Type="http://schemas.openxmlformats.org/officeDocument/2006/relationships/hyperlink" Target="http://office.microsoft.com/redir/RZ104021289.aspx?section=2" TargetMode="External"/><Relationship Id="rId27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1.png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864844.aspx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8.xml"/><Relationship Id="rId25" Type="http://schemas.openxmlformats.org/officeDocument/2006/relationships/image" Target="../media/image5.png"/><Relationship Id="rId2" Type="http://schemas.openxmlformats.org/officeDocument/2006/relationships/slide" Target="slide7.xml"/><Relationship Id="rId16" Type="http://schemas.openxmlformats.org/officeDocument/2006/relationships/image" Target="../media/image17.png"/><Relationship Id="rId20" Type="http://schemas.openxmlformats.org/officeDocument/2006/relationships/hyperlink" Target="http://office.microsoft.com/redir/XT1038340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slide" Target="slide6.xml"/><Relationship Id="rId11" Type="http://schemas.openxmlformats.org/officeDocument/2006/relationships/image" Target="../media/image10.png"/><Relationship Id="rId24" Type="http://schemas.openxmlformats.org/officeDocument/2006/relationships/slide" Target="slide2.xml"/><Relationship Id="rId5" Type="http://schemas.openxmlformats.org/officeDocument/2006/relationships/image" Target="../media/image7.png"/><Relationship Id="rId15" Type="http://schemas.openxmlformats.org/officeDocument/2006/relationships/image" Target="../media/image13.png"/><Relationship Id="rId23" Type="http://schemas.openxmlformats.org/officeDocument/2006/relationships/image" Target="../media/image25.png"/><Relationship Id="rId10" Type="http://schemas.openxmlformats.org/officeDocument/2006/relationships/slide" Target="slide3.xml"/><Relationship Id="rId19" Type="http://schemas.openxmlformats.org/officeDocument/2006/relationships/hyperlink" Target="http://office.microsoft.com/redir/XT101907941.aspx" TargetMode="External"/><Relationship Id="rId4" Type="http://schemas.openxmlformats.org/officeDocument/2006/relationships/slide" Target="slide5.xml"/><Relationship Id="rId9" Type="http://schemas.openxmlformats.org/officeDocument/2006/relationships/image" Target="../media/image9.png"/><Relationship Id="rId14" Type="http://schemas.openxmlformats.org/officeDocument/2006/relationships/image" Target="../media/image12.png"/><Relationship Id="rId2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17982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prstClr val="white"/>
                </a:solidFill>
                <a:latin typeface="Segoe UI Light" pitchFamily="34" charset="0"/>
              </a:rPr>
              <a:t>Set up Lync 2013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556" y="71643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7115" y="1906587"/>
            <a:ext cx="12287042" cy="2000250"/>
            <a:chOff x="1249360" y="1689099"/>
            <a:chExt cx="9906000" cy="2000250"/>
          </a:xfrm>
        </p:grpSpPr>
        <p:sp>
          <p:nvSpPr>
            <p:cNvPr id="8" name="Text Placeholder 2"/>
            <p:cNvSpPr txBox="1">
              <a:spLocks/>
            </p:cNvSpPr>
            <p:nvPr/>
          </p:nvSpPr>
          <p:spPr>
            <a:xfrm>
              <a:off x="1249360" y="3003549"/>
              <a:ext cx="9906000" cy="685800"/>
            </a:xfrm>
            <a:prstGeom prst="rect">
              <a:avLst/>
            </a:prstGeom>
            <a:noFill/>
          </p:spPr>
          <p:txBody>
            <a:bodyPr/>
            <a:lstStyle>
              <a:lvl1pPr marL="259591" indent="-25959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24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1pPr>
              <a:lvl2pPr marL="472742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472742" algn="l"/>
                </a:tabLst>
                <a:defRPr sz="21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2pPr>
              <a:lvl3pPr marL="685891" indent="-21315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8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3pPr>
              <a:lvl4pPr marL="1112192" indent="-167901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tabLst>
                  <a:tab pos="685891" algn="l"/>
                </a:tabLst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4pPr>
              <a:lvl5pPr marL="1284856" indent="-172664" algn="l" defTabSz="685864" rtl="0" eaLnBrk="1" latinLnBrk="0" hangingPunct="1">
                <a:lnSpc>
                  <a:spcPct val="90000"/>
                </a:lnSpc>
                <a:spcBef>
                  <a:spcPct val="20000"/>
                </a:spcBef>
                <a:buSzPct val="90000"/>
                <a:buFont typeface="Arial" pitchFamily="34" charset="0"/>
                <a:buChar char="•"/>
                <a:defRPr sz="1500" kern="1200">
                  <a:gradFill flip="none" rotWithShape="1"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86000">
                        <a:schemeClr val="tx1">
                          <a:lumMod val="75000"/>
                          <a:lumOff val="2500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atin typeface="+mn-lt"/>
                  <a:ea typeface="+mn-ea"/>
                  <a:cs typeface="+mn-cs"/>
                </a:defRPr>
              </a:lvl5pPr>
              <a:lvl6pPr marL="1886126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058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990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922" indent="-171466" algn="l" defTabSz="685864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itchFamily="34" charset="0"/>
                <a:buNone/>
                <a:defRPr/>
              </a:pP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then press F5 or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Slide Show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&gt;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From Beginning 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to start the course.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49360" y="1689099"/>
              <a:ext cx="97480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In the message bar, click </a:t>
              </a:r>
              <a:r>
                <a:rPr lang="en-US" sz="3200" b="1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Enable Editing</a:t>
              </a:r>
              <a:r>
                <a:rPr lang="en-US" sz="3200" dirty="0" smtClean="0">
                  <a:solidFill>
                    <a:prstClr val="black"/>
                  </a:solidFill>
                  <a:latin typeface="Segoe UI Light" pitchFamily="34" charset="0"/>
                  <a:ea typeface="Segoe UI" pitchFamily="34" charset="0"/>
                  <a:cs typeface="Segoe UI" pitchFamily="34" charset="0"/>
                </a:rPr>
                <a:t>, </a:t>
              </a:r>
              <a:endParaRPr lang="en-US" sz="3200" dirty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6025" y="2506702"/>
              <a:ext cx="5952381" cy="32381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322063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Media Placeholder 8">
            <a:hlinkClick r:id="rId21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8" y="8495913"/>
            <a:ext cx="932611" cy="627836"/>
          </a:xfrm>
        </p:spPr>
      </p:pic>
      <p:pic>
        <p:nvPicPr>
          <p:cNvPr id="5" name="Sign in and get oriented with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ign in and get oriented with Lync 201300:00:00.0" time="33"/>
                    <p14:bmk name="Sign in and get oriented with Lync 201300:00:05.3" time="5367"/>
                    <p14:bmk name="Sign in and get oriented with Lync 201300:00:05.4" time="5467"/>
                    <p14:bmk name="Sign in and get oriented with Lync 201300:00:09.7" time="9700"/>
                    <p14:bmk name="Sign in and get oriented with Lync 201300:00:09.8" time="9800"/>
                    <p14:bmk name="Sign in and get oriented with Lync 201300:00:14.6" time="14633"/>
                    <p14:bmk name="Sign in and get oriented with Lync 201300:00:14.7" time="14733"/>
                    <p14:bmk name="Sign in and get oriented with Lync 201300:00:19.5" time="19533"/>
                    <p14:bmk name="Sign in and get oriented with Lync 201300:00:19.6" time="19633"/>
                    <p14:bmk name="Sign in and get oriented with Lync 201300:00:28.8" time="28867"/>
                    <p14:bmk name="Sign in and get oriented with Lync 201300:00:28.9" time="28967"/>
                    <p14:bmk name="Sign in and get oriented with Lync 201300:00:35.2" time="35200"/>
                    <p14:bmk name="Sign in and get oriented with Lync 201300:00:35.3" time="35300"/>
                    <p14:bmk name="Sign in and get oriented with Lync 201300:00:40.0" time="40067"/>
                    <p14:bmk name="Sign in and get oriented with Lync 201300:00:40.1" time="40167"/>
                    <p14:bmk name="Sign in and get oriented with Lync 201300:00:42.9" time="42967"/>
                    <p14:bmk name="Sign in and get oriented with Lync 201300:00:43.0" time="43067"/>
                    <p14:bmk name="Sign in and get oriented with Lync 201300:00:49.7" time="49733"/>
                    <p14:bmk name="Sign in and get oriented with Lync 201300:00:49.8" time="49833"/>
                    <p14:bmk name="Sign in and get oriented with Lync 201300:00:55.3" time="55367"/>
                    <p14:bmk name="Sign in and get oriented with Lync 201300:00:55.4" time="55467"/>
                    <p14:bmk name="Sign in and get oriented with Lync 201300:00:59.6" time="59600"/>
                    <p14:bmk name="Sign in and get oriented with Lync 201300:00:59.7" time="59700"/>
                    <p14:bmk name="Sign in and get oriented with Lync 201300:01:06.4" time="66433"/>
                    <p14:bmk name="Sign in and get oriented with Lync 201300:01:06.5" time="66533"/>
                    <p14:bmk name="Sign in and get oriented with Lync 201300:01:10.2" time="70267"/>
                    <p14:bmk name="Sign in and get oriented with Lync 201300:01:10.3" time="70367"/>
                    <p14:bmk name="Sign in and get oriented with Lync 201300:01:16.4" time="76433"/>
                    <p14:bmk name="Sign in and get oriented with Lync 201300:01:16.5" time="76533"/>
                    <p14:bmk name="Sign in and get oriented with Lync 201300:01:22.1" time="82100"/>
                    <p14:bmk name="Sign in and get oriented with Lync 201300:01:22.2" time="82200"/>
                    <p14:bmk name="Sign in and get oriented with Lync 201300:01:25.1" time="85133"/>
                  </p14:bmkLst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24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26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28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30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32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34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36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9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Set up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Change picture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Save IMs (or not)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Set up audio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Set up video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1:19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Get oriented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1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3" name="Rectangle 72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6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35" name="Sign in and get oriented with Lync 2013MicrosoftLync00:00:00.0-00:00:05.3"/>
          <p:cNvSpPr txBox="1"/>
          <p:nvPr>
            <p:custDataLst>
              <p:tags r:id="rId4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Microsoft Lync is all about connecting with others conveniently through instant messaging,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Sign in and get oriented with Lync 2013chatrooms,00:00:05.4-00:00:09.7"/>
          <p:cNvSpPr txBox="1"/>
          <p:nvPr>
            <p:custDataLst>
              <p:tags r:id="rId5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chat rooms, phone calls, video calls, desktop sharing, and Lync Meetings.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Sign in and get oriented with Lync 2013Butbefore00:00:09.8-00:00:14.6"/>
          <p:cNvSpPr txBox="1"/>
          <p:nvPr>
            <p:custDataLst>
              <p:tags r:id="rId6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But before you get started, you’ll want to set up Lync for you – and the way you work.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Sign in and get oriented with Lync 2013Lyncautomatically00:00:14.7-00:00:19.5"/>
          <p:cNvSpPr txBox="1"/>
          <p:nvPr>
            <p:custDataLst>
              <p:tags r:id="rId7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Lync automatically opens to your Contacts view, which displays the people you connect with most.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Sign in and get oriented with Lync 2013Here,you00:00:19.6-00:00:28.8"/>
          <p:cNvSpPr txBox="1"/>
          <p:nvPr>
            <p:custDataLst>
              <p:tags r:id="rId8"/>
            </p:custDataLst>
          </p:nvPr>
        </p:nvSpPr>
        <p:spPr>
          <a:xfrm>
            <a:off x="1235075" y="6964559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Here, you can do things like check someone’s presence status and start an IM, an audio call, a video call, or even a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Sign in and get oriented with Lync 2013Youcan00:00:28.9-00:00:35.2"/>
          <p:cNvSpPr txBox="1"/>
          <p:nvPr>
            <p:custDataLst>
              <p:tags r:id="rId9"/>
            </p:custDataLst>
          </p:nvPr>
        </p:nvSpPr>
        <p:spPr>
          <a:xfrm>
            <a:off x="1235075" y="6964559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 can add and remove contacts and create groups so you can quickly connect with several people at once.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Sign in and get oriented with Lync 2013Theseicons00:00:35.3-00:00:40.0"/>
          <p:cNvSpPr txBox="1"/>
          <p:nvPr>
            <p:custDataLst>
              <p:tags r:id="rId10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These icons up here let me switch views. I can click here to see my Chat rooms.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Sign in and get oriented with Lync 2013Theseare00:00:40.1-00:00:42.9"/>
          <p:cNvSpPr txBox="1"/>
          <p:nvPr>
            <p:custDataLst>
              <p:tags r:id="rId11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These are ongoing discussions that I’m a part of.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Sign in and get oriented with Lync 2013TheConversations00:00:43.0-00:00:49.7"/>
          <p:cNvSpPr txBox="1"/>
          <p:nvPr>
            <p:custDataLst>
              <p:tags r:id="rId12"/>
            </p:custDataLst>
          </p:nvPr>
        </p:nvSpPr>
        <p:spPr>
          <a:xfrm>
            <a:off x="1235075" y="6964559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 Conversations view shows me all my past IMs, calls, and Lync meetings in case I need to go back and find any of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Sign in and get oriented with Lync 2013Thedial00:00:49.8-00:00:55.3"/>
          <p:cNvSpPr txBox="1"/>
          <p:nvPr>
            <p:custDataLst>
              <p:tags r:id="rId13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 dial pad lets me dial a number, use Touch Tone for phone menus, and check my voice mail.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Sign in and get oriented with Lync 2013Butsince00:00:55.4-00:00:59.6"/>
          <p:cNvSpPr txBox="1"/>
          <p:nvPr>
            <p:custDataLst>
              <p:tags r:id="rId14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But since I use my Contacts view the most, I like to keep it here.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Sign in and get oriented with Lync 2013Nowthis00:00:59.7-00:01:06.4"/>
          <p:cNvSpPr txBox="1"/>
          <p:nvPr>
            <p:custDataLst>
              <p:tags r:id="rId15"/>
            </p:custDataLst>
          </p:nvPr>
        </p:nvSpPr>
        <p:spPr>
          <a:xfrm>
            <a:off x="1235075" y="6964559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this area up here is nice because you can write a note or a status that others will see. It even takes hyperlinks.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Sign in and get oriented with Lync 2013Youcan00:01:06.5-00:01:10.2"/>
          <p:cNvSpPr txBox="1"/>
          <p:nvPr>
            <p:custDataLst>
              <p:tags r:id="rId16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 can manually change your presence status and location anytime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Sign in and get oriented with Lync 2013Butif00:01:10.3-00:01:16.4"/>
          <p:cNvSpPr txBox="1"/>
          <p:nvPr>
            <p:custDataLst>
              <p:tags r:id="rId17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But if you have Lync tied to your Outlook calendar, like I do, these details change automatically.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Sign in and get oriented with Lync 2013Sofor00:01:16.5-00:01:22.1"/>
          <p:cNvSpPr txBox="1"/>
          <p:nvPr>
            <p:custDataLst>
              <p:tags r:id="rId18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So for example, if I go to a meeting in Building 30, my contact information will change to show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Sign in and get oriented with Lync 2013AndI00:01:22.2-00:01:25.1"/>
          <p:cNvSpPr txBox="1"/>
          <p:nvPr>
            <p:custDataLst>
              <p:tags r:id="rId19"/>
            </p:custDataLst>
          </p:nvPr>
        </p:nvSpPr>
        <p:spPr>
          <a:xfrm>
            <a:off x="1235075" y="6964559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I never even touched it!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23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43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05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05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09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09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14.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1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14.7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19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19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28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28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35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35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4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40.0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4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40.1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42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43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49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4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49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55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5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55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59.6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0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0:59.7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06.4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06.5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10.2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10.3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16.4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16.5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22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22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5" bmkName="Sign in and get oriented with Lync 201300:01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Sign in and get oriented with Lync 201300:01:25.1"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  <p:bldP spid="55" grpId="0" animBg="1"/>
          <p:bldP spid="5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433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nge Your Picture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hange Your Picture in Lync 201300:00:00.0" time="33"/>
                    <p14:bmk name="Change Your Picture in Lync 201300:00:04.2" time="4233"/>
                    <p14:bmk name="Change Your Picture in Lync 201300:00:04.3" time="4333"/>
                    <p14:bmk name="Change Your Picture in Lync 201300:00:10.1" time="10133"/>
                    <p14:bmk name="Change Your Picture in Lync 201300:00:10.2" time="10233"/>
                    <p14:bmk name="Change Your Picture in Lync 201300:00:13.1" time="13133"/>
                    <p14:bmk name="Change Your Picture in Lync 201300:00:13.2" time="13233"/>
                    <p14:bmk name="Change Your Picture in Lync 201300:00:16.4" time="16467"/>
                    <p14:bmk name="Change Your Picture in Lync 201300:00:16.5" time="16567"/>
                    <p14:bmk name="Change Your Picture in Lync 201300:00:22.9" time="22900"/>
                    <p14:bmk name="Change Your Picture in Lync 201300:00:23.0" time="23000"/>
                    <p14:bmk name="Change Your Picture in Lync 201300:00:28.2" time="28233"/>
                    <p14:bmk name="Change Your Picture in Lync 201300:00:28.3" time="28333"/>
                    <p14:bmk name="Change Your Picture in Lync 201300:00:33.2" time="33200"/>
                    <p14:bmk name="Change Your Picture in Lync 201300:00:33.3" time="33300"/>
                    <p14:bmk name="Change Your Picture in Lync 201300:00:36.2" time="36267"/>
                    <p14:bmk name="Change Your Picture in Lync 201300:00:36.3" time="36367"/>
                    <p14:bmk name="Change Your Picture in Lync 201300:00:40.7" time="40767"/>
                    <p14:bmk name="Change Your Picture in Lync 201300:00:40.8" time="40867"/>
                    <p14:bmk name="Change Your Picture in Lync 201300:00:44.7" time="44733"/>
                    <p14:bmk name="Change Your Picture in Lync 201300:00:44.8" time="44833"/>
                    <p14:bmk name="Change Your Picture in Lync 201300:00:47.1" time="47167"/>
                    <p14:bmk name="Change Your Picture in Lync 201300:00:47.2" time="47267"/>
                    <p14:bmk name="Change Your Picture in Lync 201300:00:51.0" time="51067"/>
                    <p14:bmk name="Change Your Picture in Lync 201300:00:51.1" time="51167"/>
                    <p14:bmk name="Change Your Picture in Lync 201300:01:01.9" time="61900"/>
                    <p14:bmk name="Change Your Picture in Lync 201300:01:02.0" time="62000"/>
                    <p14:bmk name="Change Your Picture in Lync 201300:01:04.9" time="64967"/>
                  </p14:bmkLst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71" name="Rectangle 70">
            <a:hlinkClick r:id="rId20" action="ppaction://hlinksldjump"/>
          </p:cNvPr>
          <p:cNvSpPr/>
          <p:nvPr/>
        </p:nvSpPr>
        <p:spPr>
          <a:xfrm>
            <a:off x="1200584" y="848469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21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23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25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27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29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31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33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Set up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35">
              <a:extLst>
                <a:ext uri="{BEBA8EAE-BF5A-486C-A8C5-ECC9F3942E4B}">
                  <a14:imgProps xmlns:a14="http://schemas.microsoft.com/office/drawing/2010/main">
                    <a14:imgLayer r:embed="rId36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2" name="Media Placeholder 8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8" y="8495913"/>
            <a:ext cx="932611" cy="627836"/>
          </a:xfrm>
          <a:prstGeom prst="rect">
            <a:avLst/>
          </a:prstGeom>
        </p:spPr>
      </p:pic>
      <p:sp>
        <p:nvSpPr>
          <p:cNvPr id="47" name="Rectangle 46">
            <a:hlinkClick r:id="rId20" action="ppaction://hlinksldjump"/>
          </p:cNvPr>
          <p:cNvSpPr/>
          <p:nvPr/>
        </p:nvSpPr>
        <p:spPr>
          <a:xfrm>
            <a:off x="1226588" y="848462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Change picture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Save IMs (or not)</a:t>
            </a:r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Set up audio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Set up video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1:19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Get oriented</a:t>
            </a:r>
            <a:endParaRPr lang="en-US" dirty="0"/>
          </a:p>
        </p:txBody>
      </p:sp>
      <p:sp>
        <p:nvSpPr>
          <p:cNvPr id="84" name="Change Your Picture in Lync 2013Let’ssay00:00:00.0-00:00:04.2"/>
          <p:cNvSpPr txBox="1"/>
          <p:nvPr>
            <p:custDataLst>
              <p:tags r:id="rId4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Let’s say you’re not crazy about the picture of you that’s showing up in Lync.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Change Your Picture in Lync 2013Ifyou’re00:00:04.3-00:00:10.1"/>
          <p:cNvSpPr txBox="1"/>
          <p:nvPr>
            <p:custDataLst>
              <p:tags r:id="rId5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If you’re running Lync with Exchange Server 2013, it’s easy to swap that picture out for another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Change Your Picture in Lync 2013Nowif00:00:10.2-00:00:13.1"/>
          <p:cNvSpPr txBox="1"/>
          <p:nvPr>
            <p:custDataLst>
              <p:tags r:id="rId6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if you’re running an earlier version of Exchange Server,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Change Your Picture in Lync 2013you’llneed00:00:13.2-00:00:16.4"/>
          <p:cNvSpPr txBox="1"/>
          <p:nvPr>
            <p:custDataLst>
              <p:tags r:id="rId7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you’ll need to follow a different procedure to change your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Change Your Picture in Lync 2013Justgo00:00:16.5-00:00:22.9"/>
          <p:cNvSpPr txBox="1"/>
          <p:nvPr>
            <p:custDataLst>
              <p:tags r:id="rId8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Just go to Office.com and search for “prepare a picture for Lync 2010.”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Change Your Picture in Lync 2013Tochange00:00:23.0-00:00:28.2"/>
          <p:cNvSpPr txBox="1"/>
          <p:nvPr>
            <p:custDataLst>
              <p:tags r:id="rId9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To change your picture in Lync, just click the Options button. That’s the one up here that looks like a gear.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Change Your Picture in Lync 2013Nowdon’t00:00:28.3-00:00:33.2"/>
          <p:cNvSpPr txBox="1"/>
          <p:nvPr>
            <p:custDataLst>
              <p:tags r:id="rId10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don’t click the arrow. That brings up a different menu. Be sure to click the gear.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Change Your Picture in Lync 2013Andin00:00:33.3-00:00:36.2"/>
          <p:cNvSpPr txBox="1"/>
          <p:nvPr>
            <p:custDataLst>
              <p:tags r:id="rId11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in the Options window, click My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Change Your Picture in Lync 2013Nowthis00:00:36.3-00:00:40.7"/>
          <p:cNvSpPr txBox="1"/>
          <p:nvPr>
            <p:custDataLst>
              <p:tags r:id="rId12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this is my current picture, of course. But I can choose any picture I want to replace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Change Your Picture in Lync 2013Itcan00:00:40.8-00:00:44.7"/>
          <p:cNvSpPr txBox="1"/>
          <p:nvPr>
            <p:custDataLst>
              <p:tags r:id="rId13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It can be on my computer or on an external drive or network drive.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Change Your Picture in Lync 2013Itcan00:00:44.8-00:00:47.1"/>
          <p:cNvSpPr txBox="1"/>
          <p:nvPr>
            <p:custDataLst>
              <p:tags r:id="rId14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It can be high definition, and it can be any size,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Change Your Picture in Lync 2013becauseExchange00:00:47.2-00:00:51.0"/>
          <p:cNvSpPr txBox="1"/>
          <p:nvPr>
            <p:custDataLst>
              <p:tags r:id="rId15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because Exchange Server will automatically scale it down so Lync can handle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Change Your Picture in Lync 2013So,I’ll00:00:51.1-00:01:01.9"/>
          <p:cNvSpPr txBox="1"/>
          <p:nvPr>
            <p:custDataLst>
              <p:tags r:id="rId16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So, I’ll just click Browse, and choose the picture I want. Open. Save. And Yes, close the window.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Change Your Picture in Lync 2013Andthere00:01:02.0-00:01:04.9"/>
          <p:cNvSpPr txBox="1"/>
          <p:nvPr>
            <p:custDataLst>
              <p:tags r:id="rId17"/>
            </p:custDataLst>
          </p:nvPr>
        </p:nvSpPr>
        <p:spPr>
          <a:xfrm>
            <a:off x="1235075" y="6993944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there it is. Done!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1124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8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0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04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0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04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10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1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10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13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13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16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16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22.9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23.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28.2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28.3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33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33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36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36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40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40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4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44.7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44.8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47.1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47.2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5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51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0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0:51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1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1:01.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1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1:02.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5" bmkName="Change Your Picture in Lync 201300:01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Change Your Picture in Lync 201300:01:04.9"/>
                      </p:tgtEl>
                    </p:cond>
                  </p:nextCondLst>
                </p:seq>
              </p:childTnLst>
            </p:cTn>
          </p:par>
        </p:tnLst>
        <p:bldLst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97" grpId="0" animBg="1"/>
          <p:bldP spid="97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800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t your conversation history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et your conversation history in Lync 201300:00:00.0" time="33"/>
                    <p14:bmk name="Set your conversation history in Lync 201300:00:05.2" time="5200"/>
                    <p14:bmk name="Set your conversation history in Lync 201300:00:05.3" time="5300"/>
                    <p14:bmk name="Set your conversation history in Lync 201300:00:10.7" time="10700"/>
                    <p14:bmk name="Set your conversation history in Lync 201300:00:10.8" time="10800"/>
                    <p14:bmk name="Set your conversation history in Lync 201300:00:12.0" time="12067"/>
                    <p14:bmk name="Set your conversation history in Lync 201300:00:12.1" time="12167"/>
                    <p14:bmk name="Set your conversation history in Lync 201300:00:16.4" time="16400"/>
                    <p14:bmk name="Set your conversation history in Lync 201300:00:16.5" time="16500"/>
                    <p14:bmk name="Set your conversation history in Lync 201300:00:22.3" time="22367"/>
                    <p14:bmk name="Set your conversation history in Lync 201300:00:22.4" time="22467"/>
                    <p14:bmk name="Set your conversation history in Lync 201300:00:26.8" time="26833"/>
                    <p14:bmk name="Set your conversation history in Lync 201300:00:26.9" time="26933"/>
                    <p14:bmk name="Set your conversation history in Lync 201300:00:32.6" time="32600"/>
                    <p14:bmk name="Set your conversation history in Lync 201300:00:32.7" time="32700"/>
                    <p14:bmk name="Set your conversation history in Lync 201300:00:36.4" time="36400"/>
                    <p14:bmk name="Set your conversation history in Lync 201300:00:36.5" time="36500"/>
                    <p14:bmk name="Set your conversation history in Lync 201300:00:40.8" time="40833"/>
                    <p14:bmk name="Set your conversation history in Lync 201300:00:40.9" time="40933"/>
                    <p14:bmk name="Set your conversation history in Lync 201300:00:43.4" time="43467"/>
                    <p14:bmk name="Set your conversation history in Lync 201300:00:43.5" time="43567"/>
                    <p14:bmk name="Set your conversation history in Lync 201300:00:48.3" time="48300"/>
                    <p14:bmk name="Set your conversation history in Lync 201300:00:48.4" time="48400"/>
                    <p14:bmk name="Set your conversation history in Lync 201300:00:50.6" time="50600"/>
                    <p14:bmk name="Set your conversation history in Lync 201300:00:50.7" time="50700"/>
                    <p14:bmk name="Set your conversation history in Lync 201300:00:56.6" time="56633"/>
                    <p14:bmk name="Set your conversation history in Lync 201300:00:56.7" time="56733"/>
                    <p14:bmk name="Set your conversation history in Lync 201300:01:02.9" time="62933"/>
                    <p14:bmk name="Set your conversation history in Lync 201300:01:03.0" time="63033"/>
                    <p14:bmk name="Set your conversation history in Lync 201300:01:05.9" time="65900"/>
                  </p14:bmkLst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21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23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21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26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28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30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32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Set up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38" action="ppaction://hlinksldjump"/>
          </p:cNvPr>
          <p:cNvPicPr preferRelativeResize="0">
            <a:picLocks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38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5" name="Media Placeholder 8">
            <a:hlinkClick r:id="rId39" action="ppaction://hlinksldjump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8" y="8495913"/>
            <a:ext cx="932611" cy="627836"/>
          </a:xfrm>
          <a:prstGeom prst="rect">
            <a:avLst/>
          </a:prstGeom>
        </p:spPr>
      </p:pic>
      <p:sp>
        <p:nvSpPr>
          <p:cNvPr id="56" name="Rectangle 55">
            <a:hlinkClick r:id="rId39" action="ppaction://hlinksldjump"/>
          </p:cNvPr>
          <p:cNvSpPr/>
          <p:nvPr/>
        </p:nvSpPr>
        <p:spPr>
          <a:xfrm>
            <a:off x="1226588" y="848462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Change picture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Save IMs (or not)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Set up audio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Set up video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1:19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Get oriented</a:t>
            </a:r>
            <a:endParaRPr lang="en-US" dirty="0"/>
          </a:p>
        </p:txBody>
      </p:sp>
      <p:sp>
        <p:nvSpPr>
          <p:cNvPr id="30" name="Set your conversation history in Lync 2013Everneed00:00:00.0-00:00:05.2"/>
          <p:cNvSpPr txBox="1"/>
          <p:nvPr>
            <p:custDataLst>
              <p:tags r:id="rId4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Ever need to find an old instant message, but don’t know where to look, or even if it still exists?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Set your conversation history in Lync 2013Ifyou00:00:05.3-00:00:10.7"/>
          <p:cNvSpPr txBox="1"/>
          <p:nvPr>
            <p:custDataLst>
              <p:tags r:id="rId5"/>
            </p:custDataLst>
          </p:nvPr>
        </p:nvSpPr>
        <p:spPr>
          <a:xfrm>
            <a:off x="1235075" y="699721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If you use Microsoft Outlook, you might have the option to save your Lync instant messages to a special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Set your conversation history in Lync 2013Here’show00:00:10.8-00:00:12.0"/>
          <p:cNvSpPr txBox="1"/>
          <p:nvPr>
            <p:custDataLst>
              <p:tags r:id="rId6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Here’s how to check.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Set your conversation history in Lync 2013InLync,00:00:12.1-00:00:16.4"/>
          <p:cNvSpPr txBox="1"/>
          <p:nvPr>
            <p:custDataLst>
              <p:tags r:id="rId7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In Lync, click the Options button, then click the Personal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Set your conversation history in Lync 2013Nowlook00:00:16.5-00:00:22.3"/>
          <p:cNvSpPr txBox="1"/>
          <p:nvPr>
            <p:custDataLst>
              <p:tags r:id="rId8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look at this option: Save instant message conversations in my email Conversation History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Set your conversation history in Lync 2013Ifit’s00:00:22.4-00:00:26.8"/>
          <p:cNvSpPr txBox="1"/>
          <p:nvPr>
            <p:custDataLst>
              <p:tags r:id="rId9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If it’s selected, like mine is here, your instant messages are already being saved.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Set your conversation history in Lync 2013Ifthe00:00:26.9-00:00:32.6"/>
          <p:cNvSpPr txBox="1"/>
          <p:nvPr>
            <p:custDataLst>
              <p:tags r:id="rId10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If the box is not selected, and you want your instant messages to be saved, select it,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Set your conversation history in Lync 2013Thenext00:00:32.7-00:00:36.4"/>
          <p:cNvSpPr txBox="1"/>
          <p:nvPr>
            <p:custDataLst>
              <p:tags r:id="rId11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 next time you log in, Lync will start saving your instant messages.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Set your conversation history in Lync 2013Now,if00:00:36.5-00:00:40.8"/>
          <p:cNvSpPr txBox="1"/>
          <p:nvPr>
            <p:custDataLst>
              <p:tags r:id="rId12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Now, if the box is greyed out, that means you don’t have the option to change the setting.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Set your conversation history in Lync 2013Yourcompany00:00:40.9-00:00:43.4"/>
          <p:cNvSpPr txBox="1"/>
          <p:nvPr>
            <p:custDataLst>
              <p:tags r:id="rId13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Your company has already set it for you.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Set your conversation history in Lync 2013Soto00:00:43.5-00:00:48.3"/>
          <p:cNvSpPr txBox="1"/>
          <p:nvPr>
            <p:custDataLst>
              <p:tags r:id="rId14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So to see my past instant messages, I’ll go to the Conversation History folder in Outlook,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Set your conversation history in Lync 2013andthey’re00:00:48.4-00:00:50.6"/>
          <p:cNvSpPr txBox="1"/>
          <p:nvPr>
            <p:custDataLst>
              <p:tags r:id="rId15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they’re all right here in one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Set your conversation history in Lync 2013Toget00:00:50.7-00:00:56.6"/>
          <p:cNvSpPr txBox="1"/>
          <p:nvPr>
            <p:custDataLst>
              <p:tags r:id="rId16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To get to the folder from Lync, I just click the Conversations tab, and then click View More in Outlook.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Set your conversation history in Lync 2013Ican00:00:56.7-00:01:02.9"/>
          <p:cNvSpPr txBox="1"/>
          <p:nvPr>
            <p:custDataLst>
              <p:tags r:id="rId17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 can sort them any way I want, or even search for specific instant messages by using key words.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Set your conversation history in Lync 2013Mypast00:01:03.0-00:01:05.9"/>
          <p:cNvSpPr txBox="1"/>
          <p:nvPr>
            <p:custDataLst>
              <p:tags r:id="rId18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My past phone conversations are there, too.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24712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21110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963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05.2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05.3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10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10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1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12.0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12.1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16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1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16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22.3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22.4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26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26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32.6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32.7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3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36.4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36.5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40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40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4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43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4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43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48.3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48.4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50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50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56.6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0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0:56.7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1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1:02.9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1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1:03.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your conversation history in Lync 201300:01:0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your conversation history in Lync 201300:01:05.9"/>
                      </p:tgtEl>
                    </p:cond>
                  </p:nextCondLst>
                </p:seq>
              </p:childTnLst>
            </p:cTn>
          </p:par>
        </p:tnLst>
        <p:bldLst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69633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t up your audio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et up your audio in Lync 201300:00:00.0" time="33"/>
                    <p14:bmk name="Set up your audio in Lync 201300:00:05.7" time="5733"/>
                    <p14:bmk name="Set up your audio in Lync 201300:00:05.8" time="5833"/>
                    <p14:bmk name="Set up your audio in Lync 201300:00:11.2" time="11200"/>
                    <p14:bmk name="Set up your audio in Lync 201300:00:11.3" time="11300"/>
                    <p14:bmk name="Set up your audio in Lync 201300:00:13.2" time="13267"/>
                    <p14:bmk name="Set up your audio in Lync 201300:00:13.3" time="13367"/>
                    <p14:bmk name="Set up your audio in Lync 201300:00:19.4" time="19433"/>
                    <p14:bmk name="Set up your audio in Lync 201300:00:19.5" time="19533"/>
                    <p14:bmk name="Set up your audio in Lync 201300:00:25.5" time="25567"/>
                    <p14:bmk name="Set up your audio in Lync 201300:00:25.6" time="25667"/>
                    <p14:bmk name="Set up your audio in Lync 201300:00:31.0" time="31000"/>
                    <p14:bmk name="Set up your audio in Lync 201300:00:31.1" time="31100"/>
                    <p14:bmk name="Set up your audio in Lync 201300:00:36.5" time="36500"/>
                    <p14:bmk name="Set up your audio in Lync 201300:00:36.6" time="36600"/>
                    <p14:bmk name="Set up your audio in Lync 201300:00:41.1" time="41133"/>
                    <p14:bmk name="Set up your audio in Lync 201300:00:41.2" time="41233"/>
                    <p14:bmk name="Set up your audio in Lync 201300:00:42.9" time="42900"/>
                    <p14:bmk name="Set up your audio in Lync 201300:00:43.0" time="43000"/>
                    <p14:bmk name="Set up your audio in Lync 201300:00:44.4" time="44433"/>
                    <p14:bmk name="Set up your audio in Lync 201300:00:44.5" time="44533"/>
                    <p14:bmk name="Set up your audio in Lync 201300:00:46.0" time="46033"/>
                    <p14:bmk name="Set up your audio in Lync 201300:00:46.1" time="46133"/>
                    <p14:bmk name="Set up your audio in Lync 201300:00:47.7" time="47733"/>
                    <p14:bmk name="Set up your audio in Lync 201300:00:47.8" time="47833"/>
                    <p14:bmk name="Set up your audio in Lync 201300:00:52.8" time="52867"/>
                    <p14:bmk name="Set up your audio in Lync 201300:00:52.9" time="52967"/>
                    <p14:bmk name="Set up your audio in Lync 201300:01:00.6" time="60667"/>
                    <p14:bmk name="Set up your audio in Lync 201300:01:00.7" time="60767"/>
                    <p14:bmk name="Set up your audio in Lync 201300:01:03.9" time="63933"/>
                    <p14:bmk name="Set up your audio in Lync 201300:01:04.0" time="64033"/>
                    <p14:bmk name="Set up your audio in Lync 201300:01:05.6" time="65633"/>
                    <p14:bmk name="Set up your audio in Lync 201300:01:05.7" time="65733"/>
                    <p14:bmk name="Set up your audio in Lync 201300:01:08.4" time="68433"/>
                    <p14:bmk name="Set up your audio in Lync 201300:01:08.5" time="68533"/>
                    <p14:bmk name="Set up your audio in Lync 201300:01:17.4" time="77400"/>
                    <p14:bmk name="Set up your audio in Lync 201300:01:17.5" time="77500"/>
                    <p14:bmk name="Set up your audio in Lync 201300:01:20.3" time="80333"/>
                    <p14:bmk name="Set up your audio in Lync 201300:01:20.4" time="80433"/>
                    <p14:bmk name="Set up your audio in Lync 201300:01:24.1" time="84167"/>
                  </p14:bmkLst>
                </p14:media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2" name="Media Placeholder 1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36" name="Media Placeholder 35">
            <a:hlinkClick r:id="rId2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2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26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28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32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34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36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22" name="TextBox 21"/>
          <p:cNvSpPr txBox="1"/>
          <p:nvPr/>
        </p:nvSpPr>
        <p:spPr>
          <a:xfrm>
            <a:off x="1015206" y="487209"/>
            <a:ext cx="74942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Set up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38">
              <a:extLst>
                <a:ext uri="{BEBA8EAE-BF5A-486C-A8C5-ECC9F3942E4B}">
                  <a14:imgProps xmlns:a14="http://schemas.microsoft.com/office/drawing/2010/main">
                    <a14:imgLayer r:embed="rId3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64" name="Media Placeholder 35">
            <a:hlinkClick r:id="rId42" action="ppaction://hlinksldjump"/>
          </p:cNvPr>
          <p:cNvPicPr preferRelativeResize="0">
            <a:picLocks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6">
            <a:hlinkClick r:id="rId43" action="ppaction://hlinksldjump"/>
          </p:cNvPr>
          <p:cNvPicPr preferRelativeResize="0">
            <a:picLocks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sp>
        <p:nvSpPr>
          <p:cNvPr id="74" name="Rectangle 73">
            <a:hlinkClick r:id="rId43" action="ppaction://hlinksldjump"/>
          </p:cNvPr>
          <p:cNvSpPr/>
          <p:nvPr/>
        </p:nvSpPr>
        <p:spPr>
          <a:xfrm>
            <a:off x="3902644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hlinkClick r:id="rId42" action="ppaction://hlinksldjump"/>
          </p:cNvPr>
          <p:cNvSpPr/>
          <p:nvPr/>
        </p:nvSpPr>
        <p:spPr>
          <a:xfrm>
            <a:off x="2549189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47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4" name="Media Placeholder 8">
            <a:hlinkClick r:id="rId44" action="ppaction://hlinksldjump"/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8" y="8495913"/>
            <a:ext cx="932611" cy="627836"/>
          </a:xfrm>
          <a:prstGeom prst="rect">
            <a:avLst/>
          </a:prstGeom>
        </p:spPr>
      </p:pic>
      <p:sp>
        <p:nvSpPr>
          <p:cNvPr id="55" name="Rectangle 54">
            <a:hlinkClick r:id="rId44" action="ppaction://hlinksldjump"/>
          </p:cNvPr>
          <p:cNvSpPr/>
          <p:nvPr/>
        </p:nvSpPr>
        <p:spPr>
          <a:xfrm>
            <a:off x="1226588" y="848462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Change picture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Save IMs (or not)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Set up audio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Set up video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1:19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Get oriented</a:t>
            </a:r>
            <a:endParaRPr lang="en-US" dirty="0"/>
          </a:p>
        </p:txBody>
      </p:sp>
      <p:sp>
        <p:nvSpPr>
          <p:cNvPr id="35" name="Set up your audio in Lync 2013Beforeyou00:00:00.0-00:00:05.7"/>
          <p:cNvSpPr txBox="1"/>
          <p:nvPr>
            <p:custDataLst>
              <p:tags r:id="rId4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Before you join a meeting or make a call, make sure your audio is set up the way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Set up your audio in Lync 2013Clickthe00:00:05.8-00:00:11.2"/>
          <p:cNvSpPr txBox="1"/>
          <p:nvPr>
            <p:custDataLst>
              <p:tags r:id="rId5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Click the Options button – it’s the one that looks like a gear – then click the Audio Device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Set up your audio in Lync 2013andselect00:00:11.3-00:00:13.2"/>
          <p:cNvSpPr txBox="1"/>
          <p:nvPr>
            <p:custDataLst>
              <p:tags r:id="rId6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select a device from the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Set up your audio in Lync 2013Forexample,00:00:13.3-00:00:19.4"/>
          <p:cNvSpPr txBox="1"/>
          <p:nvPr>
            <p:custDataLst>
              <p:tags r:id="rId7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For example, you can select a headset connected to your computer, or just use your PC mic and speakers.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Set up your audio in Lync 2013Ifyou00:00:19.5-00:00:25.5"/>
          <p:cNvSpPr txBox="1"/>
          <p:nvPr>
            <p:custDataLst>
              <p:tags r:id="rId8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If you don’t see the device you want, just connect it and install it, and Lync will automatically detect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Set up your audio in Lync 2013Nowadjust00:00:25.6-00:00:31.0"/>
          <p:cNvSpPr txBox="1"/>
          <p:nvPr>
            <p:custDataLst>
              <p:tags r:id="rId9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adjust the volume of the speakers using the volume controls.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Set up your audio in Lync 2013Ifthere’s00:00:31.1-00:00:36.5"/>
          <p:cNvSpPr txBox="1"/>
          <p:nvPr>
            <p:custDataLst>
              <p:tags r:id="rId10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If there’s no sound at all, check your system volume and make sure your speakers are turned 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Set up your audio in Lync 2013Nowmine00:00:36.6-00:00:41.1"/>
          <p:cNvSpPr txBox="1"/>
          <p:nvPr>
            <p:custDataLst>
              <p:tags r:id="rId11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mine sounds a little low, so...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Set up your audio in Lync 2013Ok,that’s00:00:41.2-00:00:42.9"/>
          <p:cNvSpPr txBox="1"/>
          <p:nvPr>
            <p:custDataLst>
              <p:tags r:id="rId12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Ok, that’s good.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Set up your audio in Lync 2013Nowthe00:00:43.0-00:00:44.4"/>
          <p:cNvSpPr txBox="1"/>
          <p:nvPr>
            <p:custDataLst>
              <p:tags r:id="rId13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the mic.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7" name="Set up your audio in Lync 2013Testing,testing,00:00:44.5-00:00:46.0"/>
          <p:cNvSpPr txBox="1"/>
          <p:nvPr>
            <p:custDataLst>
              <p:tags r:id="rId14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Testing, testing, testing...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8" name="Set up your audio in Lync 2013Okay,looks00:00:46.1-00:00:47.7"/>
          <p:cNvSpPr txBox="1"/>
          <p:nvPr>
            <p:custDataLst>
              <p:tags r:id="rId15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Okay, looks good.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9" name="Set up your audio in Lync 2013Thenclick00:00:47.8-00:00:52.8"/>
          <p:cNvSpPr txBox="1"/>
          <p:nvPr>
            <p:custDataLst>
              <p:tags r:id="rId16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Then click Check Call Quality to hear how you sound.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0" name="Set up your audio in Lync 2013[Tocheck00:00:52.9-00:01:00.6"/>
          <p:cNvSpPr txBox="1"/>
          <p:nvPr>
            <p:custDataLst>
              <p:tags r:id="rId17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[To check your call quality, record a short message after the tone. Then wait to hear how you sound.]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1" name="Set up your audio in Lync 2013Here’sthe00:01:00.7-00:01:03.9"/>
          <p:cNvSpPr txBox="1"/>
          <p:nvPr>
            <p:custDataLst>
              <p:tags r:id="rId18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Here’s the wind up and the pitch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2" name="Set up your audio in Lync 2013[Here’swhat00:01:04.0-00:01:05.6"/>
          <p:cNvSpPr txBox="1"/>
          <p:nvPr>
            <p:custDataLst>
              <p:tags r:id="rId19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[Here’s what I’ve heard]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3" name="Set up your audio in Lync 2013[Here’sthe00:01:05.7-00:01:08.4"/>
          <p:cNvSpPr txBox="1"/>
          <p:nvPr>
            <p:custDataLst>
              <p:tags r:id="rId20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[Here’s the wind up and the pitch]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4" name="Set up your audio in Lync 2013[Ifyou00:01:08.5-00:01:17.4"/>
          <p:cNvSpPr txBox="1"/>
          <p:nvPr>
            <p:custDataLst>
              <p:tags r:id="rId21"/>
            </p:custDataLst>
          </p:nvPr>
        </p:nvSpPr>
        <p:spPr>
          <a:xfrm>
            <a:off x="1235075" y="698088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[If you like what you heard, then you’re all set. If not, check your audio device settings and try again. Goodbye.]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5" name="Set up your audio in Lync 2013Andthat00:01:17.5-00:01:20.3"/>
          <p:cNvSpPr txBox="1"/>
          <p:nvPr>
            <p:custDataLst>
              <p:tags r:id="rId22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And that sounds pretty good, so I guess I’m finished.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6" name="Set up your audio in Lync 2013I’lljust00:01:20.4-00:01:24.1"/>
          <p:cNvSpPr txBox="1"/>
          <p:nvPr>
            <p:custDataLst>
              <p:tags r:id="rId23"/>
            </p:custDataLst>
          </p:nvPr>
        </p:nvSpPr>
        <p:spPr>
          <a:xfrm>
            <a:off x="1235075" y="698088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I’ll just click OK, and I’m all set.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6744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53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05.7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05.8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11.2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1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11.3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13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1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13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19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19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25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25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31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31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36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36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1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1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2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3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4.4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4.5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6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6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7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47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5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52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0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0:52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0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00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0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00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03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04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0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05.6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05.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08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0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08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17.4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17.5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20.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2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20.4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4" bmkName="Set up your audio in Lync 201300:01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4" bmkName="Set up your audio in Lync 201300:01:24.1"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87" grpId="0" animBg="1"/>
          <p:bldP spid="87" grpId="1" animBg="1"/>
          <p:bldP spid="88" grpId="0" animBg="1"/>
          <p:bldP spid="88" grpId="1" animBg="1"/>
          <p:bldP spid="89" grpId="0" animBg="1"/>
          <p:bldP spid="89" grpId="1" animBg="1"/>
          <p:bldP spid="90" grpId="0" animBg="1"/>
          <p:bldP spid="90" grpId="1" animBg="1"/>
          <p:bldP spid="91" grpId="0" animBg="1"/>
          <p:bldP spid="91" grpId="1" animBg="1"/>
          <p:bldP spid="92" grpId="0" animBg="1"/>
          <p:bldP spid="92" grpId="1" animBg="1"/>
          <p:bldP spid="93" grpId="0" animBg="1"/>
          <p:bldP spid="93" grpId="1" animBg="1"/>
          <p:bldP spid="94" grpId="0" animBg="1"/>
          <p:bldP spid="94" grpId="1" animBg="1"/>
          <p:bldP spid="95" grpId="0" animBg="1"/>
          <p:bldP spid="95" grpId="1" animBg="1"/>
          <p:bldP spid="96" grpId="0" animBg="1"/>
          <p:bldP spid="96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87533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4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et up your video in Lync 201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Set up your video in Lync 201300:00:00.0" time="33"/>
                    <p14:bmk name="Set up your video in Lync 201300:00:06.6" time="6600"/>
                    <p14:bmk name="Set up your video in Lync 201300:00:06.7" time="6700"/>
                    <p14:bmk name="Set up your video in Lync 201300:00:11.6" time="11633"/>
                    <p14:bmk name="Set up your video in Lync 201300:00:11.7" time="11733"/>
                    <p14:bmk name="Set up your video in Lync 201300:00:16.1" time="16100"/>
                    <p14:bmk name="Set up your video in Lync 201300:00:16.2" time="16200"/>
                    <p14:bmk name="Set up your video in Lync 201300:00:22.4" time="22433"/>
                    <p14:bmk name="Set up your video in Lync 201300:00:22.5" time="22533"/>
                    <p14:bmk name="Set up your video in Lync 201300:00:25.4" time="25433"/>
                    <p14:bmk name="Set up your video in Lync 201300:00:25.5" time="25533"/>
                    <p14:bmk name="Set up your video in Lync 201300:00:29.8" time="29800"/>
                    <p14:bmk name="Set up your video in Lync 201300:00:29.9" time="29900"/>
                    <p14:bmk name="Set up your video in Lync 201300:00:33.3" time="33333"/>
                    <p14:bmk name="Set up your video in Lync 201300:00:33.4" time="33433"/>
                    <p14:bmk name="Set up your video in Lync 201300:00:38.9" time="38900"/>
                    <p14:bmk name="Set up your video in Lync 201300:00:39.0" time="39000"/>
                    <p14:bmk name="Set up your video in Lync 201300:00:44.8" time="44833"/>
                    <p14:bmk name="Set up your video in Lync 201300:00:44.9" time="44933"/>
                    <p14:bmk name="Set up your video in Lync 201300:00:52.2" time="52233"/>
                  </p14:bmkLst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36" name="Media Placeholder 35">
            <a:hlinkClick r:id="rId16" action="ppaction://hlinksldjump"/>
          </p:cNvPr>
          <p:cNvPicPr preferRelativeResize="0">
            <a:picLocks noGrp="1"/>
          </p:cNvPicPr>
          <p:nvPr>
            <p:ph type="media" sz="quarter" idx="11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</p:spPr>
      </p:pic>
      <p:pic>
        <p:nvPicPr>
          <p:cNvPr id="37" name="Media Placeholder 36">
            <a:hlinkClick r:id="rId18" action="ppaction://hlinksldjump"/>
          </p:cNvPr>
          <p:cNvPicPr preferRelativeResize="0">
            <a:picLocks noGrp="1"/>
          </p:cNvPicPr>
          <p:nvPr>
            <p:ph type="media" sz="quarter" idx="12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</p:spPr>
      </p:pic>
      <p:pic>
        <p:nvPicPr>
          <p:cNvPr id="38" name="Media Placeholder 37">
            <a:hlinkClick r:id="rId20" action="ppaction://hlinksldjump"/>
          </p:cNvPr>
          <p:cNvPicPr preferRelativeResize="0">
            <a:picLocks noGrp="1"/>
          </p:cNvPicPr>
          <p:nvPr>
            <p:ph type="media" sz="quarter" idx="13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</p:spPr>
      </p:pic>
      <p:pic>
        <p:nvPicPr>
          <p:cNvPr id="39" name="Media Placeholder 38">
            <a:hlinkClick r:id="rId22" action="ppaction://hlinksldjump"/>
          </p:cNvPr>
          <p:cNvPicPr preferRelativeResize="0">
            <a:picLocks noGrp="1"/>
          </p:cNvPicPr>
          <p:nvPr>
            <p:ph type="media" sz="quarter" idx="14"/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</p:spPr>
      </p:pic>
      <p:pic>
        <p:nvPicPr>
          <p:cNvPr id="40" name="Media Placeholder 39">
            <a:hlinkClick r:id="rId24" action="ppaction://hlinksldjump"/>
          </p:cNvPr>
          <p:cNvPicPr preferRelativeResize="0">
            <a:picLocks noGrp="1"/>
          </p:cNvPicPr>
          <p:nvPr>
            <p:ph type="media" sz="quarter" idx="15"/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3" y="8496841"/>
            <a:ext cx="1115568" cy="630936"/>
          </a:xfrm>
        </p:spPr>
      </p:pic>
      <p:pic>
        <p:nvPicPr>
          <p:cNvPr id="41" name="Media Placeholder 40">
            <a:hlinkClick r:id="rId26" action="ppaction://hlinksldjump"/>
          </p:cNvPr>
          <p:cNvPicPr preferRelativeResize="0">
            <a:picLocks noGrp="1"/>
          </p:cNvPicPr>
          <p:nvPr>
            <p:ph type="media" sz="quarter" idx="16"/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3" y="8497547"/>
            <a:ext cx="1115568" cy="630936"/>
          </a:xfrm>
        </p:spPr>
      </p:pic>
      <p:pic>
        <p:nvPicPr>
          <p:cNvPr id="43" name="Media Placeholder 42">
            <a:hlinkClick r:id="rId28" action="ppaction://hlinksldjump"/>
          </p:cNvPr>
          <p:cNvPicPr preferRelativeResize="0">
            <a:picLocks noGrp="1"/>
          </p:cNvPicPr>
          <p:nvPr>
            <p:ph type="media" sz="quarter" idx="17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6" y="8496841"/>
            <a:ext cx="1115568" cy="630936"/>
          </a:xfrm>
        </p:spPr>
      </p:pic>
      <p:sp>
        <p:nvSpPr>
          <p:cNvPr id="18" name="Rectangle 17">
            <a:hlinkClick r:id="rId20" action="ppaction://hlinksldjump"/>
          </p:cNvPr>
          <p:cNvSpPr/>
          <p:nvPr/>
        </p:nvSpPr>
        <p:spPr>
          <a:xfrm>
            <a:off x="5252636" y="8486012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hlinkClick r:id="rId18" action="ppaction://hlinksldjump"/>
          </p:cNvPr>
          <p:cNvSpPr/>
          <p:nvPr/>
        </p:nvSpPr>
        <p:spPr>
          <a:xfrm>
            <a:off x="3906302" y="848271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hlinkClick r:id="rId16" action="ppaction://hlinksldjump"/>
          </p:cNvPr>
          <p:cNvSpPr/>
          <p:nvPr/>
        </p:nvSpPr>
        <p:spPr>
          <a:xfrm>
            <a:off x="2545531" y="8482715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15206" y="487209"/>
            <a:ext cx="716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smtClean="0">
                <a:solidFill>
                  <a:schemeClr val="bg1"/>
                </a:solidFill>
                <a:latin typeface="Segoe UI Light" pitchFamily="34" charset="0"/>
              </a:rPr>
              <a:t>Set up Lync 2013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23" name="ClosedCaptions"/>
          <p:cNvGrpSpPr/>
          <p:nvPr/>
        </p:nvGrpSpPr>
        <p:grpSpPr>
          <a:xfrm>
            <a:off x="8677656" y="611187"/>
            <a:ext cx="1449747" cy="304843"/>
            <a:chOff x="8787606" y="611187"/>
            <a:chExt cx="1449747" cy="304843"/>
          </a:xfrm>
        </p:grpSpPr>
        <p:sp>
          <p:nvSpPr>
            <p:cNvPr id="24" name="TextBox 23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25" name="Picture 24" descr="Screen Clipping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29" name="Text Placeholder 6"/>
          <p:cNvSpPr txBox="1">
            <a:spLocks/>
          </p:cNvSpPr>
          <p:nvPr/>
        </p:nvSpPr>
        <p:spPr>
          <a:xfrm>
            <a:off x="1118973" y="7746076"/>
            <a:ext cx="2487034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4" name="Text Placeholder 6"/>
          <p:cNvSpPr txBox="1">
            <a:spLocks/>
          </p:cNvSpPr>
          <p:nvPr/>
        </p:nvSpPr>
        <p:spPr>
          <a:xfrm>
            <a:off x="7964684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5" name="Text Placeholder 6"/>
          <p:cNvSpPr txBox="1">
            <a:spLocks/>
          </p:cNvSpPr>
          <p:nvPr/>
        </p:nvSpPr>
        <p:spPr>
          <a:xfrm>
            <a:off x="9314620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0664031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" name="Media Placeholder 3"/>
          <p:cNvPicPr>
            <a:picLocks noGrp="1" noChangeAspect="1"/>
          </p:cNvPicPr>
          <p:nvPr>
            <p:ph type="media" sz="quarter" idx="10"/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674" y="8494713"/>
            <a:ext cx="936839" cy="630237"/>
          </a:xfrm>
        </p:spPr>
      </p:pic>
      <p:sp>
        <p:nvSpPr>
          <p:cNvPr id="42" name="TextBox 41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5/5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1007030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316026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558719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806192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1050744" y="7813743"/>
            <a:ext cx="246888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 useBgFill="1">
        <p:nvSpPr>
          <p:cNvPr id="59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62" name="Media Placeholder 8">
            <a:hlinkClick r:id="rId35" action="ppaction://hlinksldjump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8" y="8495913"/>
            <a:ext cx="932611" cy="627836"/>
          </a:xfrm>
          <a:prstGeom prst="rect">
            <a:avLst/>
          </a:prstGeom>
        </p:spPr>
      </p:pic>
      <p:sp>
        <p:nvSpPr>
          <p:cNvPr id="63" name="Rectangle 62">
            <a:hlinkClick r:id="rId35" action="ppaction://hlinksldjump"/>
          </p:cNvPr>
          <p:cNvSpPr/>
          <p:nvPr/>
        </p:nvSpPr>
        <p:spPr>
          <a:xfrm>
            <a:off x="1226588" y="848462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Change picture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Save IMs (or not)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Set up audio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Set up video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1:19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Get oriented</a:t>
            </a:r>
            <a:endParaRPr lang="en-US" dirty="0"/>
          </a:p>
        </p:txBody>
      </p:sp>
      <p:sp>
        <p:nvSpPr>
          <p:cNvPr id="21" name="Set up your video in Lync 2013Beforeyou00:00:00.0-00:00:06.6"/>
          <p:cNvSpPr txBox="1"/>
          <p:nvPr>
            <p:custDataLst>
              <p:tags r:id="rId4"/>
            </p:custDataLst>
          </p:nvPr>
        </p:nvSpPr>
        <p:spPr>
          <a:xfrm>
            <a:off x="1235075" y="699721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Before you join a meeting or make a video call, you should make sure your camera is set up and positioned properly.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Set up your video in Lync 2013Clickthe00:00:06.7-00:00:11.6"/>
          <p:cNvSpPr txBox="1"/>
          <p:nvPr>
            <p:custDataLst>
              <p:tags r:id="rId5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Click the Options button and then click the Video Device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Set up your video in Lync 2013Ifyour00:00:11.7-00:00:16.1"/>
          <p:cNvSpPr txBox="1"/>
          <p:nvPr>
            <p:custDataLst>
              <p:tags r:id="rId6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If your computer has a built-in camera like you see on a lot of laptops and other devices,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Set up your video in Lync 2013oran00:00:16.2-00:00:22.4"/>
          <p:cNvSpPr txBox="1"/>
          <p:nvPr>
            <p:custDataLst>
              <p:tags r:id="rId7"/>
            </p:custDataLst>
          </p:nvPr>
        </p:nvSpPr>
        <p:spPr>
          <a:xfrm>
            <a:off x="1235075" y="699721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or an attached camera like mine here, Lync will detect it automatically, and you’ll see your video in the window.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Set up your video in Lync 2013Nowthis00:00:22.5-00:00:25.4"/>
          <p:cNvSpPr txBox="1"/>
          <p:nvPr>
            <p:custDataLst>
              <p:tags r:id="rId8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this video isn’t going out yet – it’s just a 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Set up your video in Lync 2013Itshows00:00:25.5-00:00:29.8"/>
          <p:cNvSpPr txBox="1"/>
          <p:nvPr>
            <p:custDataLst>
              <p:tags r:id="rId9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It shows me what it would look like if I were on a video call or in a Lync meeting.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Set up your video in Lync 2013IfLync00:00:29.9-00:00:33.3"/>
          <p:cNvSpPr txBox="1"/>
          <p:nvPr>
            <p:custDataLst>
              <p:tags r:id="rId10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If Lync tells you that it didn’t detect a camera – but you know you have one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Set up your video in Lync 2013makesure00:00:33.4-00:00:38.9"/>
          <p:cNvSpPr txBox="1"/>
          <p:nvPr>
            <p:custDataLst>
              <p:tags r:id="rId11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make sure the camera is connected to your computer, and the drivers are installed and updated.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Set up your video in Lync 2013Orif00:00:39.0-00:00:44.8"/>
          <p:cNvSpPr txBox="1"/>
          <p:nvPr>
            <p:custDataLst>
              <p:tags r:id="rId12"/>
            </p:custDataLst>
          </p:nvPr>
        </p:nvSpPr>
        <p:spPr>
          <a:xfrm>
            <a:off x="1235075" y="6997217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Or if another program on your computer is using the camera, close that program, and try again.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Set up your video in Lync 2013Nowkeep00:00:44.9-00:00:52.2"/>
          <p:cNvSpPr txBox="1"/>
          <p:nvPr>
            <p:custDataLst>
              <p:tags r:id="rId13"/>
            </p:custDataLst>
          </p:nvPr>
        </p:nvSpPr>
        <p:spPr>
          <a:xfrm>
            <a:off x="1235075" y="6997217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 Now keep in mind that you don’t need a camera to see other people’s videos – only if you want them to see yours.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26" name="CCShade"/>
          <p:cNvSpPr/>
          <p:nvPr/>
        </p:nvSpPr>
        <p:spPr>
          <a:xfrm>
            <a:off x="1145494" y="6982334"/>
            <a:ext cx="10703513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785420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48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06.6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0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06.7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11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11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16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16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22.4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22.5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2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25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25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2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29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2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29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33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3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33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38.9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39.0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4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44.8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4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44.9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3" bmkName="Set up your video in Lync 201300:00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3" bmkName="Set up your video in Lync 201300:00:52.2"/>
                      </p:tgtEl>
                    </p:cond>
                  </p:nextCondLst>
                </p:seq>
              </p:childTnLst>
            </p:cTn>
          </p:par>
        </p:tnLst>
        <p:bldLst>
          <p:bldP spid="21" grpId="0" animBg="1"/>
          <p:bldP spid="21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26" grpId="0" animBg="1"/>
          <p:bldP spid="2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480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3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"/>
                      </p:tgtEl>
                    </p:cond>
                  </p:nextCondLst>
                </p:seq>
              </p:childTnLst>
            </p:cTn>
          </p:par>
        </p:tnLst>
        <p:bldLst>
          <p:bldP spid="26" grpId="0" animBg="1"/>
          <p:bldP spid="2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715847" y="6206942"/>
            <a:ext cx="3169108" cy="1300903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 marL="339725" indent="-339725" algn="l">
              <a:buFont typeface="Arial" pitchFamily="34" charset="0"/>
              <a:buChar char="•"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39725" indent="-339725" algn="l">
              <a:buFont typeface="Arial" pitchFamily="34" charset="0"/>
              <a:buChar char="•"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Office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3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"/>
            </a:endParaRPr>
          </a:p>
        </p:txBody>
      </p:sp>
      <p:sp>
        <p:nvSpPr>
          <p:cNvPr id="6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Sign in and get oriented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change views:</a:t>
            </a:r>
          </a:p>
          <a:p>
            <a:pPr marL="0" indent="0">
              <a:buNone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the tabs below your picture (Contacts-&gt;Chat rooms-&gt;Conversations-&gt;Phone)</a:t>
            </a:r>
          </a:p>
          <a:p>
            <a:pPr marL="0" indent="0">
              <a:buNone/>
            </a:pPr>
            <a:r>
              <a:rPr lang="en-US" sz="1400" b="1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</a:t>
            </a: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 open the QuickLync menu: </a:t>
            </a:r>
          </a:p>
          <a:p>
            <a:pPr marL="0" indent="0">
              <a:buNone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a contact, then click an icon to send an IM, make a phone or video call, or see a contact card. 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endParaRPr lang="en-US" sz="2400" b="1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Change your picture 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Options button, then click </a:t>
            </a: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My Picture</a:t>
            </a: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Edit or Change Picture, </a:t>
            </a: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browse to and click new picture.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Open-&gt;Save-&gt;OK</a:t>
            </a: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None/>
            </a:pP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Set your conversation history</a:t>
            </a:r>
            <a:endParaRPr lang="en-US" sz="1400" b="1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Options button, then click </a:t>
            </a: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Personal</a:t>
            </a: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</a:t>
            </a: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elect or clear check box </a:t>
            </a: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 IM conversations in my email Conversation History folder</a:t>
            </a: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Set up your audio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Options button, then click </a:t>
            </a: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Audio Device</a:t>
            </a: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Select audio device to use for calls.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Test volume settings.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Make test call to check audio quality.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endParaRPr lang="en-US" sz="2400" b="1" smtClean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Set up your video</a:t>
            </a:r>
            <a:endParaRPr lang="en-US" sz="2400" b="1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Options button, then click </a:t>
            </a:r>
            <a:r>
              <a:rPr lang="en-US" sz="14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 Device</a:t>
            </a: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a built-in video camera,  view test image and adjust settings.  </a:t>
            </a:r>
            <a:endParaRPr lang="en-US" sz="140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an external video camera but Lync doesn’t detect it, check to ensure a good connection and make sure device drivers are installed and up to date.</a:t>
            </a:r>
            <a:endParaRPr lang="en-US" sz="1400" b="1" smtClean="0">
              <a:solidFill>
                <a:schemeClr val="tx1">
                  <a:lumMod val="75000"/>
                  <a:lumOff val="25000"/>
                </a:scheme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4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4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0" name="Media Placeholder 39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1" name="Media Placeholder 40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2" name="Media Placeholder 42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4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300390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1" name="Media Placeholder 39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2" name="Media Placeholder 40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2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/>
              <a:t>3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300390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300390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09643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smtClean="0">
                <a:solidFill>
                  <a:prstClr val="white"/>
                </a:solidFill>
                <a:latin typeface="Segoe UI Light" pitchFamily="34" charset="0"/>
              </a:rPr>
              <a:t>Course summary—Set up Lync 2013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63" name="Media Placeholder 35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4" name="Media Placeholder 36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5" name="Media Placeholder 37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66" name="Media Placeholder 38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pic>
        <p:nvPicPr>
          <p:cNvPr id="67" name="Media Placeholder 35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1" y="8496841"/>
            <a:ext cx="1115568" cy="630936"/>
          </a:xfrm>
          <a:prstGeom prst="rect">
            <a:avLst/>
          </a:prstGeom>
        </p:spPr>
      </p:pic>
      <p:pic>
        <p:nvPicPr>
          <p:cNvPr id="68" name="Media Placeholder 36">
            <a:hlinkClick r:id="rId16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68" y="8496841"/>
            <a:ext cx="1115568" cy="630936"/>
          </a:xfrm>
          <a:prstGeom prst="rect">
            <a:avLst/>
          </a:prstGeom>
        </p:spPr>
      </p:pic>
      <p:pic>
        <p:nvPicPr>
          <p:cNvPr id="69" name="Media Placeholder 37">
            <a:hlinkClick r:id="rId12" action="ppaction://hlinksldjump"/>
          </p:cNvPr>
          <p:cNvPicPr preferRelativeResize="0"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3" y="8496841"/>
            <a:ext cx="1115568" cy="630936"/>
          </a:xfrm>
          <a:prstGeom prst="rect">
            <a:avLst/>
          </a:prstGeom>
        </p:spPr>
      </p:pic>
      <p:pic>
        <p:nvPicPr>
          <p:cNvPr id="70" name="Media Placeholder 38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2" y="8497137"/>
            <a:ext cx="1115568" cy="630936"/>
          </a:xfrm>
          <a:prstGeom prst="rect">
            <a:avLst/>
          </a:prstGeom>
        </p:spPr>
      </p:pic>
      <p:sp>
        <p:nvSpPr>
          <p:cNvPr id="71" name="Rectangle 70">
            <a:hlinkClick r:id="rId14" action="ppaction://hlinksldjump"/>
          </p:cNvPr>
          <p:cNvSpPr/>
          <p:nvPr/>
        </p:nvSpPr>
        <p:spPr>
          <a:xfrm>
            <a:off x="6604256" y="848840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2" name="Rectangle 71">
            <a:hlinkClick r:id="rId12" action="ppaction://hlinksldjump"/>
          </p:cNvPr>
          <p:cNvSpPr/>
          <p:nvPr/>
        </p:nvSpPr>
        <p:spPr>
          <a:xfrm>
            <a:off x="5252636" y="848384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3" name="Rectangle 72">
            <a:hlinkClick r:id="rId16" action="ppaction://hlinksldjump"/>
          </p:cNvPr>
          <p:cNvSpPr/>
          <p:nvPr/>
        </p:nvSpPr>
        <p:spPr>
          <a:xfrm>
            <a:off x="3902644" y="8484210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4" name="Rectangle 73">
            <a:hlinkClick r:id="rId18" action="ppaction://hlinksldjump"/>
          </p:cNvPr>
          <p:cNvSpPr/>
          <p:nvPr/>
        </p:nvSpPr>
        <p:spPr>
          <a:xfrm>
            <a:off x="2549189" y="8484210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8" name="Media Placeholder 8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8" y="8495913"/>
            <a:ext cx="932611" cy="627836"/>
          </a:xfrm>
          <a:prstGeom prst="rect">
            <a:avLst/>
          </a:prstGeom>
        </p:spPr>
      </p:pic>
      <p:sp>
        <p:nvSpPr>
          <p:cNvPr id="50" name="Rectangle 49">
            <a:hlinkClick r:id="rId22" action="ppaction://hlinksldjump"/>
          </p:cNvPr>
          <p:cNvSpPr/>
          <p:nvPr/>
        </p:nvSpPr>
        <p:spPr>
          <a:xfrm>
            <a:off x="1226588" y="848462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Change picture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Save IMs (or not)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Set up audio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Set up video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1:19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Get oriented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73818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18948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6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7" name="Media Placeholder 35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6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9" name="Media Placeholder 37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38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21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2" name="Media Placeholder 40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3" name="Media Placeholder 42">
            <a:hlinkClick r:id="rId14" action="ppaction://hlinksldjump"/>
          </p:cNvPr>
          <p:cNvPicPr preferRelativeResize="0"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5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6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Media Placeholder 35">
            <a:hlinkClick r:id="rId11" action="ppaction://hlinksldjump"/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6">
            <a:hlinkClick r:id="rId9" action="ppaction://hlinksldjump"/>
          </p:cNvPr>
          <p:cNvPicPr preferRelativeResize="0"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30" name="Media Placeholder 37">
            <a:hlinkClick r:id="rId5" action="ppaction://hlinksldjump"/>
          </p:cNvPr>
          <p:cNvPicPr preferRelativeResize="0"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38">
            <a:hlinkClick r:id="rId7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2" name="Media Placeholder 39">
            <a:hlinkClick r:id="rId3" action="ppaction://hlinksldjump"/>
          </p:cNvPr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3" name="Media Placeholder 40">
            <a:hlinkClick r:id="rId18" action="ppaction://hlinksldjump"/>
          </p:cNvPr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5" name="Rectangle 34">
            <a:hlinkClick r:id="rId3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7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5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Rectangle 37">
            <a:hlinkClick r:id="rId9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9" name="Rectangle 38">
            <a:hlinkClick r:id="rId11" action="ppaction://hlinksldjump"/>
          </p:cNvPr>
          <p:cNvSpPr/>
          <p:nvPr/>
        </p:nvSpPr>
        <p:spPr>
          <a:xfrm>
            <a:off x="2549192" y="848434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19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6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6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22"/>
              </a:rPr>
              <a:t>Please tell us what you think</a:t>
            </a: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23"/>
            </a:endParaRPr>
          </a:p>
        </p:txBody>
      </p:sp>
      <p:pic>
        <p:nvPicPr>
          <p:cNvPr id="54" name="Picture 5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3" name="Media Placeholder 8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8" y="8495913"/>
            <a:ext cx="932611" cy="627836"/>
          </a:xfrm>
          <a:prstGeom prst="rect">
            <a:avLst/>
          </a:prstGeom>
        </p:spPr>
      </p:pic>
      <p:sp>
        <p:nvSpPr>
          <p:cNvPr id="56" name="Rectangle 55">
            <a:hlinkClick r:id="rId26" action="ppaction://hlinksldjump"/>
          </p:cNvPr>
          <p:cNvSpPr/>
          <p:nvPr/>
        </p:nvSpPr>
        <p:spPr>
          <a:xfrm>
            <a:off x="1226588" y="848462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Change picture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Save IMs (or not)</a:t>
            </a:r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Set up audio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Set up video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1:19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7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Get oriented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991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15" name="Media Placeholder 35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16" name="Media Placeholder 36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17" name="Media Placeholder 37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18" name="Media Placeholder 38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19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20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pic>
        <p:nvPicPr>
          <p:cNvPr id="21" name="Media Placeholder 42"/>
          <p:cNvPicPr preferRelativeResize="0"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3509" y="8496843"/>
            <a:ext cx="1115567" cy="630937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23" name="Text Placeholder 6"/>
          <p:cNvSpPr txBox="1">
            <a:spLocks/>
          </p:cNvSpPr>
          <p:nvPr/>
        </p:nvSpPr>
        <p:spPr>
          <a:xfrm>
            <a:off x="7964684" y="9221789"/>
            <a:ext cx="1089622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prstClr val="white"/>
                </a:solidFill>
                <a:latin typeface="Segoe UI Light" pitchFamily="34" charset="0"/>
              </a:rPr>
              <a:t>Summary</a:t>
            </a:r>
          </a:p>
        </p:txBody>
      </p:sp>
      <p:sp>
        <p:nvSpPr>
          <p:cNvPr id="24" name="Text Placeholder 6"/>
          <p:cNvSpPr txBox="1">
            <a:spLocks/>
          </p:cNvSpPr>
          <p:nvPr/>
        </p:nvSpPr>
        <p:spPr>
          <a:xfrm>
            <a:off x="9314623" y="9221789"/>
            <a:ext cx="1191525" cy="304800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Feedback 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Text Placeholder 6"/>
          <p:cNvSpPr txBox="1">
            <a:spLocks/>
          </p:cNvSpPr>
          <p:nvPr/>
        </p:nvSpPr>
        <p:spPr>
          <a:xfrm>
            <a:off x="10664033" y="9220645"/>
            <a:ext cx="1160817" cy="305944"/>
          </a:xfrm>
          <a:prstGeom prst="rect">
            <a:avLst/>
          </a:prstGeom>
          <a:noFill/>
        </p:spPr>
        <p:txBody>
          <a:bodyPr vert="horz" lIns="0" tIns="62612" rIns="125224" bIns="62612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pPr defTabSz="1252237"/>
            <a:r>
              <a:rPr lang="en-US" dirty="0" smtClean="0">
                <a:solidFill>
                  <a:prstClr val="white"/>
                </a:solidFill>
              </a:rPr>
              <a:t>Help 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6" name="Media Placeholder 35">
            <a:hlinkClick r:id="rId10" action="ppaction://hlinksldjump"/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084" y="8496843"/>
            <a:ext cx="1115567" cy="630937"/>
          </a:xfrm>
          <a:prstGeom prst="rect">
            <a:avLst/>
          </a:prstGeom>
        </p:spPr>
      </p:pic>
      <p:pic>
        <p:nvPicPr>
          <p:cNvPr id="27" name="Media Placeholder 36">
            <a:hlinkClick r:id="rId8" action="ppaction://hlinksldjump"/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870" y="8496843"/>
            <a:ext cx="1115567" cy="630937"/>
          </a:xfrm>
          <a:prstGeom prst="rect">
            <a:avLst/>
          </a:prstGeom>
        </p:spPr>
      </p:pic>
      <p:pic>
        <p:nvPicPr>
          <p:cNvPr id="28" name="Media Placeholder 37">
            <a:hlinkClick r:id="rId4" action="ppaction://hlinksldjump"/>
          </p:cNvPr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245" y="8496843"/>
            <a:ext cx="1115567" cy="630937"/>
          </a:xfrm>
          <a:prstGeom prst="rect">
            <a:avLst/>
          </a:prstGeom>
        </p:spPr>
      </p:pic>
      <p:pic>
        <p:nvPicPr>
          <p:cNvPr id="29" name="Media Placeholder 38">
            <a:hlinkClick r:id="rId6" action="ppaction://hlinksldjump"/>
          </p:cNvPr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115" y="8497139"/>
            <a:ext cx="1115567" cy="630937"/>
          </a:xfrm>
          <a:prstGeom prst="rect">
            <a:avLst/>
          </a:prstGeom>
        </p:spPr>
      </p:pic>
      <p:pic>
        <p:nvPicPr>
          <p:cNvPr id="30" name="Media Placeholder 39">
            <a:hlinkClick r:id="rId2" action="ppaction://hlinksldjump"/>
          </p:cNvPr>
          <p:cNvPicPr preferRelativeResize="0"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46" y="8496843"/>
            <a:ext cx="1115567" cy="630937"/>
          </a:xfrm>
          <a:prstGeom prst="rect">
            <a:avLst/>
          </a:prstGeom>
        </p:spPr>
      </p:pic>
      <p:pic>
        <p:nvPicPr>
          <p:cNvPr id="31" name="Media Placeholder 40">
            <a:hlinkClick r:id="rId13" action="ppaction://hlinksldjump"/>
          </p:cNvPr>
          <p:cNvPicPr preferRelativeResize="0"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216" y="8497548"/>
            <a:ext cx="1115567" cy="630937"/>
          </a:xfrm>
          <a:prstGeom prst="rect">
            <a:avLst/>
          </a:prstGeom>
        </p:spPr>
      </p:pic>
      <p:sp>
        <p:nvSpPr>
          <p:cNvPr id="32" name="Rectangle 31">
            <a:hlinkClick r:id="rId17" action="ppaction://hlinksldjump"/>
          </p:cNvPr>
          <p:cNvSpPr/>
          <p:nvPr/>
        </p:nvSpPr>
        <p:spPr>
          <a:xfrm>
            <a:off x="9310169" y="849270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3" name="Rectangle 32">
            <a:hlinkClick r:id="rId2" action="ppaction://hlinksldjump"/>
          </p:cNvPr>
          <p:cNvSpPr/>
          <p:nvPr/>
        </p:nvSpPr>
        <p:spPr>
          <a:xfrm>
            <a:off x="7958550" y="848666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4" name="Rectangle 33">
            <a:hlinkClick r:id="rId6" action="ppaction://hlinksldjump"/>
          </p:cNvPr>
          <p:cNvSpPr/>
          <p:nvPr/>
        </p:nvSpPr>
        <p:spPr>
          <a:xfrm>
            <a:off x="6604256" y="8484885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5" name="Rectangle 34">
            <a:hlinkClick r:id="rId4" action="ppaction://hlinksldjump"/>
          </p:cNvPr>
          <p:cNvSpPr/>
          <p:nvPr/>
        </p:nvSpPr>
        <p:spPr>
          <a:xfrm>
            <a:off x="5252636" y="8483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6" name="Rectangle 35">
            <a:hlinkClick r:id="rId8" action="ppaction://hlinksldjump"/>
          </p:cNvPr>
          <p:cNvSpPr/>
          <p:nvPr/>
        </p:nvSpPr>
        <p:spPr>
          <a:xfrm>
            <a:off x="3906302" y="848069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7" name="Rectangle 36">
            <a:hlinkClick r:id="rId10" action="ppaction://hlinksldjump"/>
          </p:cNvPr>
          <p:cNvSpPr/>
          <p:nvPr/>
        </p:nvSpPr>
        <p:spPr>
          <a:xfrm>
            <a:off x="2549192" y="848069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 dirty="0">
              <a:solidFill>
                <a:prstClr val="white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625700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5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325851" y="8068156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70721" y="8059764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199356" y="8059764"/>
            <a:ext cx="290434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70758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915793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274391" y="8059762"/>
            <a:ext cx="379260" cy="357007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defTabSz="1252237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0677131" y="8078790"/>
            <a:ext cx="379260" cy="349251"/>
          </a:xfrm>
          <a:prstGeom prst="rect">
            <a:avLst/>
          </a:prstGeom>
          <a:noFill/>
        </p:spPr>
        <p:txBody>
          <a:bodyPr wrap="square" lIns="0" tIns="63994" rIns="0" bIns="0" rtlCol="0">
            <a:spAutoFit/>
          </a:bodyPr>
          <a:lstStyle/>
          <a:p>
            <a:pPr defTabSz="1252237"/>
            <a:r>
              <a:rPr lang="en-US" sz="18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1" name="Subtitle 2"/>
          <p:cNvSpPr>
            <a:spLocks noGrp="1"/>
          </p:cNvSpPr>
          <p:nvPr>
            <p:ph type="subTitle" idx="4294967295"/>
          </p:nvPr>
        </p:nvSpPr>
        <p:spPr>
          <a:xfrm>
            <a:off x="1257300" y="5370843"/>
            <a:ext cx="10501313" cy="1295399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download a course and the </a:t>
            </a: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videos don’t play</a:t>
            </a:r>
          </a:p>
          <a:p>
            <a:pPr marL="176213" indent="0"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that doesn’t work, you may have PowerPoint 2007 or earlier. If you do, you need to </a:t>
            </a: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get the PowerPoint Viewer</a:t>
            </a:r>
            <a:r>
              <a:rPr lang="en-US" sz="1700" dirty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the QuickTime player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upgrade to PowerPoint 2013</a:t>
            </a:r>
            <a:r>
              <a:rPr lang="en-US" sz="1700" dirty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</p:txBody>
      </p:sp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609" y="2298042"/>
            <a:ext cx="8047619" cy="71428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pic>
        <p:nvPicPr>
          <p:cNvPr id="49" name="Media Placeholder 8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788" y="8495913"/>
            <a:ext cx="932611" cy="627836"/>
          </a:xfrm>
          <a:prstGeom prst="rect">
            <a:avLst/>
          </a:prstGeom>
        </p:spPr>
      </p:pic>
      <p:sp>
        <p:nvSpPr>
          <p:cNvPr id="57" name="Rectangle 56">
            <a:hlinkClick r:id="rId24" action="ppaction://hlinksldjump"/>
          </p:cNvPr>
          <p:cNvSpPr/>
          <p:nvPr/>
        </p:nvSpPr>
        <p:spPr>
          <a:xfrm>
            <a:off x="1226588" y="848462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2581105" y="9221787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Change picture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3922345" y="9226296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Save IMs (or not)</a:t>
            </a:r>
            <a:endParaRPr lang="en-US" dirty="0"/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270106" y="9221787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smtClean="0">
                <a:solidFill>
                  <a:schemeClr val="bg1"/>
                </a:solidFill>
                <a:latin typeface="Segoe UI Light" pitchFamily="34" charset="0"/>
              </a:rPr>
              <a:t>Set up audio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6621419" y="9221787"/>
            <a:ext cx="1076000" cy="315618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Set up video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>
            <a:off x="3318081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66568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20434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1:09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370352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 :51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1964748" y="8951976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smtClean="0">
                <a:solidFill>
                  <a:schemeClr val="bg1"/>
                </a:solidFill>
                <a:latin typeface="Segoe UI Light" pitchFamily="34" charset="0"/>
              </a:rPr>
              <a:t>1:19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1211196" y="9221787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smtClean="0"/>
              <a:t>Get oriented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7929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MEDIACAPTIONSPROMPTED" val="False"/>
  <p:tag name="TEMPPRESENTATIONFILE" val="C:\Users\tlulofs\AppData\Local\Temp\tmpCA77.tmp"/>
  <p:tag name="TEMPMEDIAFILENAME" val="C:\Users\tlulofs\AppData\Local\Temp\tmpCC4D_Sign in and get oriented with Lync 2013.mp4"/>
  <p:tag name="MEDIAFADEDURATION" val="0.2"/>
  <p:tag name="MEDIATRANSPARENCY" val="0.3"/>
  <p:tag name="MEDIACAPTIONSHIDDEN" val="False"/>
  <p:tag name="CUSTOMXMLPARTID" val="{D341C838-6018-45DC-B67E-96E9726CB53E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2b7222ba-d44b-4f25-8ae5-14e3b6bdcae4"/>
  <p:tag name="CAPTIONITEMSYSNAME" val="Sign in and get oriented with Lync 2013TheConversations00:00:43.0-00:00:49.7"/>
  <p:tag name="BOOKMARKENTRYNAME" val="Sign in and get oriented with Lync 201300:00:43.0"/>
  <p:tag name="BOOKMARKEXITNAME" val="Sign in and get oriented with Lync 201300:00:49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dcb85f39-7763-433b-a867-bb1ed3d060a6"/>
  <p:tag name="CAPTIONITEMSYSNAME" val="Sign in and get oriented with Lync 2013Thedial00:00:49.8-00:00:55.3"/>
  <p:tag name="BOOKMARKENTRYNAME" val="Sign in and get oriented with Lync 201300:00:49.8"/>
  <p:tag name="BOOKMARKEXITNAME" val="Sign in and get oriented with Lync 201300:00:55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afd29be7-376e-42ec-9c23-0f2f52f662d4"/>
  <p:tag name="CAPTIONITEMSYSNAME" val="Sign in and get oriented with Lync 2013Butsince00:00:55.4-00:00:59.6"/>
  <p:tag name="BOOKMARKENTRYNAME" val="Sign in and get oriented with Lync 201300:00:55.4"/>
  <p:tag name="BOOKMARKEXITNAME" val="Sign in and get oriented with Lync 201300:00:59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8f182029-b73b-4ae0-a176-f4e54fe06e3a"/>
  <p:tag name="CAPTIONITEMSYSNAME" val="Sign in and get oriented with Lync 2013Nowthis00:00:59.7-00:01:06.4"/>
  <p:tag name="BOOKMARKENTRYNAME" val="Sign in and get oriented with Lync 201300:00:59.7"/>
  <p:tag name="BOOKMARKEXITNAME" val="Sign in and get oriented with Lync 201300:01:0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21c7411b-3544-47eb-8083-bf89f297b198"/>
  <p:tag name="CAPTIONITEMSYSNAME" val="Sign in and get oriented with Lync 2013Youcan00:01:06.5-00:01:10.2"/>
  <p:tag name="BOOKMARKENTRYNAME" val="Sign in and get oriented with Lync 201300:01:06.5"/>
  <p:tag name="BOOKMARKEXITNAME" val="Sign in and get oriented with Lync 201300:01:1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aa0dbc56-cc82-41b5-bd6f-f921ec010fc6"/>
  <p:tag name="CAPTIONITEMSYSNAME" val="Sign in and get oriented with Lync 2013Butif00:01:10.3-00:01:16.4"/>
  <p:tag name="BOOKMARKENTRYNAME" val="Sign in and get oriented with Lync 201300:01:10.3"/>
  <p:tag name="BOOKMARKEXITNAME" val="Sign in and get oriented with Lync 201300:01:16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cdb30cf2-22b5-4772-9f92-99343f77a3a9"/>
  <p:tag name="CAPTIONITEMSYSNAME" val="Sign in and get oriented with Lync 2013Sofor00:01:16.5-00:01:22.1"/>
  <p:tag name="BOOKMARKENTRYNAME" val="Sign in and get oriented with Lync 201300:01:16.5"/>
  <p:tag name="BOOKMARKEXITNAME" val="Sign in and get oriented with Lync 201300:01:2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431f5b18-52ae-461e-955d-83b7bb63d847"/>
  <p:tag name="CAPTIONITEMSYSNAME" val="Sign in and get oriented with Lync 2013AndI00:01:22.2-00:01:25.1"/>
  <p:tag name="BOOKMARKENTRYNAME" val="Sign in and get oriented with Lync 201300:01:22.2"/>
  <p:tag name="BOOKMARKEXITNAME" val="Sign in and get oriented with Lync 201300:01:25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MEDIACAPTIONSPROMPTED" val="False"/>
  <p:tag name="TEMPPRESENTATIONFILE" val="C:\Users\tlulofs\AppData\Local\Temp\tmp1771.tmp"/>
  <p:tag name="TEMPMEDIAFILENAME" val="C:\Users\tlulofs\AppData\Local\Temp\tmp1909_Change Your Picture in Lync 2013.mp4"/>
  <p:tag name="MEDIAFADEDURATION" val="0.2"/>
  <p:tag name="MEDIATRANSPARENCY" val="0.3"/>
  <p:tag name="MEDIACAPTIONSHIDDEN" val="False"/>
  <p:tag name="CUSTOMXMLPARTID" val="{3FDF2E8D-D311-4682-9D92-80B0250AA97B}"/>
  <p:tag name="MEDIACAPTIONCOUNT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c3ecdaf2-950d-4c75-b1f3-ab8da8fd146c"/>
  <p:tag name="CAPTIONITEMSYSNAME" val="Change Your Picture in Lync 2013Let’ssay00:00:00.0-00:00:04.2"/>
  <p:tag name="BOOKMARKENTRYNAME" val="Change Your Picture in Lync 201300:00:00.0"/>
  <p:tag name="BOOKMARKEXITNAME" val="Change Your Picture in Lync 201300:00:0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83a392c5-2d91-40da-84df-24807bc15137"/>
  <p:tag name="CAPTIONITEMSYSNAME" val="Sign in and get oriented with Lync 2013MicrosoftLync00:00:00.0-00:00:05.3"/>
  <p:tag name="BOOKMARKENTRYNAME" val="Sign in and get oriented with Lync 201300:00:00.0"/>
  <p:tag name="BOOKMARKEXITNAME" val="Sign in and get oriented with Lync 201300:00:05.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75113168-9df2-4b57-aac4-feec92067389"/>
  <p:tag name="CAPTIONITEMSYSNAME" val="Change Your Picture in Lync 2013Ifyou’re00:00:04.3-00:00:10.1"/>
  <p:tag name="BOOKMARKENTRYNAME" val="Change Your Picture in Lync 201300:00:04.3"/>
  <p:tag name="BOOKMARKEXITNAME" val="Change Your Picture in Lync 201300:00:10.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67b18f7d-f3d1-47be-a532-e330150b4aad"/>
  <p:tag name="CAPTIONITEMSYSNAME" val="Change Your Picture in Lync 2013Nowif00:00:10.2-00:00:13.1"/>
  <p:tag name="BOOKMARKENTRYNAME" val="Change Your Picture in Lync 201300:00:10.2"/>
  <p:tag name="BOOKMARKEXITNAME" val="Change Your Picture in Lync 201300:00:13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b724fad6-d2ab-428b-802a-26a7626f2ca0"/>
  <p:tag name="CAPTIONITEMSYSNAME" val="Change Your Picture in Lync 2013you’llneed00:00:13.2-00:00:16.4"/>
  <p:tag name="BOOKMARKENTRYNAME" val="Change Your Picture in Lync 201300:00:13.2"/>
  <p:tag name="BOOKMARKEXITNAME" val="Change Your Picture in Lync 201300:00:16.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a6efa4e1-e3be-4082-8c27-99672828356f"/>
  <p:tag name="CAPTIONITEMSYSNAME" val="Change Your Picture in Lync 2013Justgo00:00:16.5-00:00:22.9"/>
  <p:tag name="BOOKMARKENTRYNAME" val="Change Your Picture in Lync 201300:00:16.5"/>
  <p:tag name="BOOKMARKEXITNAME" val="Change Your Picture in Lync 201300:00:22.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431777a9-f96d-4453-a172-fe9c15a5ed13"/>
  <p:tag name="CAPTIONITEMSYSNAME" val="Change Your Picture in Lync 2013Tochange00:00:23.0-00:00:28.2"/>
  <p:tag name="BOOKMARKENTRYNAME" val="Change Your Picture in Lync 201300:00:23.0"/>
  <p:tag name="BOOKMARKEXITNAME" val="Change Your Picture in Lync 201300:00:28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fef00325-5d8e-4c6e-8f02-ce0adde3aad5"/>
  <p:tag name="CAPTIONITEMSYSNAME" val="Change Your Picture in Lync 2013Nowdon’t00:00:28.3-00:00:33.2"/>
  <p:tag name="BOOKMARKENTRYNAME" val="Change Your Picture in Lync 201300:00:28.3"/>
  <p:tag name="BOOKMARKEXITNAME" val="Change Your Picture in Lync 201300:00:33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9b0ebd81-d33e-49d2-b40f-cb8c89b875d2"/>
  <p:tag name="CAPTIONITEMSYSNAME" val="Change Your Picture in Lync 2013Andin00:00:33.3-00:00:36.2"/>
  <p:tag name="BOOKMARKENTRYNAME" val="Change Your Picture in Lync 201300:00:33.3"/>
  <p:tag name="BOOKMARKEXITNAME" val="Change Your Picture in Lync 201300:00:36.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1916dff9-f6db-4ecc-abf2-6c77595adaf9"/>
  <p:tag name="CAPTIONITEMSYSNAME" val="Change Your Picture in Lync 2013Nowthis00:00:36.3-00:00:40.7"/>
  <p:tag name="BOOKMARKENTRYNAME" val="Change Your Picture in Lync 201300:00:36.3"/>
  <p:tag name="BOOKMARKEXITNAME" val="Change Your Picture in Lync 201300:00:40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3db6bb90-abe5-4353-95a2-09b49a00ee10"/>
  <p:tag name="CAPTIONITEMSYSNAME" val="Change Your Picture in Lync 2013Itcan00:00:40.8-00:00:44.7"/>
  <p:tag name="BOOKMARKENTRYNAME" val="Change Your Picture in Lync 201300:00:40.8"/>
  <p:tag name="BOOKMARKEXITNAME" val="Change Your Picture in Lync 201300:00:44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cba16b5d-ccc7-4ccc-b824-bcf4702e2d4a"/>
  <p:tag name="CAPTIONITEMSYSNAME" val="Change Your Picture in Lync 2013Itcan00:00:44.8-00:00:47.1"/>
  <p:tag name="BOOKMARKENTRYNAME" val="Change Your Picture in Lync 201300:00:44.8"/>
  <p:tag name="BOOKMARKEXITNAME" val="Change Your Picture in Lync 201300:00:47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fe834827-faa8-4198-b5ec-4ab64ab397b6"/>
  <p:tag name="CAPTIONITEMSYSNAME" val="Sign in and get oriented with Lync 2013chatrooms,00:00:05.4-00:00:09.7"/>
  <p:tag name="BOOKMARKENTRYNAME" val="Sign in and get oriented with Lync 201300:00:05.4"/>
  <p:tag name="BOOKMARKEXITNAME" val="Sign in and get oriented with Lync 201300:00:09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325f8de0-3fd0-4483-ab7f-39bc5c479ab4"/>
  <p:tag name="CAPTIONITEMSYSNAME" val="Change Your Picture in Lync 2013becauseExchange00:00:47.2-00:00:51.0"/>
  <p:tag name="BOOKMARKENTRYNAME" val="Change Your Picture in Lync 201300:00:47.2"/>
  <p:tag name="BOOKMARKEXITNAME" val="Change Your Picture in Lync 201300:00:51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ab2cb3d0-7288-4f6e-a9c2-505787ac0f89"/>
  <p:tag name="CAPTIONITEMSYSNAME" val="Change Your Picture in Lync 2013So,I’ll00:00:51.1-00:01:01.9"/>
  <p:tag name="BOOKMARKENTRYNAME" val="Change Your Picture in Lync 201300:00:51.1"/>
  <p:tag name="BOOKMARKEXITNAME" val="Change Your Picture in Lync 201300:01:01.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c5244d0a-1ffa-49cd-b7ba-6fdaffda1ae1"/>
  <p:tag name="CAPTIONINTERNALID" val="76e4f2ff-f3a6-41e5-b377-cf6a712e2aa3"/>
  <p:tag name="CAPTIONITEMSYSNAME" val="Change Your Picture in Lync 2013Andthere00:01:02.0-00:01:04.9"/>
  <p:tag name="BOOKMARKENTRYNAME" val="Change Your Picture in Lync 201300:01:02.0"/>
  <p:tag name="BOOKMARKEXITNAME" val="Change Your Picture in Lync 201300:01:04.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MEDIACAPTIONSPROMPTED" val="False"/>
  <p:tag name="TEMPPRESENTATIONFILE" val="C:\Users\tlulofs\AppData\Local\Temp\tmp5D0B.tmp"/>
  <p:tag name="TEMPMEDIAFILENAME" val="C:\Users\tlulofs\AppData\Local\Temp\tmp5F00_Set your conversation history in Lync 2013.mp4"/>
  <p:tag name="MEDIAFADEDURATION" val="0.2"/>
  <p:tag name="MEDIATRANSPARENCY" val="0.3"/>
  <p:tag name="MEDIACAPTIONSHIDDEN" val="False"/>
  <p:tag name="CUSTOMXMLPARTID" val="{DC426461-6A95-4FBD-85BE-81C3F897AF76}"/>
  <p:tag name="MEDIACAPTIONCOUNT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ec6fd995-4116-47e2-9650-f276aa3c185b"/>
  <p:tag name="CAPTIONITEMSYSNAME" val="Set your conversation history in Lync 2013Everneed00:00:00.0-00:00:05.2"/>
  <p:tag name="BOOKMARKENTRYNAME" val="Set your conversation history in Lync 201300:00:00.0"/>
  <p:tag name="BOOKMARKEXITNAME" val="Set your conversation history in Lync 201300:00:05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9c9a47c6-8346-45cc-b188-07c5f10f1e22"/>
  <p:tag name="CAPTIONITEMSYSNAME" val="Set your conversation history in Lync 2013Ifyou00:00:05.3-00:00:10.7"/>
  <p:tag name="BOOKMARKENTRYNAME" val="Set your conversation history in Lync 201300:00:05.3"/>
  <p:tag name="BOOKMARKEXITNAME" val="Set your conversation history in Lync 201300:00:10.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72218423-7e89-481f-bdc3-ffab2eab9e5a"/>
  <p:tag name="CAPTIONITEMSYSNAME" val="Set your conversation history in Lync 2013Here’show00:00:10.8-00:00:12.0"/>
  <p:tag name="BOOKMARKENTRYNAME" val="Set your conversation history in Lync 201300:00:10.8"/>
  <p:tag name="BOOKMARKEXITNAME" val="Set your conversation history in Lync 201300:00:12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01531b40-32f9-4c82-9a48-376e6247f5b5"/>
  <p:tag name="CAPTIONITEMSYSNAME" val="Set your conversation history in Lync 2013InLync,00:00:12.1-00:00:16.4"/>
  <p:tag name="BOOKMARKENTRYNAME" val="Set your conversation history in Lync 201300:00:12.1"/>
  <p:tag name="BOOKMARKEXITNAME" val="Set your conversation history in Lync 201300:00:16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bc127f5f-90d7-4628-9382-151b8948d4e7"/>
  <p:tag name="CAPTIONITEMSYSNAME" val="Set your conversation history in Lync 2013Nowlook00:00:16.5-00:00:22.3"/>
  <p:tag name="BOOKMARKENTRYNAME" val="Set your conversation history in Lync 201300:00:16.5"/>
  <p:tag name="BOOKMARKEXITNAME" val="Set your conversation history in Lync 201300:00:22.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37a806f0-03e4-4eca-9ab2-5a99d62a143a"/>
  <p:tag name="CAPTIONITEMSYSNAME" val="Set your conversation history in Lync 2013Ifit’s00:00:22.4-00:00:26.8"/>
  <p:tag name="BOOKMARKENTRYNAME" val="Set your conversation history in Lync 201300:00:22.4"/>
  <p:tag name="BOOKMARKEXITNAME" val="Set your conversation history in Lync 201300:00:26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bd355534-4734-454a-920c-c54a00a5f9bc"/>
  <p:tag name="CAPTIONITEMSYSNAME" val="Sign in and get oriented with Lync 2013Butbefore00:00:09.8-00:00:14.6"/>
  <p:tag name="BOOKMARKENTRYNAME" val="Sign in and get oriented with Lync 201300:00:09.8"/>
  <p:tag name="BOOKMARKEXITNAME" val="Sign in and get oriented with Lync 201300:00:14.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fcc3a8d2-47c8-413b-a4d4-ca4a3d8fd23e"/>
  <p:tag name="CAPTIONITEMSYSNAME" val="Set your conversation history in Lync 2013Ifthe00:00:26.9-00:00:32.6"/>
  <p:tag name="BOOKMARKENTRYNAME" val="Set your conversation history in Lync 201300:00:26.9"/>
  <p:tag name="BOOKMARKEXITNAME" val="Set your conversation history in Lync 201300:00:32.6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bd0c962a-4620-477b-bf68-8bc095630d95"/>
  <p:tag name="CAPTIONITEMSYSNAME" val="Set your conversation history in Lync 2013Thenext00:00:32.7-00:00:36.4"/>
  <p:tag name="BOOKMARKENTRYNAME" val="Set your conversation history in Lync 201300:00:32.7"/>
  <p:tag name="BOOKMARKEXITNAME" val="Set your conversation history in Lync 201300:00:36.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4371cf27-4e19-42f8-88a7-52baf07b5192"/>
  <p:tag name="CAPTIONITEMSYSNAME" val="Set your conversation history in Lync 2013Now,if00:00:36.5-00:00:40.8"/>
  <p:tag name="BOOKMARKENTRYNAME" val="Set your conversation history in Lync 201300:00:36.5"/>
  <p:tag name="BOOKMARKEXITNAME" val="Set your conversation history in Lync 201300:00:40.8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aa1d289a-e2f3-4e65-8264-b44fb86e53e0"/>
  <p:tag name="CAPTIONITEMSYSNAME" val="Set your conversation history in Lync 2013Yourcompany00:00:40.9-00:00:43.4"/>
  <p:tag name="BOOKMARKENTRYNAME" val="Set your conversation history in Lync 201300:00:40.9"/>
  <p:tag name="BOOKMARKEXITNAME" val="Set your conversation history in Lync 201300:00:43.4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48daf004-88bc-4f45-9c72-ef0cccec1daa"/>
  <p:tag name="CAPTIONITEMSYSNAME" val="Set your conversation history in Lync 2013Soto00:00:43.5-00:00:48.3"/>
  <p:tag name="BOOKMARKENTRYNAME" val="Set your conversation history in Lync 201300:00:43.5"/>
  <p:tag name="BOOKMARKEXITNAME" val="Set your conversation history in Lync 201300:00:48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16d8e2bf-6e96-4fdd-9b65-5b296e10ed38"/>
  <p:tag name="CAPTIONITEMSYSNAME" val="Set your conversation history in Lync 2013andthey’re00:00:48.4-00:00:50.6"/>
  <p:tag name="BOOKMARKENTRYNAME" val="Set your conversation history in Lync 201300:00:48.4"/>
  <p:tag name="BOOKMARKEXITNAME" val="Set your conversation history in Lync 201300:00:50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9ef7b9b0-2861-46ef-9171-ef9e45140b2a"/>
  <p:tag name="CAPTIONITEMSYSNAME" val="Set your conversation history in Lync 2013Toget00:00:50.7-00:00:56.6"/>
  <p:tag name="BOOKMARKENTRYNAME" val="Set your conversation history in Lync 201300:00:50.7"/>
  <p:tag name="BOOKMARKEXITNAME" val="Set your conversation history in Lync 201300:00:56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ffd23d74-3ffe-4b15-af71-66b569882fa3"/>
  <p:tag name="CAPTIONITEMSYSNAME" val="Set your conversation history in Lync 2013Ican00:00:56.7-00:01:02.9"/>
  <p:tag name="BOOKMARKENTRYNAME" val="Set your conversation history in Lync 201300:00:56.7"/>
  <p:tag name="BOOKMARKEXITNAME" val="Set your conversation history in Lync 201300:01:02.9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12adc56-2601-4e0b-9b86-a55459aa7999"/>
  <p:tag name="CAPTIONINTERNALID" val="e2132158-5f45-43ad-99a4-dc36324f2baf"/>
  <p:tag name="CAPTIONITEMSYSNAME" val="Set your conversation history in Lync 2013Mypast00:01:03.0-00:01:05.9"/>
  <p:tag name="BOOKMARKENTRYNAME" val="Set your conversation history in Lync 201300:01:03.0"/>
  <p:tag name="BOOKMARKEXITNAME" val="Set your conversation history in Lync 201300:01:05.9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DIACAPTIONSPROMPTED" val="False"/>
  <p:tag name="CAPTIONID" val="d726ccfb-13ec-4b4a-945f-b67fc79cc009"/>
  <p:tag name="TEMPPRESENTATIONFILE" val="C:\Users\tlulofs\AppData\Local\Temp\tmp96C4.tmp"/>
  <p:tag name="TEMPMEDIAFILENAME" val="C:\Users\tlulofs\AppData\Local\Temp\tmp9A2F_Set up your audio in Lync 2013.mp4"/>
  <p:tag name="MEDIAFADEDURATION" val="0.2"/>
  <p:tag name="MEDIATRANSPARENCY" val="0.3"/>
  <p:tag name="MEDIACAPTIONSHIDDEN" val="False"/>
  <p:tag name="CUSTOMXMLPARTID" val="{AD947796-86B0-4280-8797-6B3E881E92EB}"/>
  <p:tag name="MEDIACAPTIONCOUNT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698ac9e2-8c4a-4ce4-840b-1bda3448f869"/>
  <p:tag name="CAPTIONITEMSYSNAME" val="Sign in and get oriented with Lync 2013Lyncautomatically00:00:14.7-00:00:19.5"/>
  <p:tag name="BOOKMARKENTRYNAME" val="Sign in and get oriented with Lync 201300:00:14.7"/>
  <p:tag name="BOOKMARKEXITNAME" val="Sign in and get oriented with Lync 201300:00:19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ab8e6906-6f25-448b-9e92-a0b320b84321"/>
  <p:tag name="CAPTIONITEMSYSNAME" val="Set up your audio in Lync 2013Beforeyou00:00:00.0-00:00:05.7"/>
  <p:tag name="BOOKMARKENTRYNAME" val="Set up your audio in Lync 201300:00:00.0"/>
  <p:tag name="BOOKMARKEXITNAME" val="Set up your audio in Lync 201300:00:05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546b82c6-4abc-4184-9b27-b868ac42b1ca"/>
  <p:tag name="CAPTIONITEMSYSNAME" val="Set up your audio in Lync 2013Clickthe00:00:05.8-00:00:11.2"/>
  <p:tag name="BOOKMARKENTRYNAME" val="Set up your audio in Lync 201300:00:05.8"/>
  <p:tag name="BOOKMARKEXITNAME" val="Set up your audio in Lync 201300:00:11.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04217378-44a1-493a-9b6f-3390af41df69"/>
  <p:tag name="CAPTIONITEMSYSNAME" val="Set up your audio in Lync 2013andselect00:00:11.3-00:00:13.2"/>
  <p:tag name="BOOKMARKENTRYNAME" val="Set up your audio in Lync 201300:00:11.3"/>
  <p:tag name="BOOKMARKEXITNAME" val="Set up your audio in Lync 201300:00:13.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e4511f0e-d6f5-4df0-afd5-9b1b0f6fc194"/>
  <p:tag name="CAPTIONITEMSYSNAME" val="Set up your audio in Lync 2013Forexample,00:00:13.3-00:00:19.4"/>
  <p:tag name="BOOKMARKENTRYNAME" val="Set up your audio in Lync 201300:00:13.3"/>
  <p:tag name="BOOKMARKEXITNAME" val="Set up your audio in Lync 201300:00:19.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a65ef68a-968b-4efb-bbd9-8e2dfc338857"/>
  <p:tag name="CAPTIONITEMSYSNAME" val="Set up your audio in Lync 2013Ifyou00:00:19.5-00:00:25.5"/>
  <p:tag name="BOOKMARKENTRYNAME" val="Set up your audio in Lync 201300:00:19.5"/>
  <p:tag name="BOOKMARKEXITNAME" val="Set up your audio in Lync 201300:00:25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e8b807cf-b033-4814-9ea1-4a7bbd38db91"/>
  <p:tag name="CAPTIONITEMSYSNAME" val="Set up your audio in Lync 2013Nowadjust00:00:25.6-00:00:31.0"/>
  <p:tag name="BOOKMARKENTRYNAME" val="Set up your audio in Lync 201300:00:25.6"/>
  <p:tag name="BOOKMARKEXITNAME" val="Set up your audio in Lync 201300:00:31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45e67d88-e17d-4c8d-b4bf-c5587fdd6e9a"/>
  <p:tag name="CAPTIONITEMSYSNAME" val="Set up your audio in Lync 2013Ifthere’s00:00:31.1-00:00:36.5"/>
  <p:tag name="BOOKMARKENTRYNAME" val="Set up your audio in Lync 201300:00:31.1"/>
  <p:tag name="BOOKMARKEXITNAME" val="Set up your audio in Lync 201300:00:36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be2c589d-77f9-42b5-96e2-99e1fac0b0c2"/>
  <p:tag name="CAPTIONITEMSYSNAME" val="Set up your audio in Lync 2013Nowmine00:00:36.6-00:00:41.1"/>
  <p:tag name="BOOKMARKENTRYNAME" val="Set up your audio in Lync 201300:00:36.6"/>
  <p:tag name="BOOKMARKEXITNAME" val="Set up your audio in Lync 201300:00:41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3a20a03a-b734-448f-ac03-e833d2375526"/>
  <p:tag name="CAPTIONITEMSYSNAME" val="Set up your audio in Lync 2013Ok,that’s00:00:41.2-00:00:42.9"/>
  <p:tag name="BOOKMARKENTRYNAME" val="Set up your audio in Lync 201300:00:41.2"/>
  <p:tag name="BOOKMARKEXITNAME" val="Set up your audio in Lync 201300:00:42.9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c8bc4736-16dc-43db-aac1-6359a58fe822"/>
  <p:tag name="CAPTIONITEMSYSNAME" val="Set up your audio in Lync 2013Nowthe00:00:43.0-00:00:44.4"/>
  <p:tag name="BOOKMARKENTRYNAME" val="Set up your audio in Lync 201300:00:43.0"/>
  <p:tag name="BOOKMARKEXITNAME" val="Set up your audio in Lync 201300:00:44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3f86e7c9-3b04-4c2f-a7e7-2d7b1249be13"/>
  <p:tag name="CAPTIONITEMSYSNAME" val="Sign in and get oriented with Lync 2013Here,you00:00:19.6-00:00:28.8"/>
  <p:tag name="BOOKMARKENTRYNAME" val="Sign in and get oriented with Lync 201300:00:19.6"/>
  <p:tag name="BOOKMARKEXITNAME" val="Sign in and get oriented with Lync 201300:00:28.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51ae2b2a-dc02-4328-a182-aea8d9e8379c"/>
  <p:tag name="CAPTIONITEMSYSNAME" val="Set up your audio in Lync 2013Testing,testing,00:00:44.5-00:00:46.0"/>
  <p:tag name="BOOKMARKENTRYNAME" val="Set up your audio in Lync 201300:00:44.5"/>
  <p:tag name="BOOKMARKEXITNAME" val="Set up your audio in Lync 201300:00:46.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e749fd46-5bba-4392-8f47-df0f13a69155"/>
  <p:tag name="CAPTIONITEMSYSNAME" val="Set up your audio in Lync 2013Okay,looks00:00:46.1-00:00:47.7"/>
  <p:tag name="BOOKMARKENTRYNAME" val="Set up your audio in Lync 201300:00:46.1"/>
  <p:tag name="BOOKMARKEXITNAME" val="Set up your audio in Lync 201300:00:47.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ec41933c-12a7-4558-aa24-537e018b63e3"/>
  <p:tag name="CAPTIONITEMSYSNAME" val="Set up your audio in Lync 2013Thenclick00:00:47.8-00:00:52.8"/>
  <p:tag name="BOOKMARKENTRYNAME" val="Set up your audio in Lync 201300:00:47.8"/>
  <p:tag name="BOOKMARKEXITNAME" val="Set up your audio in Lync 201300:00:52.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b79b2ba9-b8aa-4820-bf6c-a0ae106c8619"/>
  <p:tag name="CAPTIONITEMSYSNAME" val="Set up your audio in Lync 2013[Tocheck00:00:52.9-00:01:00.6"/>
  <p:tag name="BOOKMARKENTRYNAME" val="Set up your audio in Lync 201300:00:52.9"/>
  <p:tag name="BOOKMARKEXITNAME" val="Set up your audio in Lync 201300:01:00.6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0cbb919e-ecea-4719-b07f-85c3e6810752"/>
  <p:tag name="CAPTIONITEMSYSNAME" val="Set up your audio in Lync 2013Here’sthe00:01:00.7-00:01:03.9"/>
  <p:tag name="BOOKMARKENTRYNAME" val="Set up your audio in Lync 201300:01:00.7"/>
  <p:tag name="BOOKMARKEXITNAME" val="Set up your audio in Lync 201300:01:03.9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ec6ac3d0-2319-49f1-b47e-20c69f501544"/>
  <p:tag name="CAPTIONITEMSYSNAME" val="Set up your audio in Lync 2013[Here’swhat00:01:04.0-00:01:05.6"/>
  <p:tag name="BOOKMARKENTRYNAME" val="Set up your audio in Lync 201300:01:04.0"/>
  <p:tag name="BOOKMARKEXITNAME" val="Set up your audio in Lync 201300:01:05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20f07272-bc3c-45fa-a9f4-ee4d6a3469ea"/>
  <p:tag name="CAPTIONITEMSYSNAME" val="Set up your audio in Lync 2013[Here’sthe00:01:05.7-00:01:08.4"/>
  <p:tag name="BOOKMARKENTRYNAME" val="Set up your audio in Lync 201300:01:05.7"/>
  <p:tag name="BOOKMARKEXITNAME" val="Set up your audio in Lync 201300:01:08.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8eb0afa7-24d6-44d3-8e97-16b3fce4c601"/>
  <p:tag name="CAPTIONITEMSYSNAME" val="Set up your audio in Lync 2013[Ifyou00:01:08.5-00:01:17.4"/>
  <p:tag name="BOOKMARKENTRYNAME" val="Set up your audio in Lync 201300:01:08.5"/>
  <p:tag name="BOOKMARKEXITNAME" val="Set up your audio in Lync 201300:01:17.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7c20081b-98b1-400f-ad13-66cc8f4875e2"/>
  <p:tag name="CAPTIONITEMSYSNAME" val="Set up your audio in Lync 2013Andthat00:01:17.5-00:01:20.3"/>
  <p:tag name="BOOKMARKENTRYNAME" val="Set up your audio in Lync 201300:01:17.5"/>
  <p:tag name="BOOKMARKEXITNAME" val="Set up your audio in Lync 201300:01:20.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726ccfb-13ec-4b4a-945f-b67fc79cc009"/>
  <p:tag name="CAPTIONINTERNALID" val="051426c5-4326-4f72-8f7f-0b608f9c3ab4"/>
  <p:tag name="CAPTIONITEMSYSNAME" val="Set up your audio in Lync 2013I’lljust00:01:20.4-00:01:24.1"/>
  <p:tag name="BOOKMARKENTRYNAME" val="Set up your audio in Lync 201300:01:20.4"/>
  <p:tag name="BOOKMARKEXITNAME" val="Set up your audio in Lync 201300:01:2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fcb52226-799e-4627-a34e-efa6448cd040"/>
  <p:tag name="CAPTIONITEMSYSNAME" val="Sign in and get oriented with Lync 2013Youcan00:00:28.9-00:00:35.2"/>
  <p:tag name="BOOKMARKENTRYNAME" val="Sign in and get oriented with Lync 201300:00:28.9"/>
  <p:tag name="BOOKMARKEXITNAME" val="Sign in and get oriented with Lync 201300:00:35.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MEDIACAPTIONSPROMPTED" val="False"/>
  <p:tag name="TEMPPRESENTATIONFILE" val="C:\Users\tlulofs\AppData\Local\Temp\tmpCBCB.tmp"/>
  <p:tag name="TEMPMEDIAFILENAME" val="C:\Users\tlulofs\AppData\Local\Temp\tmpCDCF_Set up your video in Lync 2013.mp4"/>
  <p:tag name="MEDIAFADEDURATION" val="0.2"/>
  <p:tag name="MEDIATRANSPARENCY" val="0.3"/>
  <p:tag name="MEDIACAPTIONSHIDDEN" val="False"/>
  <p:tag name="CUSTOMXMLPARTID" val="{F3CBDD3B-789D-4DAC-9767-7C46B680DD16}"/>
  <p:tag name="MEDIACAPTIONCOUNT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53b0f689-fd35-486a-8018-96ad9f14b572"/>
  <p:tag name="CAPTIONITEMSYSNAME" val="Set up your video in Lync 2013Beforeyou00:00:00.0-00:00:06.6"/>
  <p:tag name="BOOKMARKENTRYNAME" val="Set up your video in Lync 201300:00:00.0"/>
  <p:tag name="BOOKMARKEXITNAME" val="Set up your video in Lync 201300:00:06.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3fd003d1-de6e-49dc-b5ec-e4b715e11632"/>
  <p:tag name="CAPTIONITEMSYSNAME" val="Set up your video in Lync 2013Clickthe00:00:06.7-00:00:11.6"/>
  <p:tag name="BOOKMARKENTRYNAME" val="Set up your video in Lync 201300:00:06.7"/>
  <p:tag name="BOOKMARKEXITNAME" val="Set up your video in Lync 201300:00:11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21704fc3-dec2-4b9c-8d07-18d1a5c6361a"/>
  <p:tag name="CAPTIONITEMSYSNAME" val="Set up your video in Lync 2013Ifyour00:00:11.7-00:00:16.1"/>
  <p:tag name="BOOKMARKENTRYNAME" val="Set up your video in Lync 201300:00:11.7"/>
  <p:tag name="BOOKMARKEXITNAME" val="Set up your video in Lync 201300:00:16.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3872d7cc-a31d-4a91-9a82-8a9796cfbe82"/>
  <p:tag name="CAPTIONITEMSYSNAME" val="Set up your video in Lync 2013oran00:00:16.2-00:00:22.4"/>
  <p:tag name="BOOKMARKENTRYNAME" val="Set up your video in Lync 201300:00:16.2"/>
  <p:tag name="BOOKMARKEXITNAME" val="Set up your video in Lync 201300:00:22.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c2a00417-f318-4786-bd36-710827164525"/>
  <p:tag name="CAPTIONITEMSYSNAME" val="Set up your video in Lync 2013Nowthis00:00:22.5-00:00:25.4"/>
  <p:tag name="BOOKMARKENTRYNAME" val="Set up your video in Lync 201300:00:22.5"/>
  <p:tag name="BOOKMARKEXITNAME" val="Set up your video in Lync 201300:00:25.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955de592-8015-4f6c-b543-3cae0eb1704a"/>
  <p:tag name="CAPTIONITEMSYSNAME" val="Set up your video in Lync 2013Itshows00:00:25.5-00:00:29.8"/>
  <p:tag name="BOOKMARKENTRYNAME" val="Set up your video in Lync 201300:00:25.5"/>
  <p:tag name="BOOKMARKEXITNAME" val="Set up your video in Lync 201300:00:29.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c9f6b5f4-8af7-44c5-bc10-9b97d7f9b840"/>
  <p:tag name="CAPTIONITEMSYSNAME" val="Set up your video in Lync 2013IfLync00:00:29.9-00:00:33.3"/>
  <p:tag name="BOOKMARKENTRYNAME" val="Set up your video in Lync 201300:00:29.9"/>
  <p:tag name="BOOKMARKEXITNAME" val="Set up your video in Lync 201300:00:33.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b484904a-2f63-4c22-b800-71ef9c0f82a2"/>
  <p:tag name="CAPTIONITEMSYSNAME" val="Set up your video in Lync 2013makesure00:00:33.4-00:00:38.9"/>
  <p:tag name="BOOKMARKENTRYNAME" val="Set up your video in Lync 201300:00:33.4"/>
  <p:tag name="BOOKMARKEXITNAME" val="Set up your video in Lync 201300:00:38.9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88ecec65-40fd-486e-834e-e61024509639"/>
  <p:tag name="CAPTIONITEMSYSNAME" val="Set up your video in Lync 2013Orif00:00:39.0-00:00:44.8"/>
  <p:tag name="BOOKMARKENTRYNAME" val="Set up your video in Lync 201300:00:39.0"/>
  <p:tag name="BOOKMARKEXITNAME" val="Set up your video in Lync 201300:00:44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c0975ab8-4e46-48b2-91fd-f58e0600c404"/>
  <p:tag name="CAPTIONITEMSYSNAME" val="Sign in and get oriented with Lync 2013Theseicons00:00:35.3-00:00:40.0"/>
  <p:tag name="BOOKMARKENTRYNAME" val="Sign in and get oriented with Lync 201300:00:35.3"/>
  <p:tag name="BOOKMARKEXITNAME" val="Sign in and get oriented with Lync 201300:00:40.0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db1fccf-574d-4bb6-bc63-a1524ea025e6"/>
  <p:tag name="CAPTIONINTERNALID" val="b74dadca-6f92-49ea-833f-65d3085cdb6c"/>
  <p:tag name="CAPTIONITEMSYSNAME" val="Set up your video in Lync 2013Nowkeep00:00:44.9-00:00:52.2"/>
  <p:tag name="BOOKMARKENTRYNAME" val="Set up your video in Lync 201300:00:44.9"/>
  <p:tag name="BOOKMARKEXITNAME" val="Set up your video in Lync 201300:00:52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24721b05-4345-4039-8985-e2439b4f11ac"/>
  <p:tag name="CAPTIONINTERNALID" val="43d8dbfb-a459-49d1-b4e6-a26e1658a203"/>
  <p:tag name="CAPTIONITEMSYSNAME" val="Sign in and get oriented with Lync 2013Theseare00:00:40.1-00:00:42.9"/>
  <p:tag name="BOOKMARKENTRYNAME" val="Sign in and get oriented with Lync 201300:00:40.1"/>
  <p:tag name="BOOKMARKEXITNAME" val="Sign in and get oriented with Lync 201300:00:42.9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t up Lync 2013" id="{4FDD0255-06D5-4022-B6E2-09B76704554A}" vid="{BF0D437A-C68E-469B-8125-8C26C7793F4B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t up Lync 2013" id="{4FDD0255-06D5-4022-B6E2-09B76704554A}" vid="{97C11F26-066C-4B2E-B17C-DE49B826506D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t up Lync 2013" id="{4FDD0255-06D5-4022-B6E2-09B76704554A}" vid="{A0FDCDD1-720A-4F14-9D93-980380ED1D5B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t up Lync 2013" id="{4FDD0255-06D5-4022-B6E2-09B76704554A}" vid="{F561A3E9-33FF-4653-A1CE-F44AD38BA1FB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t up Lync 2013" id="{4FDD0255-06D5-4022-B6E2-09B76704554A}" vid="{616AE2B9-F917-4D51-B633-6F170F66C31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et up Lync 2013" id="{4FDD0255-06D5-4022-B6E2-09B76704554A}" vid="{0E1D3B82-29A2-4D9D-9ECB-B4C7D13D8B51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 c 5 2 4 4 d 0 a - 1 f f a - 4 9 c d - b 7 b a - 6 f d a f f d a 1 a e 1 < / I d > < C a p t i o n I t e m s > < C a p t i o n I t e m > < I n t e r n a l I d > a 6 f 1 6 b 5 c - e 9 6 b - 4 8 c f - a a 6 8 - 9 b 3 d 9 1 d 1 0 e b 3 < / I n t e r n a l I d > < N a m e > C h a n g e   Y o u r   P i c t u r e   i n   L y n c   2 0 1 3 L e t  s s a y 0 0 : 0 0 : 0 0 . 0 - 0 0 : 0 0 : 0 4 . 2 < / N a m e > < T e x t >   L e t  s   s a y   y o u  r e   n o t   c r a z y   a b o u t   t h e   p i c t u r e   o f   y o u   t h a t  s   s h o w i n g   u p   i n   L y n c . < / T e x t > < B o o k M a r k E n t r y N a m e > C h a n g e   Y o u r   P i c t u r e   i n   L y n c   2 0 1 3 0 0 : 0 0 : 0 0 . 0 < / B o o k M a r k E n t r y N a m e > < B o o k M a r k E x i t N a m e > C h a n g e   Y o u r   P i c t u r e   i n   L y n c   2 0 1 3 0 0 : 0 0 : 0 4 . 2 < / B o o k M a r k E x i t N a m e > < B o o k M a r k E n t r y P o s i t i o n > 3 3 < / B o o k M a r k E n t r y P o s i t i o n > < B o o k M a r k E x i t P o s i t i o n >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 7 5 5 5 d 5 1 4 - 4 0 6 c - 4 5 9 c - 8 2 9 1 - a 6 e 2 5 3 e e 8 2 c c < / I n t e r n a l I d > < N a m e > C h a n g e   Y o u r   P i c t u r e   i n   L y n c   2 0 1 3 I f y o u  r e 0 0 : 0 0 : 0 4 . 3 - 0 0 : 0 0 : 1 0 . 1 < / N a m e > < T e x t >   I f   y o u  r e   r u n n i n g   L y n c   w i t h   E x c h a n g e   S e r v e r   2 0 1 3 ,   i t  s   e a s y   t o   s w a p   t h a t   p i c t u r e   o u t   f o r   a n o t h e r   o n e . < / T e x t > < B o o k M a r k E n t r y N a m e > C h a n g e   Y o u r   P i c t u r e   i n   L y n c   2 0 1 3 0 0 : 0 0 : 0 4 . 3 < / B o o k M a r k E n t r y N a m e > < B o o k M a r k E x i t N a m e > C h a n g e   Y o u r   P i c t u r e   i n   L y n c   2 0 1 3 0 0 : 0 0 : 1 0 . 1 < / B o o k M a r k E x i t N a m e > < B o o k M a r k E n t r y P o s i t i o n > 4 3 3 3 < / B o o k M a r k E n t r y P o s i t i o n > < B o o k M a r k E x i t P o s i t i o n > 1 0 1 3 3 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 3 e 4 6 3 3 9 4 - e 0 a 0 - 4 8 e 1 - a 1 7 c - d 1 b 8 d e 7 0 9 8 e 0 < / I n t e r n a l I d > < N a m e > C h a n g e   Y o u r   P i c t u r e   i n   L y n c   2 0 1 3 N o w i f 0 0 : 0 0 : 1 0 . 2 - 0 0 : 0 0 : 1 3 . 1 < / N a m e > < T e x t >   N o w   i f   y o u  r e   r u n n i n g   a n   e a r l i e r   v e r s i o n   o f   E x c h a n g e   S e r v e r , < / T e x t > < B o o k M a r k E n t r y N a m e > C h a n g e   Y o u r   P i c t u r e   i n   L y n c   2 0 1 3 0 0 : 0 0 : 1 0 . 2 < / B o o k M a r k E n t r y N a m e > < B o o k M a r k E x i t N a m e > C h a n g e   Y o u r   P i c t u r e   i n   L y n c   2 0 1 3 0 0 : 0 0 : 1 3 . 1 < / B o o k M a r k E x i t N a m e > < B o o k M a r k E n t r y P o s i t i o n > 1 0 2 3 3 < / B o o k M a r k E n t r y P o s i t i o n > < B o o k M a r k E x i t P o s i t i o n > 1 3 1 3 3 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 9 b 5 4 d 7 f 8 - 5 7 d e - 4 5 c b - b c d 6 - a 4 4 7 8 2 6 c 8 5 5 a < / I n t e r n a l I d > < N a m e > C h a n g e   Y o u r   P i c t u r e   i n   L y n c   2 0 1 3 y o u  l l n e e d 0 0 : 0 0 : 1 3 . 2 - 0 0 : 0 0 : 1 6 . 4 < / N a m e > < T e x t >   y o u  l l   n e e d   t o   f o l l o w   a   d i f f e r e n t   p r o c e d u r e   t o   c h a n g e   y o u r   p i c t u r e . < / T e x t > < B o o k M a r k E n t r y N a m e > C h a n g e   Y o u r   P i c t u r e   i n   L y n c   2 0 1 3 0 0 : 0 0 : 1 3 . 2 < / B o o k M a r k E n t r y N a m e > < B o o k M a r k E x i t N a m e > C h a n g e   Y o u r   P i c t u r e   i n   L y n c   2 0 1 3 0 0 : 0 0 : 1 6 . 4 < / B o o k M a r k E x i t N a m e > < B o o k M a r k E n t r y P o s i t i o n > 1 3 2 3 3 < / B o o k M a r k E n t r y P o s i t i o n > < B o o k M a r k E x i t P o s i t i o n > 1 6 4 6 7 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 0 a 5 7 2 7 b e - a 8 2 b - 4 f e a - 9 b c 5 - 0 7 5 5 b 1 b c 6 d 3 e < / I n t e r n a l I d > < N a m e > C h a n g e   Y o u r   P i c t u r e   i n   L y n c   2 0 1 3 J u s t g o 0 0 : 0 0 : 1 6 . 5 - 0 0 : 0 0 : 2 2 . 9 < / N a m e > < T e x t >   J u s t   g o   t o   O f f i c e . c o m   a n d   s e a r c h   f o r    p r e p a r e   a   p i c t u r e   f o r   L y n c   2 0 1 0 .  < / T e x t > < B o o k M a r k E n t r y N a m e > C h a n g e   Y o u r   P i c t u r e   i n   L y n c   2 0 1 3 0 0 : 0 0 : 1 6 . 5 < / B o o k M a r k E n t r y N a m e > < B o o k M a r k E x i t N a m e > C h a n g e   Y o u r   P i c t u r e   i n   L y n c   2 0 1 3 0 0 : 0 0 : 2 2 . 9 < / B o o k M a r k E x i t N a m e > < B o o k M a r k E n t r y P o s i t i o n > 1 6 5 6 7 < / B o o k M a r k E n t r y P o s i t i o n > < B o o k M a r k E x i t P o s i t i o n > 2 2 9 0 0 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 a 3 d 4 c 4 1 f - 0 b f 1 - 4 c 1 0 - 8 0 2 9 - 1 5 a c e 5 e 8 1 5 b 3 < / I n t e r n a l I d > < N a m e > C h a n g e   Y o u r   P i c t u r e   i n   L y n c   2 0 1 3 T o c h a n g e 0 0 : 0 0 : 2 3 . 0 - 0 0 : 0 0 : 2 8 . 2 < / N a m e > < T e x t >   T o   c h a n g e   y o u r   p i c t u r e   i n   L y n c ,   j u s t   c l i c k   t h e   O p t i o n s   b u t t o n .   T h a t  s   t h e   o n e   u p   h e r e   t h a t   l o o k s   l i k e   a   g e a r . < / T e x t > < B o o k M a r k E n t r y N a m e > C h a n g e   Y o u r   P i c t u r e   i n   L y n c   2 0 1 3 0 0 : 0 0 : 2 3 . 0 < / B o o k M a r k E n t r y N a m e > < B o o k M a r k E x i t N a m e > C h a n g e   Y o u r   P i c t u r e   i n   L y n c   2 0 1 3 0 0 : 0 0 : 2 8 . 2 < / B o o k M a r k E x i t N a m e > < B o o k M a r k E n t r y P o s i t i o n > 2 3 0 0 0 < / B o o k M a r k E n t r y P o s i t i o n > < B o o k M a r k E x i t P o s i t i o n > 2 8 2 3 3 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 e 8 7 4 b 4 3 2 - b b 8 3 - 4 8 9 d - 9 3 6 0 - 6 a 3 8 0 d 0 4 e 4 4 9 < / I n t e r n a l I d > < N a m e > C h a n g e   Y o u r   P i c t u r e   i n   L y n c   2 0 1 3 N o w d o n  t 0 0 : 0 0 : 2 8 . 3 - 0 0 : 0 0 : 3 3 . 2 < / N a m e > < T e x t >   N o w   d o n  t   c l i c k   t h e   a r r o w .   T h a t   b r i n g s   u p   a   d i f f e r e n t   m e n u .   B e   s u r e   t o   c l i c k   t h e   g e a r . < / T e x t > < B o o k M a r k E n t r y N a m e > C h a n g e   Y o u r   P i c t u r e   i n   L y n c   2 0 1 3 0 0 : 0 0 : 2 8 . 3 < / B o o k M a r k E n t r y N a m e > < B o o k M a r k E x i t N a m e > C h a n g e   Y o u r   P i c t u r e   i n   L y n c   2 0 1 3 0 0 : 0 0 : 3 3 . 2 < / B o o k M a r k E x i t N a m e > < B o o k M a r k E n t r y P o s i t i o n > 2 8 3 3 3 < / B o o k M a r k E n t r y P o s i t i o n > < B o o k M a r k E x i t P o s i t i o n > 3 3 2 0 0 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 9 d 5 5 7 3 d 2 - 3 1 c 2 - 4 c 8 c - b 1 f 6 - 8 0 a 7 0 d a c 1 a c 3 < / I n t e r n a l I d > < N a m e > C h a n g e   Y o u r   P i c t u r e   i n   L y n c   2 0 1 3 A n d i n 0 0 : 0 0 : 3 3 . 3 - 0 0 : 0 0 : 3 6 . 2 < / N a m e > < T e x t >   A n d   i n   t h e   O p t i o n s   w i n d o w ,   c l i c k   M y   P i c t u r e . < / T e x t > < B o o k M a r k E n t r y N a m e > C h a n g e   Y o u r   P i c t u r e   i n   L y n c   2 0 1 3 0 0 : 0 0 : 3 3 . 3 < / B o o k M a r k E n t r y N a m e > < B o o k M a r k E x i t N a m e > C h a n g e   Y o u r   P i c t u r e   i n   L y n c   2 0 1 3 0 0 : 0 0 : 3 6 . 2 < / B o o k M a r k E x i t N a m e > < B o o k M a r k E n t r y P o s i t i o n > 3 3 3 0 0 < / B o o k M a r k E n t r y P o s i t i o n > < B o o k M a r k E x i t P o s i t i o n > 3 6 2 6 7 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 e a 7 a 0 5 b 3 - b 4 6 2 - 4 f 8 d - b b 5 c - 6 7 9 1 5 3 1 3 8 6 0 8 < / I n t e r n a l I d > < N a m e > C h a n g e   Y o u r   P i c t u r e   i n   L y n c   2 0 1 3 N o w t h i s 0 0 : 0 0 : 3 6 . 3 - 0 0 : 0 0 : 4 0 . 7 < / N a m e > < T e x t >   N o w   t h i s   i s   m y   c u r r e n t   p i c t u r e ,   o f   c o u r s e .   B u t   I   c a n   c h o o s e   a n y   p i c t u r e   I   w a n t   t o   r e p l a c e   i t . < / T e x t > < B o o k M a r k E n t r y N a m e > C h a n g e   Y o u r   P i c t u r e   i n   L y n c   2 0 1 3 0 0 : 0 0 : 3 6 . 3 < / B o o k M a r k E n t r y N a m e > < B o o k M a r k E x i t N a m e > C h a n g e   Y o u r   P i c t u r e   i n   L y n c   2 0 1 3 0 0 : 0 0 : 4 0 . 7 < / B o o k M a r k E x i t N a m e > < B o o k M a r k E n t r y P o s i t i o n > 3 6 3 6 7 < / B o o k M a r k E n t r y P o s i t i o n > < B o o k M a r k E x i t P o s i t i o n > 4 0 7 6 7 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 d 4 a b 9 b b 8 - a 0 a a - 4 a 9 b - a 9 c 3 - 3 d 8 f 8 e b 6 a 5 c 5 < / I n t e r n a l I d > < N a m e > C h a n g e   Y o u r   P i c t u r e   i n   L y n c   2 0 1 3 I t c a n 0 0 : 0 0 : 4 0 . 8 - 0 0 : 0 0 : 4 4 . 7 < / N a m e > < T e x t >   I t   c a n   b e   o n   m y   c o m p u t e r   o r   o n   a n   e x t e r n a l   d r i v e   o r   n e t w o r k   d r i v e . < / T e x t > < B o o k M a r k E n t r y N a m e > C h a n g e   Y o u r   P i c t u r e   i n   L y n c   2 0 1 3 0 0 : 0 0 : 4 0 . 8 < / B o o k M a r k E n t r y N a m e > < B o o k M a r k E x i t N a m e > C h a n g e   Y o u r   P i c t u r e   i n   L y n c   2 0 1 3 0 0 : 0 0 : 4 4 . 7 < / B o o k M a r k E x i t N a m e > < B o o k M a r k E n t r y P o s i t i o n > 4 0 8 6 7 < / B o o k M a r k E n t r y P o s i t i o n > < B o o k M a r k E x i t P o s i t i o n > 4 4 7 3 3 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 e 4 e c 0 1 e 9 - b c f 9 - 4 7 d 6 - a 1 4 9 - 4 4 3 b b 8 2 9 c e f 1 < / I n t e r n a l I d > < N a m e > C h a n g e   Y o u r   P i c t u r e   i n   L y n c   2 0 1 3 I t c a n 0 0 : 0 0 : 4 4 . 8 - 0 0 : 0 0 : 4 7 . 1 < / N a m e > < T e x t >   I t   c a n   b e   h i g h   d e f i n i t i o n ,   a n d   i t   c a n   b e   a n y   s i z e , < / T e x t > < B o o k M a r k E n t r y N a m e > C h a n g e   Y o u r   P i c t u r e   i n   L y n c   2 0 1 3 0 0 : 0 0 : 4 4 . 8 < / B o o k M a r k E n t r y N a m e > < B o o k M a r k E x i t N a m e > C h a n g e   Y o u r   P i c t u r e   i n   L y n c   2 0 1 3 0 0 : 0 0 : 4 7 . 1 < / B o o k M a r k E x i t N a m e > < B o o k M a r k E n t r y P o s i t i o n > 4 4 8 3 3 < / B o o k M a r k E n t r y P o s i t i o n > < B o o k M a r k E x i t P o s i t i o n > 4 7 1 6 7 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 7 2 7 6 0 2 3 6 - 9 c 7 1 - 4 d 2 8 - a 2 c 9 - 7 c 1 1 7 e 2 0 e 6 d b < / I n t e r n a l I d > < N a m e > C h a n g e   Y o u r   P i c t u r e   i n   L y n c   2 0 1 3 b e c a u s e E x c h a n g e 0 0 : 0 0 : 4 7 . 2 - 0 0 : 0 0 : 5 1 . 0 < / N a m e > < T e x t >   b e c a u s e   E x c h a n g e   S e r v e r   w i l l   a u t o m a t i c a l l y   s c a l e   i t   d o w n   s o   L y n c   c a n   h a n d l e   i t . < / T e x t > < B o o k M a r k E n t r y N a m e > C h a n g e   Y o u r   P i c t u r e   i n   L y n c   2 0 1 3 0 0 : 0 0 : 4 7 . 2 < / B o o k M a r k E n t r y N a m e > < B o o k M a r k E x i t N a m e > C h a n g e   Y o u r   P i c t u r e   i n   L y n c   2 0 1 3 0 0 : 0 0 : 5 1 . 0 < / B o o k M a r k E x i t N a m e > < B o o k M a r k E n t r y P o s i t i o n > 4 7 2 6 7 < / B o o k M a r k E n t r y P o s i t i o n > < B o o k M a r k E x i t P o s i t i o n > 5 1 0 6 7 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 0 e b 2 9 c b e - b d 5 4 - 4 2 6 0 - 9 6 6 2 - 2 5 7 5 5 6 b b a 3 f 3 < / I n t e r n a l I d > < N a m e > C h a n g e   Y o u r   P i c t u r e   i n   L y n c   2 0 1 3 S o , I  l l 0 0 : 0 0 : 5 1 . 1 - 0 0 : 0 1 : 0 1 . 9 < / N a m e > < T e x t >   S o ,   I  l l   j u s t   c l i c k   B r o w s e ,   a n d   c h o o s e   t h e   p i c t u r e   I   w a n t .   O p e n .   S a v e .   A n d   Y e s ,   c l o s e   t h e   w i n d o w . < / T e x t > < B o o k M a r k E n t r y N a m e > C h a n g e   Y o u r   P i c t u r e   i n   L y n c   2 0 1 3 0 0 : 0 0 : 5 1 . 1 < / B o o k M a r k E n t r y N a m e > < B o o k M a r k E x i t N a m e > C h a n g e   Y o u r   P i c t u r e   i n   L y n c   2 0 1 3 0 0 : 0 1 : 0 1 . 9 < / B o o k M a r k E x i t N a m e > < B o o k M a r k E n t r y P o s i t i o n > 5 1 1 6 7 < / B o o k M a r k E n t r y P o s i t i o n > < B o o k M a r k E x i t P o s i t i o n > 6 1 9 0 0 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 1 5 2 1 6 4 f 0 - a 1 e 9 - 4 f 9 5 - 9 5 8 9 - 8 e 4 2 3 7 1 9 b d 4 3 < / I n t e r n a l I d > < N a m e > C h a n g e   Y o u r   P i c t u r e   i n   L y n c   2 0 1 3 A n d t h e r e 0 0 : 0 1 : 0 2 . 0 - 0 0 : 0 1 : 0 4 . 9 < / N a m e > < T e x t >   A n d   t h e r e   i t   i s .   D o n e ! < / T e x t > < B o o k M a r k E n t r y N a m e > C h a n g e   Y o u r   P i c t u r e   i n   L y n c   2 0 1 3 0 0 : 0 1 : 0 2 . 0 < / B o o k M a r k E n t r y N a m e > < B o o k M a r k E x i t N a m e > C h a n g e   Y o u r   P i c t u r e   i n   L y n c   2 0 1 3 0 0 : 0 1 : 0 4 . 9 < / B o o k M a r k E x i t N a m e > < B o o k M a r k E n t r y P o s i t i o n > 6 2 0 0 0 < / B o o k M a r k E n t r y P o s i t i o n > < B o o k M a r k E x i t P o s i t i o n > 6 4 9 6 7 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10.xml><?xml version="1.0" encoding="utf-8"?>
<p:properties xmlns:p="http://schemas.microsoft.com/office/2006/metadata/properties" xmlns:xsi="http://www.w3.org/2001/XMLSchema-instance">
  <documentManagement/>
</p:properties>
</file>

<file path=customXml/item1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 2 d b 1 f c c f - 5 7 4 d - 4 b b 6 - b c 6 3 - a 1 5 2 4 e a 0 2 5 e 6 < / I d > < C a p t i o n I t e m s > < C a p t i o n I t e m > < I n t e r n a l I d > 5 3 b 0 f 6 8 9 - f d 3 5 - 4 8 6 a - 8 0 1 8 - 9 6 a d 9 f 1 4 b 5 7 2 < / I n t e r n a l I d > < N a m e > S e t   u p   y o u r   v i d e o   i n   L y n c   2 0 1 3 B e f o r e y o u 0 0 : 0 0 : 0 0 . 0 - 0 0 : 0 0 : 0 6 . 6 < / N a m e > < T e x t >   B e f o r e   y o u   j o i n   a   m e e t i n g   o r   m a k e   a   v i d e o   c a l l ,   y o u   s h o u l d   m a k e   s u r e   y o u r   c a m e r a   i s   s e t   u p   a n d   p o s i t i o n e d   p r o p e r l y . < / T e x t > < B o o k M a r k E n t r y N a m e > S e t   u p   y o u r   v i d e o   i n   L y n c   2 0 1 3 0 0 : 0 0 : 0 0 . 0 < / B o o k M a r k E n t r y N a m e > < B o o k M a r k E x i t N a m e > S e t   u p   y o u r   v i d e o   i n   L y n c   2 0 1 3 0 0 : 0 0 : 0 6 . 6 < / B o o k M a r k E x i t N a m e > < B o o k M a r k E n t r y P o s i t i o n > 3 3 < / B o o k M a r k E n t r y P o s i t i o n > < B o o k M a r k E x i t P o s i t i o n >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 3 f d 0 0 3 d 1 - d e 6 e - 4 9 d c - b 5 e c - e 4 b 7 1 5 e 1 1 6 3 2 < / I n t e r n a l I d > < N a m e > S e t   u p   y o u r   v i d e o   i n   L y n c   2 0 1 3 C l i c k t h e 0 0 : 0 0 : 0 6 . 7 - 0 0 : 0 0 : 1 1 . 6 < / N a m e > < T e x t >   C l i c k   t h e   O p t i o n s   b u t t o n   a n d   t h e n   c l i c k   t h e   V i d e o   D e v i c e   t a b . < / T e x t > < B o o k M a r k E n t r y N a m e > S e t   u p   y o u r   v i d e o   i n   L y n c   2 0 1 3 0 0 : 0 0 : 0 6 . 7 < / B o o k M a r k E n t r y N a m e > < B o o k M a r k E x i t N a m e > S e t   u p   y o u r   v i d e o   i n   L y n c   2 0 1 3 0 0 : 0 0 : 1 1 . 6 < / B o o k M a r k E x i t N a m e > < B o o k M a r k E n t r y P o s i t i o n > 6 7 0 0 < / B o o k M a r k E n t r y P o s i t i o n > < B o o k M a r k E x i t P o s i t i o n > 1 1 6 3 3 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 2 1 7 0 4 f c 3 - d e c 2 - 4 b 9 c - 8 d 0 7 - 1 8 d 1 a 5 c 6 3 6 1 a < / I n t e r n a l I d > < N a m e > S e t   u p   y o u r   v i d e o   i n   L y n c   2 0 1 3 I f y o u r 0 0 : 0 0 : 1 1 . 7 - 0 0 : 0 0 : 1 6 . 1 < / N a m e > < T e x t >   I f   y o u r   c o m p u t e r   h a s   a   b u i l t - i n   c a m e r a   l i k e   y o u   s e e   o n   a   l o t   o f   l a p t o p s   a n d   o t h e r   d e v i c e s , < / T e x t > < B o o k M a r k E n t r y N a m e > S e t   u p   y o u r   v i d e o   i n   L y n c   2 0 1 3 0 0 : 0 0 : 1 1 . 7 < / B o o k M a r k E n t r y N a m e > < B o o k M a r k E x i t N a m e > S e t   u p   y o u r   v i d e o   i n   L y n c   2 0 1 3 0 0 : 0 0 : 1 6 . 1 < / B o o k M a r k E x i t N a m e > < B o o k M a r k E n t r y P o s i t i o n > 1 1 7 3 3 < / B o o k M a r k E n t r y P o s i t i o n > < B o o k M a r k E x i t P o s i t i o n > 1 6 1 0 0 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 3 8 7 2 d 7 c c - a 3 1 d - 4 a 9 1 - 9 a 8 2 - 8 a 9 7 9 6 c f b e 8 2 < / I n t e r n a l I d > < N a m e > S e t   u p   y o u r   v i d e o   i n   L y n c   2 0 1 3 o r a n 0 0 : 0 0 : 1 6 . 2 - 0 0 : 0 0 : 2 2 . 4 < / N a m e > < T e x t >   o r   a n   a t t a c h e d   c a m e r a   l i k e   m i n e   h e r e ,   L y n c   w i l l   d e t e c t   i t   a u t o m a t i c a l l y ,   a n d   y o u  l l   s e e   y o u r   v i d e o   i n   t h e   w i n d o w . < / T e x t > < B o o k M a r k E n t r y N a m e > S e t   u p   y o u r   v i d e o   i n   L y n c   2 0 1 3 0 0 : 0 0 : 1 6 . 2 < / B o o k M a r k E n t r y N a m e > < B o o k M a r k E x i t N a m e > S e t   u p   y o u r   v i d e o   i n   L y n c   2 0 1 3 0 0 : 0 0 : 2 2 . 4 < / B o o k M a r k E x i t N a m e > < B o o k M a r k E n t r y P o s i t i o n > 1 6 2 0 0 < / B o o k M a r k E n t r y P o s i t i o n > < B o o k M a r k E x i t P o s i t i o n > 2 2 4 3 3 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 c 2 a 0 0 4 1 7 - f 3 1 8 - 4 7 8 6 - b d 3 6 - 7 1 0 8 2 7 1 6 4 5 2 5 < / I n t e r n a l I d > < N a m e > S e t   u p   y o u r   v i d e o   i n   L y n c   2 0 1 3 N o w t h i s 0 0 : 0 0 : 2 2 . 5 - 0 0 : 0 0 : 2 5 . 4 < / N a m e > < T e x t >   N o w   t h i s   v i d e o   i s n  t   g o i n g   o u t   y e t      i t  s   j u s t   a   p r e v i e w . < / T e x t > < B o o k M a r k E n t r y N a m e > S e t   u p   y o u r   v i d e o   i n   L y n c   2 0 1 3 0 0 : 0 0 : 2 2 . 5 < / B o o k M a r k E n t r y N a m e > < B o o k M a r k E x i t N a m e > S e t   u p   y o u r   v i d e o   i n   L y n c   2 0 1 3 0 0 : 0 0 : 2 5 . 4 < / B o o k M a r k E x i t N a m e > < B o o k M a r k E n t r y P o s i t i o n > 2 2 5 3 3 < / B o o k M a r k E n t r y P o s i t i o n > < B o o k M a r k E x i t P o s i t i o n > 2 5 4 3 3 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 9 5 5 d e 5 9 2 - 8 0 1 5 - 4 f 6 c - b 5 4 3 - 3 c a e 0 e b 1 7 0 4 a < / I n t e r n a l I d > < N a m e > S e t   u p   y o u r   v i d e o   i n   L y n c   2 0 1 3 I t s h o w s 0 0 : 0 0 : 2 5 . 5 - 0 0 : 0 0 : 2 9 . 8 < / N a m e > < T e x t >   I t   s h o w s   m e   w h a t   i t   w o u l d   l o o k   l i k e   i f   I   w e r e   o n   a   v i d e o   c a l l   o r   i n   a   L y n c   m e e t i n g . < / T e x t > < B o o k M a r k E n t r y N a m e > S e t   u p   y o u r   v i d e o   i n   L y n c   2 0 1 3 0 0 : 0 0 : 2 5 . 5 < / B o o k M a r k E n t r y N a m e > < B o o k M a r k E x i t N a m e > S e t   u p   y o u r   v i d e o   i n   L y n c   2 0 1 3 0 0 : 0 0 : 2 9 . 8 < / B o o k M a r k E x i t N a m e > < B o o k M a r k E n t r y P o s i t i o n > 2 5 5 3 3 < / B o o k M a r k E n t r y P o s i t i o n > < B o o k M a r k E x i t P o s i t i o n > 2 9 8 0 0 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 c 9 f 6 b 5 f 4 - 8 a f 7 - 4 4 c 5 - b c 1 0 - 9 b 9 7 d 7 f 9 b 8 4 0 < / I n t e r n a l I d > < N a m e > S e t   u p   y o u r   v i d e o   i n   L y n c   2 0 1 3 I f L y n c 0 0 : 0 0 : 2 9 . 9 - 0 0 : 0 0 : 3 3 . 3 < / N a m e > < T e x t >   I f   L y n c   t e l l s   y o u   t h a t   i t   d i d n  t   d e t e c t   a   c a m e r a      b u t   y o u   k n o w   y o u   h a v e   o n e    < / T e x t > < B o o k M a r k E n t r y N a m e > S e t   u p   y o u r   v i d e o   i n   L y n c   2 0 1 3 0 0 : 0 0 : 2 9 . 9 < / B o o k M a r k E n t r y N a m e > < B o o k M a r k E x i t N a m e > S e t   u p   y o u r   v i d e o   i n   L y n c   2 0 1 3 0 0 : 0 0 : 3 3 . 3 < / B o o k M a r k E x i t N a m e > < B o o k M a r k E n t r y P o s i t i o n > 2 9 9 0 0 < / B o o k M a r k E n t r y P o s i t i o n > < B o o k M a r k E x i t P o s i t i o n > 3 3 3 3 3 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 b 4 8 4 9 0 4 a - 2 f 6 3 - 4 c 2 2 - b 8 0 0 - 7 1 e f 9 c 0 f 8 2 a 2 < / I n t e r n a l I d > < N a m e > S e t   u p   y o u r   v i d e o   i n   L y n c   2 0 1 3 m a k e s u r e 0 0 : 0 0 : 3 3 . 4 - 0 0 : 0 0 : 3 8 . 9 < / N a m e > < T e x t >   m a k e   s u r e   t h e   c a m e r a   i s   c o n n e c t e d   t o   y o u r   c o m p u t e r ,   a n d   t h e   d r i v e r s   a r e   i n s t a l l e d   a n d   u p d a t e d . < / T e x t > < B o o k M a r k E n t r y N a m e > S e t   u p   y o u r   v i d e o   i n   L y n c   2 0 1 3 0 0 : 0 0 : 3 3 . 4 < / B o o k M a r k E n t r y N a m e > < B o o k M a r k E x i t N a m e > S e t   u p   y o u r   v i d e o   i n   L y n c   2 0 1 3 0 0 : 0 0 : 3 8 . 9 < / B o o k M a r k E x i t N a m e > < B o o k M a r k E n t r y P o s i t i o n > 3 3 4 3 3 < / B o o k M a r k E n t r y P o s i t i o n > < B o o k M a r k E x i t P o s i t i o n > 3 8 9 0 0 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 8 8 e c e c 6 5 - 4 0 f d - 4 8 6 e - 8 3 4 e - e 6 1 0 2 4 5 0 9 6 3 9 < / I n t e r n a l I d > < N a m e > S e t   u p   y o u r   v i d e o   i n   L y n c   2 0 1 3 O r i f 0 0 : 0 0 : 3 9 . 0 - 0 0 : 0 0 : 4 4 . 8 < / N a m e > < T e x t >   O r   i f   a n o t h e r   p r o g r a m   o n   y o u r   c o m p u t e r   i s   u s i n g   t h e   c a m e r a ,   c l o s e   t h a t   p r o g r a m ,   a n d   t r y   a g a i n . < / T e x t > < B o o k M a r k E n t r y N a m e > S e t   u p   y o u r   v i d e o   i n   L y n c   2 0 1 3 0 0 : 0 0 : 3 9 . 0 < / B o o k M a r k E n t r y N a m e > < B o o k M a r k E x i t N a m e > S e t   u p   y o u r   v i d e o   i n   L y n c   2 0 1 3 0 0 : 0 0 : 4 4 . 8 < / B o o k M a r k E x i t N a m e > < B o o k M a r k E n t r y P o s i t i o n > 3 9 0 0 0 < / B o o k M a r k E n t r y P o s i t i o n > < B o o k M a r k E x i t P o s i t i o n > 4 4 8 3 3 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 b 7 4 d a d c a - 6 f 9 2 - 4 9 e a - 8 3 3 f - 6 5 d 3 0 8 5 c d b 6 c < / I n t e r n a l I d > < N a m e > S e t   u p   y o u r   v i d e o   i n   L y n c   2 0 1 3 N o w k e e p 0 0 : 0 0 : 4 4 . 9 - 0 0 : 0 0 : 5 2 . 2 < / N a m e > < T e x t >   N o w   k e e p   i n   m i n d   t h a t   y o u   d o n  t   n e e d   a   c a m e r a   t o   s e e   o t h e r   p e o p l e  s   v i d e o s      o n l y   i f   y o u   w a n t   t h e m   t o   s e e   y o u r s . < / T e x t > < B o o k M a r k E n t r y N a m e > S e t   u p   y o u r   v i d e o   i n   L y n c   2 0 1 3 0 0 : 0 0 : 4 4 . 9 < / B o o k M a r k E n t r y N a m e > < B o o k M a r k E x i t N a m e > S e t   u p   y o u r   v i d e o   i n   L y n c   2 0 1 3 0 0 : 0 0 : 5 2 . 2 < / B o o k M a r k E x i t N a m e > < B o o k M a r k E n t r y P o s i t i o n > 4 4 9 3 3 < / B o o k M a r k E n t r y P o s i t i o n > < B o o k M a r k E x i t P o s i t i o n > 5 2 2 3 3 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1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 2 d b 1 f c c f - 5 7 4 d - 4 b b 6 - b c 6 3 - a 1 5 2 4 e a 0 2 5 e 6 < / I d > < C a p t i o n I t e m s > < C a p t i o n I t e m > < I n t e r n a l I d > 6 d 4 7 f 9 3 c - b e a 2 - 4 4 5 5 - 8 8 8 9 - 6 2 7 3 6 5 c c 9 b 2 e < / I n t e r n a l I d > < N a m e > S e t   u p   y o u r   v i d e o   i n   L y n c   2 0 1 3 B e f o r e y o u 0 0 : 0 0 : 0 0 . 0 - 0 0 : 0 0 : 0 6 . 6 < / N a m e > < T e x t >   B e f o r e   y o u   j o i n   a   m e e t i n g   o r   m a k e   a   v i d e o   c a l l ,   y o u   s h o u l d   m a k e   s u r e   y o u r   c a m e r a   i s   s e t   u p   a n d   p o s i t i o n e d   p r o p e r l y . < / T e x t > < B o o k M a r k E n t r y N a m e > S e t   u p   y o u r   v i d e o   i n   L y n c   2 0 1 3 0 0 : 0 0 : 0 0 . 0 < / B o o k M a r k E n t r y N a m e > < B o o k M a r k E x i t N a m e > S e t   u p   y o u r   v i d e o   i n   L y n c   2 0 1 3 0 0 : 0 0 : 0 6 . 6 < / B o o k M a r k E x i t N a m e > < B o o k M a r k E n t r y P o s i t i o n > 3 3 < / B o o k M a r k E n t r y P o s i t i o n > < B o o k M a r k E x i t P o s i t i o n >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 e 2 a 0 1 0 6 6 - 3 2 0 d - 4 d 6 5 - 8 b 7 d - 9 6 6 1 a 3 c a 0 0 7 4 < / I n t e r n a l I d > < N a m e > S e t   u p   y o u r   v i d e o   i n   L y n c   2 0 1 3 C l i c k t h e 0 0 : 0 0 : 0 6 . 7 - 0 0 : 0 0 : 1 1 . 6 < / N a m e > < T e x t >   C l i c k   t h e   O p t i o n s   b u t t o n   a n d   t h e n   c l i c k   t h e   V i d e o   D e v i c e   t a b . < / T e x t > < B o o k M a r k E n t r y N a m e > S e t   u p   y o u r   v i d e o   i n   L y n c   2 0 1 3 0 0 : 0 0 : 0 6 . 7 < / B o o k M a r k E n t r y N a m e > < B o o k M a r k E x i t N a m e > S e t   u p   y o u r   v i d e o   i n   L y n c   2 0 1 3 0 0 : 0 0 : 1 1 . 6 < / B o o k M a r k E x i t N a m e > < B o o k M a r k E n t r y P o s i t i o n > 6 7 0 0 < / B o o k M a r k E n t r y P o s i t i o n > < B o o k M a r k E x i t P o s i t i o n > 1 1 6 3 3 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 b 4 9 2 1 a a 9 - 5 5 3 9 - 4 c 6 b - 8 b 3 3 - 4 7 a f 9 3 8 7 a 7 1 1 < / I n t e r n a l I d > < N a m e > S e t   u p   y o u r   v i d e o   i n   L y n c   2 0 1 3 I f y o u r 0 0 : 0 0 : 1 1 . 7 - 0 0 : 0 0 : 1 6 . 1 < / N a m e > < T e x t >   I f   y o u r   c o m p u t e r   h a s   a   b u i l t - i n   c a m e r a   l i k e   y o u   s e e   o n   a   l o t   o f   l a p t o p s   a n d   o t h e r   d e v i c e s , < / T e x t > < B o o k M a r k E n t r y N a m e > S e t   u p   y o u r   v i d e o   i n   L y n c   2 0 1 3 0 0 : 0 0 : 1 1 . 7 < / B o o k M a r k E n t r y N a m e > < B o o k M a r k E x i t N a m e > S e t   u p   y o u r   v i d e o   i n   L y n c   2 0 1 3 0 0 : 0 0 : 1 6 . 1 < / B o o k M a r k E x i t N a m e > < B o o k M a r k E n t r y P o s i t i o n > 1 1 7 3 3 < / B o o k M a r k E n t r y P o s i t i o n > < B o o k M a r k E x i t P o s i t i o n > 1 6 1 0 0 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 3 3 6 7 f 5 c 3 - 6 a 5 2 - 4 5 4 6 - 9 d 4 6 - 4 7 4 9 7 b e 3 f 5 0 b < / I n t e r n a l I d > < N a m e > S e t   u p   y o u r   v i d e o   i n   L y n c   2 0 1 3 o r a n 0 0 : 0 0 : 1 6 . 2 - 0 0 : 0 0 : 2 2 . 4 < / N a m e > < T e x t >   o r   a n   a t t a c h e d   c a m e r a   l i k e   m i n e   h e r e ,   L y n c   w i l l   d e t e c t   i t   a u t o m a t i c a l l y ,   a n d   y o u  l l   s e e   y o u r   v i d e o   i n   t h e   w i n d o w . < / T e x t > < B o o k M a r k E n t r y N a m e > S e t   u p   y o u r   v i d e o   i n   L y n c   2 0 1 3 0 0 : 0 0 : 1 6 . 2 < / B o o k M a r k E n t r y N a m e > < B o o k M a r k E x i t N a m e > S e t   u p   y o u r   v i d e o   i n   L y n c   2 0 1 3 0 0 : 0 0 : 2 2 . 4 < / B o o k M a r k E x i t N a m e > < B o o k M a r k E n t r y P o s i t i o n > 1 6 2 0 0 < / B o o k M a r k E n t r y P o s i t i o n > < B o o k M a r k E x i t P o s i t i o n > 2 2 4 3 3 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 a 2 5 7 1 b 7 c - 3 6 f e - 4 a e 3 - b 8 f 3 - 5 b 8 7 8 0 2 b 2 0 b c < / I n t e r n a l I d > < N a m e > S e t   u p   y o u r   v i d e o   i n   L y n c   2 0 1 3 N o w t h i s 0 0 : 0 0 : 2 2 . 5 - 0 0 : 0 0 : 2 5 . 4 < / N a m e > < T e x t >   N o w   t h i s   v i d e o   i s n  t   g o i n g   o u t   y e t      i t  s   j u s t   a   p r e v i e w . < / T e x t > < B o o k M a r k E n t r y N a m e > S e t   u p   y o u r   v i d e o   i n   L y n c   2 0 1 3 0 0 : 0 0 : 2 2 . 5 < / B o o k M a r k E n t r y N a m e > < B o o k M a r k E x i t N a m e > S e t   u p   y o u r   v i d e o   i n   L y n c   2 0 1 3 0 0 : 0 0 : 2 5 . 4 < / B o o k M a r k E x i t N a m e > < B o o k M a r k E n t r y P o s i t i o n > 2 2 5 3 3 < / B o o k M a r k E n t r y P o s i t i o n > < B o o k M a r k E x i t P o s i t i o n > 2 5 4 3 3 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 6 d 0 a a f 5 0 - e 7 a 3 - 4 e 4 5 - 8 c e f - 1 0 0 e 0 9 7 1 7 b 9 1 < / I n t e r n a l I d > < N a m e > S e t   u p   y o u r   v i d e o   i n   L y n c   2 0 1 3 I t s h o w s 0 0 : 0 0 : 2 5 . 5 - 0 0 : 0 0 : 2 9 . 8 < / N a m e > < T e x t >   I t   s h o w s   m e   w h a t   i t   w o u l d   l o o k   l i k e   i f   I   w e r e   o n   a   v i d e o   c a l l   o r   i n   a   L y n c   m e e t i n g . < / T e x t > < B o o k M a r k E n t r y N a m e > S e t   u p   y o u r   v i d e o   i n   L y n c   2 0 1 3 0 0 : 0 0 : 2 5 . 5 < / B o o k M a r k E n t r y N a m e > < B o o k M a r k E x i t N a m e > S e t   u p   y o u r   v i d e o   i n   L y n c   2 0 1 3 0 0 : 0 0 : 2 9 . 8 < / B o o k M a r k E x i t N a m e > < B o o k M a r k E n t r y P o s i t i o n > 2 5 5 3 3 < / B o o k M a r k E n t r y P o s i t i o n > < B o o k M a r k E x i t P o s i t i o n > 2 9 8 0 0 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 6 4 2 5 f 6 6 f - a 0 8 e - 4 d 6 8 - b 9 3 9 - a a 9 8 b 4 c 5 b d 5 c < / I n t e r n a l I d > < N a m e > S e t   u p   y o u r   v i d e o   i n   L y n c   2 0 1 3 I f L y n c 0 0 : 0 0 : 2 9 . 9 - 0 0 : 0 0 : 3 3 . 3 < / N a m e > < T e x t >   I f   L y n c   t e l l s   y o u   t h a t   i t   d i d n  t   d e t e c t   a   c a m e r a      b u t   y o u   k n o w   y o u   h a v e   o n e    < / T e x t > < B o o k M a r k E n t r y N a m e > S e t   u p   y o u r   v i d e o   i n   L y n c   2 0 1 3 0 0 : 0 0 : 2 9 . 9 < / B o o k M a r k E n t r y N a m e > < B o o k M a r k E x i t N a m e > S e t   u p   y o u r   v i d e o   i n   L y n c   2 0 1 3 0 0 : 0 0 : 3 3 . 3 < / B o o k M a r k E x i t N a m e > < B o o k M a r k E n t r y P o s i t i o n > 2 9 9 0 0 < / B o o k M a r k E n t r y P o s i t i o n > < B o o k M a r k E x i t P o s i t i o n > 3 3 3 3 3 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 5 4 f 8 1 5 4 7 - 9 4 f 1 - 4 4 8 d - b e 3 9 - 4 3 c 2 a d 2 4 d d 6 4 < / I n t e r n a l I d > < N a m e > S e t   u p   y o u r   v i d e o   i n   L y n c   2 0 1 3 m a k e s u r e 0 0 : 0 0 : 3 3 . 4 - 0 0 : 0 0 : 3 8 . 9 < / N a m e > < T e x t >   m a k e   s u r e   t h e   c a m e r a   i s   c o n n e c t e d   t o   y o u r   c o m p u t e r ,   a n d   t h e   d r i v e r s   a r e   i n s t a l l e d   a n d   u p d a t e d . < / T e x t > < B o o k M a r k E n t r y N a m e > S e t   u p   y o u r   v i d e o   i n   L y n c   2 0 1 3 0 0 : 0 0 : 3 3 . 4 < / B o o k M a r k E n t r y N a m e > < B o o k M a r k E x i t N a m e > S e t   u p   y o u r   v i d e o   i n   L y n c   2 0 1 3 0 0 : 0 0 : 3 8 . 9 < / B o o k M a r k E x i t N a m e > < B o o k M a r k E n t r y P o s i t i o n > 3 3 4 3 3 < / B o o k M a r k E n t r y P o s i t i o n > < B o o k M a r k E x i t P o s i t i o n > 3 8 9 0 0 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 c 3 6 0 6 a 6 a - 3 9 2 0 - 4 3 2 2 - 9 1 8 3 - 6 8 f 6 f f 7 1 b 5 9 2 < / I n t e r n a l I d > < N a m e > S e t   u p   y o u r   v i d e o   i n   L y n c   2 0 1 3 O r i f 0 0 : 0 0 : 3 9 . 0 - 0 0 : 0 0 : 4 4 . 8 < / N a m e > < T e x t >   O r   i f   a n o t h e r   p r o g r a m   o n   y o u r   c o m p u t e r   i s   u s i n g   t h e   c a m e r a ,   c l o s e   t h a t   p r o g r a m ,   a n d   t r y   a g a i n . < / T e x t > < B o o k M a r k E n t r y N a m e > S e t   u p   y o u r   v i d e o   i n   L y n c   2 0 1 3 0 0 : 0 0 : 3 9 . 0 < / B o o k M a r k E n t r y N a m e > < B o o k M a r k E x i t N a m e > S e t   u p   y o u r   v i d e o   i n   L y n c   2 0 1 3 0 0 : 0 0 : 4 4 . 8 < / B o o k M a r k E x i t N a m e > < B o o k M a r k E n t r y P o s i t i o n > 3 9 0 0 0 < / B o o k M a r k E n t r y P o s i t i o n > < B o o k M a r k E x i t P o s i t i o n > 4 4 8 3 3 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 5 f 6 e 8 f e 7 - 1 b 0 1 - 4 3 3 8 - a 3 b 5 - c 0 b f 2 a a c a 2 8 0 < / I n t e r n a l I d > < N a m e > S e t   u p   y o u r   v i d e o   i n   L y n c   2 0 1 3 N o w k e e p 0 0 : 0 0 : 4 4 . 9 - 0 0 : 0 0 : 5 2 . 2 < / N a m e > < T e x t >   N o w   k e e p   i n   m i n d   t h a t   y o u   d o n  t   n e e d   a   c a m e r a   t o   s e e   o t h e r   p e o p l e  s   v i d e o s      o n l y   i f   y o u   w a n t   t h e m   t o   s e e   y o u r s . < / T e x t > < B o o k M a r k E n t r y N a m e > S e t   u p   y o u r   v i d e o   i n   L y n c   2 0 1 3 0 0 : 0 0 : 4 4 . 9 < / B o o k M a r k E n t r y N a m e > < B o o k M a r k E x i t N a m e > S e t   u p   y o u r   v i d e o   i n   L y n c   2 0 1 3 0 0 : 0 0 : 5 2 . 2 < / B o o k M a r k E x i t N a m e > < B o o k M a r k E n t r y P o s i t i o n > 4 4 9 3 3 < / B o o k M a r k E n t r y P o s i t i o n > < B o o k M a r k E x i t P o s i t i o n > 5 2 2 3 3 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1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1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 1 1 2 a d c 5 6 - 2 6 0 1 - 4 e 0 b - 9 b 8 6 - a 5 5 4 5 9 a a 7 9 9 9 < / I d > < C a p t i o n I t e m s > < C a p t i o n I t e m > < I n t e r n a l I d > 4 8 f b 8 7 8 1 - 7 1 5 5 - 4 6 9 d - 8 a 8 7 - 8 5 4 d 9 5 a a e 9 0 e < / I n t e r n a l I d > < N a m e > S e t   y o u r   c o n v e r s a t i o n   h i s t o r y   i n   L y n c   2 0 1 3 E v e r n e e d 0 0 : 0 0 : 0 0 . 0 - 0 0 : 0 0 : 0 5 . 2 < / N a m e > < T e x t >   E v e r   n e e d   t o   f i n d   a n   o l d   i n s t a n t   m e s s a g e ,   b u t   d o n  t   k n o w   w h e r e   t o   l o o k ,   o r   e v e n   i f   i t   s t i l l   e x i s t s ? < / T e x t > < B o o k M a r k E n t r y N a m e > S e t   y o u r   c o n v e r s a t i o n   h i s t o r y   i n   L y n c   2 0 1 3 0 0 : 0 0 : 0 0 . 0 < / B o o k M a r k E n t r y N a m e > < B o o k M a r k E x i t N a m e > S e t   y o u r   c o n v e r s a t i o n   h i s t o r y   i n   L y n c   2 0 1 3 0 0 : 0 0 : 0 5 . 2 < / B o o k M a r k E x i t N a m e > < B o o k M a r k E n t r y P o s i t i o n > 3 3 < / B o o k M a r k E n t r y P o s i t i o n > < B o o k M a r k E x i t P o s i t i o n >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 7 d 1 4 0 9 0 c - 5 0 d 7 - 4 0 d 7 - 9 3 b 1 - 9 0 4 8 5 1 2 e d 9 2 2 < / I n t e r n a l I d > < N a m e > S e t   y o u r   c o n v e r s a t i o n   h i s t o r y   i n   L y n c   2 0 1 3 I f y o u 0 0 : 0 0 : 0 5 . 3 - 0 0 : 0 0 : 1 0 . 7 < / N a m e > < T e x t >   I f   y o u   u s e   M i c r o s o f t   O u t l o o k ,   y o u   m i g h t   h a v e   t h e   o p t i o n   t o   s a v e   y o u r   L y n c   i n s t a n t   m e s s a g e s   t o   a   s p e c i a l   f o l d e r . < / T e x t > < B o o k M a r k E n t r y N a m e > S e t   y o u r   c o n v e r s a t i o n   h i s t o r y   i n   L y n c   2 0 1 3 0 0 : 0 0 : 0 5 . 3 < / B o o k M a r k E n t r y N a m e > < B o o k M a r k E x i t N a m e > S e t   y o u r   c o n v e r s a t i o n   h i s t o r y   i n   L y n c   2 0 1 3 0 0 : 0 0 : 1 0 . 7 < / B o o k M a r k E x i t N a m e > < B o o k M a r k E n t r y P o s i t i o n > 5 3 0 0 < / B o o k M a r k E n t r y P o s i t i o n > < B o o k M a r k E x i t P o s i t i o n > 1 0 7 0 0 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 1 2 a 5 2 1 3 5 - 9 6 1 b - 4 3 7 5 - b 1 9 a - e 2 b 7 0 f b 2 b 5 3 e < / I n t e r n a l I d > < N a m e > S e t   y o u r   c o n v e r s a t i o n   h i s t o r y   i n   L y n c   2 0 1 3 H e r e  s h o w 0 0 : 0 0 : 1 0 . 8 - 0 0 : 0 0 : 1 2 . 0 < / N a m e > < T e x t >   H e r e  s   h o w   t o   c h e c k . < / T e x t > < B o o k M a r k E n t r y N a m e > S e t   y o u r   c o n v e r s a t i o n   h i s t o r y   i n   L y n c   2 0 1 3 0 0 : 0 0 : 1 0 . 8 < / B o o k M a r k E n t r y N a m e > < B o o k M a r k E x i t N a m e > S e t   y o u r   c o n v e r s a t i o n   h i s t o r y   i n   L y n c   2 0 1 3 0 0 : 0 0 : 1 2 . 0 < / B o o k M a r k E x i t N a m e > < B o o k M a r k E n t r y P o s i t i o n > 1 0 8 0 0 < / B o o k M a r k E n t r y P o s i t i o n > < B o o k M a r k E x i t P o s i t i o n > 1 2 0 6 7 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 e 1 f 8 5 4 1 1 - c 1 c d - 4 8 7 e - b a f 4 - 7 5 2 1 c a 6 d 8 3 7 5 < / I n t e r n a l I d > < N a m e > S e t   y o u r   c o n v e r s a t i o n   h i s t o r y   i n   L y n c   2 0 1 3 I n L y n c , 0 0 : 0 0 : 1 2 . 1 - 0 0 : 0 0 : 1 6 . 4 < / N a m e > < T e x t >   I n   L y n c ,   c l i c k   t h e   O p t i o n s   b u t t o n ,   t h e n   c l i c k   t h e   P e r s o n a l   t a b . < / T e x t > < B o o k M a r k E n t r y N a m e > S e t   y o u r   c o n v e r s a t i o n   h i s t o r y   i n   L y n c   2 0 1 3 0 0 : 0 0 : 1 2 . 1 < / B o o k M a r k E n t r y N a m e > < B o o k M a r k E x i t N a m e > S e t   y o u r   c o n v e r s a t i o n   h i s t o r y   i n   L y n c   2 0 1 3 0 0 : 0 0 : 1 6 . 4 < / B o o k M a r k E x i t N a m e > < B o o k M a r k E n t r y P o s i t i o n > 1 2 1 6 7 < / B o o k M a r k E n t r y P o s i t i o n > < B o o k M a r k E x i t P o s i t i o n > 1 6 4 0 0 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 b f b 3 f 8 7 a - e a 6 0 - 4 4 a e - b c 7 8 - 3 6 6 e d 7 e 4 c c e 2 < / I n t e r n a l I d > < N a m e > S e t   y o u r   c o n v e r s a t i o n   h i s t o r y   i n   L y n c   2 0 1 3 N o w l o o k 0 0 : 0 0 : 1 6 . 5 - 0 0 : 0 0 : 2 2 . 3 < / N a m e > < T e x t >   N o w   l o o k   a t   t h i s   o p t i o n :   S a v e   i n s t a n t   m e s s a g e   c o n v e r s a t i o n s   i n   m y   e m a i l   C o n v e r s a t i o n   H i s t o r y   f o l d e r . < / T e x t > < B o o k M a r k E n t r y N a m e > S e t   y o u r   c o n v e r s a t i o n   h i s t o r y   i n   L y n c   2 0 1 3 0 0 : 0 0 : 1 6 . 5 < / B o o k M a r k E n t r y N a m e > < B o o k M a r k E x i t N a m e > S e t   y o u r   c o n v e r s a t i o n   h i s t o r y   i n   L y n c   2 0 1 3 0 0 : 0 0 : 2 2 . 3 < / B o o k M a r k E x i t N a m e > < B o o k M a r k E n t r y P o s i t i o n > 1 6 5 0 0 < / B o o k M a r k E n t r y P o s i t i o n > < B o o k M a r k E x i t P o s i t i o n > 2 2 3 6 7 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 c 9 d f f b 8 2 - 1 a a 7 - 4 0 a 2 - 8 0 8 9 - 8 8 6 3 8 b 9 6 c 0 f e < / I n t e r n a l I d > < N a m e > S e t   y o u r   c o n v e r s a t i o n   h i s t o r y   i n   L y n c   2 0 1 3 I f i t  s 0 0 : 0 0 : 2 2 . 4 - 0 0 : 0 0 : 2 6 . 8 < / N a m e > < T e x t >   I f   i t  s   s e l e c t e d ,   l i k e   m i n e   i s   h e r e ,   y o u r   i n s t a n t   m e s s a g e s   a r e   a l r e a d y   b e i n g   s a v e d . < / T e x t > < B o o k M a r k E n t r y N a m e > S e t   y o u r   c o n v e r s a t i o n   h i s t o r y   i n   L y n c   2 0 1 3 0 0 : 0 0 : 2 2 . 4 < / B o o k M a r k E n t r y N a m e > < B o o k M a r k E x i t N a m e > S e t   y o u r   c o n v e r s a t i o n   h i s t o r y   i n   L y n c   2 0 1 3 0 0 : 0 0 : 2 6 . 8 < / B o o k M a r k E x i t N a m e > < B o o k M a r k E n t r y P o s i t i o n > 2 2 4 6 7 < / B o o k M a r k E n t r y P o s i t i o n > < B o o k M a r k E x i t P o s i t i o n > 2 6 8 3 3 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 a 3 f f 1 3 d 9 - a e a 5 - 4 1 5 4 - b 2 2 d - 5 0 2 c 7 a 7 2 5 4 6 6 < / I n t e r n a l I d > < N a m e > S e t   y o u r   c o n v e r s a t i o n   h i s t o r y   i n   L y n c   2 0 1 3 I f t h e 0 0 : 0 0 : 2 6 . 9 - 0 0 : 0 0 : 3 2 . 6 < / N a m e > < T e x t >   I f   t h e   b o x   i s   n o t   s e l e c t e d ,   a n d   y o u   w a n t   y o u r   i n s t a n t   m e s s a g e s   t o   b e   s a v e d ,   s e l e c t   i t ,   a n d   c l i c k   O K . < / T e x t > < B o o k M a r k E n t r y N a m e > S e t   y o u r   c o n v e r s a t i o n   h i s t o r y   i n   L y n c   2 0 1 3 0 0 : 0 0 : 2 6 . 9 < / B o o k M a r k E n t r y N a m e > < B o o k M a r k E x i t N a m e > S e t   y o u r   c o n v e r s a t i o n   h i s t o r y   i n   L y n c   2 0 1 3 0 0 : 0 0 : 3 2 . 6 < / B o o k M a r k E x i t N a m e > < B o o k M a r k E n t r y P o s i t i o n > 2 6 9 3 3 < / B o o k M a r k E n t r y P o s i t i o n > < B o o k M a r k E x i t P o s i t i o n > 3 2 6 0 0 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 2 f 8 4 5 1 f 0 - 1 3 0 7 - 4 9 3 a - 8 c e b - 0 1 6 c b 7 6 0 c d c 5 < / I n t e r n a l I d > < N a m e > S e t   y o u r   c o n v e r s a t i o n   h i s t o r y   i n   L y n c   2 0 1 3 T h e n e x t 0 0 : 0 0 : 3 2 . 7 - 0 0 : 0 0 : 3 6 . 4 < / N a m e > < T e x t >   T h e   n e x t   t i m e   y o u   l o g   i n ,   L y n c   w i l l   s t a r t   s a v i n g   y o u r   i n s t a n t   m e s s a g e s . < / T e x t > < B o o k M a r k E n t r y N a m e > S e t   y o u r   c o n v e r s a t i o n   h i s t o r y   i n   L y n c   2 0 1 3 0 0 : 0 0 : 3 2 . 7 < / B o o k M a r k E n t r y N a m e > < B o o k M a r k E x i t N a m e > S e t   y o u r   c o n v e r s a t i o n   h i s t o r y   i n   L y n c   2 0 1 3 0 0 : 0 0 : 3 6 . 4 < / B o o k M a r k E x i t N a m e > < B o o k M a r k E n t r y P o s i t i o n > 3 2 7 0 0 < / B o o k M a r k E n t r y P o s i t i o n > < B o o k M a r k E x i t P o s i t i o n > 3 6 4 0 0 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 8 a 2 a 3 e 0 4 - e 3 b 0 - 4 4 6 4 - 8 9 6 2 - 7 1 5 a 0 3 6 5 f 0 3 5 < / I n t e r n a l I d > < N a m e > S e t   y o u r   c o n v e r s a t i o n   h i s t o r y   i n   L y n c   2 0 1 3 N o w , i f 0 0 : 0 0 : 3 6 . 5 - 0 0 : 0 0 : 4 0 . 8 < / N a m e > < T e x t >   N o w ,   i f   t h e   b o x   i s   g r e y e d   o u t ,   t h a t   m e a n s   y o u   d o n  t   h a v e   t h e   o p t i o n   t o   c h a n g e   t h e   s e t t i n g . < / T e x t > < B o o k M a r k E n t r y N a m e > S e t   y o u r   c o n v e r s a t i o n   h i s t o r y   i n   L y n c   2 0 1 3 0 0 : 0 0 : 3 6 . 5 < / B o o k M a r k E n t r y N a m e > < B o o k M a r k E x i t N a m e > S e t   y o u r   c o n v e r s a t i o n   h i s t o r y   i n   L y n c   2 0 1 3 0 0 : 0 0 : 4 0 . 8 < / B o o k M a r k E x i t N a m e > < B o o k M a r k E n t r y P o s i t i o n > 3 6 5 0 0 < / B o o k M a r k E n t r y P o s i t i o n > < B o o k M a r k E x i t P o s i t i o n > 4 0 8 3 3 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 2 8 6 a 8 3 7 5 - 7 9 7 0 - 4 7 a c - b 8 0 1 - c 7 0 5 1 0 8 4 a 6 d d < / I n t e r n a l I d > < N a m e > S e t   y o u r   c o n v e r s a t i o n   h i s t o r y   i n   L y n c   2 0 1 3 Y o u r c o m p a n y 0 0 : 0 0 : 4 0 . 9 - 0 0 : 0 0 : 4 3 . 4 < / N a m e > < T e x t >   Y o u r   c o m p a n y   h a s   a l r e a d y   s e t   i t   f o r   y o u . < / T e x t > < B o o k M a r k E n t r y N a m e > S e t   y o u r   c o n v e r s a t i o n   h i s t o r y   i n   L y n c   2 0 1 3 0 0 : 0 0 : 4 0 . 9 < / B o o k M a r k E n t r y N a m e > < B o o k M a r k E x i t N a m e > S e t   y o u r   c o n v e r s a t i o n   h i s t o r y   i n   L y n c   2 0 1 3 0 0 : 0 0 : 4 3 . 4 < / B o o k M a r k E x i t N a m e > < B o o k M a r k E n t r y P o s i t i o n > 4 0 9 3 3 < / B o o k M a r k E n t r y P o s i t i o n > < B o o k M a r k E x i t P o s i t i o n > 4 3 4 6 7 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 c 4 8 c a b 7 f - 9 1 6 4 - 4 6 2 8 - b e 1 d - 5 7 1 6 b 8 3 5 a 3 b e < / I n t e r n a l I d > < N a m e > S e t   y o u r   c o n v e r s a t i o n   h i s t o r y   i n   L y n c   2 0 1 3 S o t o 0 0 : 0 0 : 4 3 . 5 - 0 0 : 0 0 : 4 8 . 3 < / N a m e > < T e x t >   S o   t o   s e e   m y   p a s t   i n s t a n t   m e s s a g e s ,   I  l l   g o   t o   t h e   C o n v e r s a t i o n   H i s t o r y   f o l d e r   i n   O u t l o o k , < / T e x t > < B o o k M a r k E n t r y N a m e > S e t   y o u r   c o n v e r s a t i o n   h i s t o r y   i n   L y n c   2 0 1 3 0 0 : 0 0 : 4 3 . 5 < / B o o k M a r k E n t r y N a m e > < B o o k M a r k E x i t N a m e > S e t   y o u r   c o n v e r s a t i o n   h i s t o r y   i n   L y n c   2 0 1 3 0 0 : 0 0 : 4 8 . 3 < / B o o k M a r k E x i t N a m e > < B o o k M a r k E n t r y P o s i t i o n > 4 3 5 6 7 < / B o o k M a r k E n t r y P o s i t i o n > < B o o k M a r k E x i t P o s i t i o n > 4 8 3 0 0 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 1 b f 6 0 b a 0 - e d d 0 - 4 8 9 0 - b 4 1 f - a 9 d 4 e a b 5 0 5 a 6 < / I n t e r n a l I d > < N a m e > S e t   y o u r   c o n v e r s a t i o n   h i s t o r y   i n   L y n c   2 0 1 3 a n d t h e y  r e 0 0 : 0 0 : 4 8 . 4 - 0 0 : 0 0 : 5 0 . 6 < / N a m e > < T e x t >   a n d   t h e y  r e   a l l   r i g h t   h e r e   i n   o n e   p l a c e . < / T e x t > < B o o k M a r k E n t r y N a m e > S e t   y o u r   c o n v e r s a t i o n   h i s t o r y   i n   L y n c   2 0 1 3 0 0 : 0 0 : 4 8 . 4 < / B o o k M a r k E n t r y N a m e > < B o o k M a r k E x i t N a m e > S e t   y o u r   c o n v e r s a t i o n   h i s t o r y   i n   L y n c   2 0 1 3 0 0 : 0 0 : 5 0 . 6 < / B o o k M a r k E x i t N a m e > < B o o k M a r k E n t r y P o s i t i o n > 4 8 4 0 0 < / B o o k M a r k E n t r y P o s i t i o n > < B o o k M a r k E x i t P o s i t i o n > 5 0 6 0 0 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 f 3 f 2 6 7 0 7 - f b d 6 - 4 0 e 5 - a 5 9 1 - b 5 1 b c f b 0 9 c e 7 < / I n t e r n a l I d > < N a m e > S e t   y o u r   c o n v e r s a t i o n   h i s t o r y   i n   L y n c   2 0 1 3 T o g e t 0 0 : 0 0 : 5 0 . 7 - 0 0 : 0 0 : 5 6 . 6 < / N a m e > < T e x t >   T o   g e t   t o   t h e   f o l d e r   f r o m   L y n c ,   I   j u s t   c l i c k   t h e   C o n v e r s a t i o n s   t a b ,   a n d   t h e n   c l i c k   V i e w   M o r e   i n   O u t l o o k . < / T e x t > < B o o k M a r k E n t r y N a m e > S e t   y o u r   c o n v e r s a t i o n   h i s t o r y   i n   L y n c   2 0 1 3 0 0 : 0 0 : 5 0 . 7 < / B o o k M a r k E n t r y N a m e > < B o o k M a r k E x i t N a m e > S e t   y o u r   c o n v e r s a t i o n   h i s t o r y   i n   L y n c   2 0 1 3 0 0 : 0 0 : 5 6 . 6 < / B o o k M a r k E x i t N a m e > < B o o k M a r k E n t r y P o s i t i o n > 5 0 7 0 0 < / B o o k M a r k E n t r y P o s i t i o n > < B o o k M a r k E x i t P o s i t i o n > 5 6 6 3 3 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 8 0 c 0 1 1 5 2 - 9 f c 7 - 4 2 e e - 8 d c 4 - f d 9 7 3 f c 8 e f 6 c < / I n t e r n a l I d > < N a m e > S e t   y o u r   c o n v e r s a t i o n   h i s t o r y   i n   L y n c   2 0 1 3 I c a n 0 0 : 0 0 : 5 6 . 7 - 0 0 : 0 1 : 0 2 . 9 < / N a m e > < T e x t >   I   c a n   s o r t   t h e m   a n y   w a y   I   w a n t ,   o r   e v e n   s e a r c h   f o r   s p e c i f i c   i n s t a n t   m e s s a g e s   b y   u s i n g   k e y   w o r d s . < / T e x t > < B o o k M a r k E n t r y N a m e > S e t   y o u r   c o n v e r s a t i o n   h i s t o r y   i n   L y n c   2 0 1 3 0 0 : 0 0 : 5 6 . 7 < / B o o k M a r k E n t r y N a m e > < B o o k M a r k E x i t N a m e > S e t   y o u r   c o n v e r s a t i o n   h i s t o r y   i n   L y n c   2 0 1 3 0 0 : 0 1 : 0 2 . 9 < / B o o k M a r k E x i t N a m e > < B o o k M a r k E n t r y P o s i t i o n > 5 6 7 3 3 < / B o o k M a r k E n t r y P o s i t i o n > < B o o k M a r k E x i t P o s i t i o n > 6 2 9 3 3 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 7 d 6 b a e 2 7 - 3 4 a b - 4 f 7 8 - 8 6 2 4 - c 0 c 3 5 a 3 b 0 2 0 a < / I n t e r n a l I d > < N a m e > S e t   y o u r   c o n v e r s a t i o n   h i s t o r y   i n   L y n c   2 0 1 3 M y p a s t 0 0 : 0 1 : 0 3 . 0 - 0 0 : 0 1 : 0 5 . 9 < / N a m e > < T e x t >   M y   p a s t   p h o n e   c o n v e r s a t i o n s   a r e   t h e r e ,   t o o . < / T e x t > < B o o k M a r k E n t r y N a m e > S e t   y o u r   c o n v e r s a t i o n   h i s t o r y   i n   L y n c   2 0 1 3 0 0 : 0 1 : 0 3 . 0 < / B o o k M a r k E n t r y N a m e > < B o o k M a r k E x i t N a m e > S e t   y o u r   c o n v e r s a t i o n   h i s t o r y   i n   L y n c   2 0 1 3 0 0 : 0 1 : 0 5 . 9 < / B o o k M a r k E x i t N a m e > < B o o k M a r k E n t r y P o s i t i o n > 6 3 0 3 3 < / B o o k M a r k E n t r y P o s i t i o n > < B o o k M a r k E x i t P o s i t i o n > 6 5 9 0 0 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1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 d 7 2 6 c c f b - 1 3 e c - 4 b 4 a - 9 4 5 f - b 6 7 f c 7 9 c c 0 0 9 < / I d > < C a p t i o n I t e m s > < C a p t i o n I t e m > < I n t e r n a l I d > a b 8 e 6 9 0 6 - 6 f 2 5 - 4 4 8 b - 9 e 9 2 - a 0 b 3 2 0 b 8 4 3 2 1 < / I n t e r n a l I d > < N a m e > S e t   u p   y o u r   a u d i o   i n   L y n c   2 0 1 3 B e f o r e y o u 0 0 : 0 0 : 0 0 . 0 - 0 0 : 0 0 : 0 5 . 7 < / N a m e > < T e x t >   B e f o r e   y o u   j o i n   a   m e e t i n g   o r   m a k e   a   c a l l ,   m a k e   s u r e   y o u r   a u d i o   i s   s e t   u p   t h e   w a y   y o u   w a n t . < / T e x t > < B o o k M a r k E n t r y N a m e > S e t   u p   y o u r   a u d i o   i n   L y n c   2 0 1 3 0 0 : 0 0 : 0 0 . 0 < / B o o k M a r k E n t r y N a m e > < B o o k M a r k E x i t N a m e > S e t   u p   y o u r   a u d i o   i n   L y n c   2 0 1 3 0 0 : 0 0 : 0 5 . 7 < / B o o k M a r k E x i t N a m e > < B o o k M a r k E n t r y P o s i t i o n > 3 3 < / B o o k M a r k E n t r y P o s i t i o n > < B o o k M a r k E x i t P o s i t i o n > 5 7 3 3 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 5 4 6 b 8 2 c 6 - 4 a b c - 4 1 8 4 - 9 b 2 7 - b 8 6 8 a c 4 2 b 1 c a < / I n t e r n a l I d > < N a m e > S e t   u p   y o u r   a u d i o   i n   L y n c   2 0 1 3 C l i c k t h e 0 0 : 0 0 : 0 5 . 8 - 0 0 : 0 0 : 1 1 . 2 < / N a m e > < T e x t >   C l i c k   t h e   O p t i o n s   b u t t o n      i t  s   t h e   o n e   t h a t   l o o k s   l i k e   a   g e a r      t h e n   c l i c k   t h e   A u d i o   D e v i c e   t a b , < / T e x t > < B o o k M a r k E n t r y N a m e > S e t   u p   y o u r   a u d i o   i n   L y n c   2 0 1 3 0 0 : 0 0 : 0 5 . 8 < / B o o k M a r k E n t r y N a m e > < B o o k M a r k E x i t N a m e > S e t   u p   y o u r   a u d i o   i n   L y n c   2 0 1 3 0 0 : 0 0 : 1 1 . 2 < / B o o k M a r k E x i t N a m e > < B o o k M a r k E n t r y P o s i t i o n > 5 8 3 3 < / B o o k M a r k E n t r y P o s i t i o n > < B o o k M a r k E x i t P o s i t i o n > 1 1 2 0 0 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 0 4 2 1 7 3 7 8 - 4 4 a 1 - 4 9 3 a - 9 b 6 f - 3 3 9 0 a f 4 1 d f 6 9 < / I n t e r n a l I d > < N a m e > S e t   u p   y o u r   a u d i o   i n   L y n c   2 0 1 3 a n d s e l e c t 0 0 : 0 0 : 1 1 . 3 - 0 0 : 0 0 : 1 3 . 2 < / N a m e > < T e x t >   a n d   s e l e c t   a   d e v i c e   f r o m   t h e   l i s t . < / T e x t > < B o o k M a r k E n t r y N a m e > S e t   u p   y o u r   a u d i o   i n   L y n c   2 0 1 3 0 0 : 0 0 : 1 1 . 3 < / B o o k M a r k E n t r y N a m e > < B o o k M a r k E x i t N a m e > S e t   u p   y o u r   a u d i o   i n   L y n c   2 0 1 3 0 0 : 0 0 : 1 3 . 2 < / B o o k M a r k E x i t N a m e > < B o o k M a r k E n t r y P o s i t i o n > 1 1 3 0 0 < / B o o k M a r k E n t r y P o s i t i o n > < B o o k M a r k E x i t P o s i t i o n > 1 3 2 6 7 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 e 4 5 1 1 f 0 e - d 6 f 5 - 4 d f 0 - a f d 5 - 9 b 1 b 0 f 6 f c 1 9 4 < / I n t e r n a l I d > < N a m e > S e t   u p   y o u r   a u d i o   i n   L y n c   2 0 1 3 F o r e x a m p l e , 0 0 : 0 0 : 1 3 . 3 - 0 0 : 0 0 : 1 9 . 4 < / N a m e > < T e x t >   F o r   e x a m p l e ,   y o u   c a n   s e l e c t   a   h e a d s e t   c o n n e c t e d   t o   y o u r   c o m p u t e r ,   o r   j u s t   u s e   y o u r   P C   m i c   a n d   s p e a k e r s . < / T e x t > < B o o k M a r k E n t r y N a m e > S e t   u p   y o u r   a u d i o   i n   L y n c   2 0 1 3 0 0 : 0 0 : 1 3 . 3 < / B o o k M a r k E n t r y N a m e > < B o o k M a r k E x i t N a m e > S e t   u p   y o u r   a u d i o   i n   L y n c   2 0 1 3 0 0 : 0 0 : 1 9 . 4 < / B o o k M a r k E x i t N a m e > < B o o k M a r k E n t r y P o s i t i o n > 1 3 3 6 7 < / B o o k M a r k E n t r y P o s i t i o n > < B o o k M a r k E x i t P o s i t i o n > 1 9 4 3 3 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 a 6 5 e f 6 8 a - 9 6 8 b - 4 e f b - b b d 9 - 8 e 2 d f c 3 3 8 8 5 7 < / I n t e r n a l I d > < N a m e > S e t   u p   y o u r   a u d i o   i n   L y n c   2 0 1 3 I f y o u 0 0 : 0 0 : 1 9 . 5 - 0 0 : 0 0 : 2 5 . 5 < / N a m e > < T e x t >   I f   y o u   d o n  t   s e e   t h e   d e v i c e   y o u   w a n t ,   j u s t   c o n n e c t   i t   a n d   i n s t a l l   i t ,   a n d   L y n c   w i l l   a u t o m a t i c a l l y   d e t e c t   i t . < / T e x t > < B o o k M a r k E n t r y N a m e > S e t   u p   y o u r   a u d i o   i n   L y n c   2 0 1 3 0 0 : 0 0 : 1 9 . 5 < / B o o k M a r k E n t r y N a m e > < B o o k M a r k E x i t N a m e > S e t   u p   y o u r   a u d i o   i n   L y n c   2 0 1 3 0 0 : 0 0 : 2 5 . 5 < / B o o k M a r k E x i t N a m e > < B o o k M a r k E n t r y P o s i t i o n > 1 9 5 3 3 < / B o o k M a r k E n t r y P o s i t i o n > < B o o k M a r k E x i t P o s i t i o n > 2 5 5 6 7 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 e 8 b 8 0 7 c f - b 0 3 3 - 4 8 1 4 - 9 e a 1 - 4 a 7 b b d 3 8 d b 9 1 < / I n t e r n a l I d > < N a m e > S e t   u p   y o u r   a u d i o   i n   L y n c   2 0 1 3 N o w a d j u s t 0 0 : 0 0 : 2 5 . 6 - 0 0 : 0 0 : 3 1 . 0 < / N a m e > < T e x t >   N o w   a d j u s t   t h e   v o l u m e   o f   t h e   s p e a k e r s   u s i n g   t h e   v o l u m e   c o n t r o l s . < / T e x t > < B o o k M a r k E n t r y N a m e > S e t   u p   y o u r   a u d i o   i n   L y n c   2 0 1 3 0 0 : 0 0 : 2 5 . 6 < / B o o k M a r k E n t r y N a m e > < B o o k M a r k E x i t N a m e > S e t   u p   y o u r   a u d i o   i n   L y n c   2 0 1 3 0 0 : 0 0 : 3 1 . 0 < / B o o k M a r k E x i t N a m e > < B o o k M a r k E n t r y P o s i t i o n > 2 5 6 6 7 < / B o o k M a r k E n t r y P o s i t i o n > < B o o k M a r k E x i t P o s i t i o n > 3 1 0 0 0 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 4 5 e 6 7 d 8 8 - e 1 7 d - 4 c 8 d - b 4 b f - c 5 5 8 7 f d d 6 e 9 a < / I n t e r n a l I d > < N a m e > S e t   u p   y o u r   a u d i o   i n   L y n c   2 0 1 3 I f t h e r e  s 0 0 : 0 0 : 3 1 . 1 - 0 0 : 0 0 : 3 6 . 5 < / N a m e > < T e x t >   I f   t h e r e  s   n o   s o u n d   a t   a l l ,   c h e c k   y o u r   s y s t e m   v o l u m e   a n d   m a k e   s u r e   y o u r   s p e a k e r s   a r e   t u r n e d   u p . < / T e x t > < B o o k M a r k E n t r y N a m e > S e t   u p   y o u r   a u d i o   i n   L y n c   2 0 1 3 0 0 : 0 0 : 3 1 . 1 < / B o o k M a r k E n t r y N a m e > < B o o k M a r k E x i t N a m e > S e t   u p   y o u r   a u d i o   i n   L y n c   2 0 1 3 0 0 : 0 0 : 3 6 . 5 < / B o o k M a r k E x i t N a m e > < B o o k M a r k E n t r y P o s i t i o n > 3 1 1 0 0 < / B o o k M a r k E n t r y P o s i t i o n > < B o o k M a r k E x i t P o s i t i o n > 3 6 5 0 0 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 b e 2 c 5 8 9 d - 7 7 f 9 - 4 2 b 5 - 9 6 e 2 - 9 9 e 1 f a c 0 b 0 c 2 < / I n t e r n a l I d > < N a m e > S e t   u p   y o u r   a u d i o   i n   L y n c   2 0 1 3 N o w m i n e 0 0 : 0 0 : 3 6 . 6 - 0 0 : 0 0 : 4 1 . 1 < / N a m e > < T e x t >   N o w   m i n e   s o u n d s   a   l i t t l e   l o w ,   s o . . .   < / T e x t > < B o o k M a r k E n t r y N a m e > S e t   u p   y o u r   a u d i o   i n   L y n c   2 0 1 3 0 0 : 0 0 : 3 6 . 6 < / B o o k M a r k E n t r y N a m e > < B o o k M a r k E x i t N a m e > S e t   u p   y o u r   a u d i o   i n   L y n c   2 0 1 3 0 0 : 0 0 : 4 1 . 1 < / B o o k M a r k E x i t N a m e > < B o o k M a r k E n t r y P o s i t i o n > 3 6 6 0 0 < / B o o k M a r k E n t r y P o s i t i o n > < B o o k M a r k E x i t P o s i t i o n > 4 1 1 3 3 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 3 a 2 0 a 0 3 a - b 7 3 4 - 4 4 8 f - a c 0 3 - e 8 3 3 d 2 3 7 5 5 2 6 < / I n t e r n a l I d > < N a m e > S e t   u p   y o u r   a u d i o   i n   L y n c   2 0 1 3 O k , t h a t  s 0 0 : 0 0 : 4 1 . 2 - 0 0 : 0 0 : 4 2 . 9 < / N a m e > < T e x t >   O k ,   t h a t  s   g o o d . < / T e x t > < B o o k M a r k E n t r y N a m e > S e t   u p   y o u r   a u d i o   i n   L y n c   2 0 1 3 0 0 : 0 0 : 4 1 . 2 < / B o o k M a r k E n t r y N a m e > < B o o k M a r k E x i t N a m e > S e t   u p   y o u r   a u d i o   i n   L y n c   2 0 1 3 0 0 : 0 0 : 4 2 . 9 < / B o o k M a r k E x i t N a m e > < B o o k M a r k E n t r y P o s i t i o n > 4 1 2 3 3 < / B o o k M a r k E n t r y P o s i t i o n > < B o o k M a r k E x i t P o s i t i o n > 4 2 9 0 0 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 c 8 b c 4 7 3 6 - 1 6 d c - 4 3 d b - a a c 1 - 6 3 5 9 a 5 8 f e 8 2 2 < / I n t e r n a l I d > < N a m e > S e t   u p   y o u r   a u d i o   i n   L y n c   2 0 1 3 N o w t h e 0 0 : 0 0 : 4 3 . 0 - 0 0 : 0 0 : 4 4 . 4 < / N a m e > < T e x t >   N o w   t h e   m i c . < / T e x t > < B o o k M a r k E n t r y N a m e > S e t   u p   y o u r   a u d i o   i n   L y n c   2 0 1 3 0 0 : 0 0 : 4 3 . 0 < / B o o k M a r k E n t r y N a m e > < B o o k M a r k E x i t N a m e > S e t   u p   y o u r   a u d i o   i n   L y n c   2 0 1 3 0 0 : 0 0 : 4 4 . 4 < / B o o k M a r k E x i t N a m e > < B o o k M a r k E n t r y P o s i t i o n > 4 3 0 0 0 < / B o o k M a r k E n t r y P o s i t i o n > < B o o k M a r k E x i t P o s i t i o n > 4 4 4 3 3 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 5 1 a e 2 b 2 a - d c 0 2 - 4 3 2 8 - a 1 8 2 - a e a 8 d 9 e 8 3 7 9 c < / I n t e r n a l I d > < N a m e > S e t   u p   y o u r   a u d i o   i n   L y n c   2 0 1 3 T e s t i n g , t e s t i n g , 0 0 : 0 0 : 4 4 . 5 - 0 0 : 0 0 : 4 6 . 0 < / N a m e > < T e x t >   T e s t i n g ,   t e s t i n g ,   t e s t i n g . . . < / T e x t > < B o o k M a r k E n t r y N a m e > S e t   u p   y o u r   a u d i o   i n   L y n c   2 0 1 3 0 0 : 0 0 : 4 4 . 5 < / B o o k M a r k E n t r y N a m e > < B o o k M a r k E x i t N a m e > S e t   u p   y o u r   a u d i o   i n   L y n c   2 0 1 3 0 0 : 0 0 : 4 6 . 0 < / B o o k M a r k E x i t N a m e > < B o o k M a r k E n t r y P o s i t i o n > 4 4 5 3 3 < / B o o k M a r k E n t r y P o s i t i o n > < B o o k M a r k E x i t P o s i t i o n > 4 6 0 3 3 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 e 7 4 9 f d 4 6 - 5 b b a - 4 3 9 2 - 8 f 4 7 - d f 0 f 1 3 a 6 9 1 5 5 < / I n t e r n a l I d > < N a m e > S e t   u p   y o u r   a u d i o   i n   L y n c   2 0 1 3 O k a y , l o o k s 0 0 : 0 0 : 4 6 . 1 - 0 0 : 0 0 : 4 7 . 7 < / N a m e > < T e x t >   O k a y ,   l o o k s   g o o d . < / T e x t > < B o o k M a r k E n t r y N a m e > S e t   u p   y o u r   a u d i o   i n   L y n c   2 0 1 3 0 0 : 0 0 : 4 6 . 1 < / B o o k M a r k E n t r y N a m e > < B o o k M a r k E x i t N a m e > S e t   u p   y o u r   a u d i o   i n   L y n c   2 0 1 3 0 0 : 0 0 : 4 7 . 7 < / B o o k M a r k E x i t N a m e > < B o o k M a r k E n t r y P o s i t i o n > 4 6 1 3 3 < / B o o k M a r k E n t r y P o s i t i o n > < B o o k M a r k E x i t P o s i t i o n > 4 7 7 3 3 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 e c 4 1 9 3 3 c - 1 2 a 7 - 4 5 5 8 - a a 2 4 - 5 3 7 e 0 1 8 b 6 3 e 3 < / I n t e r n a l I d > < N a m e > S e t   u p   y o u r   a u d i o   i n   L y n c   2 0 1 3 T h e n c l i c k 0 0 : 0 0 : 4 7 . 8 - 0 0 : 0 0 : 5 2 . 8 < / N a m e > < T e x t >   T h e n   c l i c k   C h e c k   C a l l   Q u a l i t y   t o   h e a r   h o w   y o u   s o u n d . < / T e x t > < B o o k M a r k E n t r y N a m e > S e t   u p   y o u r   a u d i o   i n   L y n c   2 0 1 3 0 0 : 0 0 : 4 7 . 8 < / B o o k M a r k E n t r y N a m e > < B o o k M a r k E x i t N a m e > S e t   u p   y o u r   a u d i o   i n   L y n c   2 0 1 3 0 0 : 0 0 : 5 2 . 8 < / B o o k M a r k E x i t N a m e > < B o o k M a r k E n t r y P o s i t i o n > 4 7 8 3 3 < / B o o k M a r k E n t r y P o s i t i o n > < B o o k M a r k E x i t P o s i t i o n > 5 2 8 6 7 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 b 7 9 b 2 b a 9 - b 8 a a - 4 8 2 0 - b f 6 c - a 0 a e 1 0 6 c 8 6 1 9 < / I n t e r n a l I d > < N a m e > S e t   u p   y o u r   a u d i o   i n   L y n c   2 0 1 3 [ T o c h e c k 0 0 : 0 0 : 5 2 . 9 - 0 0 : 0 1 : 0 0 . 6 < / N a m e > < T e x t >   [ T o   c h e c k   y o u r   c a l l   q u a l i t y ,   r e c o r d   a   s h o r t   m e s s a g e   a f t e r   t h e   t o n e .   T h e n   w a i t   t o   h e a r   h o w   y o u   s o u n d . ] < / T e x t > < B o o k M a r k E n t r y N a m e > S e t   u p   y o u r   a u d i o   i n   L y n c   2 0 1 3 0 0 : 0 0 : 5 2 . 9 < / B o o k M a r k E n t r y N a m e > < B o o k M a r k E x i t N a m e > S e t   u p   y o u r   a u d i o   i n   L y n c   2 0 1 3 0 0 : 0 1 : 0 0 . 6 < / B o o k M a r k E x i t N a m e > < B o o k M a r k E n t r y P o s i t i o n > 5 2 9 6 7 < / B o o k M a r k E n t r y P o s i t i o n > < B o o k M a r k E x i t P o s i t i o n > 6 0 6 6 7 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 0 c b b 9 1 9 e - e c e a - 4 7 1 9 - b 0 7 f - 8 5 c 3 e 6 8 1 0 7 5 2 < / I n t e r n a l I d > < N a m e > S e t   u p   y o u r   a u d i o   i n   L y n c   2 0 1 3 H e r e  s t h e 0 0 : 0 1 : 0 0 . 7 - 0 0 : 0 1 : 0 3 . 9 < / N a m e > < T e x t >   H e r e  s   t h e   w i n d   u p   a n d   t h e   p i t c h < / T e x t > < B o o k M a r k E n t r y N a m e > S e t   u p   y o u r   a u d i o   i n   L y n c   2 0 1 3 0 0 : 0 1 : 0 0 . 7 < / B o o k M a r k E n t r y N a m e > < B o o k M a r k E x i t N a m e > S e t   u p   y o u r   a u d i o   i n   L y n c   2 0 1 3 0 0 : 0 1 : 0 3 . 9 < / B o o k M a r k E x i t N a m e > < B o o k M a r k E n t r y P o s i t i o n > 6 0 7 6 7 < / B o o k M a r k E n t r y P o s i t i o n > < B o o k M a r k E x i t P o s i t i o n > 6 3 9 3 3 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 e c 6 a c 3 d 0 - 2 3 1 9 - 4 9 f 1 - b 4 7 e - 2 0 c 6 9 f 5 0 1 5 4 4 < / I n t e r n a l I d > < N a m e > S e t   u p   y o u r   a u d i o   i n   L y n c   2 0 1 3 [ H e r e  s w h a t 0 0 : 0 1 : 0 4 . 0 - 0 0 : 0 1 : 0 5 . 6 < / N a m e > < T e x t >   [ H e r e  s   w h a t   I  v e   h e a r d ] < / T e x t > < B o o k M a r k E n t r y N a m e > S e t   u p   y o u r   a u d i o   i n   L y n c   2 0 1 3 0 0 : 0 1 : 0 4 . 0 < / B o o k M a r k E n t r y N a m e > < B o o k M a r k E x i t N a m e > S e t   u p   y o u r   a u d i o   i n   L y n c   2 0 1 3 0 0 : 0 1 : 0 5 . 6 < / B o o k M a r k E x i t N a m e > < B o o k M a r k E n t r y P o s i t i o n > 6 4 0 3 3 < / B o o k M a r k E n t r y P o s i t i o n > < B o o k M a r k E x i t P o s i t i o n > 6 5 6 3 3 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 2 0 f 0 7 2 7 2 - b c 3 c - 4 5 f a - a 9 f 4 - e e 4 d 6 a 3 4 6 9 e a < / I n t e r n a l I d > < N a m e > S e t   u p   y o u r   a u d i o   i n   L y n c   2 0 1 3 [ H e r e  s t h e 0 0 : 0 1 : 0 5 . 7 - 0 0 : 0 1 : 0 8 . 4 < / N a m e > < T e x t >   [ H e r e  s   t h e   w i n d   u p   a n d   t h e   p i t c h ] < / T e x t > < B o o k M a r k E n t r y N a m e > S e t   u p   y o u r   a u d i o   i n   L y n c   2 0 1 3 0 0 : 0 1 : 0 5 . 7 < / B o o k M a r k E n t r y N a m e > < B o o k M a r k E x i t N a m e > S e t   u p   y o u r   a u d i o   i n   L y n c   2 0 1 3 0 0 : 0 1 : 0 8 . 4 < / B o o k M a r k E x i t N a m e > < B o o k M a r k E n t r y P o s i t i o n > 6 5 7 3 3 < / B o o k M a r k E n t r y P o s i t i o n > < B o o k M a r k E x i t P o s i t i o n > 6 8 4 3 3 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 8 e b 0 a f a 7 - 2 4 d 6 - 4 4 d 3 - 8 e 9 7 - 1 6 b 3 f c e 4 c 6 0 1 < / I n t e r n a l I d > < N a m e > S e t   u p   y o u r   a u d i o   i n   L y n c   2 0 1 3 [ I f y o u 0 0 : 0 1 : 0 8 . 5 - 0 0 : 0 1 : 1 7 . 4 < / N a m e > < T e x t >   [ I f   y o u   l i k e   w h a t   y o u   h e a r d ,   t h e n   y o u  r e   a l l   s e t .   I f   n o t ,   c h e c k   y o u r   a u d i o   d e v i c e   s e t t i n g s   a n d   t r y   a g a i n .   G o o d b y e . ] < / T e x t > < B o o k M a r k E n t r y N a m e > S e t   u p   y o u r   a u d i o   i n   L y n c   2 0 1 3 0 0 : 0 1 : 0 8 . 5 < / B o o k M a r k E n t r y N a m e > < B o o k M a r k E x i t N a m e > S e t   u p   y o u r   a u d i o   i n   L y n c   2 0 1 3 0 0 : 0 1 : 1 7 . 4 < / B o o k M a r k E x i t N a m e > < B o o k M a r k E n t r y P o s i t i o n > 6 8 5 3 3 < / B o o k M a r k E n t r y P o s i t i o n > < B o o k M a r k E x i t P o s i t i o n > 7 7 4 0 0 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 7 c 2 0 0 8 1 b - 9 8 b 1 - 4 0 0 f - a d 1 3 - 6 6 c c 8 f 4 8 7 5 e 2 < / I n t e r n a l I d > < N a m e > S e t   u p   y o u r   a u d i o   i n   L y n c   2 0 1 3 A n d t h a t 0 0 : 0 1 : 1 7 . 5 - 0 0 : 0 1 : 2 0 . 3 < / N a m e > < T e x t >   A n d   t h a t   s o u n d s   p r e t t y   g o o d ,   s o   I   g u e s s   I  m   f i n i s h e d . < / T e x t > < B o o k M a r k E n t r y N a m e > S e t   u p   y o u r   a u d i o   i n   L y n c   2 0 1 3 0 0 : 0 1 : 1 7 . 5 < / B o o k M a r k E n t r y N a m e > < B o o k M a r k E x i t N a m e > S e t   u p   y o u r   a u d i o   i n   L y n c   2 0 1 3 0 0 : 0 1 : 2 0 . 3 < / B o o k M a r k E x i t N a m e > < B o o k M a r k E n t r y P o s i t i o n > 7 7 5 0 0 < / B o o k M a r k E n t r y P o s i t i o n > < B o o k M a r k E x i t P o s i t i o n > 8 0 3 3 3 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 0 5 1 4 2 6 c 5 - 4 3 2 6 - 4 f 7 2 - 8 f 7 f - 0 b 6 0 8 f 9 c 3 a b 4 < / I n t e r n a l I d > < N a m e > S e t   u p   y o u r   a u d i o   i n   L y n c   2 0 1 3 I  l l j u s t 0 0 : 0 1 : 2 0 . 4 - 0 0 : 0 1 : 2 4 . 1 < / N a m e > < T e x t >   I  l l   j u s t   c l i c k   O K ,   a n d   I  m   a l l   s e t . < / T e x t > < B o o k M a r k E n t r y N a m e > S e t   u p   y o u r   a u d i o   i n   L y n c   2 0 1 3 0 0 : 0 1 : 2 0 . 4 < / B o o k M a r k E n t r y N a m e > < B o o k M a r k E x i t N a m e > S e t   u p   y o u r   a u d i o   i n   L y n c   2 0 1 3 0 0 : 0 1 : 2 4 . 1 < / B o o k M a r k E x i t N a m e > < B o o k M a r k E n t r y P o s i t i o n > 8 0 4 3 3 < / B o o k M a r k E n t r y P o s i t i o n > < B o o k M a r k E x i t P o s i t i o n > 8 4 1 6 7 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 1 1 2 a d c 5 6 - 2 6 0 1 - 4 e 0 b - 9 b 8 6 - a 5 5 4 5 9 a a 7 9 9 9 < / I d > < C a p t i o n I t e m s > < C a p t i o n I t e m > < I n t e r n a l I d > e c 6 f d 9 9 5 - 4 1 1 6 - 4 7 e 2 - 9 6 5 0 - f 2 7 6 a a 3 c 1 8 5 b < / I n t e r n a l I d > < N a m e > S e t   y o u r   c o n v e r s a t i o n   h i s t o r y   i n   L y n c   2 0 1 3 E v e r n e e d 0 0 : 0 0 : 0 0 . 0 - 0 0 : 0 0 : 0 5 . 2 < / N a m e > < T e x t >   E v e r   n e e d   t o   f i n d   a n   o l d   i n s t a n t   m e s s a g e ,   b u t   d o n  t   k n o w   w h e r e   t o   l o o k ,   o r   e v e n   i f   i t   s t i l l   e x i s t s ? < / T e x t > < B o o k M a r k E n t r y N a m e > S e t   y o u r   c o n v e r s a t i o n   h i s t o r y   i n   L y n c   2 0 1 3 0 0 : 0 0 : 0 0 . 0 < / B o o k M a r k E n t r y N a m e > < B o o k M a r k E x i t N a m e > S e t   y o u r   c o n v e r s a t i o n   h i s t o r y   i n   L y n c   2 0 1 3 0 0 : 0 0 : 0 5 . 2 < / B o o k M a r k E x i t N a m e > < B o o k M a r k E n t r y P o s i t i o n > 3 3 < / B o o k M a r k E n t r y P o s i t i o n > < B o o k M a r k E x i t P o s i t i o n >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 9 c 9 a 4 7 c 6 - 8 3 4 6 - 4 5 c c - b 1 8 8 - 0 7 c 5 f 1 0 f 1 e 2 2 < / I n t e r n a l I d > < N a m e > S e t   y o u r   c o n v e r s a t i o n   h i s t o r y   i n   L y n c   2 0 1 3 I f y o u 0 0 : 0 0 : 0 5 . 3 - 0 0 : 0 0 : 1 0 . 7 < / N a m e > < T e x t >   I f   y o u   u s e   M i c r o s o f t   O u t l o o k ,   y o u   m i g h t   h a v e   t h e   o p t i o n   t o   s a v e   y o u r   L y n c   i n s t a n t   m e s s a g e s   t o   a   s p e c i a l   f o l d e r . < / T e x t > < B o o k M a r k E n t r y N a m e > S e t   y o u r   c o n v e r s a t i o n   h i s t o r y   i n   L y n c   2 0 1 3 0 0 : 0 0 : 0 5 . 3 < / B o o k M a r k E n t r y N a m e > < B o o k M a r k E x i t N a m e > S e t   y o u r   c o n v e r s a t i o n   h i s t o r y   i n   L y n c   2 0 1 3 0 0 : 0 0 : 1 0 . 7 < / B o o k M a r k E x i t N a m e > < B o o k M a r k E n t r y P o s i t i o n > 5 3 0 0 < / B o o k M a r k E n t r y P o s i t i o n > < B o o k M a r k E x i t P o s i t i o n > 1 0 7 0 0 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 7 2 2 1 8 4 2 3 - 7 e 8 9 - 4 8 1 f - b d c 3 - f f a b 2 e a b 9 e 5 a < / I n t e r n a l I d > < N a m e > S e t   y o u r   c o n v e r s a t i o n   h i s t o r y   i n   L y n c   2 0 1 3 H e r e  s h o w 0 0 : 0 0 : 1 0 . 8 - 0 0 : 0 0 : 1 2 . 0 < / N a m e > < T e x t >   H e r e  s   h o w   t o   c h e c k . < / T e x t > < B o o k M a r k E n t r y N a m e > S e t   y o u r   c o n v e r s a t i o n   h i s t o r y   i n   L y n c   2 0 1 3 0 0 : 0 0 : 1 0 . 8 < / B o o k M a r k E n t r y N a m e > < B o o k M a r k E x i t N a m e > S e t   y o u r   c o n v e r s a t i o n   h i s t o r y   i n   L y n c   2 0 1 3 0 0 : 0 0 : 1 2 . 0 < / B o o k M a r k E x i t N a m e > < B o o k M a r k E n t r y P o s i t i o n > 1 0 8 0 0 < / B o o k M a r k E n t r y P o s i t i o n > < B o o k M a r k E x i t P o s i t i o n > 1 2 0 6 7 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 0 1 5 3 1 b 4 0 - 3 2 f 9 - 4 c 8 2 - 9 a 4 8 - 3 7 6 e 6 2 4 7 f 5 b 5 < / I n t e r n a l I d > < N a m e > S e t   y o u r   c o n v e r s a t i o n   h i s t o r y   i n   L y n c   2 0 1 3 I n L y n c , 0 0 : 0 0 : 1 2 . 1 - 0 0 : 0 0 : 1 6 . 4 < / N a m e > < T e x t >   I n   L y n c ,   c l i c k   t h e   O p t i o n s   b u t t o n ,   t h e n   c l i c k   t h e   P e r s o n a l   t a b . < / T e x t > < B o o k M a r k E n t r y N a m e > S e t   y o u r   c o n v e r s a t i o n   h i s t o r y   i n   L y n c   2 0 1 3 0 0 : 0 0 : 1 2 . 1 < / B o o k M a r k E n t r y N a m e > < B o o k M a r k E x i t N a m e > S e t   y o u r   c o n v e r s a t i o n   h i s t o r y   i n   L y n c   2 0 1 3 0 0 : 0 0 : 1 6 . 4 < / B o o k M a r k E x i t N a m e > < B o o k M a r k E n t r y P o s i t i o n > 1 2 1 6 7 < / B o o k M a r k E n t r y P o s i t i o n > < B o o k M a r k E x i t P o s i t i o n > 1 6 4 0 0 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 b c 1 2 7 f 5 f - 9 0 d 7 - 4 6 2 8 - 9 3 8 2 - 1 5 1 b 8 9 4 8 d 4 e 7 < / I n t e r n a l I d > < N a m e > S e t   y o u r   c o n v e r s a t i o n   h i s t o r y   i n   L y n c   2 0 1 3 N o w l o o k 0 0 : 0 0 : 1 6 . 5 - 0 0 : 0 0 : 2 2 . 3 < / N a m e > < T e x t >   N o w   l o o k   a t   t h i s   o p t i o n :   S a v e   i n s t a n t   m e s s a g e   c o n v e r s a t i o n s   i n   m y   e m a i l   C o n v e r s a t i o n   H i s t o r y   f o l d e r . < / T e x t > < B o o k M a r k E n t r y N a m e > S e t   y o u r   c o n v e r s a t i o n   h i s t o r y   i n   L y n c   2 0 1 3 0 0 : 0 0 : 1 6 . 5 < / B o o k M a r k E n t r y N a m e > < B o o k M a r k E x i t N a m e > S e t   y o u r   c o n v e r s a t i o n   h i s t o r y   i n   L y n c   2 0 1 3 0 0 : 0 0 : 2 2 . 3 < / B o o k M a r k E x i t N a m e > < B o o k M a r k E n t r y P o s i t i o n > 1 6 5 0 0 < / B o o k M a r k E n t r y P o s i t i o n > < B o o k M a r k E x i t P o s i t i o n > 2 2 3 6 7 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 3 7 a 8 0 6 f 0 - 0 3 e 4 - 4 e c a - 9 a b 2 - 5 a 9 9 d 6 2 a 1 4 3 a < / I n t e r n a l I d > < N a m e > S e t   y o u r   c o n v e r s a t i o n   h i s t o r y   i n   L y n c   2 0 1 3 I f i t  s 0 0 : 0 0 : 2 2 . 4 - 0 0 : 0 0 : 2 6 . 8 < / N a m e > < T e x t >   I f   i t  s   s e l e c t e d ,   l i k e   m i n e   i s   h e r e ,   y o u r   i n s t a n t   m e s s a g e s   a r e   a l r e a d y   b e i n g   s a v e d . < / T e x t > < B o o k M a r k E n t r y N a m e > S e t   y o u r   c o n v e r s a t i o n   h i s t o r y   i n   L y n c   2 0 1 3 0 0 : 0 0 : 2 2 . 4 < / B o o k M a r k E n t r y N a m e > < B o o k M a r k E x i t N a m e > S e t   y o u r   c o n v e r s a t i o n   h i s t o r y   i n   L y n c   2 0 1 3 0 0 : 0 0 : 2 6 . 8 < / B o o k M a r k E x i t N a m e > < B o o k M a r k E n t r y P o s i t i o n > 2 2 4 6 7 < / B o o k M a r k E n t r y P o s i t i o n > < B o o k M a r k E x i t P o s i t i o n > 2 6 8 3 3 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 f c c 3 a 8 d 2 - 4 7 c 8 - 4 1 3 b - a 4 d 4 - c a 4 a 3 d 8 f d 2 3 e < / I n t e r n a l I d > < N a m e > S e t   y o u r   c o n v e r s a t i o n   h i s t o r y   i n   L y n c   2 0 1 3 I f t h e 0 0 : 0 0 : 2 6 . 9 - 0 0 : 0 0 : 3 2 . 6 < / N a m e > < T e x t >   I f   t h e   b o x   i s   n o t   s e l e c t e d ,   a n d   y o u   w a n t   y o u r   i n s t a n t   m e s s a g e s   t o   b e   s a v e d ,   s e l e c t   i t ,   a n d   c l i c k   O K . < / T e x t > < B o o k M a r k E n t r y N a m e > S e t   y o u r   c o n v e r s a t i o n   h i s t o r y   i n   L y n c   2 0 1 3 0 0 : 0 0 : 2 6 . 9 < / B o o k M a r k E n t r y N a m e > < B o o k M a r k E x i t N a m e > S e t   y o u r   c o n v e r s a t i o n   h i s t o r y   i n   L y n c   2 0 1 3 0 0 : 0 0 : 3 2 . 6 < / B o o k M a r k E x i t N a m e > < B o o k M a r k E n t r y P o s i t i o n > 2 6 9 3 3 < / B o o k M a r k E n t r y P o s i t i o n > < B o o k M a r k E x i t P o s i t i o n > 3 2 6 0 0 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 b d 0 c 9 6 2 a - 4 6 2 0 - 4 7 7 b - b f 6 8 - 8 b c 0 9 5 6 3 0 d 9 5 < / I n t e r n a l I d > < N a m e > S e t   y o u r   c o n v e r s a t i o n   h i s t o r y   i n   L y n c   2 0 1 3 T h e n e x t 0 0 : 0 0 : 3 2 . 7 - 0 0 : 0 0 : 3 6 . 4 < / N a m e > < T e x t >   T h e   n e x t   t i m e   y o u   l o g   i n ,   L y n c   w i l l   s t a r t   s a v i n g   y o u r   i n s t a n t   m e s s a g e s . < / T e x t > < B o o k M a r k E n t r y N a m e > S e t   y o u r   c o n v e r s a t i o n   h i s t o r y   i n   L y n c   2 0 1 3 0 0 : 0 0 : 3 2 . 7 < / B o o k M a r k E n t r y N a m e > < B o o k M a r k E x i t N a m e > S e t   y o u r   c o n v e r s a t i o n   h i s t o r y   i n   L y n c   2 0 1 3 0 0 : 0 0 : 3 6 . 4 < / B o o k M a r k E x i t N a m e > < B o o k M a r k E n t r y P o s i t i o n > 3 2 7 0 0 < / B o o k M a r k E n t r y P o s i t i o n > < B o o k M a r k E x i t P o s i t i o n > 3 6 4 0 0 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 4 3 7 1 c f 2 7 - 4 e 1 9 - 4 2 f 8 - 8 8 a 7 - 5 2 b a f 0 7 b 5 1 9 2 < / I n t e r n a l I d > < N a m e > S e t   y o u r   c o n v e r s a t i o n   h i s t o r y   i n   L y n c   2 0 1 3 N o w , i f 0 0 : 0 0 : 3 6 . 5 - 0 0 : 0 0 : 4 0 . 8 < / N a m e > < T e x t >   N o w ,   i f   t h e   b o x   i s   g r e y e d   o u t ,   t h a t   m e a n s   y o u   d o n  t   h a v e   t h e   o p t i o n   t o   c h a n g e   t h e   s e t t i n g . < / T e x t > < B o o k M a r k E n t r y N a m e > S e t   y o u r   c o n v e r s a t i o n   h i s t o r y   i n   L y n c   2 0 1 3 0 0 : 0 0 : 3 6 . 5 < / B o o k M a r k E n t r y N a m e > < B o o k M a r k E x i t N a m e > S e t   y o u r   c o n v e r s a t i o n   h i s t o r y   i n   L y n c   2 0 1 3 0 0 : 0 0 : 4 0 . 8 < / B o o k M a r k E x i t N a m e > < B o o k M a r k E n t r y P o s i t i o n > 3 6 5 0 0 < / B o o k M a r k E n t r y P o s i t i o n > < B o o k M a r k E x i t P o s i t i o n > 4 0 8 3 3 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 a a 1 d 2 8 9 a - e 2 f 3 - 4 e 6 5 - 8 2 6 4 - b 4 4 f b 8 6 e 5 3 e 0 < / I n t e r n a l I d > < N a m e > S e t   y o u r   c o n v e r s a t i o n   h i s t o r y   i n   L y n c   2 0 1 3 Y o u r c o m p a n y 0 0 : 0 0 : 4 0 . 9 - 0 0 : 0 0 : 4 3 . 4 < / N a m e > < T e x t >   Y o u r   c o m p a n y   h a s   a l r e a d y   s e t   i t   f o r   y o u . < / T e x t > < B o o k M a r k E n t r y N a m e > S e t   y o u r   c o n v e r s a t i o n   h i s t o r y   i n   L y n c   2 0 1 3 0 0 : 0 0 : 4 0 . 9 < / B o o k M a r k E n t r y N a m e > < B o o k M a r k E x i t N a m e > S e t   y o u r   c o n v e r s a t i o n   h i s t o r y   i n   L y n c   2 0 1 3 0 0 : 0 0 : 4 3 . 4 < / B o o k M a r k E x i t N a m e > < B o o k M a r k E n t r y P o s i t i o n > 4 0 9 3 3 < / B o o k M a r k E n t r y P o s i t i o n > < B o o k M a r k E x i t P o s i t i o n > 4 3 4 6 7 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 4 8 d a f 0 0 4 - 8 8 b c - 4 f 4 5 - 9 c 7 2 - e f 0 c c c e c 1 d a a < / I n t e r n a l I d > < N a m e > S e t   y o u r   c o n v e r s a t i o n   h i s t o r y   i n   L y n c   2 0 1 3 S o t o 0 0 : 0 0 : 4 3 . 5 - 0 0 : 0 0 : 4 8 . 3 < / N a m e > < T e x t >   S o   t o   s e e   m y   p a s t   i n s t a n t   m e s s a g e s ,   I  l l   g o   t o   t h e   C o n v e r s a t i o n   H i s t o r y   f o l d e r   i n   O u t l o o k , < / T e x t > < B o o k M a r k E n t r y N a m e > S e t   y o u r   c o n v e r s a t i o n   h i s t o r y   i n   L y n c   2 0 1 3 0 0 : 0 0 : 4 3 . 5 < / B o o k M a r k E n t r y N a m e > < B o o k M a r k E x i t N a m e > S e t   y o u r   c o n v e r s a t i o n   h i s t o r y   i n   L y n c   2 0 1 3 0 0 : 0 0 : 4 8 . 3 < / B o o k M a r k E x i t N a m e > < B o o k M a r k E n t r y P o s i t i o n > 4 3 5 6 7 < / B o o k M a r k E n t r y P o s i t i o n > < B o o k M a r k E x i t P o s i t i o n > 4 8 3 0 0 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 1 6 d 8 e 2 b f - 6 e 9 6 - 4 f d d - 9 b 6 5 - 5 b 2 9 6 e 1 0 e d 3 8 < / I n t e r n a l I d > < N a m e > S e t   y o u r   c o n v e r s a t i o n   h i s t o r y   i n   L y n c   2 0 1 3 a n d t h e y  r e 0 0 : 0 0 : 4 8 . 4 - 0 0 : 0 0 : 5 0 . 6 < / N a m e > < T e x t >   a n d   t h e y  r e   a l l   r i g h t   h e r e   i n   o n e   p l a c e . < / T e x t > < B o o k M a r k E n t r y N a m e > S e t   y o u r   c o n v e r s a t i o n   h i s t o r y   i n   L y n c   2 0 1 3 0 0 : 0 0 : 4 8 . 4 < / B o o k M a r k E n t r y N a m e > < B o o k M a r k E x i t N a m e > S e t   y o u r   c o n v e r s a t i o n   h i s t o r y   i n   L y n c   2 0 1 3 0 0 : 0 0 : 5 0 . 6 < / B o o k M a r k E x i t N a m e > < B o o k M a r k E n t r y P o s i t i o n > 4 8 4 0 0 < / B o o k M a r k E n t r y P o s i t i o n > < B o o k M a r k E x i t P o s i t i o n > 5 0 6 0 0 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 9 e f 7 b 9 b 0 - 2 8 6 1 - 4 6 e f - 9 1 7 1 - e f 9 e 4 5 1 4 0 b 2 a < / I n t e r n a l I d > < N a m e > S e t   y o u r   c o n v e r s a t i o n   h i s t o r y   i n   L y n c   2 0 1 3 T o g e t 0 0 : 0 0 : 5 0 . 7 - 0 0 : 0 0 : 5 6 . 6 < / N a m e > < T e x t >   T o   g e t   t o   t h e   f o l d e r   f r o m   L y n c ,   I   j u s t   c l i c k   t h e   C o n v e r s a t i o n s   t a b ,   a n d   t h e n   c l i c k   V i e w   M o r e   i n   O u t l o o k . < / T e x t > < B o o k M a r k E n t r y N a m e > S e t   y o u r   c o n v e r s a t i o n   h i s t o r y   i n   L y n c   2 0 1 3 0 0 : 0 0 : 5 0 . 7 < / B o o k M a r k E n t r y N a m e > < B o o k M a r k E x i t N a m e > S e t   y o u r   c o n v e r s a t i o n   h i s t o r y   i n   L y n c   2 0 1 3 0 0 : 0 0 : 5 6 . 6 < / B o o k M a r k E x i t N a m e > < B o o k M a r k E n t r y P o s i t i o n > 5 0 7 0 0 < / B o o k M a r k E n t r y P o s i t i o n > < B o o k M a r k E x i t P o s i t i o n > 5 6 6 3 3 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 f f d 2 3 d 7 4 - 3 f f e - 4 b 1 5 - a f 7 1 - 6 6 b 5 6 9 8 8 2 f a 3 < / I n t e r n a l I d > < N a m e > S e t   y o u r   c o n v e r s a t i o n   h i s t o r y   i n   L y n c   2 0 1 3 I c a n 0 0 : 0 0 : 5 6 . 7 - 0 0 : 0 1 : 0 2 . 9 < / N a m e > < T e x t >   I   c a n   s o r t   t h e m   a n y   w a y   I   w a n t ,   o r   e v e n   s e a r c h   f o r   s p e c i f i c   i n s t a n t   m e s s a g e s   b y   u s i n g   k e y   w o r d s . < / T e x t > < B o o k M a r k E n t r y N a m e > S e t   y o u r   c o n v e r s a t i o n   h i s t o r y   i n   L y n c   2 0 1 3 0 0 : 0 0 : 5 6 . 7 < / B o o k M a r k E n t r y N a m e > < B o o k M a r k E x i t N a m e > S e t   y o u r   c o n v e r s a t i o n   h i s t o r y   i n   L y n c   2 0 1 3 0 0 : 0 1 : 0 2 . 9 < / B o o k M a r k E x i t N a m e > < B o o k M a r k E n t r y P o s i t i o n > 5 6 7 3 3 < / B o o k M a r k E n t r y P o s i t i o n > < B o o k M a r k E x i t P o s i t i o n > 6 2 9 3 3 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 e 2 1 3 2 1 5 8 - 5 f 4 5 - 4 3 a d - 9 9 a 4 - d c 3 6 3 2 4 f 2 b a f < / I n t e r n a l I d > < N a m e > S e t   y o u r   c o n v e r s a t i o n   h i s t o r y   i n   L y n c   2 0 1 3 M y p a s t 0 0 : 0 1 : 0 3 . 0 - 0 0 : 0 1 : 0 5 . 9 < / N a m e > < T e x t >   M y   p a s t   p h o n e   c o n v e r s a t i o n s   a r e   t h e r e ,   t o o . < / T e x t > < B o o k M a r k E n t r y N a m e > S e t   y o u r   c o n v e r s a t i o n   h i s t o r y   i n   L y n c   2 0 1 3 0 0 : 0 1 : 0 3 . 0 < / B o o k M a r k E n t r y N a m e > < B o o k M a r k E x i t N a m e > S e t   y o u r   c o n v e r s a t i o n   h i s t o r y   i n   L y n c   2 0 1 3 0 0 : 0 1 : 0 5 . 9 < / B o o k M a r k E x i t N a m e > < B o o k M a r k E n t r y P o s i t i o n > 6 3 0 3 3 < / B o o k M a r k E n t r y P o s i t i o n > < B o o k M a r k E x i t P o s i t i o n > 6 5 9 0 0 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 c 5 2 4 4 d 0 a - 1 f f a - 4 9 c d - b 7 b a - 6 f d a f f d a 1 a e 1 < / I d > < C a p t i o n I t e m s > < C a p t i o n I t e m > < I n t e r n a l I d > 6 d e 9 2 b 0 a - f 8 3 c - 4 a 9 d - b a e 7 - b c d 0 2 7 2 f a 1 1 8 < / I n t e r n a l I d > < N a m e > C h a n g e   Y o u r   P i c t u r e   i n   L y n c   2 0 1 3 L e t  s s a y 0 0 : 0 0 : 0 0 . 0 - 0 0 : 0 0 : 0 4 . 2 < / N a m e > < T e x t >   L e t  s   s a y   y o u  r e   n o t   c r a z y   a b o u t   t h e   p i c t u r e   o f   y o u   t h a t  s   s h o w i n g   u p   i n   L y n c . < / T e x t > < B o o k M a r k E n t r y N a m e > C h a n g e   Y o u r   P i c t u r e   i n   L y n c   2 0 1 3 0 0 : 0 0 : 0 0 . 0 < / B o o k M a r k E n t r y N a m e > < B o o k M a r k E x i t N a m e > C h a n g e   Y o u r   P i c t u r e   i n   L y n c   2 0 1 3 0 0 : 0 0 : 0 4 . 2 < / B o o k M a r k E x i t N a m e > < B o o k M a r k E n t r y P o s i t i o n > 3 3 < / B o o k M a r k E n t r y P o s i t i o n > < B o o k M a r k E x i t P o s i t i o n >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 a 9 7 8 4 9 c 0 - 1 2 3 3 - 4 d e 8 - 8 a 1 5 - 6 d 2 6 4 3 4 5 4 4 c 5 < / I n t e r n a l I d > < N a m e > C h a n g e   Y o u r   P i c t u r e   i n   L y n c   2 0 1 3 I f y o u  r e 0 0 : 0 0 : 0 4 . 3 - 0 0 : 0 0 : 1 0 . 1 < / N a m e > < T e x t >   I f   y o u  r e   r u n n i n g   L y n c   w i t h   E x c h a n g e   S e r v e r   2 0 1 3 ,   i t  s   e a s y   t o   s w a p   t h a t   p i c t u r e   o u t   f o r   a n o t h e r   o n e . < / T e x t > < B o o k M a r k E n t r y N a m e > C h a n g e   Y o u r   P i c t u r e   i n   L y n c   2 0 1 3 0 0 : 0 0 : 0 4 . 3 < / B o o k M a r k E n t r y N a m e > < B o o k M a r k E x i t N a m e > C h a n g e   Y o u r   P i c t u r e   i n   L y n c   2 0 1 3 0 0 : 0 0 : 1 0 . 1 < / B o o k M a r k E x i t N a m e > < B o o k M a r k E n t r y P o s i t i o n > 4 3 3 3 < / B o o k M a r k E n t r y P o s i t i o n > < B o o k M a r k E x i t P o s i t i o n > 1 0 1 3 3 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 d f 3 e 4 1 2 e - 4 1 7 a - 4 0 e 0 - b b 2 c - 3 0 d 2 1 9 c 5 f 6 b b < / I n t e r n a l I d > < N a m e > C h a n g e   Y o u r   P i c t u r e   i n   L y n c   2 0 1 3 N o w i f 0 0 : 0 0 : 1 0 . 2 - 0 0 : 0 0 : 1 3 . 1 < / N a m e > < T e x t >   N o w   i f   y o u  r e   r u n n i n g   a n   e a r l i e r   v e r s i o n   o f   E x c h a n g e   S e r v e r , < / T e x t > < B o o k M a r k E n t r y N a m e > C h a n g e   Y o u r   P i c t u r e   i n   L y n c   2 0 1 3 0 0 : 0 0 : 1 0 . 2 < / B o o k M a r k E n t r y N a m e > < B o o k M a r k E x i t N a m e > C h a n g e   Y o u r   P i c t u r e   i n   L y n c   2 0 1 3 0 0 : 0 0 : 1 3 . 1 < / B o o k M a r k E x i t N a m e > < B o o k M a r k E n t r y P o s i t i o n > 1 0 2 3 3 < / B o o k M a r k E n t r y P o s i t i o n > < B o o k M a r k E x i t P o s i t i o n > 1 3 1 3 3 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 7 e 3 5 8 f 7 4 - 1 9 f 3 - 4 c f 1 - a 7 0 0 - 4 8 c 5 1 5 4 c 2 9 6 4 < / I n t e r n a l I d > < N a m e > C h a n g e   Y o u r   P i c t u r e   i n   L y n c   2 0 1 3 y o u  l l n e e d 0 0 : 0 0 : 1 3 . 2 - 0 0 : 0 0 : 1 6 . 4 < / N a m e > < T e x t >   y o u  l l   n e e d   t o   f o l l o w   a   d i f f e r e n t   p r o c e d u r e   t o   c h a n g e   y o u r   p i c t u r e . < / T e x t > < B o o k M a r k E n t r y N a m e > C h a n g e   Y o u r   P i c t u r e   i n   L y n c   2 0 1 3 0 0 : 0 0 : 1 3 . 2 < / B o o k M a r k E n t r y N a m e > < B o o k M a r k E x i t N a m e > C h a n g e   Y o u r   P i c t u r e   i n   L y n c   2 0 1 3 0 0 : 0 0 : 1 6 . 4 < / B o o k M a r k E x i t N a m e > < B o o k M a r k E n t r y P o s i t i o n > 1 3 2 3 3 < / B o o k M a r k E n t r y P o s i t i o n > < B o o k M a r k E x i t P o s i t i o n > 1 6 4 6 7 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 5 b 3 5 f 3 6 2 - 1 b 7 6 - 4 1 c f - 8 a d 7 - d 4 5 a 0 d 4 5 8 9 a 3 < / I n t e r n a l I d > < N a m e > C h a n g e   Y o u r   P i c t u r e   i n   L y n c   2 0 1 3 J u s t g o 0 0 : 0 0 : 1 6 . 5 - 0 0 : 0 0 : 2 2 . 9 < / N a m e > < T e x t >   J u s t   g o   t o   O f f i c e . c o m   a n d   s e a r c h   f o r    p r e p a r e   a   p i c t u r e   f o r   L y n c   2 0 1 0 .  < / T e x t > < B o o k M a r k E n t r y N a m e > C h a n g e   Y o u r   P i c t u r e   i n   L y n c   2 0 1 3 0 0 : 0 0 : 1 6 . 5 < / B o o k M a r k E n t r y N a m e > < B o o k M a r k E x i t N a m e > C h a n g e   Y o u r   P i c t u r e   i n   L y n c   2 0 1 3 0 0 : 0 0 : 2 2 . 9 < / B o o k M a r k E x i t N a m e > < B o o k M a r k E n t r y P o s i t i o n > 1 6 5 6 7 < / B o o k M a r k E n t r y P o s i t i o n > < B o o k M a r k E x i t P o s i t i o n > 2 2 9 0 0 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 0 2 d 7 8 3 1 1 - 0 c e 5 - 4 1 1 1 - 9 1 8 8 - e 1 9 c 3 3 a e 4 d 9 1 < / I n t e r n a l I d > < N a m e > C h a n g e   Y o u r   P i c t u r e   i n   L y n c   2 0 1 3 T o c h a n g e 0 0 : 0 0 : 2 3 . 0 - 0 0 : 0 0 : 2 8 . 2 < / N a m e > < T e x t >   T o   c h a n g e   y o u r   p i c t u r e   i n   L y n c ,   j u s t   c l i c k   t h e   O p t i o n s   b u t t o n .   T h a t  s   t h e   o n e   u p   h e r e   t h a t   l o o k s   l i k e   a   g e a r . < / T e x t > < B o o k M a r k E n t r y N a m e > C h a n g e   Y o u r   P i c t u r e   i n   L y n c   2 0 1 3 0 0 : 0 0 : 2 3 . 0 < / B o o k M a r k E n t r y N a m e > < B o o k M a r k E x i t N a m e > C h a n g e   Y o u r   P i c t u r e   i n   L y n c   2 0 1 3 0 0 : 0 0 : 2 8 . 2 < / B o o k M a r k E x i t N a m e > < B o o k M a r k E n t r y P o s i t i o n > 2 3 0 0 0 < / B o o k M a r k E n t r y P o s i t i o n > < B o o k M a r k E x i t P o s i t i o n > 2 8 2 3 3 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 c c 8 f e 5 3 3 - d 1 8 d - 4 4 6 e - a 6 f d - c f 1 d f 1 7 9 2 1 7 b < / I n t e r n a l I d > < N a m e > C h a n g e   Y o u r   P i c t u r e   i n   L y n c   2 0 1 3 N o w d o n  t 0 0 : 0 0 : 2 8 . 3 - 0 0 : 0 0 : 3 3 . 2 < / N a m e > < T e x t >   N o w   d o n  t   c l i c k   t h e   a r r o w .   T h a t   b r i n g s   u p   a   d i f f e r e n t   m e n u .   B e   s u r e   t o   c l i c k   t h e   g e a r . < / T e x t > < B o o k M a r k E n t r y N a m e > C h a n g e   Y o u r   P i c t u r e   i n   L y n c   2 0 1 3 0 0 : 0 0 : 2 8 . 3 < / B o o k M a r k E n t r y N a m e > < B o o k M a r k E x i t N a m e > C h a n g e   Y o u r   P i c t u r e   i n   L y n c   2 0 1 3 0 0 : 0 0 : 3 3 . 2 < / B o o k M a r k E x i t N a m e > < B o o k M a r k E n t r y P o s i t i o n > 2 8 3 3 3 < / B o o k M a r k E n t r y P o s i t i o n > < B o o k M a r k E x i t P o s i t i o n > 3 3 2 0 0 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 7 e f 8 5 0 6 7 - 2 2 0 1 - 4 f c f - 8 f c 4 - 9 c 4 4 0 d 4 1 3 3 5 4 < / I n t e r n a l I d > < N a m e > C h a n g e   Y o u r   P i c t u r e   i n   L y n c   2 0 1 3 A n d i n 0 0 : 0 0 : 3 3 . 3 - 0 0 : 0 0 : 3 6 . 2 < / N a m e > < T e x t >   A n d   i n   t h e   O p t i o n s   w i n d o w ,   c l i c k   M y   P i c t u r e . < / T e x t > < B o o k M a r k E n t r y N a m e > C h a n g e   Y o u r   P i c t u r e   i n   L y n c   2 0 1 3 0 0 : 0 0 : 3 3 . 3 < / B o o k M a r k E n t r y N a m e > < B o o k M a r k E x i t N a m e > C h a n g e   Y o u r   P i c t u r e   i n   L y n c   2 0 1 3 0 0 : 0 0 : 3 6 . 2 < / B o o k M a r k E x i t N a m e > < B o o k M a r k E n t r y P o s i t i o n > 3 3 3 0 0 < / B o o k M a r k E n t r y P o s i t i o n > < B o o k M a r k E x i t P o s i t i o n > 3 6 2 6 7 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 b f 5 3 a 5 9 8 - 0 1 0 2 - 4 1 e c - 8 a 5 b - 7 6 2 a b 7 5 8 c 8 f 8 < / I n t e r n a l I d > < N a m e > C h a n g e   Y o u r   P i c t u r e   i n   L y n c   2 0 1 3 N o w t h i s 0 0 : 0 0 : 3 6 . 3 - 0 0 : 0 0 : 4 0 . 7 < / N a m e > < T e x t >   N o w   t h i s   i s   m y   c u r r e n t   p i c t u r e ,   o f   c o u r s e .   B u t   I   c a n   c h o o s e   a n y   p i c t u r e   I   w a n t   t o   r e p l a c e   i t . < / T e x t > < B o o k M a r k E n t r y N a m e > C h a n g e   Y o u r   P i c t u r e   i n   L y n c   2 0 1 3 0 0 : 0 0 : 3 6 . 3 < / B o o k M a r k E n t r y N a m e > < B o o k M a r k E x i t N a m e > C h a n g e   Y o u r   P i c t u r e   i n   L y n c   2 0 1 3 0 0 : 0 0 : 4 0 . 7 < / B o o k M a r k E x i t N a m e > < B o o k M a r k E n t r y P o s i t i o n > 3 6 3 6 7 < / B o o k M a r k E n t r y P o s i t i o n > < B o o k M a r k E x i t P o s i t i o n > 4 0 7 6 7 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 c 0 9 1 0 8 c 3 - a b 1 9 - 4 0 4 7 - b 8 4 f - 7 3 6 0 4 2 c 3 3 4 8 a < / I n t e r n a l I d > < N a m e > C h a n g e   Y o u r   P i c t u r e   i n   L y n c   2 0 1 3 I t c a n 0 0 : 0 0 : 4 0 . 8 - 0 0 : 0 0 : 4 4 . 7 < / N a m e > < T e x t >   I t   c a n   b e   o n   m y   c o m p u t e r   o r   o n   a n   e x t e r n a l   d r i v e   o r   n e t w o r k   d r i v e . < / T e x t > < B o o k M a r k E n t r y N a m e > C h a n g e   Y o u r   P i c t u r e   i n   L y n c   2 0 1 3 0 0 : 0 0 : 4 0 . 8 < / B o o k M a r k E n t r y N a m e > < B o o k M a r k E x i t N a m e > C h a n g e   Y o u r   P i c t u r e   i n   L y n c   2 0 1 3 0 0 : 0 0 : 4 4 . 7 < / B o o k M a r k E x i t N a m e > < B o o k M a r k E n t r y P o s i t i o n > 4 0 8 6 7 < / B o o k M a r k E n t r y P o s i t i o n > < B o o k M a r k E x i t P o s i t i o n > 4 4 7 3 3 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 5 0 6 5 0 0 c e - 7 3 c e - 4 b f d - b 1 a b - d 3 e a b d 3 b 3 f 0 8 < / I n t e r n a l I d > < N a m e > C h a n g e   Y o u r   P i c t u r e   i n   L y n c   2 0 1 3 I t c a n 0 0 : 0 0 : 4 4 . 8 - 0 0 : 0 0 : 4 7 . 1 < / N a m e > < T e x t >   I t   c a n   b e   h i g h   d e f i n i t i o n ,   a n d   i t   c a n   b e   a n y   s i z e , < / T e x t > < B o o k M a r k E n t r y N a m e > C h a n g e   Y o u r   P i c t u r e   i n   L y n c   2 0 1 3 0 0 : 0 0 : 4 4 . 8 < / B o o k M a r k E n t r y N a m e > < B o o k M a r k E x i t N a m e > C h a n g e   Y o u r   P i c t u r e   i n   L y n c   2 0 1 3 0 0 : 0 0 : 4 7 . 1 < / B o o k M a r k E x i t N a m e > < B o o k M a r k E n t r y P o s i t i o n > 4 4 8 3 3 < / B o o k M a r k E n t r y P o s i t i o n > < B o o k M a r k E x i t P o s i t i o n > 4 7 1 6 7 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 c 7 3 f f 3 2 c - 5 b 4 9 - 4 0 6 9 - a 6 6 b - 9 5 8 6 3 a d 0 d d 2 e < / I n t e r n a l I d > < N a m e > C h a n g e   Y o u r   P i c t u r e   i n   L y n c   2 0 1 3 b e c a u s e E x c h a n g e 0 0 : 0 0 : 4 7 . 2 - 0 0 : 0 0 : 5 1 . 0 < / N a m e > < T e x t >   b e c a u s e   E x c h a n g e   S e r v e r   w i l l   a u t o m a t i c a l l y   s c a l e   i t   d o w n   s o   L y n c   c a n   h a n d l e   i t . < / T e x t > < B o o k M a r k E n t r y N a m e > C h a n g e   Y o u r   P i c t u r e   i n   L y n c   2 0 1 3 0 0 : 0 0 : 4 7 . 2 < / B o o k M a r k E n t r y N a m e > < B o o k M a r k E x i t N a m e > C h a n g e   Y o u r   P i c t u r e   i n   L y n c   2 0 1 3 0 0 : 0 0 : 5 1 . 0 < / B o o k M a r k E x i t N a m e > < B o o k M a r k E n t r y P o s i t i o n > 4 7 2 6 7 < / B o o k M a r k E n t r y P o s i t i o n > < B o o k M a r k E x i t P o s i t i o n > 5 1 0 6 7 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 5 f 5 c e 1 8 7 - c e 1 1 - 4 5 2 2 - 9 d 0 c - 5 d 3 a f 9 8 b 6 5 6 c < / I n t e r n a l I d > < N a m e > C h a n g e   Y o u r   P i c t u r e   i n   L y n c   2 0 1 3 S o , I  l l 0 0 : 0 0 : 5 1 . 1 - 0 0 : 0 1 : 0 1 . 9 < / N a m e > < T e x t >   S o ,   I  l l   j u s t   c l i c k   B r o w s e ,   a n d   c h o o s e   t h e   p i c t u r e   I   w a n t .   O p e n .   S a v e .   A n d   Y e s ,   c l o s e   t h e   w i n d o w . < / T e x t > < B o o k M a r k E n t r y N a m e > C h a n g e   Y o u r   P i c t u r e   i n   L y n c   2 0 1 3 0 0 : 0 0 : 5 1 . 1 < / B o o k M a r k E n t r y N a m e > < B o o k M a r k E x i t N a m e > C h a n g e   Y o u r   P i c t u r e   i n   L y n c   2 0 1 3 0 0 : 0 1 : 0 1 . 9 < / B o o k M a r k E x i t N a m e > < B o o k M a r k E n t r y P o s i t i o n > 5 1 1 6 7 < / B o o k M a r k E n t r y P o s i t i o n > < B o o k M a r k E x i t P o s i t i o n > 6 1 9 0 0 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 5 6 0 5 e e e 1 - c d b 1 - 4 1 8 b - a 1 c 2 - e d 7 4 3 1 c e e 6 c c < / I n t e r n a l I d > < N a m e > C h a n g e   Y o u r   P i c t u r e   i n   L y n c   2 0 1 3 A n d t h e r e 0 0 : 0 1 : 0 2 . 0 - 0 0 : 0 1 : 0 4 . 9 < / N a m e > < T e x t >   A n d   t h e r e   i t   i s .   D o n e ! < / T e x t > < B o o k M a r k E n t r y N a m e > C h a n g e   Y o u r   P i c t u r e   i n   L y n c   2 0 1 3 0 0 : 0 1 : 0 2 . 0 < / B o o k M a r k E n t r y N a m e > < B o o k M a r k E x i t N a m e > C h a n g e   Y o u r   P i c t u r e   i n   L y n c   2 0 1 3 0 0 : 0 1 : 0 4 . 9 < / B o o k M a r k E x i t N a m e > < B o o k M a r k E n t r y P o s i t i o n > 6 2 0 0 0 < / B o o k M a r k E n t r y P o s i t i o n > < B o o k M a r k E x i t P o s i t i o n > 6 4 9 6 7 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 c 5 2 4 4 d 0 a - 1 f f a - 4 9 c d - b 7 b a - 6 f d a f f d a 1 a e 1 < / I d > < C a p t i o n I t e m s > < C a p t i o n I t e m > < I n t e r n a l I d > c 3 e c d a f 2 - 9 5 0 d - 4 c 7 5 - b 1 f 3 - a b 8 d a 8 f d 1 4 6 c < / I n t e r n a l I d > < N a m e > C h a n g e   Y o u r   P i c t u r e   i n   L y n c   2 0 1 3 L e t  s s a y 0 0 : 0 0 : 0 0 . 0 - 0 0 : 0 0 : 0 4 . 2 < / N a m e > < T e x t >   L e t  s   s a y   y o u  r e   n o t   c r a z y   a b o u t   t h e   p i c t u r e   o f   y o u   t h a t  s   s h o w i n g   u p   i n   L y n c . < / T e x t > < B o o k M a r k E n t r y N a m e > C h a n g e   Y o u r   P i c t u r e   i n   L y n c   2 0 1 3 0 0 : 0 0 : 0 0 . 0 < / B o o k M a r k E n t r y N a m e > < B o o k M a r k E x i t N a m e > C h a n g e   Y o u r   P i c t u r e   i n   L y n c   2 0 1 3 0 0 : 0 0 : 0 4 . 2 < / B o o k M a r k E x i t N a m e > < B o o k M a r k E n t r y P o s i t i o n > 3 3 < / B o o k M a r k E n t r y P o s i t i o n > < B o o k M a r k E x i t P o s i t i o n >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 7 5 1 1 3 1 6 8 - 9 d f 2 - 4 b 5 7 - a a c 4 - f e e c 9 2 0 6 7 3 8 9 < / I n t e r n a l I d > < N a m e > C h a n g e   Y o u r   P i c t u r e   i n   L y n c   2 0 1 3 I f y o u  r e 0 0 : 0 0 : 0 4 . 3 - 0 0 : 0 0 : 1 0 . 1 < / N a m e > < T e x t >   I f   y o u  r e   r u n n i n g   L y n c   w i t h   E x c h a n g e   S e r v e r   2 0 1 3 ,   i t  s   e a s y   t o   s w a p   t h a t   p i c t u r e   o u t   f o r   a n o t h e r   o n e . < / T e x t > < B o o k M a r k E n t r y N a m e > C h a n g e   Y o u r   P i c t u r e   i n   L y n c   2 0 1 3 0 0 : 0 0 : 0 4 . 3 < / B o o k M a r k E n t r y N a m e > < B o o k M a r k E x i t N a m e > C h a n g e   Y o u r   P i c t u r e   i n   L y n c   2 0 1 3 0 0 : 0 0 : 1 0 . 1 < / B o o k M a r k E x i t N a m e > < B o o k M a r k E n t r y P o s i t i o n > 4 3 3 3 < / B o o k M a r k E n t r y P o s i t i o n > < B o o k M a r k E x i t P o s i t i o n > 1 0 1 3 3 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 6 7 b 1 8 f 7 d - f 3 d 1 - 4 7 b e - a 5 3 2 - e 3 3 0 1 5 0 b 4 a a d < / I n t e r n a l I d > < N a m e > C h a n g e   Y o u r   P i c t u r e   i n   L y n c   2 0 1 3 N o w i f 0 0 : 0 0 : 1 0 . 2 - 0 0 : 0 0 : 1 3 . 1 < / N a m e > < T e x t >   N o w   i f   y o u  r e   r u n n i n g   a n   e a r l i e r   v e r s i o n   o f   E x c h a n g e   S e r v e r , < / T e x t > < B o o k M a r k E n t r y N a m e > C h a n g e   Y o u r   P i c t u r e   i n   L y n c   2 0 1 3 0 0 : 0 0 : 1 0 . 2 < / B o o k M a r k E n t r y N a m e > < B o o k M a r k E x i t N a m e > C h a n g e   Y o u r   P i c t u r e   i n   L y n c   2 0 1 3 0 0 : 0 0 : 1 3 . 1 < / B o o k M a r k E x i t N a m e > < B o o k M a r k E n t r y P o s i t i o n > 1 0 2 3 3 < / B o o k M a r k E n t r y P o s i t i o n > < B o o k M a r k E x i t P o s i t i o n > 1 3 1 3 3 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 b 7 2 4 f a d 6 - d 2 a b - 4 2 8 b - 8 0 2 a - 2 6 a 7 6 2 6 f 2 c a 0 < / I n t e r n a l I d > < N a m e > C h a n g e   Y o u r   P i c t u r e   i n   L y n c   2 0 1 3 y o u  l l n e e d 0 0 : 0 0 : 1 3 . 2 - 0 0 : 0 0 : 1 6 . 4 < / N a m e > < T e x t >   y o u  l l   n e e d   t o   f o l l o w   a   d i f f e r e n t   p r o c e d u r e   t o   c h a n g e   y o u r   p i c t u r e . < / T e x t > < B o o k M a r k E n t r y N a m e > C h a n g e   Y o u r   P i c t u r e   i n   L y n c   2 0 1 3 0 0 : 0 0 : 1 3 . 2 < / B o o k M a r k E n t r y N a m e > < B o o k M a r k E x i t N a m e > C h a n g e   Y o u r   P i c t u r e   i n   L y n c   2 0 1 3 0 0 : 0 0 : 1 6 . 4 < / B o o k M a r k E x i t N a m e > < B o o k M a r k E n t r y P o s i t i o n > 1 3 2 3 3 < / B o o k M a r k E n t r y P o s i t i o n > < B o o k M a r k E x i t P o s i t i o n > 1 6 4 6 7 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 a 6 e f a 4 e 1 - e 3 b e - 4 0 8 2 - 8 c 2 7 - 9 9 6 7 2 8 2 8 3 5 6 f < / I n t e r n a l I d > < N a m e > C h a n g e   Y o u r   P i c t u r e   i n   L y n c   2 0 1 3 J u s t g o 0 0 : 0 0 : 1 6 . 5 - 0 0 : 0 0 : 2 2 . 9 < / N a m e > < T e x t >   J u s t   g o   t o   O f f i c e . c o m   a n d   s e a r c h   f o r    p r e p a r e   a   p i c t u r e   f o r   L y n c   2 0 1 0 .  < / T e x t > < B o o k M a r k E n t r y N a m e > C h a n g e   Y o u r   P i c t u r e   i n   L y n c   2 0 1 3 0 0 : 0 0 : 1 6 . 5 < / B o o k M a r k E n t r y N a m e > < B o o k M a r k E x i t N a m e > C h a n g e   Y o u r   P i c t u r e   i n   L y n c   2 0 1 3 0 0 : 0 0 : 2 2 . 9 < / B o o k M a r k E x i t N a m e > < B o o k M a r k E n t r y P o s i t i o n > 1 6 5 6 7 < / B o o k M a r k E n t r y P o s i t i o n > < B o o k M a r k E x i t P o s i t i o n > 2 2 9 0 0 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 4 3 1 7 7 7 a 9 - f 9 6 d - 4 4 5 3 - a 1 7 2 - f e 9 c 1 5 a 5 e d 1 3 < / I n t e r n a l I d > < N a m e > C h a n g e   Y o u r   P i c t u r e   i n   L y n c   2 0 1 3 T o c h a n g e 0 0 : 0 0 : 2 3 . 0 - 0 0 : 0 0 : 2 8 . 2 < / N a m e > < T e x t >   T o   c h a n g e   y o u r   p i c t u r e   i n   L y n c ,   j u s t   c l i c k   t h e   O p t i o n s   b u t t o n .   T h a t  s   t h e   o n e   u p   h e r e   t h a t   l o o k s   l i k e   a   g e a r . < / T e x t > < B o o k M a r k E n t r y N a m e > C h a n g e   Y o u r   P i c t u r e   i n   L y n c   2 0 1 3 0 0 : 0 0 : 2 3 . 0 < / B o o k M a r k E n t r y N a m e > < B o o k M a r k E x i t N a m e > C h a n g e   Y o u r   P i c t u r e   i n   L y n c   2 0 1 3 0 0 : 0 0 : 2 8 . 2 < / B o o k M a r k E x i t N a m e > < B o o k M a r k E n t r y P o s i t i o n > 2 3 0 0 0 < / B o o k M a r k E n t r y P o s i t i o n > < B o o k M a r k E x i t P o s i t i o n > 2 8 2 3 3 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 f e f 0 0 3 2 5 - 5 d 8 e - 4 c 6 e - 8 f 0 2 - c e 0 a d d e 3 a a d 5 < / I n t e r n a l I d > < N a m e > C h a n g e   Y o u r   P i c t u r e   i n   L y n c   2 0 1 3 N o w d o n  t 0 0 : 0 0 : 2 8 . 3 - 0 0 : 0 0 : 3 3 . 2 < / N a m e > < T e x t >   N o w   d o n  t   c l i c k   t h e   a r r o w .   T h a t   b r i n g s   u p   a   d i f f e r e n t   m e n u .   B e   s u r e   t o   c l i c k   t h e   g e a r . < / T e x t > < B o o k M a r k E n t r y N a m e > C h a n g e   Y o u r   P i c t u r e   i n   L y n c   2 0 1 3 0 0 : 0 0 : 2 8 . 3 < / B o o k M a r k E n t r y N a m e > < B o o k M a r k E x i t N a m e > C h a n g e   Y o u r   P i c t u r e   i n   L y n c   2 0 1 3 0 0 : 0 0 : 3 3 . 2 < / B o o k M a r k E x i t N a m e > < B o o k M a r k E n t r y P o s i t i o n > 2 8 3 3 3 < / B o o k M a r k E n t r y P o s i t i o n > < B o o k M a r k E x i t P o s i t i o n > 3 3 2 0 0 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 9 b 0 e b d 8 1 - d 3 3 e - 4 9 d 2 - b 4 0 f - c b 8 c 8 9 b 8 7 5 d 2 < / I n t e r n a l I d > < N a m e > C h a n g e   Y o u r   P i c t u r e   i n   L y n c   2 0 1 3 A n d i n 0 0 : 0 0 : 3 3 . 3 - 0 0 : 0 0 : 3 6 . 2 < / N a m e > < T e x t >   A n d   i n   t h e   O p t i o n s   w i n d o w ,   c l i c k   M y   P i c t u r e . < / T e x t > < B o o k M a r k E n t r y N a m e > C h a n g e   Y o u r   P i c t u r e   i n   L y n c   2 0 1 3 0 0 : 0 0 : 3 3 . 3 < / B o o k M a r k E n t r y N a m e > < B o o k M a r k E x i t N a m e > C h a n g e   Y o u r   P i c t u r e   i n   L y n c   2 0 1 3 0 0 : 0 0 : 3 6 . 2 < / B o o k M a r k E x i t N a m e > < B o o k M a r k E n t r y P o s i t i o n > 3 3 3 0 0 < / B o o k M a r k E n t r y P o s i t i o n > < B o o k M a r k E x i t P o s i t i o n > 3 6 2 6 7 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 1 9 1 6 d f f 9 - f 6 d b - 4 e c c - a b f 2 - 6 c 7 7 5 9 5 a d a f 9 < / I n t e r n a l I d > < N a m e > C h a n g e   Y o u r   P i c t u r e   i n   L y n c   2 0 1 3 N o w t h i s 0 0 : 0 0 : 3 6 . 3 - 0 0 : 0 0 : 4 0 . 7 < / N a m e > < T e x t >   N o w   t h i s   i s   m y   c u r r e n t   p i c t u r e ,   o f   c o u r s e .   B u t   I   c a n   c h o o s e   a n y   p i c t u r e   I   w a n t   t o   r e p l a c e   i t . < / T e x t > < B o o k M a r k E n t r y N a m e > C h a n g e   Y o u r   P i c t u r e   i n   L y n c   2 0 1 3 0 0 : 0 0 : 3 6 . 3 < / B o o k M a r k E n t r y N a m e > < B o o k M a r k E x i t N a m e > C h a n g e   Y o u r   P i c t u r e   i n   L y n c   2 0 1 3 0 0 : 0 0 : 4 0 . 7 < / B o o k M a r k E x i t N a m e > < B o o k M a r k E n t r y P o s i t i o n > 3 6 3 6 7 < / B o o k M a r k E n t r y P o s i t i o n > < B o o k M a r k E x i t P o s i t i o n > 4 0 7 6 7 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 3 d b 6 b b 9 0 - a b e 5 - 4 3 5 3 - 9 5 a 2 - 0 9 b 4 9 a 0 0 e e 1 0 < / I n t e r n a l I d > < N a m e > C h a n g e   Y o u r   P i c t u r e   i n   L y n c   2 0 1 3 I t c a n 0 0 : 0 0 : 4 0 . 8 - 0 0 : 0 0 : 4 4 . 7 < / N a m e > < T e x t >   I t   c a n   b e   o n   m y   c o m p u t e r   o r   o n   a n   e x t e r n a l   d r i v e   o r   n e t w o r k   d r i v e . < / T e x t > < B o o k M a r k E n t r y N a m e > C h a n g e   Y o u r   P i c t u r e   i n   L y n c   2 0 1 3 0 0 : 0 0 : 4 0 . 8 < / B o o k M a r k E n t r y N a m e > < B o o k M a r k E x i t N a m e > C h a n g e   Y o u r   P i c t u r e   i n   L y n c   2 0 1 3 0 0 : 0 0 : 4 4 . 7 < / B o o k M a r k E x i t N a m e > < B o o k M a r k E n t r y P o s i t i o n > 4 0 8 6 7 < / B o o k M a r k E n t r y P o s i t i o n > < B o o k M a r k E x i t P o s i t i o n > 4 4 7 3 3 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 c b a 1 6 b 5 d - c c c 7 - 4 c c c - b 8 2 4 - b c f 4 7 0 2 e 2 d 4 a < / I n t e r n a l I d > < N a m e > C h a n g e   Y o u r   P i c t u r e   i n   L y n c   2 0 1 3 I t c a n 0 0 : 0 0 : 4 4 . 8 - 0 0 : 0 0 : 4 7 . 1 < / N a m e > < T e x t >   I t   c a n   b e   h i g h   d e f i n i t i o n ,   a n d   i t   c a n   b e   a n y   s i z e , < / T e x t > < B o o k M a r k E n t r y N a m e > C h a n g e   Y o u r   P i c t u r e   i n   L y n c   2 0 1 3 0 0 : 0 0 : 4 4 . 8 < / B o o k M a r k E n t r y N a m e > < B o o k M a r k E x i t N a m e > C h a n g e   Y o u r   P i c t u r e   i n   L y n c   2 0 1 3 0 0 : 0 0 : 4 7 . 1 < / B o o k M a r k E x i t N a m e > < B o o k M a r k E n t r y P o s i t i o n > 4 4 8 3 3 < / B o o k M a r k E n t r y P o s i t i o n > < B o o k M a r k E x i t P o s i t i o n > 4 7 1 6 7 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 3 2 5 f 8 d e 0 - 3 f d 0 - 4 4 8 3 - a b 7 f - 3 9 b c 5 c 4 7 9 a b 4 < / I n t e r n a l I d > < N a m e > C h a n g e   Y o u r   P i c t u r e   i n   L y n c   2 0 1 3 b e c a u s e E x c h a n g e 0 0 : 0 0 : 4 7 . 2 - 0 0 : 0 0 : 5 1 . 0 < / N a m e > < T e x t >   b e c a u s e   E x c h a n g e   S e r v e r   w i l l   a u t o m a t i c a l l y   s c a l e   i t   d o w n   s o   L y n c   c a n   h a n d l e   i t . < / T e x t > < B o o k M a r k E n t r y N a m e > C h a n g e   Y o u r   P i c t u r e   i n   L y n c   2 0 1 3 0 0 : 0 0 : 4 7 . 2 < / B o o k M a r k E n t r y N a m e > < B o o k M a r k E x i t N a m e > C h a n g e   Y o u r   P i c t u r e   i n   L y n c   2 0 1 3 0 0 : 0 0 : 5 1 . 0 < / B o o k M a r k E x i t N a m e > < B o o k M a r k E n t r y P o s i t i o n > 4 7 2 6 7 < / B o o k M a r k E n t r y P o s i t i o n > < B o o k M a r k E x i t P o s i t i o n > 5 1 0 6 7 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 a b 2 c b 3 d 0 - 7 2 8 8 - 4 f 6 e - a 9 c 2 - 5 0 5 7 8 7 a c 0 f 8 9 < / I n t e r n a l I d > < N a m e > C h a n g e   Y o u r   P i c t u r e   i n   L y n c   2 0 1 3 S o , I  l l 0 0 : 0 0 : 5 1 . 1 - 0 0 : 0 1 : 0 1 . 9 < / N a m e > < T e x t >   S o ,   I  l l   j u s t   c l i c k   B r o w s e ,   a n d   c h o o s e   t h e   p i c t u r e   I   w a n t .   O p e n .   S a v e .   A n d   Y e s ,   c l o s e   t h e   w i n d o w . < / T e x t > < B o o k M a r k E n t r y N a m e > C h a n g e   Y o u r   P i c t u r e   i n   L y n c   2 0 1 3 0 0 : 0 0 : 5 1 . 1 < / B o o k M a r k E n t r y N a m e > < B o o k M a r k E x i t N a m e > C h a n g e   Y o u r   P i c t u r e   i n   L y n c   2 0 1 3 0 0 : 0 1 : 0 1 . 9 < / B o o k M a r k E x i t N a m e > < B o o k M a r k E n t r y P o s i t i o n > 5 1 1 6 7 < / B o o k M a r k E n t r y P o s i t i o n > < B o o k M a r k E x i t P o s i t i o n > 6 1 9 0 0 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 7 6 e 4 f 2 f f - f 3 a 6 - 4 1 e 5 - b 3 7 7 - c f 6 a 7 1 2 e 2 a a 3 < / I n t e r n a l I d > < N a m e > C h a n g e   Y o u r   P i c t u r e   i n   L y n c   2 0 1 3 A n d t h e r e 0 0 : 0 1 : 0 2 . 0 - 0 0 : 0 1 : 0 4 . 9 < / N a m e > < T e x t >   A n d   t h e r e   i t   i s .   D o n e ! < / T e x t > < B o o k M a r k E n t r y N a m e > C h a n g e   Y o u r   P i c t u r e   i n   L y n c   2 0 1 3 0 0 : 0 1 : 0 2 . 0 < / B o o k M a r k E n t r y N a m e > < B o o k M a r k E x i t N a m e > C h a n g e   Y o u r   P i c t u r e   i n   L y n c   2 0 1 3 0 0 : 0 1 : 0 4 . 9 < / B o o k M a r k E x i t N a m e > < B o o k M a r k E n t r y P o s i t i o n > 6 2 0 0 0 < / B o o k M a r k E n t r y P o s i t i o n > < B o o k M a r k E x i t P o s i t i o n > 6 4 9 6 7 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 2 4 7 2 1 b 0 5 - 4 3 4 5 - 4 0 3 9 - 8 9 8 5 - e 2 4 3 9 b 4 f 1 1 a c < / I d > < C a p t i o n I t e m s > < C a p t i o n I t e m > < I n t e r n a l I d > 4 4 d d 5 2 c 3 - d 3 4 e - 4 9 7 7 - a 7 a 0 - b b 9 8 e 1 7 7 1 4 f d < / I n t e r n a l I d > < N a m e > S i g n   i n   a n d   g e t   o r i e n t e d   w i t h   L y n c   2 0 1 3 M i c r o s o f t L y n c 0 0 : 0 0 : 0 0 . 0 - 0 0 : 0 0 : 0 5 . 3 < / N a m e > < T e x t >   M i c r o s o f t   L y n c   i s   a l l   a b o u t   c o n n e c t i n g   w i t h   o t h e r s   c o n v e n i e n t l y   t h r o u g h   i n s t a n t   m e s s a g i n g , < / T e x t > < B o o k M a r k E n t r y N a m e > S i g n   i n   a n d   g e t   o r i e n t e d   w i t h   L y n c   2 0 1 3 0 0 : 0 0 : 0 0 . 0 < / B o o k M a r k E n t r y N a m e > < B o o k M a r k E x i t N a m e > S i g n   i n   a n d   g e t   o r i e n t e d   w i t h   L y n c   2 0 1 3 0 0 : 0 0 : 0 5 . 3 < / B o o k M a r k E x i t N a m e > < B o o k M a r k E n t r y P o s i t i o n > 3 3 < / B o o k M a r k E n t r y P o s i t i o n > < B o o k M a r k E x i t P o s i t i o n >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 d 3 c 5 6 b 4 7 - 5 d 8 b - 4 7 f 7 - b b e d - 5 2 7 8 4 c 7 e 5 b b a < / I n t e r n a l I d > < N a m e > S i g n   i n   a n d   g e t   o r i e n t e d   w i t h   L y n c   2 0 1 3 c h a t r o o m s , 0 0 : 0 0 : 0 5 . 4 - 0 0 : 0 0 : 0 9 . 7 < / N a m e > < T e x t >   c h a t   r o o m s ,   p h o n e   c a l l s ,   v i d e o   c a l l s ,   d e s k t o p   s h a r i n g ,   a n d   L y n c   M e e t i n g s . < / T e x t > < B o o k M a r k E n t r y N a m e > S i g n   i n   a n d   g e t   o r i e n t e d   w i t h   L y n c   2 0 1 3 0 0 : 0 0 : 0 5 . 4 < / B o o k M a r k E n t r y N a m e > < B o o k M a r k E x i t N a m e > S i g n   i n   a n d   g e t   o r i e n t e d   w i t h   L y n c   2 0 1 3 0 0 : 0 0 : 0 9 . 7 < / B o o k M a r k E x i t N a m e > < B o o k M a r k E n t r y P o s i t i o n > 5 4 6 7 < / B o o k M a r k E n t r y P o s i t i o n > < B o o k M a r k E x i t P o s i t i o n >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 1 6 6 a 8 4 5 1 - f 8 5 4 - 4 8 0 5 - a 4 9 8 - c b b b 5 8 4 9 1 3 5 8 < / I n t e r n a l I d > < N a m e > S i g n   i n   a n d   g e t   o r i e n t e d   w i t h   L y n c   2 0 1 3 B u t b e f o r e 0 0 : 0 0 : 0 9 . 8 - 0 0 : 0 0 : 1 4 . 6 < / N a m e > < T e x t >   B u t   b e f o r e   y o u   g e t   s t a r t e d ,   y o u  l l   w a n t   t o   s e t   u p   L y n c   f o r   y o u      a n d   t h e   w a y   y o u   w o r k . < / T e x t > < B o o k M a r k E n t r y N a m e > S i g n   i n   a n d   g e t   o r i e n t e d   w i t h   L y n c   2 0 1 3 0 0 : 0 0 : 0 9 . 8 < / B o o k M a r k E n t r y N a m e > < B o o k M a r k E x i t N a m e > S i g n   i n   a n d   g e t   o r i e n t e d   w i t h   L y n c   2 0 1 3 0 0 : 0 0 : 1 4 . 6 < / B o o k M a r k E x i t N a m e > < B o o k M a r k E n t r y P o s i t i o n > 9 8 0 0 < / B o o k M a r k E n t r y P o s i t i o n > < B o o k M a r k E x i t P o s i t i o n > 1 4 6 3 3 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 9 1 4 7 f 1 5 5 - b 3 c 5 - 4 4 3 7 - 9 a 1 3 - 7 8 1 6 9 f 1 c a 5 d e < / I n t e r n a l I d > < N a m e > S i g n   i n   a n d   g e t   o r i e n t e d   w i t h   L y n c   2 0 1 3 L y n c a u t o m a t i c a l l y 0 0 : 0 0 : 1 4 . 7 - 0 0 : 0 0 : 1 9 . 5 < / N a m e > < T e x t >   L y n c   a u t o m a t i c a l l y   o p e n s   t o   y o u r   C o n t a c t s   v i e w ,   w h i c h   d i s p l a y s   t h e   p e o p l e   y o u   c o n n e c t   w i t h   m o s t . < / T e x t > < B o o k M a r k E n t r y N a m e > S i g n   i n   a n d   g e t   o r i e n t e d   w i t h   L y n c   2 0 1 3 0 0 : 0 0 : 1 4 . 7 < / B o o k M a r k E n t r y N a m e > < B o o k M a r k E x i t N a m e > S i g n   i n   a n d   g e t   o r i e n t e d   w i t h   L y n c   2 0 1 3 0 0 : 0 0 : 1 9 . 5 < / B o o k M a r k E x i t N a m e > < B o o k M a r k E n t r y P o s i t i o n > 1 4 7 3 3 < / B o o k M a r k E n t r y P o s i t i o n > < B o o k M a r k E x i t P o s i t i o n > 1 9 5 3 3 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 8 d 7 2 0 1 0 2 - 7 5 6 f - 4 4 7 a - 9 6 d 5 - a 6 3 8 e 4 9 2 d 9 9 2 < / I n t e r n a l I d > < N a m e > S i g n   i n   a n d   g e t   o r i e n t e d   w i t h   L y n c   2 0 1 3 H e r e , y o u 0 0 : 0 0 : 1 9 . 6 - 0 0 : 0 0 : 2 8 . 8 < / N a m e > < T e x t >   H e r e ,   y o u   c a n   d o   t h i n g s   l i k e   c h e c k   s o m e o n e  s   p r e s e n c e   s t a t u s   a n d   s t a r t   a n   I M ,   a n   a u d i o   c a l l ,   a   v i d e o   c a l l ,   o r   e v e n   a   m e e t i n g . < / T e x t > < B o o k M a r k E n t r y N a m e > S i g n   i n   a n d   g e t   o r i e n t e d   w i t h   L y n c   2 0 1 3 0 0 : 0 0 : 1 9 . 6 < / B o o k M a r k E n t r y N a m e > < B o o k M a r k E x i t N a m e > S i g n   i n   a n d   g e t   o r i e n t e d   w i t h   L y n c   2 0 1 3 0 0 : 0 0 : 2 8 . 8 < / B o o k M a r k E x i t N a m e > < B o o k M a r k E n t r y P o s i t i o n > 1 9 6 3 3 < / B o o k M a r k E n t r y P o s i t i o n > < B o o k M a r k E x i t P o s i t i o n > 2 8 8 6 7 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 a 7 e 0 4 1 9 e - d 1 b 4 - 4 5 8 b - 9 d a 9 - 0 c a 4 b 2 b 1 2 4 7 c < / I n t e r n a l I d > < N a m e > S i g n   i n   a n d   g e t   o r i e n t e d   w i t h   L y n c   2 0 1 3 Y o u c a n 0 0 : 0 0 : 2 8 . 9 - 0 0 : 0 0 : 3 5 . 2 < / N a m e > < T e x t >   Y o u   c a n   a d d   a n d   r e m o v e   c o n t a c t s   a n d   c r e a t e   g r o u p s   s o   y o u   c a n   q u i c k l y   c o n n e c t   w i t h   s e v e r a l   p e o p l e   a t   o n c e . < / T e x t > < B o o k M a r k E n t r y N a m e > S i g n   i n   a n d   g e t   o r i e n t e d   w i t h   L y n c   2 0 1 3 0 0 : 0 0 : 2 8 . 9 < / B o o k M a r k E n t r y N a m e > < B o o k M a r k E x i t N a m e > S i g n   i n   a n d   g e t   o r i e n t e d   w i t h   L y n c   2 0 1 3 0 0 : 0 0 : 3 5 . 2 < / B o o k M a r k E x i t N a m e > < B o o k M a r k E n t r y P o s i t i o n > 2 8 9 6 7 < / B o o k M a r k E n t r y P o s i t i o n > < B o o k M a r k E x i t P o s i t i o n > 3 5 2 0 0 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 7 c 6 0 b c f 4 - 9 e b 5 - 4 0 1 a - 9 d a 7 - 8 3 c 6 d 1 e 0 b 0 8 f < / I n t e r n a l I d > < N a m e > S i g n   i n   a n d   g e t   o r i e n t e d   w i t h   L y n c   2 0 1 3 T h e s e i c o n s 0 0 : 0 0 : 3 5 . 3 - 0 0 : 0 0 : 4 0 . 0 < / N a m e > < T e x t >   T h e s e   i c o n s   u p   h e r e   l e t   m e   s w i t c h   v i e w s .   I   c a n   c l i c k   h e r e   t o   s e e   m y   C h a t   r o o m s . < / T e x t > < B o o k M a r k E n t r y N a m e > S i g n   i n   a n d   g e t   o r i e n t e d   w i t h   L y n c   2 0 1 3 0 0 : 0 0 : 3 5 . 3 < / B o o k M a r k E n t r y N a m e > < B o o k M a r k E x i t N a m e > S i g n   i n   a n d   g e t   o r i e n t e d   w i t h   L y n c   2 0 1 3 0 0 : 0 0 : 4 0 . 0 < / B o o k M a r k E x i t N a m e > < B o o k M a r k E n t r y P o s i t i o n > 3 5 3 0 0 < / B o o k M a r k E n t r y P o s i t i o n > < B o o k M a r k E x i t P o s i t i o n > 4 0 0 6 7 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 9 f d e f 0 1 2 - b 9 8 c - 4 4 4 0 - 9 c b a - f b 5 0 9 c 6 d 8 b 5 0 < / I n t e r n a l I d > < N a m e > S i g n   i n   a n d   g e t   o r i e n t e d   w i t h   L y n c   2 0 1 3 T h e s e a r e 0 0 : 0 0 : 4 0 . 1 - 0 0 : 0 0 : 4 2 . 9 < / N a m e > < T e x t >   T h e s e   a r e   o n g o i n g   d i s c u s s i o n s   t h a t   I  m   a   p a r t   o f . < / T e x t > < B o o k M a r k E n t r y N a m e > S i g n   i n   a n d   g e t   o r i e n t e d   w i t h   L y n c   2 0 1 3 0 0 : 0 0 : 4 0 . 1 < / B o o k M a r k E n t r y N a m e > < B o o k M a r k E x i t N a m e > S i g n   i n   a n d   g e t   o r i e n t e d   w i t h   L y n c   2 0 1 3 0 0 : 0 0 : 4 2 . 9 < / B o o k M a r k E x i t N a m e > < B o o k M a r k E n t r y P o s i t i o n > 4 0 1 6 7 < / B o o k M a r k E n t r y P o s i t i o n > < B o o k M a r k E x i t P o s i t i o n > 4 2 9 6 7 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 b 7 6 7 0 9 2 7 - 3 b 9 b - 4 9 f 7 - b 7 4 d - a 2 8 7 0 5 c a b 3 b 8 < / I n t e r n a l I d > < N a m e > S i g n   i n   a n d   g e t   o r i e n t e d   w i t h   L y n c   2 0 1 3 T h e C o n v e r s a t i o n s 0 0 : 0 0 : 4 3 . 0 - 0 0 : 0 0 : 4 9 . 7 < / N a m e > < T e x t >   T h e   C o n v e r s a t i o n s   v i e w   s h o w s   m e   a l l   m y   p a s t   I M s ,   c a l l s ,   a n d   L y n c   m e e t i n g s   i n   c a s e   I   n e e d   t o   g o   b a c k   a n d   f i n d   a n y   o f   t h e m . < / T e x t > < B o o k M a r k E n t r y N a m e > S i g n   i n   a n d   g e t   o r i e n t e d   w i t h   L y n c   2 0 1 3 0 0 : 0 0 : 4 3 . 0 < / B o o k M a r k E n t r y N a m e > < B o o k M a r k E x i t N a m e > S i g n   i n   a n d   g e t   o r i e n t e d   w i t h   L y n c   2 0 1 3 0 0 : 0 0 : 4 9 . 7 < / B o o k M a r k E x i t N a m e > < B o o k M a r k E n t r y P o s i t i o n > 4 3 0 6 7 < / B o o k M a r k E n t r y P o s i t i o n > < B o o k M a r k E x i t P o s i t i o n > 4 9 7 3 3 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 e a 5 5 d c 6 2 - 0 e d 1 - 4 8 b d - a a f 4 - 2 7 6 2 0 f f 0 2 7 0 4 < / I n t e r n a l I d > < N a m e > S i g n   i n   a n d   g e t   o r i e n t e d   w i t h   L y n c   2 0 1 3 T h e d i a l 0 0 : 0 0 : 4 9 . 8 - 0 0 : 0 0 : 5 5 . 3 < / N a m e > < T e x t >   T h e   d i a l   p a d   l e t s   m e   d i a l   a   n u m b e r ,   u s e   T o u c h   T o n e   f o r   p h o n e   m e n u s ,   a n d   c h e c k   m y   v o i c e   m a i l . < / T e x t > < B o o k M a r k E n t r y N a m e > S i g n   i n   a n d   g e t   o r i e n t e d   w i t h   L y n c   2 0 1 3 0 0 : 0 0 : 4 9 . 8 < / B o o k M a r k E n t r y N a m e > < B o o k M a r k E x i t N a m e > S i g n   i n   a n d   g e t   o r i e n t e d   w i t h   L y n c   2 0 1 3 0 0 : 0 0 : 5 5 . 3 < / B o o k M a r k E x i t N a m e > < B o o k M a r k E n t r y P o s i t i o n > 4 9 8 3 3 < / B o o k M a r k E n t r y P o s i t i o n > < B o o k M a r k E x i t P o s i t i o n > 5 5 3 6 7 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 7 2 a 2 f 5 c 6 - f 0 7 d - 4 1 0 0 - a 7 a 3 - f 2 1 b 0 f 7 b d 3 5 2 < / I n t e r n a l I d > < N a m e > S i g n   i n   a n d   g e t   o r i e n t e d   w i t h   L y n c   2 0 1 3 B u t s i n c e 0 0 : 0 0 : 5 5 . 4 - 0 0 : 0 0 : 5 9 . 6 < / N a m e > < T e x t >   B u t   s i n c e   I   u s e   m y   C o n t a c t s   v i e w   t h e   m o s t ,   I   l i k e   t o   k e e p   i t   h e r e . < / T e x t > < B o o k M a r k E n t r y N a m e > S i g n   i n   a n d   g e t   o r i e n t e d   w i t h   L y n c   2 0 1 3 0 0 : 0 0 : 5 5 . 4 < / B o o k M a r k E n t r y N a m e > < B o o k M a r k E x i t N a m e > S i g n   i n   a n d   g e t   o r i e n t e d   w i t h   L y n c   2 0 1 3 0 0 : 0 0 : 5 9 . 6 < / B o o k M a r k E x i t N a m e > < B o o k M a r k E n t r y P o s i t i o n > 5 5 4 6 7 < / B o o k M a r k E n t r y P o s i t i o n > < B o o k M a r k E x i t P o s i t i o n > 5 9 6 0 0 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 c 7 0 c f 3 0 7 - d 4 8 b - 4 0 2 9 - 8 a c 8 - 9 5 1 9 6 6 0 8 c b 2 c < / I n t e r n a l I d > < N a m e > S i g n   i n   a n d   g e t   o r i e n t e d   w i t h   L y n c   2 0 1 3 N o w t h i s 0 0 : 0 0 : 5 9 . 7 - 0 0 : 0 1 : 0 6 . 4 < / N a m e > < T e x t >   N o w   t h i s   a r e a   u p   h e r e   i s   n i c e   b e c a u s e   y o u   c a n   w r i t e   a   n o t e   o r   a   s t a t u s   t h a t   o t h e r s   w i l l   s e e .   I t   e v e n   t a k e s   h y p e r l i n k s . < / T e x t > < B o o k M a r k E n t r y N a m e > S i g n   i n   a n d   g e t   o r i e n t e d   w i t h   L y n c   2 0 1 3 0 0 : 0 0 : 5 9 . 7 < / B o o k M a r k E n t r y N a m e > < B o o k M a r k E x i t N a m e > S i g n   i n   a n d   g e t   o r i e n t e d   w i t h   L y n c   2 0 1 3 0 0 : 0 1 : 0 6 . 4 < / B o o k M a r k E x i t N a m e > < B o o k M a r k E n t r y P o s i t i o n > 5 9 7 0 0 < / B o o k M a r k E n t r y P o s i t i o n > < B o o k M a r k E x i t P o s i t i o n > 6 6 4 3 3 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 4 6 8 d 6 9 5 2 - 7 9 8 9 - 4 b 1 6 - b 8 1 a - 7 c b 1 4 3 6 3 b 5 0 f < / I n t e r n a l I d > < N a m e > S i g n   i n   a n d   g e t   o r i e n t e d   w i t h   L y n c   2 0 1 3 Y o u c a n 0 0 : 0 1 : 0 6 . 5 - 0 0 : 0 1 : 1 0 . 2 < / N a m e > < T e x t >   Y o u   c a n   m a n u a l l y   c h a n g e   y o u r   p r e s e n c e   s t a t u s   a n d   l o c a t i o n   a n y t i m e   y o u   w a n t . < / T e x t > < B o o k M a r k E n t r y N a m e > S i g n   i n   a n d   g e t   o r i e n t e d   w i t h   L y n c   2 0 1 3 0 0 : 0 1 : 0 6 . 5 < / B o o k M a r k E n t r y N a m e > < B o o k M a r k E x i t N a m e > S i g n   i n   a n d   g e t   o r i e n t e d   w i t h   L y n c   2 0 1 3 0 0 : 0 1 : 1 0 . 2 < / B o o k M a r k E x i t N a m e > < B o o k M a r k E n t r y P o s i t i o n > 6 6 5 3 3 < / B o o k M a r k E n t r y P o s i t i o n > < B o o k M a r k E x i t P o s i t i o n > 7 0 2 6 7 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 9 0 0 2 7 2 d b - 0 a 6 a - 4 e 1 2 - b f 7 7 - 3 5 9 e d 4 a a 1 f b 6 < / I n t e r n a l I d > < N a m e > S i g n   i n   a n d   g e t   o r i e n t e d   w i t h   L y n c   2 0 1 3 B u t i f 0 0 : 0 1 : 1 0 . 3 - 0 0 : 0 1 : 1 6 . 4 < / N a m e > < T e x t >   B u t   i f   y o u   h a v e   L y n c   t i e d   t o   y o u r   O u t l o o k   c a l e n d a r ,   l i k e   I   d o ,   t h e s e   d e t a i l s   c h a n g e   a u t o m a t i c a l l y . < / T e x t > < B o o k M a r k E n t r y N a m e > S i g n   i n   a n d   g e t   o r i e n t e d   w i t h   L y n c   2 0 1 3 0 0 : 0 1 : 1 0 . 3 < / B o o k M a r k E n t r y N a m e > < B o o k M a r k E x i t N a m e > S i g n   i n   a n d   g e t   o r i e n t e d   w i t h   L y n c   2 0 1 3 0 0 : 0 1 : 1 6 . 4 < / B o o k M a r k E x i t N a m e > < B o o k M a r k E n t r y P o s i t i o n > 7 0 3 6 7 < / B o o k M a r k E n t r y P o s i t i o n > < B o o k M a r k E x i t P o s i t i o n > 7 6 4 3 3 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 a c a 4 9 b 6 d - 6 1 d 6 - 4 e b 5 - a 2 c a - a 2 a 0 7 6 1 1 4 6 e 3 < / I n t e r n a l I d > < N a m e > S i g n   i n   a n d   g e t   o r i e n t e d   w i t h   L y n c   2 0 1 3 S o f o r 0 0 : 0 1 : 1 6 . 5 - 0 0 : 0 1 : 2 2 . 1 < / N a m e > < T e x t >   S o   f o r   e x a m p l e ,   i f   I   g o   t o   a   m e e t i n g   i n   B u i l d i n g   3 0 ,   m y   c o n t a c t   i n f o r m a t i o n   w i l l   c h a n g e   t o   s h o w   t h i s . < / T e x t > < B o o k M a r k E n t r y N a m e > S i g n   i n   a n d   g e t   o r i e n t e d   w i t h   L y n c   2 0 1 3 0 0 : 0 1 : 1 6 . 5 < / B o o k M a r k E n t r y N a m e > < B o o k M a r k E x i t N a m e > S i g n   i n   a n d   g e t   o r i e n t e d   w i t h   L y n c   2 0 1 3 0 0 : 0 1 : 2 2 . 1 < / B o o k M a r k E x i t N a m e > < B o o k M a r k E n t r y P o s i t i o n > 7 6 5 3 3 < / B o o k M a r k E n t r y P o s i t i o n > < B o o k M a r k E x i t P o s i t i o n > 8 2 1 0 0 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 8 c 5 8 9 5 b 4 - 4 6 d f - 4 9 4 8 - 9 1 5 0 - 8 a c c 5 9 d b 7 8 7 3 < / I n t e r n a l I d > < N a m e > S i g n   i n   a n d   g e t   o r i e n t e d   w i t h   L y n c   2 0 1 3 A n d I 0 0 : 0 1 : 2 2 . 2 - 0 0 : 0 1 : 2 5 . 1 < / N a m e > < T e x t >   A n d   I   n e v e r   e v e n   t o u c h e d   i t ! < / T e x t > < B o o k M a r k E n t r y N a m e > S i g n   i n   a n d   g e t   o r i e n t e d   w i t h   L y n c   2 0 1 3 0 0 : 0 1 : 2 2 . 2 < / B o o k M a r k E n t r y N a m e > < B o o k M a r k E x i t N a m e > S i g n   i n   a n d   g e t   o r i e n t e d   w i t h   L y n c   2 0 1 3 0 0 : 0 1 : 2 5 . 1 < / B o o k M a r k E x i t N a m e > < B o o k M a r k E n t r y P o s i t i o n > 8 2 2 0 0 < / B o o k M a r k E n t r y P o s i t i o n > < B o o k M a r k E x i t P o s i t i o n > 8 5 1 3 3 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 2 4 7 2 1 b 0 5 - 4 3 4 5 - 4 0 3 9 - 8 9 8 5 - e 2 4 3 9 b 4 f 1 1 a c < / I d > < C a p t i o n I t e m s > < C a p t i o n I t e m > < I n t e r n a l I d > 8 3 a 3 9 2 c 5 - 2 d 9 1 - 4 0 d a - 8 4 d f - 2 4 8 0 7 b c 1 5 1 3 7 < / I n t e r n a l I d > < N a m e > S i g n   i n   a n d   g e t   o r i e n t e d   w i t h   L y n c   2 0 1 3 M i c r o s o f t L y n c 0 0 : 0 0 : 0 0 . 0 - 0 0 : 0 0 : 0 5 . 3 < / N a m e > < T e x t >   M i c r o s o f t   L y n c   i s   a l l   a b o u t   c o n n e c t i n g   w i t h   o t h e r s   c o n v e n i e n t l y   t h r o u g h   i n s t a n t   m e s s a g i n g , < / T e x t > < B o o k M a r k E n t r y N a m e > S i g n   i n   a n d   g e t   o r i e n t e d   w i t h   L y n c   2 0 1 3 0 0 : 0 0 : 0 0 . 0 < / B o o k M a r k E n t r y N a m e > < B o o k M a r k E x i t N a m e > S i g n   i n   a n d   g e t   o r i e n t e d   w i t h   L y n c   2 0 1 3 0 0 : 0 0 : 0 5 . 3 < / B o o k M a r k E x i t N a m e > < B o o k M a r k E n t r y P o s i t i o n > 3 3 < / B o o k M a r k E n t r y P o s i t i o n > < B o o k M a r k E x i t P o s i t i o n >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 f e 8 3 4 8 2 7 - f a a 8 - 4 1 9 8 - b 5 e c - 4 a b 6 4 a b 3 9 7 b 6 < / I n t e r n a l I d > < N a m e > S i g n   i n   a n d   g e t   o r i e n t e d   w i t h   L y n c   2 0 1 3 c h a t r o o m s , 0 0 : 0 0 : 0 5 . 4 - 0 0 : 0 0 : 0 9 . 7 < / N a m e > < T e x t >   c h a t   r o o m s ,   p h o n e   c a l l s ,   v i d e o   c a l l s ,   d e s k t o p   s h a r i n g ,   a n d   L y n c   M e e t i n g s . < / T e x t > < B o o k M a r k E n t r y N a m e > S i g n   i n   a n d   g e t   o r i e n t e d   w i t h   L y n c   2 0 1 3 0 0 : 0 0 : 0 5 . 4 < / B o o k M a r k E n t r y N a m e > < B o o k M a r k E x i t N a m e > S i g n   i n   a n d   g e t   o r i e n t e d   w i t h   L y n c   2 0 1 3 0 0 : 0 0 : 0 9 . 7 < / B o o k M a r k E x i t N a m e > < B o o k M a r k E n t r y P o s i t i o n > 5 4 6 7 < / B o o k M a r k E n t r y P o s i t i o n > < B o o k M a r k E x i t P o s i t i o n >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 b d 3 5 5 5 3 4 - 4 7 3 4 - 4 5 4 a - 9 2 0 c - c 5 4 a 0 0 a 5 f 9 b c < / I n t e r n a l I d > < N a m e > S i g n   i n   a n d   g e t   o r i e n t e d   w i t h   L y n c   2 0 1 3 B u t b e f o r e 0 0 : 0 0 : 0 9 . 8 - 0 0 : 0 0 : 1 4 . 6 < / N a m e > < T e x t >   B u t   b e f o r e   y o u   g e t   s t a r t e d ,   y o u  l l   w a n t   t o   s e t   u p   L y n c   f o r   y o u      a n d   t h e   w a y   y o u   w o r k . < / T e x t > < B o o k M a r k E n t r y N a m e > S i g n   i n   a n d   g e t   o r i e n t e d   w i t h   L y n c   2 0 1 3 0 0 : 0 0 : 0 9 . 8 < / B o o k M a r k E n t r y N a m e > < B o o k M a r k E x i t N a m e > S i g n   i n   a n d   g e t   o r i e n t e d   w i t h   L y n c   2 0 1 3 0 0 : 0 0 : 1 4 . 6 < / B o o k M a r k E x i t N a m e > < B o o k M a r k E n t r y P o s i t i o n > 9 8 0 0 < / B o o k M a r k E n t r y P o s i t i o n > < B o o k M a r k E x i t P o s i t i o n > 1 4 6 3 3 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 6 9 8 a c 9 e 2 - 8 c 4 a - 4 c e 4 - 8 4 0 b - 1 b d a 3 4 4 8 f 8 6 9 < / I n t e r n a l I d > < N a m e > S i g n   i n   a n d   g e t   o r i e n t e d   w i t h   L y n c   2 0 1 3 L y n c a u t o m a t i c a l l y 0 0 : 0 0 : 1 4 . 7 - 0 0 : 0 0 : 1 9 . 5 < / N a m e > < T e x t >   L y n c   a u t o m a t i c a l l y   o p e n s   t o   y o u r   C o n t a c t s   v i e w ,   w h i c h   d i s p l a y s   t h e   p e o p l e   y o u   c o n n e c t   w i t h   m o s t . < / T e x t > < B o o k M a r k E n t r y N a m e > S i g n   i n   a n d   g e t   o r i e n t e d   w i t h   L y n c   2 0 1 3 0 0 : 0 0 : 1 4 . 7 < / B o o k M a r k E n t r y N a m e > < B o o k M a r k E x i t N a m e > S i g n   i n   a n d   g e t   o r i e n t e d   w i t h   L y n c   2 0 1 3 0 0 : 0 0 : 1 9 . 5 < / B o o k M a r k E x i t N a m e > < B o o k M a r k E n t r y P o s i t i o n > 1 4 7 3 3 < / B o o k M a r k E n t r y P o s i t i o n > < B o o k M a r k E x i t P o s i t i o n > 1 9 5 3 3 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 3 f 8 6 e 7 c 9 - 3 b 0 4 - 4 c 2 f - a 7 e 7 - 2 d 7 b 1 2 4 9 b e 1 3 < / I n t e r n a l I d > < N a m e > S i g n   i n   a n d   g e t   o r i e n t e d   w i t h   L y n c   2 0 1 3 H e r e , y o u 0 0 : 0 0 : 1 9 . 6 - 0 0 : 0 0 : 2 8 . 8 < / N a m e > < T e x t >   H e r e ,   y o u   c a n   d o   t h i n g s   l i k e   c h e c k   s o m e o n e  s   p r e s e n c e   s t a t u s   a n d   s t a r t   a n   I M ,   a n   a u d i o   c a l l ,   a   v i d e o   c a l l ,   o r   e v e n   a   m e e t i n g . < / T e x t > < B o o k M a r k E n t r y N a m e > S i g n   i n   a n d   g e t   o r i e n t e d   w i t h   L y n c   2 0 1 3 0 0 : 0 0 : 1 9 . 6 < / B o o k M a r k E n t r y N a m e > < B o o k M a r k E x i t N a m e > S i g n   i n   a n d   g e t   o r i e n t e d   w i t h   L y n c   2 0 1 3 0 0 : 0 0 : 2 8 . 8 < / B o o k M a r k E x i t N a m e > < B o o k M a r k E n t r y P o s i t i o n > 1 9 6 3 3 < / B o o k M a r k E n t r y P o s i t i o n > < B o o k M a r k E x i t P o s i t i o n > 2 8 8 6 7 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 f c b 5 2 2 2 6 - 7 9 9 e - 4 6 2 7 - a 3 4 e - e f a 6 4 4 8 c d 0 4 0 < / I n t e r n a l I d > < N a m e > S i g n   i n   a n d   g e t   o r i e n t e d   w i t h   L y n c   2 0 1 3 Y o u c a n 0 0 : 0 0 : 2 8 . 9 - 0 0 : 0 0 : 3 5 . 2 < / N a m e > < T e x t >   Y o u   c a n   a d d   a n d   r e m o v e   c o n t a c t s   a n d   c r e a t e   g r o u p s   s o   y o u   c a n   q u i c k l y   c o n n e c t   w i t h   s e v e r a l   p e o p l e   a t   o n c e . < / T e x t > < B o o k M a r k E n t r y N a m e > S i g n   i n   a n d   g e t   o r i e n t e d   w i t h   L y n c   2 0 1 3 0 0 : 0 0 : 2 8 . 9 < / B o o k M a r k E n t r y N a m e > < B o o k M a r k E x i t N a m e > S i g n   i n   a n d   g e t   o r i e n t e d   w i t h   L y n c   2 0 1 3 0 0 : 0 0 : 3 5 . 2 < / B o o k M a r k E x i t N a m e > < B o o k M a r k E n t r y P o s i t i o n > 2 8 9 6 7 < / B o o k M a r k E n t r y P o s i t i o n > < B o o k M a r k E x i t P o s i t i o n > 3 5 2 0 0 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 c 0 9 7 5 a b 8 - 4 e 4 6 - 4 8 b 2 - 9 1 f d - f 5 8 e 0 6 0 0 c 4 0 4 < / I n t e r n a l I d > < N a m e > S i g n   i n   a n d   g e t   o r i e n t e d   w i t h   L y n c   2 0 1 3 T h e s e i c o n s 0 0 : 0 0 : 3 5 . 3 - 0 0 : 0 0 : 4 0 . 0 < / N a m e > < T e x t >   T h e s e   i c o n s   u p   h e r e   l e t   m e   s w i t c h   v i e w s .   I   c a n   c l i c k   h e r e   t o   s e e   m y   C h a t   r o o m s . < / T e x t > < B o o k M a r k E n t r y N a m e > S i g n   i n   a n d   g e t   o r i e n t e d   w i t h   L y n c   2 0 1 3 0 0 : 0 0 : 3 5 . 3 < / B o o k M a r k E n t r y N a m e > < B o o k M a r k E x i t N a m e > S i g n   i n   a n d   g e t   o r i e n t e d   w i t h   L y n c   2 0 1 3 0 0 : 0 0 : 4 0 . 0 < / B o o k M a r k E x i t N a m e > < B o o k M a r k E n t r y P o s i t i o n > 3 5 3 0 0 < / B o o k M a r k E n t r y P o s i t i o n > < B o o k M a r k E x i t P o s i t i o n > 4 0 0 6 7 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 4 3 d 8 d b f b - a 4 5 9 - 4 9 d 1 - b 4 e 6 - a 2 6 e 1 6 5 8 a 2 0 3 < / I n t e r n a l I d > < N a m e > S i g n   i n   a n d   g e t   o r i e n t e d   w i t h   L y n c   2 0 1 3 T h e s e a r e 0 0 : 0 0 : 4 0 . 1 - 0 0 : 0 0 : 4 2 . 9 < / N a m e > < T e x t >   T h e s e   a r e   o n g o i n g   d i s c u s s i o n s   t h a t   I  m   a   p a r t   o f . < / T e x t > < B o o k M a r k E n t r y N a m e > S i g n   i n   a n d   g e t   o r i e n t e d   w i t h   L y n c   2 0 1 3 0 0 : 0 0 : 4 0 . 1 < / B o o k M a r k E n t r y N a m e > < B o o k M a r k E x i t N a m e > S i g n   i n   a n d   g e t   o r i e n t e d   w i t h   L y n c   2 0 1 3 0 0 : 0 0 : 4 2 . 9 < / B o o k M a r k E x i t N a m e > < B o o k M a r k E n t r y P o s i t i o n > 4 0 1 6 7 < / B o o k M a r k E n t r y P o s i t i o n > < B o o k M a r k E x i t P o s i t i o n > 4 2 9 6 7 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 2 b 7 2 2 2 b a - d 4 4 b - 4 f 2 5 - 8 a e 5 - 1 4 e 3 b 6 b d c a e 4 < / I n t e r n a l I d > < N a m e > S i g n   i n   a n d   g e t   o r i e n t e d   w i t h   L y n c   2 0 1 3 T h e C o n v e r s a t i o n s 0 0 : 0 0 : 4 3 . 0 - 0 0 : 0 0 : 4 9 . 7 < / N a m e > < T e x t >   T h e   C o n v e r s a t i o n s   v i e w   s h o w s   m e   a l l   m y   p a s t   I M s ,   c a l l s ,   a n d   L y n c   m e e t i n g s   i n   c a s e   I   n e e d   t o   g o   b a c k   a n d   f i n d   a n y   o f   t h e m . < / T e x t > < B o o k M a r k E n t r y N a m e > S i g n   i n   a n d   g e t   o r i e n t e d   w i t h   L y n c   2 0 1 3 0 0 : 0 0 : 4 3 . 0 < / B o o k M a r k E n t r y N a m e > < B o o k M a r k E x i t N a m e > S i g n   i n   a n d   g e t   o r i e n t e d   w i t h   L y n c   2 0 1 3 0 0 : 0 0 : 4 9 . 7 < / B o o k M a r k E x i t N a m e > < B o o k M a r k E n t r y P o s i t i o n > 4 3 0 6 7 < / B o o k M a r k E n t r y P o s i t i o n > < B o o k M a r k E x i t P o s i t i o n > 4 9 7 3 3 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 d c b 8 5 f 3 9 - 7 7 6 3 - 4 3 3 b - a 8 6 7 - b b 1 e d 3 d 0 6 0 a 6 < / I n t e r n a l I d > < N a m e > S i g n   i n   a n d   g e t   o r i e n t e d   w i t h   L y n c   2 0 1 3 T h e d i a l 0 0 : 0 0 : 4 9 . 8 - 0 0 : 0 0 : 5 5 . 3 < / N a m e > < T e x t >   T h e   d i a l   p a d   l e t s   m e   d i a l   a   n u m b e r ,   u s e   T o u c h   T o n e   f o r   p h o n e   m e n u s ,   a n d   c h e c k   m y   v o i c e   m a i l . < / T e x t > < B o o k M a r k E n t r y N a m e > S i g n   i n   a n d   g e t   o r i e n t e d   w i t h   L y n c   2 0 1 3 0 0 : 0 0 : 4 9 . 8 < / B o o k M a r k E n t r y N a m e > < B o o k M a r k E x i t N a m e > S i g n   i n   a n d   g e t   o r i e n t e d   w i t h   L y n c   2 0 1 3 0 0 : 0 0 : 5 5 . 3 < / B o o k M a r k E x i t N a m e > < B o o k M a r k E n t r y P o s i t i o n > 4 9 8 3 3 < / B o o k M a r k E n t r y P o s i t i o n > < B o o k M a r k E x i t P o s i t i o n > 5 5 3 6 7 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 a f d 2 9 b e 7 - 3 7 6 e - 4 2 e c - 9 c 2 3 - 0 f 2 f 5 2 f 6 6 2 d 4 < / I n t e r n a l I d > < N a m e > S i g n   i n   a n d   g e t   o r i e n t e d   w i t h   L y n c   2 0 1 3 B u t s i n c e 0 0 : 0 0 : 5 5 . 4 - 0 0 : 0 0 : 5 9 . 6 < / N a m e > < T e x t >   B u t   s i n c e   I   u s e   m y   C o n t a c t s   v i e w   t h e   m o s t ,   I   l i k e   t o   k e e p   i t   h e r e . < / T e x t > < B o o k M a r k E n t r y N a m e > S i g n   i n   a n d   g e t   o r i e n t e d   w i t h   L y n c   2 0 1 3 0 0 : 0 0 : 5 5 . 4 < / B o o k M a r k E n t r y N a m e > < B o o k M a r k E x i t N a m e > S i g n   i n   a n d   g e t   o r i e n t e d   w i t h   L y n c   2 0 1 3 0 0 : 0 0 : 5 9 . 6 < / B o o k M a r k E x i t N a m e > < B o o k M a r k E n t r y P o s i t i o n > 5 5 4 6 7 < / B o o k M a r k E n t r y P o s i t i o n > < B o o k M a r k E x i t P o s i t i o n > 5 9 6 0 0 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 8 f 1 8 2 0 2 9 - b 7 3 b - 4 a e 0 - a 1 7 6 - f 4 e 5 4 f e 0 6 e 3 a < / I n t e r n a l I d > < N a m e > S i g n   i n   a n d   g e t   o r i e n t e d   w i t h   L y n c   2 0 1 3 N o w t h i s 0 0 : 0 0 : 5 9 . 7 - 0 0 : 0 1 : 0 6 . 4 < / N a m e > < T e x t >   N o w   t h i s   a r e a   u p   h e r e   i s   n i c e   b e c a u s e   y o u   c a n   w r i t e   a   n o t e   o r   a   s t a t u s   t h a t   o t h e r s   w i l l   s e e .   I t   e v e n   t a k e s   h y p e r l i n k s . < / T e x t > < B o o k M a r k E n t r y N a m e > S i g n   i n   a n d   g e t   o r i e n t e d   w i t h   L y n c   2 0 1 3 0 0 : 0 0 : 5 9 . 7 < / B o o k M a r k E n t r y N a m e > < B o o k M a r k E x i t N a m e > S i g n   i n   a n d   g e t   o r i e n t e d   w i t h   L y n c   2 0 1 3 0 0 : 0 1 : 0 6 . 4 < / B o o k M a r k E x i t N a m e > < B o o k M a r k E n t r y P o s i t i o n > 5 9 7 0 0 < / B o o k M a r k E n t r y P o s i t i o n > < B o o k M a r k E x i t P o s i t i o n > 6 6 4 3 3 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 2 1 c 7 4 1 1 b - 3 5 4 4 - 4 7 e b - 8 0 8 3 - b f 8 9 f 2 9 7 b 1 9 8 < / I n t e r n a l I d > < N a m e > S i g n   i n   a n d   g e t   o r i e n t e d   w i t h   L y n c   2 0 1 3 Y o u c a n 0 0 : 0 1 : 0 6 . 5 - 0 0 : 0 1 : 1 0 . 2 < / N a m e > < T e x t >   Y o u   c a n   m a n u a l l y   c h a n g e   y o u r   p r e s e n c e   s t a t u s   a n d   l o c a t i o n   a n y t i m e   y o u   w a n t . < / T e x t > < B o o k M a r k E n t r y N a m e > S i g n   i n   a n d   g e t   o r i e n t e d   w i t h   L y n c   2 0 1 3 0 0 : 0 1 : 0 6 . 5 < / B o o k M a r k E n t r y N a m e > < B o o k M a r k E x i t N a m e > S i g n   i n   a n d   g e t   o r i e n t e d   w i t h   L y n c   2 0 1 3 0 0 : 0 1 : 1 0 . 2 < / B o o k M a r k E x i t N a m e > < B o o k M a r k E n t r y P o s i t i o n > 6 6 5 3 3 < / B o o k M a r k E n t r y P o s i t i o n > < B o o k M a r k E x i t P o s i t i o n > 7 0 2 6 7 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 a a 0 d b c 5 6 - c c 8 2 - 4 1 b 5 - b d 6 f - f 9 2 1 e c 0 1 0 f c 6 < / I n t e r n a l I d > < N a m e > S i g n   i n   a n d   g e t   o r i e n t e d   w i t h   L y n c   2 0 1 3 B u t i f 0 0 : 0 1 : 1 0 . 3 - 0 0 : 0 1 : 1 6 . 4 < / N a m e > < T e x t >   B u t   i f   y o u   h a v e   L y n c   t i e d   t o   y o u r   O u t l o o k   c a l e n d a r ,   l i k e   I   d o ,   t h e s e   d e t a i l s   c h a n g e   a u t o m a t i c a l l y . < / T e x t > < B o o k M a r k E n t r y N a m e > S i g n   i n   a n d   g e t   o r i e n t e d   w i t h   L y n c   2 0 1 3 0 0 : 0 1 : 1 0 . 3 < / B o o k M a r k E n t r y N a m e > < B o o k M a r k E x i t N a m e > S i g n   i n   a n d   g e t   o r i e n t e d   w i t h   L y n c   2 0 1 3 0 0 : 0 1 : 1 6 . 4 < / B o o k M a r k E x i t N a m e > < B o o k M a r k E n t r y P o s i t i o n > 7 0 3 6 7 < / B o o k M a r k E n t r y P o s i t i o n > < B o o k M a r k E x i t P o s i t i o n > 7 6 4 3 3 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 c d b 3 0 c f 2 - 2 2 b 5 - 4 7 7 2 - 9 f 9 2 - 9 9 3 4 3 f 7 7 a 3 a 9 < / I n t e r n a l I d > < N a m e > S i g n   i n   a n d   g e t   o r i e n t e d   w i t h   L y n c   2 0 1 3 S o f o r 0 0 : 0 1 : 1 6 . 5 - 0 0 : 0 1 : 2 2 . 1 < / N a m e > < T e x t >   S o   f o r   e x a m p l e ,   i f   I   g o   t o   a   m e e t i n g   i n   B u i l d i n g   3 0 ,   m y   c o n t a c t   i n f o r m a t i o n   w i l l   c h a n g e   t o   s h o w   t h i s . < / T e x t > < B o o k M a r k E n t r y N a m e > S i g n   i n   a n d   g e t   o r i e n t e d   w i t h   L y n c   2 0 1 3 0 0 : 0 1 : 1 6 . 5 < / B o o k M a r k E n t r y N a m e > < B o o k M a r k E x i t N a m e > S i g n   i n   a n d   g e t   o r i e n t e d   w i t h   L y n c   2 0 1 3 0 0 : 0 1 : 2 2 . 1 < / B o o k M a r k E x i t N a m e > < B o o k M a r k E n t r y P o s i t i o n > 7 6 5 3 3 < / B o o k M a r k E n t r y P o s i t i o n > < B o o k M a r k E x i t P o s i t i o n > 8 2 1 0 0 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 4 3 1 f 5 b 1 8 - 5 2 a e - 4 6 1 e - 9 5 5 d - 8 3 b 7 b b 6 3 d 8 4 7 < / I n t e r n a l I d > < N a m e > S i g n   i n   a n d   g e t   o r i e n t e d   w i t h   L y n c   2 0 1 3 A n d I 0 0 : 0 1 : 2 2 . 2 - 0 0 : 0 1 : 2 5 . 1 < / N a m e > < T e x t >   A n d   I   n e v e r   e v e n   t o u c h e d   i t ! < / T e x t > < B o o k M a r k E n t r y N a m e > S i g n   i n   a n d   g e t   o r i e n t e d   w i t h   L y n c   2 0 1 3 0 0 : 0 1 : 2 2 . 2 < / B o o k M a r k E n t r y N a m e > < B o o k M a r k E x i t N a m e > S i g n   i n   a n d   g e t   o r i e n t e d   w i t h   L y n c   2 0 1 3 0 0 : 0 1 : 2 5 . 1 < / B o o k M a r k E x i t N a m e > < B o o k M a r k E n t r y P o s i t i o n > 8 2 2 0 0 < / B o o k M a r k E n t r y P o s i t i o n > < B o o k M a r k E x i t P o s i t i o n > 8 5 1 3 3 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573358A1-2BDF-4B3A-A832-62C53D0E2AD1}">
  <ds:schemaRefs>
    <ds:schemaRef ds:uri="http://www.w3.org/2001/XMLSchema"/>
  </ds:schemaRefs>
</ds:datastoreItem>
</file>

<file path=customXml/itemProps10.xml><?xml version="1.0" encoding="utf-8"?>
<ds:datastoreItem xmlns:ds="http://schemas.openxmlformats.org/officeDocument/2006/customXml" ds:itemID="{2B60031C-5856-454E-8A95-187AF43A2F0C}">
  <ds:schemaRefs>
    <ds:schemaRef ds:uri="http://schemas.microsoft.com/office/2006/documentManagement/types"/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openxmlformats.org/package/2006/metadata/core-properties"/>
  </ds:schemaRefs>
</ds:datastoreItem>
</file>

<file path=customXml/itemProps11.xml><?xml version="1.0" encoding="utf-8"?>
<ds:datastoreItem xmlns:ds="http://schemas.openxmlformats.org/officeDocument/2006/customXml" ds:itemID="{F3CBDD3B-789D-4DAC-9767-7C46B680DD16}">
  <ds:schemaRefs>
    <ds:schemaRef ds:uri="http://www.w3.org/2001/XMLSchema"/>
  </ds:schemaRefs>
</ds:datastoreItem>
</file>

<file path=customXml/itemProps12.xml><?xml version="1.0" encoding="utf-8"?>
<ds:datastoreItem xmlns:ds="http://schemas.openxmlformats.org/officeDocument/2006/customXml" ds:itemID="{CE9D129E-5854-461F-8DFC-DB418BE7A35F}">
  <ds:schemaRefs>
    <ds:schemaRef ds:uri="http://www.w3.org/2001/XMLSchema"/>
  </ds:schemaRefs>
</ds:datastoreItem>
</file>

<file path=customXml/itemProps13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14.xml><?xml version="1.0" encoding="utf-8"?>
<ds:datastoreItem xmlns:ds="http://schemas.openxmlformats.org/officeDocument/2006/customXml" ds:itemID="{13957292-233A-4D0E-BAD3-DAB8DE212109}">
  <ds:schemaRefs>
    <ds:schemaRef ds:uri="http://www.w3.org/2001/XMLSchema"/>
  </ds:schemaRefs>
</ds:datastoreItem>
</file>

<file path=customXml/itemProps15.xml><?xml version="1.0" encoding="utf-8"?>
<ds:datastoreItem xmlns:ds="http://schemas.openxmlformats.org/officeDocument/2006/customXml" ds:itemID="{AD947796-86B0-4280-8797-6B3E881E92EB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C426461-6A95-4FBD-85BE-81C3F897AF76}">
  <ds:schemaRefs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2098B71E-EC8C-4600-BB3B-64BF71407D2A}">
  <ds:schemaRefs>
    <ds:schemaRef ds:uri="http://www.w3.org/2001/XMLSchema"/>
  </ds:schemaRefs>
</ds:datastoreItem>
</file>

<file path=customXml/itemProps5.xml><?xml version="1.0" encoding="utf-8"?>
<ds:datastoreItem xmlns:ds="http://schemas.openxmlformats.org/officeDocument/2006/customXml" ds:itemID="{3FDF2E8D-D311-4682-9D92-80B0250AA97B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7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8.xml><?xml version="1.0" encoding="utf-8"?>
<ds:datastoreItem xmlns:ds="http://schemas.openxmlformats.org/officeDocument/2006/customXml" ds:itemID="{72FD18DE-1DEA-4C02-B678-C957D08ED8CB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D341C838-6018-45DC-B67E-96E9726CB53E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6540</TotalTime>
  <Words>2124</Words>
  <Application>Microsoft Office PowerPoint</Application>
  <PresentationFormat>Custom</PresentationFormat>
  <Paragraphs>283</Paragraphs>
  <Slides>9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Tim Lulofs</cp:lastModifiedBy>
  <cp:revision>298</cp:revision>
  <dcterms:created xsi:type="dcterms:W3CDTF">2012-03-12T21:21:52Z</dcterms:created>
  <dcterms:modified xsi:type="dcterms:W3CDTF">2013-02-27T00:46:25Z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