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0"/>
    <p:sldMasterId id="2147483669" r:id="rId11"/>
    <p:sldMasterId id="2147483699" r:id="rId12"/>
    <p:sldMasterId id="2147483711" r:id="rId13"/>
    <p:sldMasterId id="2147483723" r:id="rId14"/>
    <p:sldMasterId id="2147483771" r:id="rId15"/>
  </p:sldMasterIdLst>
  <p:notesMasterIdLst>
    <p:notesMasterId r:id="rId24"/>
  </p:notesMasterIdLst>
  <p:sldIdLst>
    <p:sldId id="378" r:id="rId16"/>
    <p:sldId id="367" r:id="rId17"/>
    <p:sldId id="368" r:id="rId18"/>
    <p:sldId id="369" r:id="rId19"/>
    <p:sldId id="370" r:id="rId20"/>
    <p:sldId id="374" r:id="rId21"/>
    <p:sldId id="372" r:id="rId22"/>
    <p:sldId id="373" r:id="rId23"/>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78"/>
            <p14:sldId id="367"/>
            <p14:sldId id="368"/>
            <p14:sldId id="369"/>
            <p14:sldId id="370"/>
            <p14:sldId id="374"/>
            <p14:sldId id="372"/>
            <p14:sldId id="373"/>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53">
          <p15:clr>
            <a:srgbClr val="A4A3A4"/>
          </p15:clr>
        </p15:guide>
        <p15:guide id="4" orient="horz" pos="660">
          <p15:clr>
            <a:srgbClr val="A4A3A4"/>
          </p15:clr>
        </p15:guide>
        <p15:guide id="5" orient="horz" pos="5377">
          <p15:clr>
            <a:srgbClr val="A4A3A4"/>
          </p15:clr>
        </p15:guide>
        <p15:guide id="6" orient="horz" pos="5089">
          <p15:clr>
            <a:srgbClr val="A4A3A4"/>
          </p15:clr>
        </p15:guide>
        <p15:guide id="7" orient="horz" pos="4417">
          <p15:clr>
            <a:srgbClr val="A4A3A4"/>
          </p15:clr>
        </p15:guide>
        <p15:guide id="8" orient="horz" pos="4273">
          <p15:clr>
            <a:srgbClr val="A4A3A4"/>
          </p15:clr>
        </p15:guide>
        <p15:guide id="9" pos="4095">
          <p15:clr>
            <a:srgbClr val="A4A3A4"/>
          </p15:clr>
        </p15:guide>
        <p15:guide id="10" pos="7408">
          <p15:clr>
            <a:srgbClr val="A4A3A4"/>
          </p15:clr>
        </p15:guide>
        <p15:guide id="11">
          <p15:clr>
            <a:srgbClr val="A4A3A4"/>
          </p15:clr>
        </p15:guide>
        <p15:guide id="12" pos="6349">
          <p15:clr>
            <a:srgbClr val="A4A3A4"/>
          </p15:clr>
        </p15:guide>
        <p15:guide id="13" pos="7119">
          <p15:clr>
            <a:srgbClr val="A4A3A4"/>
          </p15:clr>
        </p15:guide>
        <p15:guide id="14" pos="783">
          <p15:clr>
            <a:srgbClr val="A4A3A4"/>
          </p15:clr>
        </p15:guide>
        <p15:guide id="15" pos="7839">
          <p15:clr>
            <a:srgbClr val="A4A3A4"/>
          </p15:clr>
        </p15:guide>
        <p15:guide id="16" pos="6733">
          <p15:clr>
            <a:srgbClr val="A4A3A4"/>
          </p15:clr>
        </p15:guide>
        <p15:guide id="17" pos="6927">
          <p15:clr>
            <a:srgbClr val="A4A3A4"/>
          </p15:clr>
        </p15:guide>
        <p15:guide id="18" pos="6539">
          <p15:clr>
            <a:srgbClr val="A4A3A4"/>
          </p15:clr>
        </p15:guide>
        <p15:guide id="19" orient="horz" pos="6145">
          <p15:clr>
            <a:srgbClr val="A4A3A4"/>
          </p15:clr>
        </p15:guide>
        <p15:guide id="20" pos="819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9"/>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10" autoAdjust="0"/>
    <p:restoredTop sz="99900" autoAdjust="0"/>
  </p:normalViewPr>
  <p:slideViewPr>
    <p:cSldViewPr>
      <p:cViewPr>
        <p:scale>
          <a:sx n="80" d="100"/>
          <a:sy n="80" d="100"/>
        </p:scale>
        <p:origin x="-642" y="384"/>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4.xml"/><Relationship Id="rId18" Type="http://schemas.openxmlformats.org/officeDocument/2006/relationships/slide" Target="slides/slide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customXml" Target="../customXml/item7.xml"/><Relationship Id="rId12" Type="http://schemas.openxmlformats.org/officeDocument/2006/relationships/slideMaster" Target="slideMasters/slideMaster3.xml"/><Relationship Id="rId17" Type="http://schemas.openxmlformats.org/officeDocument/2006/relationships/slide" Target="slides/slide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2.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theme" Target="theme/theme1.xml"/><Relationship Id="rId10" Type="http://schemas.openxmlformats.org/officeDocument/2006/relationships/slideMaster" Target="slideMasters/slideMaster1.xml"/><Relationship Id="rId19" Type="http://schemas.openxmlformats.org/officeDocument/2006/relationships/slide" Target="slides/slide4.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5.xml"/><Relationship Id="rId22" Type="http://schemas.openxmlformats.org/officeDocument/2006/relationships/slide" Target="slides/slide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1/4/2013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slide" Target="../slides/slide8.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331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859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552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416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694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43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711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42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328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80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76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3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3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946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28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577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516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102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578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789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09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5" name="Rectangle 24"/>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1820496"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198576"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4563696"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940429"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309092"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8672013"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038087" y="8494776"/>
            <a:ext cx="1115568" cy="630936"/>
          </a:xfrm>
        </p:spPr>
        <p:txBody>
          <a:bodyPr/>
          <a:lstStyle/>
          <a:p>
            <a:r>
              <a:rPr lang="en-US" dirty="0" smtClean="0"/>
              <a:t>Click icon to add media</a:t>
            </a:r>
            <a:endParaRPr lang="en-US" dirty="0"/>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4" name="Picture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98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422970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99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591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167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965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916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186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420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19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534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24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069552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86812"/>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4036911351"/>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291646986"/>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 action="ppaction://noaction"/>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 action="ppaction://noaction"/>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 action="ppaction://noaction"/>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8476858"/>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8390653"/>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600327078"/>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16770981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2161207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855068960"/>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868703817"/>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754912021"/>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1047134512"/>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778493"/>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233126"/>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0459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727769"/>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1/4/2013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1/4/2013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809798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6741302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6921643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446007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slide" Target="slide5.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image" Target="../media/image8.png"/><Relationship Id="rId42" Type="http://schemas.openxmlformats.org/officeDocument/2006/relationships/image" Target="../media/image12.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microsoft.com/office/2007/relationships/hdphoto" Target="../media/hdphoto1.wdp"/><Relationship Id="rId38" Type="http://schemas.openxmlformats.org/officeDocument/2006/relationships/image" Target="../media/image10.png"/><Relationship Id="rId46" Type="http://schemas.openxmlformats.org/officeDocument/2006/relationships/image" Target="../media/image14.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slide" Target="slide2.xml"/><Relationship Id="rId41" Type="http://schemas.openxmlformats.org/officeDocument/2006/relationships/slide" Target="slide6.xml"/><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image" Target="../media/image7.png"/><Relationship Id="rId37" Type="http://schemas.openxmlformats.org/officeDocument/2006/relationships/slide" Target="slide4.xml"/><Relationship Id="rId40" Type="http://schemas.openxmlformats.org/officeDocument/2006/relationships/image" Target="../media/image11.png"/><Relationship Id="rId45" Type="http://schemas.openxmlformats.org/officeDocument/2006/relationships/slide" Target="slide8.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slideLayout" Target="../slideLayouts/slideLayout5.xml"/><Relationship Id="rId36" Type="http://schemas.openxmlformats.org/officeDocument/2006/relationships/image" Target="../media/image9.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image" Target="../media/image6.png"/><Relationship Id="rId44" Type="http://schemas.openxmlformats.org/officeDocument/2006/relationships/image" Target="../media/image13.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image" Target="../media/image5.png"/><Relationship Id="rId35" Type="http://schemas.openxmlformats.org/officeDocument/2006/relationships/slide" Target="slide3.xml"/><Relationship Id="rId43" Type="http://schemas.openxmlformats.org/officeDocument/2006/relationships/slide" Target="slide7.xml"/></Relationships>
</file>

<file path=ppt/slides/_rels/slide3.xml.rels><?xml version="1.0" encoding="UTF-8" standalone="yes"?>
<Relationships xmlns="http://schemas.openxmlformats.org/package/2006/relationships"><Relationship Id="rId13" Type="http://schemas.openxmlformats.org/officeDocument/2006/relationships/tags" Target="../tags/tag36.xml"/><Relationship Id="rId18" Type="http://schemas.openxmlformats.org/officeDocument/2006/relationships/tags" Target="../tags/tag41.xml"/><Relationship Id="rId26" Type="http://schemas.openxmlformats.org/officeDocument/2006/relationships/tags" Target="../tags/tag49.xml"/><Relationship Id="rId39" Type="http://schemas.openxmlformats.org/officeDocument/2006/relationships/tags" Target="../tags/tag62.xml"/><Relationship Id="rId21" Type="http://schemas.openxmlformats.org/officeDocument/2006/relationships/tags" Target="../tags/tag44.xml"/><Relationship Id="rId34" Type="http://schemas.openxmlformats.org/officeDocument/2006/relationships/tags" Target="../tags/tag57.xml"/><Relationship Id="rId42" Type="http://schemas.openxmlformats.org/officeDocument/2006/relationships/tags" Target="../tags/tag65.xml"/><Relationship Id="rId47" Type="http://schemas.openxmlformats.org/officeDocument/2006/relationships/image" Target="../media/image15.png"/><Relationship Id="rId50" Type="http://schemas.openxmlformats.org/officeDocument/2006/relationships/slide" Target="slide4.xml"/><Relationship Id="rId55" Type="http://schemas.openxmlformats.org/officeDocument/2006/relationships/image" Target="../media/image12.png"/><Relationship Id="rId7" Type="http://schemas.openxmlformats.org/officeDocument/2006/relationships/tags" Target="../tags/tag30.xml"/><Relationship Id="rId2" Type="http://schemas.openxmlformats.org/officeDocument/2006/relationships/video" Target="../media/media2.mp4"/><Relationship Id="rId16" Type="http://schemas.openxmlformats.org/officeDocument/2006/relationships/tags" Target="../tags/tag39.xml"/><Relationship Id="rId20" Type="http://schemas.openxmlformats.org/officeDocument/2006/relationships/tags" Target="../tags/tag43.xml"/><Relationship Id="rId29" Type="http://schemas.openxmlformats.org/officeDocument/2006/relationships/tags" Target="../tags/tag52.xml"/><Relationship Id="rId41" Type="http://schemas.openxmlformats.org/officeDocument/2006/relationships/tags" Target="../tags/tag64.xml"/><Relationship Id="rId54" Type="http://schemas.openxmlformats.org/officeDocument/2006/relationships/slide" Target="slide6.xml"/><Relationship Id="rId62" Type="http://schemas.openxmlformats.org/officeDocument/2006/relationships/image" Target="../media/image5.png"/><Relationship Id="rId1" Type="http://schemas.microsoft.com/office/2007/relationships/media" Target="../media/media2.mp4"/><Relationship Id="rId6" Type="http://schemas.openxmlformats.org/officeDocument/2006/relationships/tags" Target="../tags/tag29.xml"/><Relationship Id="rId11" Type="http://schemas.openxmlformats.org/officeDocument/2006/relationships/tags" Target="../tags/tag34.xml"/><Relationship Id="rId24" Type="http://schemas.openxmlformats.org/officeDocument/2006/relationships/tags" Target="../tags/tag47.xml"/><Relationship Id="rId32" Type="http://schemas.openxmlformats.org/officeDocument/2006/relationships/tags" Target="../tags/tag55.xml"/><Relationship Id="rId37" Type="http://schemas.openxmlformats.org/officeDocument/2006/relationships/tags" Target="../tags/tag60.xml"/><Relationship Id="rId40" Type="http://schemas.openxmlformats.org/officeDocument/2006/relationships/tags" Target="../tags/tag63.xml"/><Relationship Id="rId45" Type="http://schemas.openxmlformats.org/officeDocument/2006/relationships/image" Target="../media/image7.png"/><Relationship Id="rId53" Type="http://schemas.openxmlformats.org/officeDocument/2006/relationships/image" Target="../media/image11.png"/><Relationship Id="rId58" Type="http://schemas.openxmlformats.org/officeDocument/2006/relationships/slide" Target="slide8.xml"/><Relationship Id="rId5" Type="http://schemas.openxmlformats.org/officeDocument/2006/relationships/tags" Target="../tags/tag28.xml"/><Relationship Id="rId15" Type="http://schemas.openxmlformats.org/officeDocument/2006/relationships/tags" Target="../tags/tag38.xml"/><Relationship Id="rId23" Type="http://schemas.openxmlformats.org/officeDocument/2006/relationships/tags" Target="../tags/tag46.xml"/><Relationship Id="rId28" Type="http://schemas.openxmlformats.org/officeDocument/2006/relationships/tags" Target="../tags/tag51.xml"/><Relationship Id="rId36" Type="http://schemas.openxmlformats.org/officeDocument/2006/relationships/tags" Target="../tags/tag59.xml"/><Relationship Id="rId49" Type="http://schemas.openxmlformats.org/officeDocument/2006/relationships/image" Target="../media/image9.png"/><Relationship Id="rId57" Type="http://schemas.openxmlformats.org/officeDocument/2006/relationships/image" Target="../media/image13.png"/><Relationship Id="rId61" Type="http://schemas.openxmlformats.org/officeDocument/2006/relationships/slide" Target="slide2.xml"/><Relationship Id="rId10" Type="http://schemas.openxmlformats.org/officeDocument/2006/relationships/tags" Target="../tags/tag33.xml"/><Relationship Id="rId19" Type="http://schemas.openxmlformats.org/officeDocument/2006/relationships/tags" Target="../tags/tag42.xml"/><Relationship Id="rId31" Type="http://schemas.openxmlformats.org/officeDocument/2006/relationships/tags" Target="../tags/tag54.xml"/><Relationship Id="rId44" Type="http://schemas.openxmlformats.org/officeDocument/2006/relationships/image" Target="../media/image6.png"/><Relationship Id="rId52" Type="http://schemas.openxmlformats.org/officeDocument/2006/relationships/slide" Target="slide5.xml"/><Relationship Id="rId60" Type="http://schemas.openxmlformats.org/officeDocument/2006/relationships/image" Target="../media/image16.png"/><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 Id="rId22" Type="http://schemas.openxmlformats.org/officeDocument/2006/relationships/tags" Target="../tags/tag45.xml"/><Relationship Id="rId27" Type="http://schemas.openxmlformats.org/officeDocument/2006/relationships/tags" Target="../tags/tag50.xml"/><Relationship Id="rId30" Type="http://schemas.openxmlformats.org/officeDocument/2006/relationships/tags" Target="../tags/tag53.xml"/><Relationship Id="rId35" Type="http://schemas.openxmlformats.org/officeDocument/2006/relationships/tags" Target="../tags/tag58.xml"/><Relationship Id="rId43" Type="http://schemas.openxmlformats.org/officeDocument/2006/relationships/slideLayout" Target="../slideLayouts/slideLayout5.xml"/><Relationship Id="rId48" Type="http://schemas.openxmlformats.org/officeDocument/2006/relationships/slide" Target="slide3.xml"/><Relationship Id="rId56" Type="http://schemas.openxmlformats.org/officeDocument/2006/relationships/slide" Target="slide7.xml"/><Relationship Id="rId8" Type="http://schemas.openxmlformats.org/officeDocument/2006/relationships/tags" Target="../tags/tag31.xml"/><Relationship Id="rId51" Type="http://schemas.openxmlformats.org/officeDocument/2006/relationships/image" Target="../media/image10.png"/><Relationship Id="rId3" Type="http://schemas.openxmlformats.org/officeDocument/2006/relationships/tags" Target="../tags/tag26.xml"/><Relationship Id="rId12" Type="http://schemas.openxmlformats.org/officeDocument/2006/relationships/tags" Target="../tags/tag35.xml"/><Relationship Id="rId17" Type="http://schemas.openxmlformats.org/officeDocument/2006/relationships/tags" Target="../tags/tag40.xml"/><Relationship Id="rId25" Type="http://schemas.openxmlformats.org/officeDocument/2006/relationships/tags" Target="../tags/tag48.xml"/><Relationship Id="rId33" Type="http://schemas.openxmlformats.org/officeDocument/2006/relationships/tags" Target="../tags/tag56.xml"/><Relationship Id="rId38" Type="http://schemas.openxmlformats.org/officeDocument/2006/relationships/tags" Target="../tags/tag61.xml"/><Relationship Id="rId46" Type="http://schemas.microsoft.com/office/2007/relationships/hdphoto" Target="../media/hdphoto1.wdp"/><Relationship Id="rId5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tags" Target="../tags/tag81.xml"/><Relationship Id="rId26" Type="http://schemas.microsoft.com/office/2007/relationships/hdphoto" Target="../media/hdphoto1.wdp"/><Relationship Id="rId39" Type="http://schemas.openxmlformats.org/officeDocument/2006/relationships/image" Target="../media/image14.png"/><Relationship Id="rId3" Type="http://schemas.openxmlformats.org/officeDocument/2006/relationships/tags" Target="../tags/tag66.xml"/><Relationship Id="rId21" Type="http://schemas.openxmlformats.org/officeDocument/2006/relationships/tags" Target="../tags/tag84.xml"/><Relationship Id="rId34" Type="http://schemas.openxmlformats.org/officeDocument/2006/relationships/slide" Target="slide6.xml"/><Relationship Id="rId42" Type="http://schemas.openxmlformats.org/officeDocument/2006/relationships/image" Target="../media/image5.png"/><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image" Target="../media/image7.png"/><Relationship Id="rId33" Type="http://schemas.openxmlformats.org/officeDocument/2006/relationships/image" Target="../media/image11.png"/><Relationship Id="rId38" Type="http://schemas.openxmlformats.org/officeDocument/2006/relationships/slide" Target="slide8.xml"/><Relationship Id="rId2" Type="http://schemas.openxmlformats.org/officeDocument/2006/relationships/video" Target="../media/media3.mp4"/><Relationship Id="rId16" Type="http://schemas.openxmlformats.org/officeDocument/2006/relationships/tags" Target="../tags/tag79.xml"/><Relationship Id="rId20" Type="http://schemas.openxmlformats.org/officeDocument/2006/relationships/tags" Target="../tags/tag83.xml"/><Relationship Id="rId29" Type="http://schemas.openxmlformats.org/officeDocument/2006/relationships/image" Target="../media/image9.png"/><Relationship Id="rId41" Type="http://schemas.openxmlformats.org/officeDocument/2006/relationships/slide" Target="slide2.xml"/><Relationship Id="rId1" Type="http://schemas.microsoft.com/office/2007/relationships/media" Target="../media/media3.mp4"/><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image" Target="../media/image6.png"/><Relationship Id="rId32" Type="http://schemas.openxmlformats.org/officeDocument/2006/relationships/slide" Target="slide5.xml"/><Relationship Id="rId37" Type="http://schemas.openxmlformats.org/officeDocument/2006/relationships/image" Target="../media/image13.png"/><Relationship Id="rId40" Type="http://schemas.openxmlformats.org/officeDocument/2006/relationships/image" Target="../media/image16.png"/><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slideLayout" Target="../slideLayouts/slideLayout5.xml"/><Relationship Id="rId28" Type="http://schemas.openxmlformats.org/officeDocument/2006/relationships/slide" Target="slide3.xml"/><Relationship Id="rId36" Type="http://schemas.openxmlformats.org/officeDocument/2006/relationships/slide" Target="slide7.xml"/><Relationship Id="rId10" Type="http://schemas.openxmlformats.org/officeDocument/2006/relationships/tags" Target="../tags/tag73.xml"/><Relationship Id="rId19" Type="http://schemas.openxmlformats.org/officeDocument/2006/relationships/tags" Target="../tags/tag82.xml"/><Relationship Id="rId31" Type="http://schemas.openxmlformats.org/officeDocument/2006/relationships/image" Target="../media/image10.png"/><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image" Target="../media/image17.png"/><Relationship Id="rId30" Type="http://schemas.openxmlformats.org/officeDocument/2006/relationships/slide" Target="slide4.xml"/><Relationship Id="rId35" Type="http://schemas.openxmlformats.org/officeDocument/2006/relationships/image" Target="../media/image12.png"/></Relationships>
</file>

<file path=ppt/slides/_rels/slide5.xml.rels><?xml version="1.0" encoding="UTF-8" standalone="yes"?>
<Relationships xmlns="http://schemas.openxmlformats.org/package/2006/relationships"><Relationship Id="rId13" Type="http://schemas.openxmlformats.org/officeDocument/2006/relationships/tags" Target="../tags/tag96.xml"/><Relationship Id="rId18" Type="http://schemas.openxmlformats.org/officeDocument/2006/relationships/tags" Target="../tags/tag101.xml"/><Relationship Id="rId26" Type="http://schemas.openxmlformats.org/officeDocument/2006/relationships/tags" Target="../tags/tag109.xml"/><Relationship Id="rId39" Type="http://schemas.openxmlformats.org/officeDocument/2006/relationships/tags" Target="../tags/tag122.xml"/><Relationship Id="rId21" Type="http://schemas.openxmlformats.org/officeDocument/2006/relationships/tags" Target="../tags/tag104.xml"/><Relationship Id="rId34" Type="http://schemas.openxmlformats.org/officeDocument/2006/relationships/tags" Target="../tags/tag117.xml"/><Relationship Id="rId42" Type="http://schemas.openxmlformats.org/officeDocument/2006/relationships/tags" Target="../tags/tag125.xml"/><Relationship Id="rId47" Type="http://schemas.microsoft.com/office/2007/relationships/hdphoto" Target="../media/hdphoto1.wdp"/><Relationship Id="rId50" Type="http://schemas.openxmlformats.org/officeDocument/2006/relationships/image" Target="../media/image9.png"/><Relationship Id="rId55" Type="http://schemas.openxmlformats.org/officeDocument/2006/relationships/slide" Target="slide6.xml"/><Relationship Id="rId63" Type="http://schemas.openxmlformats.org/officeDocument/2006/relationships/image" Target="../media/image5.png"/><Relationship Id="rId7" Type="http://schemas.openxmlformats.org/officeDocument/2006/relationships/tags" Target="../tags/tag90.xml"/><Relationship Id="rId2" Type="http://schemas.openxmlformats.org/officeDocument/2006/relationships/video" Target="../media/media4.mp4"/><Relationship Id="rId16" Type="http://schemas.openxmlformats.org/officeDocument/2006/relationships/tags" Target="../tags/tag99.xml"/><Relationship Id="rId20" Type="http://schemas.openxmlformats.org/officeDocument/2006/relationships/tags" Target="../tags/tag103.xml"/><Relationship Id="rId29" Type="http://schemas.openxmlformats.org/officeDocument/2006/relationships/tags" Target="../tags/tag112.xml"/><Relationship Id="rId41" Type="http://schemas.openxmlformats.org/officeDocument/2006/relationships/tags" Target="../tags/tag124.xml"/><Relationship Id="rId54" Type="http://schemas.openxmlformats.org/officeDocument/2006/relationships/image" Target="../media/image11.png"/><Relationship Id="rId62" Type="http://schemas.openxmlformats.org/officeDocument/2006/relationships/slide" Target="slide2.xml"/><Relationship Id="rId1" Type="http://schemas.microsoft.com/office/2007/relationships/media" Target="../media/media4.mp4"/><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tags" Target="../tags/tag107.xml"/><Relationship Id="rId32" Type="http://schemas.openxmlformats.org/officeDocument/2006/relationships/tags" Target="../tags/tag115.xml"/><Relationship Id="rId37" Type="http://schemas.openxmlformats.org/officeDocument/2006/relationships/tags" Target="../tags/tag120.xml"/><Relationship Id="rId40" Type="http://schemas.openxmlformats.org/officeDocument/2006/relationships/tags" Target="../tags/tag123.xml"/><Relationship Id="rId45" Type="http://schemas.openxmlformats.org/officeDocument/2006/relationships/image" Target="../media/image6.png"/><Relationship Id="rId53" Type="http://schemas.openxmlformats.org/officeDocument/2006/relationships/slide" Target="slide5.xml"/><Relationship Id="rId58" Type="http://schemas.openxmlformats.org/officeDocument/2006/relationships/image" Target="../media/image13.png"/><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tags" Target="../tags/tag106.xml"/><Relationship Id="rId28" Type="http://schemas.openxmlformats.org/officeDocument/2006/relationships/tags" Target="../tags/tag111.xml"/><Relationship Id="rId36" Type="http://schemas.openxmlformats.org/officeDocument/2006/relationships/tags" Target="../tags/tag119.xml"/><Relationship Id="rId49" Type="http://schemas.openxmlformats.org/officeDocument/2006/relationships/slide" Target="slide3.xml"/><Relationship Id="rId57" Type="http://schemas.openxmlformats.org/officeDocument/2006/relationships/slide" Target="slide7.xml"/><Relationship Id="rId61" Type="http://schemas.openxmlformats.org/officeDocument/2006/relationships/image" Target="../media/image16.png"/><Relationship Id="rId10" Type="http://schemas.openxmlformats.org/officeDocument/2006/relationships/tags" Target="../tags/tag93.xml"/><Relationship Id="rId19" Type="http://schemas.openxmlformats.org/officeDocument/2006/relationships/tags" Target="../tags/tag102.xml"/><Relationship Id="rId31" Type="http://schemas.openxmlformats.org/officeDocument/2006/relationships/tags" Target="../tags/tag114.xml"/><Relationship Id="rId44" Type="http://schemas.openxmlformats.org/officeDocument/2006/relationships/slideLayout" Target="../slideLayouts/slideLayout5.xml"/><Relationship Id="rId52" Type="http://schemas.openxmlformats.org/officeDocument/2006/relationships/image" Target="../media/image10.png"/><Relationship Id="rId60" Type="http://schemas.openxmlformats.org/officeDocument/2006/relationships/image" Target="../media/image14.png"/><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 Id="rId27" Type="http://schemas.openxmlformats.org/officeDocument/2006/relationships/tags" Target="../tags/tag110.xml"/><Relationship Id="rId30" Type="http://schemas.openxmlformats.org/officeDocument/2006/relationships/tags" Target="../tags/tag113.xml"/><Relationship Id="rId35" Type="http://schemas.openxmlformats.org/officeDocument/2006/relationships/tags" Target="../tags/tag118.xml"/><Relationship Id="rId43" Type="http://schemas.openxmlformats.org/officeDocument/2006/relationships/tags" Target="../tags/tag126.xml"/><Relationship Id="rId48" Type="http://schemas.openxmlformats.org/officeDocument/2006/relationships/image" Target="../media/image18.png"/><Relationship Id="rId56" Type="http://schemas.openxmlformats.org/officeDocument/2006/relationships/image" Target="../media/image12.png"/><Relationship Id="rId8" Type="http://schemas.openxmlformats.org/officeDocument/2006/relationships/tags" Target="../tags/tag91.xml"/><Relationship Id="rId51" Type="http://schemas.openxmlformats.org/officeDocument/2006/relationships/slide" Target="slide4.xml"/><Relationship Id="rId3" Type="http://schemas.openxmlformats.org/officeDocument/2006/relationships/tags" Target="../tags/tag86.xml"/><Relationship Id="rId12" Type="http://schemas.openxmlformats.org/officeDocument/2006/relationships/tags" Target="../tags/tag95.xml"/><Relationship Id="rId17" Type="http://schemas.openxmlformats.org/officeDocument/2006/relationships/tags" Target="../tags/tag100.xml"/><Relationship Id="rId25" Type="http://schemas.openxmlformats.org/officeDocument/2006/relationships/tags" Target="../tags/tag108.xml"/><Relationship Id="rId33" Type="http://schemas.openxmlformats.org/officeDocument/2006/relationships/tags" Target="../tags/tag116.xml"/><Relationship Id="rId38" Type="http://schemas.openxmlformats.org/officeDocument/2006/relationships/tags" Target="../tags/tag121.xml"/><Relationship Id="rId46" Type="http://schemas.openxmlformats.org/officeDocument/2006/relationships/image" Target="../media/image7.png"/><Relationship Id="rId5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7.xml"/><Relationship Id="rId18" Type="http://schemas.openxmlformats.org/officeDocument/2006/relationships/slide" Target="slide2.xml"/><Relationship Id="rId3" Type="http://schemas.openxmlformats.org/officeDocument/2006/relationships/image" Target="../media/image2.png"/><Relationship Id="rId21" Type="http://schemas.openxmlformats.org/officeDocument/2006/relationships/hyperlink" Target="http://office.microsoft.com/redir/XT103462909.aspx" TargetMode="External"/><Relationship Id="rId7" Type="http://schemas.openxmlformats.org/officeDocument/2006/relationships/slide" Target="slide4.xml"/><Relationship Id="rId12" Type="http://schemas.openxmlformats.org/officeDocument/2006/relationships/image" Target="../media/image12.png"/><Relationship Id="rId17" Type="http://schemas.openxmlformats.org/officeDocument/2006/relationships/image" Target="../media/image6.png"/><Relationship Id="rId2" Type="http://schemas.openxmlformats.org/officeDocument/2006/relationships/slide" Target="slide8.xml"/><Relationship Id="rId16" Type="http://schemas.openxmlformats.org/officeDocument/2006/relationships/image" Target="../media/image1.png"/><Relationship Id="rId20" Type="http://schemas.openxmlformats.org/officeDocument/2006/relationships/hyperlink" Target="http://office.microsoft.com/redir/FX101782702.aspx" TargetMode="External"/><Relationship Id="rId1" Type="http://schemas.openxmlformats.org/officeDocument/2006/relationships/slideLayout" Target="../slideLayouts/slideLayout51.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image" Target="../media/image14.png"/><Relationship Id="rId23" Type="http://schemas.openxmlformats.org/officeDocument/2006/relationships/hyperlink" Target="http://office.microsoft.com/en-us/excel-help/sum-numbers-by-creating-a-formula-HA102809762.aspx?CTT=1" TargetMode="External"/><Relationship Id="rId10" Type="http://schemas.openxmlformats.org/officeDocument/2006/relationships/image" Target="../media/image11.png"/><Relationship Id="rId19"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slide" Target="slide5.xml"/><Relationship Id="rId14" Type="http://schemas.openxmlformats.org/officeDocument/2006/relationships/image" Target="../media/image13.png"/><Relationship Id="rId22" Type="http://schemas.openxmlformats.org/officeDocument/2006/relationships/hyperlink" Target="http://office.microsoft.com/en-us/excel-help/use-autosum-to-sum-numbers-HA102809515.aspx?CTT=1"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slide" Target="slide3.xml"/><Relationship Id="rId3" Type="http://schemas.openxmlformats.org/officeDocument/2006/relationships/slide" Target="slide7.xml"/><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image" Target="../media/image13.png"/><Relationship Id="rId25" Type="http://schemas.openxmlformats.org/officeDocument/2006/relationships/image" Target="../media/image5.png"/><Relationship Id="rId2" Type="http://schemas.openxmlformats.org/officeDocument/2006/relationships/hyperlink" Target="http://office.microsoft.com/redir/FX101782702.aspx" TargetMode="External"/><Relationship Id="rId16" Type="http://schemas.openxmlformats.org/officeDocument/2006/relationships/image" Target="../media/image12.png"/><Relationship Id="rId20" Type="http://schemas.openxmlformats.org/officeDocument/2006/relationships/slide" Target="slide4.xml"/><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slide" Target="slide8.xml"/><Relationship Id="rId24" Type="http://schemas.openxmlformats.org/officeDocument/2006/relationships/slide" Target="slide2.xml"/><Relationship Id="rId5" Type="http://schemas.openxmlformats.org/officeDocument/2006/relationships/image" Target="../media/image16.png"/><Relationship Id="rId15" Type="http://schemas.openxmlformats.org/officeDocument/2006/relationships/slide" Target="slide6.xml"/><Relationship Id="rId23" Type="http://schemas.openxmlformats.org/officeDocument/2006/relationships/image" Target="../media/image6.png"/><Relationship Id="rId10" Type="http://schemas.openxmlformats.org/officeDocument/2006/relationships/hyperlink" Target="http://office.microsoft.com/en-us/outlook-help/feedback-RZ101809884.aspx?section=10" TargetMode="External"/><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hyperlink" Target="http://office.microsoft.com/redir/RZ103709986.aspx?section=2" TargetMode="External"/><Relationship Id="rId14" Type="http://schemas.openxmlformats.org/officeDocument/2006/relationships/image" Target="../media/image11.png"/><Relationship Id="rId22"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18"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hyperlink" Target="http://office.microsoft.com/redir/XT103864844.aspx" TargetMode="External"/><Relationship Id="rId7" Type="http://schemas.openxmlformats.org/officeDocument/2006/relationships/slide" Target="slide5.xml"/><Relationship Id="rId12" Type="http://schemas.openxmlformats.org/officeDocument/2006/relationships/slide" Target="slide3.xml"/><Relationship Id="rId17" Type="http://schemas.openxmlformats.org/officeDocument/2006/relationships/image" Target="../media/image21.png"/><Relationship Id="rId2" Type="http://schemas.openxmlformats.org/officeDocument/2006/relationships/slide" Target="slide7.xml"/><Relationship Id="rId16" Type="http://schemas.openxmlformats.org/officeDocument/2006/relationships/image" Target="../media/image1.png"/><Relationship Id="rId20" Type="http://schemas.openxmlformats.org/officeDocument/2006/relationships/hyperlink" Target="http://office.microsoft.com/redir/XT103834044.aspx" TargetMode="External"/><Relationship Id="rId1" Type="http://schemas.openxmlformats.org/officeDocument/2006/relationships/slideLayout" Target="../slideLayouts/slideLayout40.xml"/><Relationship Id="rId6" Type="http://schemas.openxmlformats.org/officeDocument/2006/relationships/image" Target="../media/image14.png"/><Relationship Id="rId11" Type="http://schemas.openxmlformats.org/officeDocument/2006/relationships/image" Target="../media/image13.png"/><Relationship Id="rId5" Type="http://schemas.openxmlformats.org/officeDocument/2006/relationships/slide" Target="slide8.xml"/><Relationship Id="rId15" Type="http://schemas.openxmlformats.org/officeDocument/2006/relationships/image" Target="../media/image10.png"/><Relationship Id="rId23" Type="http://schemas.openxmlformats.org/officeDocument/2006/relationships/image" Target="../media/image5.png"/><Relationship Id="rId10" Type="http://schemas.openxmlformats.org/officeDocument/2006/relationships/image" Target="../media/image12.png"/><Relationship Id="rId19" Type="http://schemas.openxmlformats.org/officeDocument/2006/relationships/hyperlink" Target="http://office.microsoft.com/redir/XT101907941.aspx" TargetMode="External"/><Relationship Id="rId4" Type="http://schemas.openxmlformats.org/officeDocument/2006/relationships/image" Target="../media/image16.png"/><Relationship Id="rId9" Type="http://schemas.openxmlformats.org/officeDocument/2006/relationships/slide" Target="slide6.xml"/><Relationship Id="rId14" Type="http://schemas.openxmlformats.org/officeDocument/2006/relationships/slide" Target="slide4.xml"/><Relationship Id="rId22"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Basic math in Excel 2013</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grpSp>
        <p:nvGrpSpPr>
          <p:cNvPr id="7" name="Group 6"/>
          <p:cNvGrpSpPr/>
          <p:nvPr/>
        </p:nvGrpSpPr>
        <p:grpSpPr>
          <a:xfrm>
            <a:off x="357115" y="1906587"/>
            <a:ext cx="12287042" cy="2000250"/>
            <a:chOff x="1249360" y="1689099"/>
            <a:chExt cx="9906000" cy="2000250"/>
          </a:xfrm>
        </p:grpSpPr>
        <p:sp>
          <p:nvSpPr>
            <p:cNvPr id="8" name="Text Placeholder 2"/>
            <p:cNvSpPr txBox="1">
              <a:spLocks/>
            </p:cNvSpPr>
            <p:nvPr/>
          </p:nvSpPr>
          <p:spPr>
            <a:xfrm>
              <a:off x="1249360" y="3003549"/>
              <a:ext cx="9906000"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1249360" y="1689099"/>
              <a:ext cx="9748046"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25" y="2506702"/>
              <a:ext cx="5952381" cy="323810"/>
            </a:xfrm>
            <a:prstGeom prst="rect">
              <a:avLst/>
            </a:prstGeom>
          </p:spPr>
        </p:pic>
      </p:grpSp>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93962979"/>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edia Placeholder 11">
            <a:hlinkClick r:id="rId29" action="ppaction://hlinksldjump"/>
          </p:cNvPr>
          <p:cNvPicPr>
            <a:picLocks noGrp="1" noChangeAspect="1"/>
          </p:cNvPicPr>
          <p:nvPr>
            <p:ph type="media" sz="quarter" idx="10"/>
          </p:nvPr>
        </p:nvPicPr>
        <p:blipFill>
          <a:blip r:embed="rId30">
            <a:extLst>
              <a:ext uri="{28A0092B-C50C-407E-A947-70E740481C1C}">
                <a14:useLocalDpi xmlns:a14="http://schemas.microsoft.com/office/drawing/2010/main" val="0"/>
              </a:ext>
            </a:extLst>
          </a:blip>
          <a:stretch>
            <a:fillRect/>
          </a:stretch>
        </p:blipFill>
        <p:spPr>
          <a:xfrm>
            <a:off x="1823385" y="8495913"/>
            <a:ext cx="1109380" cy="627836"/>
          </a:xfrm>
        </p:spPr>
      </p:pic>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4622999" cy="430887"/>
          </a:xfrm>
          <a:prstGeom prst="rect">
            <a:avLst/>
          </a:prstGeom>
          <a:noFill/>
        </p:spPr>
        <p:txBody>
          <a:bodyPr wrap="square" rtlCol="0">
            <a:spAutoFit/>
          </a:bodyPr>
          <a:lstStyle/>
          <a:p>
            <a:r>
              <a:rPr lang="en-US" sz="2200" dirty="0" smtClean="0">
                <a:solidFill>
                  <a:schemeClr val="bg1"/>
                </a:solidFill>
                <a:latin typeface="Segoe UI Light" pitchFamily="34" charset="0"/>
              </a:rPr>
              <a:t>Basic math in Excel 2013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32">
              <a:extLst>
                <a:ext uri="{BEBA8EAE-BF5A-486C-A8C5-ECC9F3942E4B}">
                  <a14:imgProps xmlns:a14="http://schemas.microsoft.com/office/drawing/2010/main">
                    <a14:imgLayer r:embed="rId3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64" name="Text Placeholder 6"/>
          <p:cNvSpPr txBox="1">
            <a:spLocks/>
          </p:cNvSpPr>
          <p:nvPr/>
        </p:nvSpPr>
        <p:spPr>
          <a:xfrm>
            <a:off x="7315125"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5" name="Text Placeholder 6"/>
          <p:cNvSpPr txBox="1">
            <a:spLocks/>
          </p:cNvSpPr>
          <p:nvPr/>
        </p:nvSpPr>
        <p:spPr>
          <a:xfrm>
            <a:off x="8684254"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6" name="Text Placeholder 6"/>
          <p:cNvSpPr txBox="1">
            <a:spLocks/>
          </p:cNvSpPr>
          <p:nvPr/>
        </p:nvSpPr>
        <p:spPr>
          <a:xfrm>
            <a:off x="10044763"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2" name="Basic Math in Excel  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Basic Math in Excel  m100:00:01.3" time="1333"/>
                    <p14:bmk name="Basic Math in Excel  m100:00:03.5" time="3533"/>
                    <p14:bmk name="Basic Math in Excel  m100:00:03.6" time="3633"/>
                    <p14:bmk name="Basic Math in Excel  m100:00:09.2" time="9267"/>
                    <p14:bmk name="Basic Math in Excel  m100:00:09.3" time="9367"/>
                    <p14:bmk name="Basic Math in Excel  m100:00:15.6" time="15667"/>
                    <p14:bmk name="Basic Math in Excel  m100:00:15.7" time="15767"/>
                    <p14:bmk name="Basic Math in Excel  m100:00:18.9" time="18967"/>
                    <p14:bmk name="Basic Math in Excel  m100:00:19.0" time="19067"/>
                    <p14:bmk name="Basic Math in Excel  m100:00:22.4" time="22467"/>
                    <p14:bmk name="Basic Math in Excel  m100:00:22.5" time="22567"/>
                    <p14:bmk name="Basic Math in Excel  m100:00:33.3" time="33367"/>
                    <p14:bmk name="Basic Math in Excel  m100:00:33.4" time="33467"/>
                    <p14:bmk name="Basic Math in Excel  m100:00:37.9" time="37967"/>
                    <p14:bmk name="Basic Math in Excel  m100:00:38.0" time="38067"/>
                    <p14:bmk name="Basic Math in Excel  m100:00:40.2" time="40233"/>
                    <p14:bmk name="Basic Math in Excel  m100:00:40.3" time="40333"/>
                    <p14:bmk name="Basic Math in Excel  m100:00:47.0" time="47067"/>
                    <p14:bmk name="Basic Math in Excel  m100:00:47.1" time="47167"/>
                    <p14:bmk name="Basic Math in Excel  m100:00:52.9" time="52933"/>
                    <p14:bmk name="Basic Math in Excel  m100:00:53.0" time="53033"/>
                    <p14:bmk name="Basic Math in Excel  m100:00:56.6" time="56633"/>
                    <p14:bmk name="Basic Math in Excel  m100:00:56.7" time="56733"/>
                    <p14:bmk name="Basic Math in Excel  m100:01:01.4" time="61467"/>
                    <p14:bmk name="Basic Math in Excel  m100:01:01.5" time="61567"/>
                    <p14:bmk name="Basic Math in Excel  m100:01:09.9" time="69967"/>
                    <p14:bmk name="Basic Math in Excel  m100:01:10.0" time="70067"/>
                    <p14:bmk name="Basic Math in Excel  m100:01:16.2" time="76267"/>
                    <p14:bmk name="Basic Math in Excel  m100:01:16.3" time="76367"/>
                    <p14:bmk name="Basic Math in Excel  m100:01:22.7" time="82733"/>
                    <p14:bmk name="Basic Math in Excel  m100:01:22.8" time="82833"/>
                    <p14:bmk name="Basic Math in Excel  m100:01:32.3" time="92333"/>
                    <p14:bmk name="Basic Math in Excel  m100:01:32.4" time="92433"/>
                    <p14:bmk name="Basic Math in Excel  m100:01:41.2" time="101267"/>
                    <p14:bmk name="Basic Math in Excel  m100:01:41.3" time="101367"/>
                    <p14:bmk name="Basic Math in Excel  m100:01:50.0" time="110000"/>
                    <p14:bmk name="Basic Math in Excel  m100:01:50.1" time="110100"/>
                    <p14:bmk name="Basic Math in Excel  m100:01:54.9" time="114933"/>
                    <p14:bmk name="Basic Math in Excel  m100:01:55.0" time="115033"/>
                    <p14:bmk name="Basic Math in Excel  m100:02:02.4" time="122400"/>
                    <p14:bmk name="Basic Math in Excel  m100:02:02.5" time="122500"/>
                    <p14:bmk name="Basic Math in Excel  m100:02:11.7" time="131700"/>
                    <p14:bmk name="Basic Math in Excel  m100:02:11.8" time="131800"/>
                    <p14:bmk name="Basic Math in Excel  m100:02:19.4" time="139467"/>
                    <p14:bmk name="Basic Math in Excel  m100:02:19.5" time="139567"/>
                    <p14:bmk name="Basic Math in Excel  m100:02:28.4" time="148400"/>
                    <p14:bmk name="Basic Math in Excel  m100:02:28.5" time="148500"/>
                    <p14:bmk name="Basic Math in Excel  m100:02:31.5" time="151567"/>
                  </p14:bmkLst>
                </p14:media>
              </p:ext>
            </p:extLst>
          </p:nvPr>
        </p:nvPicPr>
        <p:blipFill>
          <a:blip r:embed="rId34"/>
          <a:stretch>
            <a:fillRect/>
          </a:stretch>
        </p:blipFill>
        <p:spPr>
          <a:xfrm>
            <a:off x="1235075" y="1042988"/>
            <a:ext cx="10515600" cy="5915025"/>
          </a:xfrm>
        </p:spPr>
      </p:pic>
      <p:sp>
        <p:nvSpPr>
          <p:cNvPr id="31" name="Rectangle 30"/>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3" name="Rectangle 52"/>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32" name="Rectangle 31"/>
          <p:cNvSpPr/>
          <p:nvPr/>
        </p:nvSpPr>
        <p:spPr>
          <a:xfrm>
            <a:off x="10384573"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37" name="Rectangle 36"/>
          <p:cNvSpPr/>
          <p:nvPr/>
        </p:nvSpPr>
        <p:spPr>
          <a:xfrm>
            <a:off x="1068863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40" name="Rectangle 39"/>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9" name="Media Placeholder 8">
            <a:hlinkClick r:id="rId35" action="ppaction://hlinksldjump"/>
          </p:cNvPr>
          <p:cNvPicPr>
            <a:picLocks noGrp="1"/>
          </p:cNvPicPr>
          <p:nvPr>
            <p:ph type="media" sz="quarter" idx="11"/>
          </p:nvPr>
        </p:nvPicPr>
        <p:blipFill>
          <a:blip r:embed="rId36">
            <a:extLst>
              <a:ext uri="{28A0092B-C50C-407E-A947-70E740481C1C}">
                <a14:useLocalDpi xmlns:a14="http://schemas.microsoft.com/office/drawing/2010/main" val="0"/>
              </a:ext>
            </a:extLst>
          </a:blip>
          <a:stretch>
            <a:fillRect/>
          </a:stretch>
        </p:blipFill>
        <p:spPr>
          <a:xfrm>
            <a:off x="3199079" y="8495914"/>
            <a:ext cx="1115568" cy="630936"/>
          </a:xfrm>
        </p:spPr>
      </p:pic>
      <p:pic>
        <p:nvPicPr>
          <p:cNvPr id="8" name="Media Placeholder 7">
            <a:hlinkClick r:id="rId37" action="ppaction://hlinksldjump"/>
          </p:cNvPr>
          <p:cNvPicPr>
            <a:picLocks noGrp="1"/>
          </p:cNvPicPr>
          <p:nvPr>
            <p:ph type="media" sz="quarter" idx="12"/>
          </p:nvPr>
        </p:nvPicPr>
        <p:blipFill>
          <a:blip r:embed="rId38">
            <a:extLst>
              <a:ext uri="{28A0092B-C50C-407E-A947-70E740481C1C}">
                <a14:useLocalDpi xmlns:a14="http://schemas.microsoft.com/office/drawing/2010/main" val="0"/>
              </a:ext>
            </a:extLst>
          </a:blip>
          <a:stretch>
            <a:fillRect/>
          </a:stretch>
        </p:blipFill>
        <p:spPr>
          <a:xfrm>
            <a:off x="4564063" y="8496210"/>
            <a:ext cx="1115568" cy="630936"/>
          </a:xfrm>
        </p:spPr>
      </p:pic>
      <p:pic>
        <p:nvPicPr>
          <p:cNvPr id="7" name="Media Placeholder 6">
            <a:hlinkClick r:id="rId39" action="ppaction://hlinksldjump"/>
          </p:cNvPr>
          <p:cNvPicPr>
            <a:picLocks noGrp="1"/>
          </p:cNvPicPr>
          <p:nvPr>
            <p:ph type="media" sz="quarter" idx="13"/>
          </p:nvPr>
        </p:nvPicPr>
        <p:blipFill>
          <a:blip r:embed="rId40">
            <a:extLst>
              <a:ext uri="{28A0092B-C50C-407E-A947-70E740481C1C}">
                <a14:useLocalDpi xmlns:a14="http://schemas.microsoft.com/office/drawing/2010/main" val="0"/>
              </a:ext>
            </a:extLst>
          </a:blip>
          <a:stretch>
            <a:fillRect/>
          </a:stretch>
        </p:blipFill>
        <p:spPr>
          <a:xfrm>
            <a:off x="5940691" y="8495914"/>
            <a:ext cx="1115568" cy="630936"/>
          </a:xfrm>
        </p:spPr>
      </p:pic>
      <p:pic>
        <p:nvPicPr>
          <p:cNvPr id="6" name="Media Placeholder 5">
            <a:hlinkClick r:id="rId41" action="ppaction://hlinksldjump"/>
          </p:cNvPr>
          <p:cNvPicPr>
            <a:picLocks noGrp="1"/>
          </p:cNvPicPr>
          <p:nvPr>
            <p:ph type="media" sz="quarter" idx="15"/>
          </p:nvPr>
        </p:nvPicPr>
        <p:blipFill>
          <a:blip r:embed="rId42">
            <a:extLst>
              <a:ext uri="{28A0092B-C50C-407E-A947-70E740481C1C}">
                <a14:useLocalDpi xmlns:a14="http://schemas.microsoft.com/office/drawing/2010/main" val="0"/>
              </a:ext>
            </a:extLst>
          </a:blip>
          <a:stretch>
            <a:fillRect/>
          </a:stretch>
        </p:blipFill>
        <p:spPr>
          <a:xfrm>
            <a:off x="7309116" y="8495914"/>
            <a:ext cx="1115568" cy="630936"/>
          </a:xfrm>
        </p:spPr>
      </p:pic>
      <p:pic>
        <p:nvPicPr>
          <p:cNvPr id="4" name="Media Placeholder 3">
            <a:hlinkClick r:id="rId43" action="ppaction://hlinksldjump"/>
          </p:cNvPr>
          <p:cNvPicPr>
            <a:picLocks noGrp="1"/>
          </p:cNvPicPr>
          <p:nvPr>
            <p:ph type="media" sz="quarter" idx="16"/>
          </p:nvPr>
        </p:nvPicPr>
        <p:blipFill>
          <a:blip r:embed="rId44">
            <a:extLst>
              <a:ext uri="{28A0092B-C50C-407E-A947-70E740481C1C}">
                <a14:useLocalDpi xmlns:a14="http://schemas.microsoft.com/office/drawing/2010/main" val="0"/>
              </a:ext>
            </a:extLst>
          </a:blip>
          <a:stretch>
            <a:fillRect/>
          </a:stretch>
        </p:blipFill>
        <p:spPr>
          <a:xfrm>
            <a:off x="8672513" y="8496210"/>
            <a:ext cx="1115568" cy="630936"/>
          </a:xfrm>
        </p:spPr>
      </p:pic>
      <p:pic>
        <p:nvPicPr>
          <p:cNvPr id="3" name="Media Placeholder 2">
            <a:hlinkClick r:id="rId45" action="ppaction://hlinksldjump"/>
          </p:cNvPr>
          <p:cNvPicPr>
            <a:picLocks noGrp="1"/>
          </p:cNvPicPr>
          <p:nvPr>
            <p:ph type="media" sz="quarter" idx="17"/>
          </p:nvPr>
        </p:nvPicPr>
        <p:blipFill>
          <a:blip r:embed="rId46">
            <a:extLst>
              <a:ext uri="{28A0092B-C50C-407E-A947-70E740481C1C}">
                <a14:useLocalDpi xmlns:a14="http://schemas.microsoft.com/office/drawing/2010/main" val="0"/>
              </a:ext>
            </a:extLst>
          </a:blip>
          <a:stretch>
            <a:fillRect/>
          </a:stretch>
        </p:blipFill>
        <p:spPr>
          <a:xfrm>
            <a:off x="10037763" y="8495764"/>
            <a:ext cx="1115568" cy="630936"/>
          </a:xfrm>
        </p:spPr>
      </p:pic>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Basic math</a:t>
            </a:r>
          </a:p>
        </p:txBody>
      </p:sp>
      <p:sp>
        <p:nvSpPr>
          <p:cNvPr id="50"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Using functions</a:t>
            </a:r>
          </a:p>
        </p:txBody>
      </p:sp>
      <p:sp>
        <p:nvSpPr>
          <p:cNvPr id="51"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Operator order</a:t>
            </a:r>
          </a:p>
        </p:txBody>
      </p:sp>
      <p:sp>
        <p:nvSpPr>
          <p:cNvPr id="52"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More formulas</a:t>
            </a:r>
            <a:endParaRPr lang="en-US" sz="1100" dirty="0">
              <a:solidFill>
                <a:schemeClr val="bg1"/>
              </a:solidFill>
              <a:latin typeface="Segoe UI Light" pitchFamily="34" charset="0"/>
            </a:endParaRPr>
          </a:p>
        </p:txBody>
      </p:sp>
      <p:sp>
        <p:nvSpPr>
          <p:cNvPr id="68" name="TextBox 67"/>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2:12</a:t>
            </a:r>
          </a:p>
        </p:txBody>
      </p:sp>
      <p:sp>
        <p:nvSpPr>
          <p:cNvPr id="69" name="TextBox 68"/>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4:28</a:t>
            </a:r>
          </a:p>
        </p:txBody>
      </p:sp>
      <p:sp>
        <p:nvSpPr>
          <p:cNvPr id="71" name="TextBox 7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2:35</a:t>
            </a:r>
          </a:p>
        </p:txBody>
      </p:sp>
      <p:sp>
        <p:nvSpPr>
          <p:cNvPr id="67" name="TextBox 66"/>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5:19</a:t>
            </a:r>
          </a:p>
        </p:txBody>
      </p:sp>
      <p:sp useBgFill="1">
        <p:nvSpPr>
          <p:cNvPr id="54"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14" name="Basic Math in Excel  m1LetExcelbe00:00:01.3-00:00:03.5"/>
          <p:cNvSpPr txBox="1"/>
          <p:nvPr>
            <p:custDataLst>
              <p:tags r:id="rId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 Excel be your calculator.</a:t>
            </a:r>
            <a:endParaRPr lang="en-US" sz="1800">
              <a:solidFill>
                <a:srgbClr val="FFFFFF"/>
              </a:solidFill>
              <a:latin typeface="Segoe UI Light"/>
            </a:endParaRPr>
          </a:p>
        </p:txBody>
      </p:sp>
      <p:sp>
        <p:nvSpPr>
          <p:cNvPr id="15" name="Basic Math in Excel  m1Withasimple00:00:03.6-00:00:09.2"/>
          <p:cNvSpPr txBox="1"/>
          <p:nvPr>
            <p:custDataLst>
              <p:tags r:id="rId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a simple formula, Excel can perform calculations on numbers using operators,</a:t>
            </a:r>
            <a:endParaRPr lang="en-US" sz="1800">
              <a:solidFill>
                <a:srgbClr val="FFFFFF"/>
              </a:solidFill>
              <a:latin typeface="Segoe UI Light"/>
            </a:endParaRPr>
          </a:p>
        </p:txBody>
      </p:sp>
      <p:sp>
        <p:nvSpPr>
          <p:cNvPr id="16" name="Basic Math in Excel  m1suchasthe00:00:09.3-00:00:15.6"/>
          <p:cNvSpPr txBox="1"/>
          <p:nvPr>
            <p:custDataLst>
              <p:tags r:id="rId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such as the plus sign, and functions, such as SUM.</a:t>
            </a:r>
            <a:endParaRPr lang="en-US" sz="1800">
              <a:solidFill>
                <a:srgbClr val="FFFFFF"/>
              </a:solidFill>
              <a:latin typeface="Segoe UI Light"/>
            </a:endParaRPr>
          </a:p>
        </p:txBody>
      </p:sp>
      <p:sp>
        <p:nvSpPr>
          <p:cNvPr id="17" name="Basic Math in Excel  m1Toaddnumbers,00:00:15.7-00:00:18.9"/>
          <p:cNvSpPr txBox="1"/>
          <p:nvPr>
            <p:custDataLst>
              <p:tags r:id="rId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numbers, you use the plus sign.</a:t>
            </a:r>
            <a:endParaRPr lang="en-US" sz="1800">
              <a:solidFill>
                <a:srgbClr val="FFFFFF"/>
              </a:solidFill>
              <a:latin typeface="Segoe UI Light"/>
            </a:endParaRPr>
          </a:p>
        </p:txBody>
      </p:sp>
      <p:sp>
        <p:nvSpPr>
          <p:cNvPr id="18" name="Basic Math in Excel  m1Aformulaalways00:00:19.0-00:00:22.4"/>
          <p:cNvSpPr txBox="1"/>
          <p:nvPr>
            <p:custDataLst>
              <p:tags r:id="rId8"/>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formula always starts with an equals sign.</a:t>
            </a:r>
            <a:endParaRPr lang="en-US" sz="1800">
              <a:solidFill>
                <a:srgbClr val="FFFFFF"/>
              </a:solidFill>
              <a:latin typeface="Segoe UI Light"/>
            </a:endParaRPr>
          </a:p>
        </p:txBody>
      </p:sp>
      <p:sp>
        <p:nvSpPr>
          <p:cNvPr id="19" name="Basic Math in Excel  m1IfIthen00:00:22.5-00:00:33.3"/>
          <p:cNvSpPr txBox="1"/>
          <p:nvPr>
            <p:custDataLst>
              <p:tags r:id="rId9"/>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 then type a number, a plus sign, another number, and then press Enter, the cell displays the results.</a:t>
            </a:r>
            <a:endParaRPr lang="en-US" sz="1800">
              <a:solidFill>
                <a:srgbClr val="FFFFFF"/>
              </a:solidFill>
              <a:latin typeface="Segoe UI Light"/>
            </a:endParaRPr>
          </a:p>
        </p:txBody>
      </p:sp>
      <p:sp>
        <p:nvSpPr>
          <p:cNvPr id="20" name="Basic Math in Excel  m1Youcanadd00:00:33.4-00:00:37.9"/>
          <p:cNvSpPr txBox="1"/>
          <p:nvPr>
            <p:custDataLst>
              <p:tags r:id="rId10"/>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add many numbers this way, not just two.</a:t>
            </a:r>
            <a:endParaRPr lang="en-US" sz="1800">
              <a:solidFill>
                <a:srgbClr val="FFFFFF"/>
              </a:solidFill>
              <a:latin typeface="Segoe UI Light"/>
            </a:endParaRPr>
          </a:p>
        </p:txBody>
      </p:sp>
      <p:sp>
        <p:nvSpPr>
          <p:cNvPr id="22" name="Basic Math in Excel  m1Insteadoftyping00:00:38.0-00:00:40.2"/>
          <p:cNvSpPr txBox="1"/>
          <p:nvPr>
            <p:custDataLst>
              <p:tags r:id="rId11"/>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Instead of typing numbers in a formula,</a:t>
            </a:r>
            <a:endParaRPr lang="en-US" sz="1800">
              <a:solidFill>
                <a:srgbClr val="FFFFFF"/>
              </a:solidFill>
              <a:latin typeface="Segoe UI Light"/>
            </a:endParaRPr>
          </a:p>
        </p:txBody>
      </p:sp>
      <p:sp>
        <p:nvSpPr>
          <p:cNvPr id="23" name="Basic Math in Excel  m1youcanreference00:00:40.3-00:00:47.0"/>
          <p:cNvSpPr txBox="1"/>
          <p:nvPr>
            <p:custDataLst>
              <p:tags r:id="rId12"/>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reference cells that contain numbers to make adding a bit easier and more flexible.</a:t>
            </a:r>
            <a:endParaRPr lang="en-US" sz="1800">
              <a:solidFill>
                <a:srgbClr val="FFFFFF"/>
              </a:solidFill>
              <a:latin typeface="Segoe UI Light"/>
            </a:endParaRPr>
          </a:p>
        </p:txBody>
      </p:sp>
      <p:sp>
        <p:nvSpPr>
          <p:cNvPr id="24" name="Basic Math in Excel  m1A4isequal00:00:47.1-00:00:52.9"/>
          <p:cNvSpPr txBox="1"/>
          <p:nvPr>
            <p:custDataLst>
              <p:tags r:id="rId13"/>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A4 is equal to 6, A5 is equal to 3.</a:t>
            </a:r>
            <a:endParaRPr lang="en-US" sz="1800">
              <a:solidFill>
                <a:srgbClr val="FFFFFF"/>
              </a:solidFill>
              <a:latin typeface="Segoe UI Light"/>
            </a:endParaRPr>
          </a:p>
        </p:txBody>
      </p:sp>
      <p:sp>
        <p:nvSpPr>
          <p:cNvPr id="25" name="Basic Math in Excel  m1I’llcreatea00:00:53.0-00:00:56.6"/>
          <p:cNvSpPr txBox="1"/>
          <p:nvPr>
            <p:custDataLst>
              <p:tags r:id="rId1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create a formula that adds the cells.</a:t>
            </a:r>
            <a:endParaRPr lang="en-US" sz="1800">
              <a:solidFill>
                <a:srgbClr val="FFFFFF"/>
              </a:solidFill>
              <a:latin typeface="Segoe UI Light"/>
            </a:endParaRPr>
          </a:p>
        </p:txBody>
      </p:sp>
      <p:sp>
        <p:nvSpPr>
          <p:cNvPr id="26" name="Basic Math in Excel  m1Aswithall00:00:56.7-00:01:01.4"/>
          <p:cNvSpPr txBox="1"/>
          <p:nvPr>
            <p:custDataLst>
              <p:tags r:id="rId1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 with all formulas, I start again with the equals sign,</a:t>
            </a:r>
            <a:endParaRPr lang="en-US" sz="1800">
              <a:solidFill>
                <a:srgbClr val="FFFFFF"/>
              </a:solidFill>
              <a:latin typeface="Segoe UI Light"/>
            </a:endParaRPr>
          </a:p>
        </p:txBody>
      </p:sp>
      <p:sp>
        <p:nvSpPr>
          <p:cNvPr id="27" name="Basic Math in Excel  m1clickacell,00:01:01.5-00:01:09.9"/>
          <p:cNvSpPr txBox="1"/>
          <p:nvPr>
            <p:custDataLst>
              <p:tags r:id="rId1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 cell, type a plus sign, then another cell, and press Enter.</a:t>
            </a:r>
            <a:endParaRPr lang="en-US" sz="1800">
              <a:solidFill>
                <a:srgbClr val="FFFFFF"/>
              </a:solidFill>
              <a:latin typeface="Segoe UI Light"/>
            </a:endParaRPr>
          </a:p>
        </p:txBody>
      </p:sp>
      <p:sp>
        <p:nvSpPr>
          <p:cNvPr id="28" name="Basic Math in Excel  m1AndifI00:01:10.0-00:01:16.2"/>
          <p:cNvSpPr txBox="1"/>
          <p:nvPr>
            <p:custDataLst>
              <p:tags r:id="rId1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if I change a number in a cell, the result of the formula automatically updates.</a:t>
            </a:r>
            <a:endParaRPr lang="en-US" sz="1800">
              <a:solidFill>
                <a:srgbClr val="FFFFFF"/>
              </a:solidFill>
              <a:latin typeface="Segoe UI Light"/>
            </a:endParaRPr>
          </a:p>
        </p:txBody>
      </p:sp>
      <p:sp>
        <p:nvSpPr>
          <p:cNvPr id="29" name="Basic Math in Excel  m1Whenyoudouble-click00:01:16.3-00:01:22.7"/>
          <p:cNvSpPr txBox="1"/>
          <p:nvPr>
            <p:custDataLst>
              <p:tags r:id="rId18"/>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double-click a cell you can see right in the cell if it’s a formula, like A6,</a:t>
            </a:r>
            <a:endParaRPr lang="en-US" sz="1800">
              <a:solidFill>
                <a:srgbClr val="FFFFFF"/>
              </a:solidFill>
              <a:latin typeface="Segoe UI Light"/>
            </a:endParaRPr>
          </a:p>
        </p:txBody>
      </p:sp>
      <p:sp>
        <p:nvSpPr>
          <p:cNvPr id="30" name="Basic Math in Excel  m1oranumber,00:01:22.8-00:01:32.3"/>
          <p:cNvSpPr txBox="1"/>
          <p:nvPr>
            <p:custDataLst>
              <p:tags r:id="rId19"/>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a number, like A4, or you can click a cell and look up here in the Formula Bar.</a:t>
            </a:r>
            <a:endParaRPr lang="en-US" sz="1800">
              <a:solidFill>
                <a:srgbClr val="FFFFFF"/>
              </a:solidFill>
              <a:latin typeface="Segoe UI Light"/>
            </a:endParaRPr>
          </a:p>
        </p:txBody>
      </p:sp>
      <p:sp>
        <p:nvSpPr>
          <p:cNvPr id="34" name="Basic Math in Excel  m1Subtractingissimilar00:01:32.4-00:01:41.2"/>
          <p:cNvSpPr txBox="1"/>
          <p:nvPr>
            <p:custDataLst>
              <p:tags r:id="rId20"/>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Subtracting is similar to adding, except you use the minus sign.</a:t>
            </a:r>
            <a:endParaRPr lang="en-US" sz="1800">
              <a:solidFill>
                <a:srgbClr val="FFFFFF"/>
              </a:solidFill>
              <a:latin typeface="Segoe UI Light"/>
            </a:endParaRPr>
          </a:p>
        </p:txBody>
      </p:sp>
      <p:sp>
        <p:nvSpPr>
          <p:cNvPr id="36" name="Basic Math in Excel  m1Clickacell,00:01:41.3-00:01:50.0"/>
          <p:cNvSpPr txBox="1"/>
          <p:nvPr>
            <p:custDataLst>
              <p:tags r:id="rId21"/>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 cell, then a minus sign, then another cell, and press Enter.</a:t>
            </a:r>
            <a:endParaRPr lang="en-US" sz="1800">
              <a:solidFill>
                <a:srgbClr val="FFFFFF"/>
              </a:solidFill>
              <a:latin typeface="Segoe UI Light"/>
            </a:endParaRPr>
          </a:p>
        </p:txBody>
      </p:sp>
      <p:sp>
        <p:nvSpPr>
          <p:cNvPr id="48" name="Basic Math in Excel  m1Multiplyingissimilar00:01:50.1-00:01:54.9"/>
          <p:cNvSpPr txBox="1"/>
          <p:nvPr>
            <p:custDataLst>
              <p:tags r:id="rId22"/>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Multiplying is similar to adding or subtracting, except you use an asterisk.</a:t>
            </a:r>
            <a:endParaRPr lang="en-US" sz="1800">
              <a:solidFill>
                <a:srgbClr val="FFFFFF"/>
              </a:solidFill>
              <a:latin typeface="Segoe UI Light"/>
            </a:endParaRPr>
          </a:p>
        </p:txBody>
      </p:sp>
      <p:sp>
        <p:nvSpPr>
          <p:cNvPr id="55" name="Basic Math in Excel  m1Don'tusean00:01:55.0-00:02:02.4"/>
          <p:cNvSpPr txBox="1"/>
          <p:nvPr>
            <p:custDataLst>
              <p:tags r:id="rId23"/>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Don't use an X for multiplying; that won't work.</a:t>
            </a:r>
            <a:endParaRPr lang="en-US" sz="1800">
              <a:solidFill>
                <a:srgbClr val="FFFFFF"/>
              </a:solidFill>
              <a:latin typeface="Segoe UI Light"/>
            </a:endParaRPr>
          </a:p>
        </p:txBody>
      </p:sp>
      <p:sp>
        <p:nvSpPr>
          <p:cNvPr id="56" name="Basic Math in Excel  m1Clickacell,00:02:02.5-00:02:11.7"/>
          <p:cNvSpPr txBox="1"/>
          <p:nvPr>
            <p:custDataLst>
              <p:tags r:id="rId2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 cell, then an asterisk, then another cell, and press Enter.</a:t>
            </a:r>
            <a:endParaRPr lang="en-US" sz="1800">
              <a:solidFill>
                <a:srgbClr val="FFFFFF"/>
              </a:solidFill>
              <a:latin typeface="Segoe UI Light"/>
            </a:endParaRPr>
          </a:p>
        </p:txBody>
      </p:sp>
      <p:sp>
        <p:nvSpPr>
          <p:cNvPr id="57" name="Basic Math in Excel  m1Dividingissimilar00:02:11.8-00:02:19.4"/>
          <p:cNvSpPr txBox="1"/>
          <p:nvPr>
            <p:custDataLst>
              <p:tags r:id="rId2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Dividing is similar to multiplying, except you use a forward slash.</a:t>
            </a:r>
            <a:endParaRPr lang="en-US" sz="1800">
              <a:solidFill>
                <a:srgbClr val="FFFFFF"/>
              </a:solidFill>
              <a:latin typeface="Segoe UI Light"/>
            </a:endParaRPr>
          </a:p>
        </p:txBody>
      </p:sp>
      <p:sp>
        <p:nvSpPr>
          <p:cNvPr id="63" name="Basic Math in Excel  m1Clickacell,00:02:19.5-00:02:28.4"/>
          <p:cNvSpPr txBox="1"/>
          <p:nvPr>
            <p:custDataLst>
              <p:tags r:id="rId2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 cell, then a forward slash, then another cell, and press Enter.</a:t>
            </a:r>
            <a:endParaRPr lang="en-US" sz="1800">
              <a:solidFill>
                <a:srgbClr val="FFFFFF"/>
              </a:solidFill>
              <a:latin typeface="Segoe UI Light"/>
            </a:endParaRPr>
          </a:p>
        </p:txBody>
      </p:sp>
      <p:sp>
        <p:nvSpPr>
          <p:cNvPr id="70" name="Basic Math in Excel  m1Upnext,Using00:02:28.5-00:02:31.5"/>
          <p:cNvSpPr txBox="1"/>
          <p:nvPr>
            <p:custDataLst>
              <p:tags r:id="rId2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Using functions</a:t>
            </a:r>
            <a:endParaRPr lang="en-US" sz="1800">
              <a:solidFill>
                <a:srgbClr val="FFFFFF"/>
              </a:solidFill>
              <a:latin typeface="Segoe UI Light"/>
            </a:endParaRPr>
          </a:p>
        </p:txBody>
      </p:sp>
      <p:sp useBgFill="1">
        <p:nvSpPr>
          <p:cNvPr id="62" name="CCShade"/>
          <p:cNvSpPr/>
          <p:nvPr/>
        </p:nvSpPr>
        <p:spPr>
          <a:xfrm>
            <a:off x="1124712" y="6975836"/>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503053657"/>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Basic Math in Excel  m100:00:01.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
                                            <p:tgtEl>
                                              <p:spTgt spid="14"/>
                                            </p:tgtEl>
                                          </p:cBhvr>
                                        </p:animEffect>
                                      </p:childTnLst>
                                    </p:cTn>
                                  </p:par>
                                </p:childTnLst>
                              </p:cTn>
                            </p:par>
                          </p:childTnLst>
                        </p:cTn>
                      </p:par>
                    </p:childTnLst>
                  </p:cTn>
                  <p:nextCondLst>
                    <p:cond evt="onMediaBookmark" delay="0">
                      <p:tgtEl>
                        <p14:bmkTgt spid="2" bmkName="Basic Math in Excel  m100:00:01.3"/>
                      </p:tgtEl>
                    </p:cond>
                  </p:nextCondLst>
                </p:seq>
                <p:seq concurrent="1" nextAc="seek">
                  <p:cTn id="28" restart="whenNotActive" fill="hold" evtFilter="cancelBubble" nodeType="interactiveSeq">
                    <p:stCondLst>
                      <p:cond evt="onMediaBookmark" delay="0">
                        <p:tgtEl>
                          <p14:bmkTgt spid="2" bmkName="Basic Math in Excel  m100:00:03.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4"/>
                                            </p:tgtEl>
                                          </p:cBhvr>
                                        </p:animEffect>
                                        <p:set>
                                          <p:cBhvr>
                                            <p:cTn id="33"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03.5"/>
                      </p:tgtEl>
                    </p:cond>
                  </p:nextCondLst>
                </p:seq>
                <p:seq concurrent="1" nextAc="seek">
                  <p:cTn id="34" restart="whenNotActive" fill="hold" evtFilter="cancelBubble" nodeType="interactiveSeq">
                    <p:stCondLst>
                      <p:cond evt="onMediaBookmark" delay="0">
                        <p:tgtEl>
                          <p14:bmkTgt spid="2" bmkName="Basic Math in Excel  m100:00:03.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00"/>
                                            <p:tgtEl>
                                              <p:spTgt spid="15"/>
                                            </p:tgtEl>
                                          </p:cBhvr>
                                        </p:animEffect>
                                      </p:childTnLst>
                                    </p:cTn>
                                  </p:par>
                                </p:childTnLst>
                              </p:cTn>
                            </p:par>
                          </p:childTnLst>
                        </p:cTn>
                      </p:par>
                    </p:childTnLst>
                  </p:cTn>
                  <p:nextCondLst>
                    <p:cond evt="onMediaBookmark" delay="0">
                      <p:tgtEl>
                        <p14:bmkTgt spid="2" bmkName="Basic Math in Excel  m100:00:03.6"/>
                      </p:tgtEl>
                    </p:cond>
                  </p:nextCondLst>
                </p:seq>
                <p:seq concurrent="1" nextAc="seek">
                  <p:cTn id="40" restart="whenNotActive" fill="hold" evtFilter="cancelBubble" nodeType="interactiveSeq">
                    <p:stCondLst>
                      <p:cond evt="onMediaBookmark" delay="0">
                        <p:tgtEl>
                          <p14:bmkTgt spid="2" bmkName="Basic Math in Excel  m100:00:09.2"/>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5"/>
                                            </p:tgtEl>
                                          </p:cBhvr>
                                        </p:animEffect>
                                        <p:set>
                                          <p:cBhvr>
                                            <p:cTn id="45"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09.2"/>
                      </p:tgtEl>
                    </p:cond>
                  </p:nextCondLst>
                </p:seq>
                <p:seq concurrent="1" nextAc="seek">
                  <p:cTn id="46" restart="whenNotActive" fill="hold" evtFilter="cancelBubble" nodeType="interactiveSeq">
                    <p:stCondLst>
                      <p:cond evt="onMediaBookmark" delay="0">
                        <p:tgtEl>
                          <p14:bmkTgt spid="2" bmkName="Basic Math in Excel  m100:00:09.3"/>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00"/>
                                            <p:tgtEl>
                                              <p:spTgt spid="16"/>
                                            </p:tgtEl>
                                          </p:cBhvr>
                                        </p:animEffect>
                                      </p:childTnLst>
                                    </p:cTn>
                                  </p:par>
                                </p:childTnLst>
                              </p:cTn>
                            </p:par>
                          </p:childTnLst>
                        </p:cTn>
                      </p:par>
                    </p:childTnLst>
                  </p:cTn>
                  <p:nextCondLst>
                    <p:cond evt="onMediaBookmark" delay="0">
                      <p:tgtEl>
                        <p14:bmkTgt spid="2" bmkName="Basic Math in Excel  m100:00:09.3"/>
                      </p:tgtEl>
                    </p:cond>
                  </p:nextCondLst>
                </p:seq>
                <p:seq concurrent="1" nextAc="seek">
                  <p:cTn id="52" restart="whenNotActive" fill="hold" evtFilter="cancelBubble" nodeType="interactiveSeq">
                    <p:stCondLst>
                      <p:cond evt="onMediaBookmark" delay="0">
                        <p:tgtEl>
                          <p14:bmkTgt spid="2" bmkName="Basic Math in Excel  m100:00:15.6"/>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6"/>
                                            </p:tgtEl>
                                          </p:cBhvr>
                                        </p:animEffect>
                                        <p:set>
                                          <p:cBhvr>
                                            <p:cTn id="57"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15.6"/>
                      </p:tgtEl>
                    </p:cond>
                  </p:nextCondLst>
                </p:seq>
                <p:seq concurrent="1" nextAc="seek">
                  <p:cTn id="58" restart="whenNotActive" fill="hold" evtFilter="cancelBubble" nodeType="interactiveSeq">
                    <p:stCondLst>
                      <p:cond evt="onMediaBookmark" delay="0">
                        <p:tgtEl>
                          <p14:bmkTgt spid="2" bmkName="Basic Math in Excel  m100:00:15.7"/>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
                                            <p:tgtEl>
                                              <p:spTgt spid="17"/>
                                            </p:tgtEl>
                                          </p:cBhvr>
                                        </p:animEffect>
                                      </p:childTnLst>
                                    </p:cTn>
                                  </p:par>
                                </p:childTnLst>
                              </p:cTn>
                            </p:par>
                          </p:childTnLst>
                        </p:cTn>
                      </p:par>
                    </p:childTnLst>
                  </p:cTn>
                  <p:nextCondLst>
                    <p:cond evt="onMediaBookmark" delay="0">
                      <p:tgtEl>
                        <p14:bmkTgt spid="2" bmkName="Basic Math in Excel  m100:00:15.7"/>
                      </p:tgtEl>
                    </p:cond>
                  </p:nextCondLst>
                </p:seq>
                <p:seq concurrent="1" nextAc="seek">
                  <p:cTn id="64" restart="whenNotActive" fill="hold" evtFilter="cancelBubble" nodeType="interactiveSeq">
                    <p:stCondLst>
                      <p:cond evt="onMediaBookmark" delay="0">
                        <p:tgtEl>
                          <p14:bmkTgt spid="2" bmkName="Basic Math in Excel  m100:00:18.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7"/>
                                            </p:tgtEl>
                                          </p:cBhvr>
                                        </p:animEffect>
                                        <p:set>
                                          <p:cBhvr>
                                            <p:cTn id="69"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18.9"/>
                      </p:tgtEl>
                    </p:cond>
                  </p:nextCondLst>
                </p:seq>
                <p:seq concurrent="1" nextAc="seek">
                  <p:cTn id="70" restart="whenNotActive" fill="hold" evtFilter="cancelBubble" nodeType="interactiveSeq">
                    <p:stCondLst>
                      <p:cond evt="onMediaBookmark" delay="0">
                        <p:tgtEl>
                          <p14:bmkTgt spid="2" bmkName="Basic Math in Excel  m100:00:19.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00"/>
                                            <p:tgtEl>
                                              <p:spTgt spid="18"/>
                                            </p:tgtEl>
                                          </p:cBhvr>
                                        </p:animEffect>
                                      </p:childTnLst>
                                    </p:cTn>
                                  </p:par>
                                </p:childTnLst>
                              </p:cTn>
                            </p:par>
                          </p:childTnLst>
                        </p:cTn>
                      </p:par>
                    </p:childTnLst>
                  </p:cTn>
                  <p:nextCondLst>
                    <p:cond evt="onMediaBookmark" delay="0">
                      <p:tgtEl>
                        <p14:bmkTgt spid="2" bmkName="Basic Math in Excel  m100:00:19.0"/>
                      </p:tgtEl>
                    </p:cond>
                  </p:nextCondLst>
                </p:seq>
                <p:seq concurrent="1" nextAc="seek">
                  <p:cTn id="76" restart="whenNotActive" fill="hold" evtFilter="cancelBubble" nodeType="interactiveSeq">
                    <p:stCondLst>
                      <p:cond evt="onMediaBookmark" delay="0">
                        <p:tgtEl>
                          <p14:bmkTgt spid="2" bmkName="Basic Math in Excel  m100:00:22.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8"/>
                                            </p:tgtEl>
                                          </p:cBhvr>
                                        </p:animEffect>
                                        <p:set>
                                          <p:cBhvr>
                                            <p:cTn id="81"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22.4"/>
                      </p:tgtEl>
                    </p:cond>
                  </p:nextCondLst>
                </p:seq>
                <p:seq concurrent="1" nextAc="seek">
                  <p:cTn id="82" restart="whenNotActive" fill="hold" evtFilter="cancelBubble" nodeType="interactiveSeq">
                    <p:stCondLst>
                      <p:cond evt="onMediaBookmark" delay="0">
                        <p:tgtEl>
                          <p14:bmkTgt spid="2" bmkName="Basic Math in Excel  m100:00:22.5"/>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200"/>
                                            <p:tgtEl>
                                              <p:spTgt spid="19"/>
                                            </p:tgtEl>
                                          </p:cBhvr>
                                        </p:animEffect>
                                      </p:childTnLst>
                                    </p:cTn>
                                  </p:par>
                                </p:childTnLst>
                              </p:cTn>
                            </p:par>
                          </p:childTnLst>
                        </p:cTn>
                      </p:par>
                    </p:childTnLst>
                  </p:cTn>
                  <p:nextCondLst>
                    <p:cond evt="onMediaBookmark" delay="0">
                      <p:tgtEl>
                        <p14:bmkTgt spid="2" bmkName="Basic Math in Excel  m100:00:22.5"/>
                      </p:tgtEl>
                    </p:cond>
                  </p:nextCondLst>
                </p:seq>
                <p:seq concurrent="1" nextAc="seek">
                  <p:cTn id="88" restart="whenNotActive" fill="hold" evtFilter="cancelBubble" nodeType="interactiveSeq">
                    <p:stCondLst>
                      <p:cond evt="onMediaBookmark" delay="0">
                        <p:tgtEl>
                          <p14:bmkTgt spid="2" bmkName="Basic Math in Excel  m100:00:33.3"/>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9"/>
                                            </p:tgtEl>
                                          </p:cBhvr>
                                        </p:animEffect>
                                        <p:set>
                                          <p:cBhvr>
                                            <p:cTn id="93"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33.3"/>
                      </p:tgtEl>
                    </p:cond>
                  </p:nextCondLst>
                </p:seq>
                <p:seq concurrent="1" nextAc="seek">
                  <p:cTn id="94" restart="whenNotActive" fill="hold" evtFilter="cancelBubble" nodeType="interactiveSeq">
                    <p:stCondLst>
                      <p:cond evt="onMediaBookmark" delay="0">
                        <p:tgtEl>
                          <p14:bmkTgt spid="2" bmkName="Basic Math in Excel  m100:00:33.4"/>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200"/>
                                            <p:tgtEl>
                                              <p:spTgt spid="20"/>
                                            </p:tgtEl>
                                          </p:cBhvr>
                                        </p:animEffect>
                                      </p:childTnLst>
                                    </p:cTn>
                                  </p:par>
                                </p:childTnLst>
                              </p:cTn>
                            </p:par>
                          </p:childTnLst>
                        </p:cTn>
                      </p:par>
                    </p:childTnLst>
                  </p:cTn>
                  <p:nextCondLst>
                    <p:cond evt="onMediaBookmark" delay="0">
                      <p:tgtEl>
                        <p14:bmkTgt spid="2" bmkName="Basic Math in Excel  m100:00:33.4"/>
                      </p:tgtEl>
                    </p:cond>
                  </p:nextCondLst>
                </p:seq>
                <p:seq concurrent="1" nextAc="seek">
                  <p:cTn id="100" restart="whenNotActive" fill="hold" evtFilter="cancelBubble" nodeType="interactiveSeq">
                    <p:stCondLst>
                      <p:cond evt="onMediaBookmark" delay="0">
                        <p:tgtEl>
                          <p14:bmkTgt spid="2" bmkName="Basic Math in Excel  m100:00:37.9"/>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20"/>
                                            </p:tgtEl>
                                          </p:cBhvr>
                                        </p:animEffect>
                                        <p:set>
                                          <p:cBhvr>
                                            <p:cTn id="105"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37.9"/>
                      </p:tgtEl>
                    </p:cond>
                  </p:nextCondLst>
                </p:seq>
                <p:seq concurrent="1" nextAc="seek">
                  <p:cTn id="106" restart="whenNotActive" fill="hold" evtFilter="cancelBubble" nodeType="interactiveSeq">
                    <p:stCondLst>
                      <p:cond evt="onMediaBookmark" delay="0">
                        <p:tgtEl>
                          <p14:bmkTgt spid="2" bmkName="Basic Math in Excel  m100:00:38.0"/>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200"/>
                                            <p:tgtEl>
                                              <p:spTgt spid="22"/>
                                            </p:tgtEl>
                                          </p:cBhvr>
                                        </p:animEffect>
                                      </p:childTnLst>
                                    </p:cTn>
                                  </p:par>
                                </p:childTnLst>
                              </p:cTn>
                            </p:par>
                          </p:childTnLst>
                        </p:cTn>
                      </p:par>
                    </p:childTnLst>
                  </p:cTn>
                  <p:nextCondLst>
                    <p:cond evt="onMediaBookmark" delay="0">
                      <p:tgtEl>
                        <p14:bmkTgt spid="2" bmkName="Basic Math in Excel  m100:00:38.0"/>
                      </p:tgtEl>
                    </p:cond>
                  </p:nextCondLst>
                </p:seq>
                <p:seq concurrent="1" nextAc="seek">
                  <p:cTn id="112" restart="whenNotActive" fill="hold" evtFilter="cancelBubble" nodeType="interactiveSeq">
                    <p:stCondLst>
                      <p:cond evt="onMediaBookmark" delay="0">
                        <p:tgtEl>
                          <p14:bmkTgt spid="2" bmkName="Basic Math in Excel  m100:00:40.2"/>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22"/>
                                            </p:tgtEl>
                                          </p:cBhvr>
                                        </p:animEffect>
                                        <p:set>
                                          <p:cBhvr>
                                            <p:cTn id="117"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40.2"/>
                      </p:tgtEl>
                    </p:cond>
                  </p:nextCondLst>
                </p:seq>
                <p:seq concurrent="1" nextAc="seek">
                  <p:cTn id="118" restart="whenNotActive" fill="hold" evtFilter="cancelBubble" nodeType="interactiveSeq">
                    <p:stCondLst>
                      <p:cond evt="onMediaBookmark" delay="0">
                        <p:tgtEl>
                          <p14:bmkTgt spid="2" bmkName="Basic Math in Excel  m100:00:40.3"/>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fade">
                                          <p:cBhvr>
                                            <p:cTn id="123" dur="200"/>
                                            <p:tgtEl>
                                              <p:spTgt spid="23"/>
                                            </p:tgtEl>
                                          </p:cBhvr>
                                        </p:animEffect>
                                      </p:childTnLst>
                                    </p:cTn>
                                  </p:par>
                                </p:childTnLst>
                              </p:cTn>
                            </p:par>
                          </p:childTnLst>
                        </p:cTn>
                      </p:par>
                    </p:childTnLst>
                  </p:cTn>
                  <p:nextCondLst>
                    <p:cond evt="onMediaBookmark" delay="0">
                      <p:tgtEl>
                        <p14:bmkTgt spid="2" bmkName="Basic Math in Excel  m100:00:40.3"/>
                      </p:tgtEl>
                    </p:cond>
                  </p:nextCondLst>
                </p:seq>
                <p:seq concurrent="1" nextAc="seek">
                  <p:cTn id="124" restart="whenNotActive" fill="hold" evtFilter="cancelBubble" nodeType="interactiveSeq">
                    <p:stCondLst>
                      <p:cond evt="onMediaBookmark" delay="0">
                        <p:tgtEl>
                          <p14:bmkTgt spid="2" bmkName="Basic Math in Excel  m100:00:47.0"/>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3"/>
                                            </p:tgtEl>
                                          </p:cBhvr>
                                        </p:animEffect>
                                        <p:set>
                                          <p:cBhvr>
                                            <p:cTn id="129"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47.0"/>
                      </p:tgtEl>
                    </p:cond>
                  </p:nextCondLst>
                </p:seq>
                <p:seq concurrent="1" nextAc="seek">
                  <p:cTn id="130" restart="whenNotActive" fill="hold" evtFilter="cancelBubble" nodeType="interactiveSeq">
                    <p:stCondLst>
                      <p:cond evt="onMediaBookmark" delay="0">
                        <p:tgtEl>
                          <p14:bmkTgt spid="2" bmkName="Basic Math in Excel  m100:00:47.1"/>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fade">
                                          <p:cBhvr>
                                            <p:cTn id="135" dur="200"/>
                                            <p:tgtEl>
                                              <p:spTgt spid="24"/>
                                            </p:tgtEl>
                                          </p:cBhvr>
                                        </p:animEffect>
                                      </p:childTnLst>
                                    </p:cTn>
                                  </p:par>
                                </p:childTnLst>
                              </p:cTn>
                            </p:par>
                          </p:childTnLst>
                        </p:cTn>
                      </p:par>
                    </p:childTnLst>
                  </p:cTn>
                  <p:nextCondLst>
                    <p:cond evt="onMediaBookmark" delay="0">
                      <p:tgtEl>
                        <p14:bmkTgt spid="2" bmkName="Basic Math in Excel  m100:00:47.1"/>
                      </p:tgtEl>
                    </p:cond>
                  </p:nextCondLst>
                </p:seq>
                <p:seq concurrent="1" nextAc="seek">
                  <p:cTn id="136" restart="whenNotActive" fill="hold" evtFilter="cancelBubble" nodeType="interactiveSeq">
                    <p:stCondLst>
                      <p:cond evt="onMediaBookmark" delay="0">
                        <p:tgtEl>
                          <p14:bmkTgt spid="2" bmkName="Basic Math in Excel  m100:00:52.9"/>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4"/>
                                            </p:tgtEl>
                                          </p:cBhvr>
                                        </p:animEffect>
                                        <p:set>
                                          <p:cBhvr>
                                            <p:cTn id="141"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52.9"/>
                      </p:tgtEl>
                    </p:cond>
                  </p:nextCondLst>
                </p:seq>
                <p:seq concurrent="1" nextAc="seek">
                  <p:cTn id="142" restart="whenNotActive" fill="hold" evtFilter="cancelBubble" nodeType="interactiveSeq">
                    <p:stCondLst>
                      <p:cond evt="onMediaBookmark" delay="0">
                        <p:tgtEl>
                          <p14:bmkTgt spid="2" bmkName="Basic Math in Excel  m100:00:53.0"/>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fade">
                                          <p:cBhvr>
                                            <p:cTn id="147" dur="200"/>
                                            <p:tgtEl>
                                              <p:spTgt spid="25"/>
                                            </p:tgtEl>
                                          </p:cBhvr>
                                        </p:animEffect>
                                      </p:childTnLst>
                                    </p:cTn>
                                  </p:par>
                                </p:childTnLst>
                              </p:cTn>
                            </p:par>
                          </p:childTnLst>
                        </p:cTn>
                      </p:par>
                    </p:childTnLst>
                  </p:cTn>
                  <p:nextCondLst>
                    <p:cond evt="onMediaBookmark" delay="0">
                      <p:tgtEl>
                        <p14:bmkTgt spid="2" bmkName="Basic Math in Excel  m100:00:53.0"/>
                      </p:tgtEl>
                    </p:cond>
                  </p:nextCondLst>
                </p:seq>
                <p:seq concurrent="1" nextAc="seek">
                  <p:cTn id="148" restart="whenNotActive" fill="hold" evtFilter="cancelBubble" nodeType="interactiveSeq">
                    <p:stCondLst>
                      <p:cond evt="onMediaBookmark" delay="0">
                        <p:tgtEl>
                          <p14:bmkTgt spid="2" bmkName="Basic Math in Excel  m100:00:56.6"/>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5"/>
                                            </p:tgtEl>
                                          </p:cBhvr>
                                        </p:animEffect>
                                        <p:set>
                                          <p:cBhvr>
                                            <p:cTn id="153"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0:56.6"/>
                      </p:tgtEl>
                    </p:cond>
                  </p:nextCondLst>
                </p:seq>
                <p:seq concurrent="1" nextAc="seek">
                  <p:cTn id="154" restart="whenNotActive" fill="hold" evtFilter="cancelBubble" nodeType="interactiveSeq">
                    <p:stCondLst>
                      <p:cond evt="onMediaBookmark" delay="0">
                        <p:tgtEl>
                          <p14:bmkTgt spid="2" bmkName="Basic Math in Excel  m100:00:56.7"/>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6"/>
                                            </p:tgtEl>
                                            <p:attrNameLst>
                                              <p:attrName>style.visibility</p:attrName>
                                            </p:attrNameLst>
                                          </p:cBhvr>
                                          <p:to>
                                            <p:strVal val="visible"/>
                                          </p:to>
                                        </p:set>
                                        <p:animEffect transition="in" filter="fade">
                                          <p:cBhvr>
                                            <p:cTn id="159" dur="200"/>
                                            <p:tgtEl>
                                              <p:spTgt spid="26"/>
                                            </p:tgtEl>
                                          </p:cBhvr>
                                        </p:animEffect>
                                      </p:childTnLst>
                                    </p:cTn>
                                  </p:par>
                                </p:childTnLst>
                              </p:cTn>
                            </p:par>
                          </p:childTnLst>
                        </p:cTn>
                      </p:par>
                    </p:childTnLst>
                  </p:cTn>
                  <p:nextCondLst>
                    <p:cond evt="onMediaBookmark" delay="0">
                      <p:tgtEl>
                        <p14:bmkTgt spid="2" bmkName="Basic Math in Excel  m100:00:56.7"/>
                      </p:tgtEl>
                    </p:cond>
                  </p:nextCondLst>
                </p:seq>
                <p:seq concurrent="1" nextAc="seek">
                  <p:cTn id="160" restart="whenNotActive" fill="hold" evtFilter="cancelBubble" nodeType="interactiveSeq">
                    <p:stCondLst>
                      <p:cond evt="onMediaBookmark" delay="0">
                        <p:tgtEl>
                          <p14:bmkTgt spid="2" bmkName="Basic Math in Excel  m100:01:01.4"/>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6"/>
                                            </p:tgtEl>
                                          </p:cBhvr>
                                        </p:animEffect>
                                        <p:set>
                                          <p:cBhvr>
                                            <p:cTn id="165"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1:01.4"/>
                      </p:tgtEl>
                    </p:cond>
                  </p:nextCondLst>
                </p:seq>
                <p:seq concurrent="1" nextAc="seek">
                  <p:cTn id="166" restart="whenNotActive" fill="hold" evtFilter="cancelBubble" nodeType="interactiveSeq">
                    <p:stCondLst>
                      <p:cond evt="onMediaBookmark" delay="0">
                        <p:tgtEl>
                          <p14:bmkTgt spid="2" bmkName="Basic Math in Excel  m100:01:01.5"/>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200"/>
                                            <p:tgtEl>
                                              <p:spTgt spid="27"/>
                                            </p:tgtEl>
                                          </p:cBhvr>
                                        </p:animEffect>
                                      </p:childTnLst>
                                    </p:cTn>
                                  </p:par>
                                </p:childTnLst>
                              </p:cTn>
                            </p:par>
                          </p:childTnLst>
                        </p:cTn>
                      </p:par>
                    </p:childTnLst>
                  </p:cTn>
                  <p:nextCondLst>
                    <p:cond evt="onMediaBookmark" delay="0">
                      <p:tgtEl>
                        <p14:bmkTgt spid="2" bmkName="Basic Math in Excel  m100:01:01.5"/>
                      </p:tgtEl>
                    </p:cond>
                  </p:nextCondLst>
                </p:seq>
                <p:seq concurrent="1" nextAc="seek">
                  <p:cTn id="172" restart="whenNotActive" fill="hold" evtFilter="cancelBubble" nodeType="interactiveSeq">
                    <p:stCondLst>
                      <p:cond evt="onMediaBookmark" delay="0">
                        <p:tgtEl>
                          <p14:bmkTgt spid="2" bmkName="Basic Math in Excel  m100:01:09.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7"/>
                                            </p:tgtEl>
                                          </p:cBhvr>
                                        </p:animEffect>
                                        <p:set>
                                          <p:cBhvr>
                                            <p:cTn id="177"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1:09.9"/>
                      </p:tgtEl>
                    </p:cond>
                  </p:nextCondLst>
                </p:seq>
                <p:seq concurrent="1" nextAc="seek">
                  <p:cTn id="178" restart="whenNotActive" fill="hold" evtFilter="cancelBubble" nodeType="interactiveSeq">
                    <p:stCondLst>
                      <p:cond evt="onMediaBookmark" delay="0">
                        <p:tgtEl>
                          <p14:bmkTgt spid="2" bmkName="Basic Math in Excel  m100:01:10.0"/>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8"/>
                                            </p:tgtEl>
                                            <p:attrNameLst>
                                              <p:attrName>style.visibility</p:attrName>
                                            </p:attrNameLst>
                                          </p:cBhvr>
                                          <p:to>
                                            <p:strVal val="visible"/>
                                          </p:to>
                                        </p:set>
                                        <p:animEffect transition="in" filter="fade">
                                          <p:cBhvr>
                                            <p:cTn id="183" dur="200"/>
                                            <p:tgtEl>
                                              <p:spTgt spid="28"/>
                                            </p:tgtEl>
                                          </p:cBhvr>
                                        </p:animEffect>
                                      </p:childTnLst>
                                    </p:cTn>
                                  </p:par>
                                </p:childTnLst>
                              </p:cTn>
                            </p:par>
                          </p:childTnLst>
                        </p:cTn>
                      </p:par>
                    </p:childTnLst>
                  </p:cTn>
                  <p:nextCondLst>
                    <p:cond evt="onMediaBookmark" delay="0">
                      <p:tgtEl>
                        <p14:bmkTgt spid="2" bmkName="Basic Math in Excel  m100:01:10.0"/>
                      </p:tgtEl>
                    </p:cond>
                  </p:nextCondLst>
                </p:seq>
                <p:seq concurrent="1" nextAc="seek">
                  <p:cTn id="184" restart="whenNotActive" fill="hold" evtFilter="cancelBubble" nodeType="interactiveSeq">
                    <p:stCondLst>
                      <p:cond evt="onMediaBookmark" delay="0">
                        <p:tgtEl>
                          <p14:bmkTgt spid="2" bmkName="Basic Math in Excel  m100:01:16.2"/>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8"/>
                                            </p:tgtEl>
                                          </p:cBhvr>
                                        </p:animEffect>
                                        <p:set>
                                          <p:cBhvr>
                                            <p:cTn id="189"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1:16.2"/>
                      </p:tgtEl>
                    </p:cond>
                  </p:nextCondLst>
                </p:seq>
                <p:seq concurrent="1" nextAc="seek">
                  <p:cTn id="190" restart="whenNotActive" fill="hold" evtFilter="cancelBubble" nodeType="interactiveSeq">
                    <p:stCondLst>
                      <p:cond evt="onMediaBookmark" delay="0">
                        <p:tgtEl>
                          <p14:bmkTgt spid="2" bmkName="Basic Math in Excel  m100:01:16.3"/>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9"/>
                                            </p:tgtEl>
                                            <p:attrNameLst>
                                              <p:attrName>style.visibility</p:attrName>
                                            </p:attrNameLst>
                                          </p:cBhvr>
                                          <p:to>
                                            <p:strVal val="visible"/>
                                          </p:to>
                                        </p:set>
                                        <p:animEffect transition="in" filter="fade">
                                          <p:cBhvr>
                                            <p:cTn id="195" dur="200"/>
                                            <p:tgtEl>
                                              <p:spTgt spid="29"/>
                                            </p:tgtEl>
                                          </p:cBhvr>
                                        </p:animEffect>
                                      </p:childTnLst>
                                    </p:cTn>
                                  </p:par>
                                </p:childTnLst>
                              </p:cTn>
                            </p:par>
                          </p:childTnLst>
                        </p:cTn>
                      </p:par>
                    </p:childTnLst>
                  </p:cTn>
                  <p:nextCondLst>
                    <p:cond evt="onMediaBookmark" delay="0">
                      <p:tgtEl>
                        <p14:bmkTgt spid="2" bmkName="Basic Math in Excel  m100:01:16.3"/>
                      </p:tgtEl>
                    </p:cond>
                  </p:nextCondLst>
                </p:seq>
                <p:seq concurrent="1" nextAc="seek">
                  <p:cTn id="196" restart="whenNotActive" fill="hold" evtFilter="cancelBubble" nodeType="interactiveSeq">
                    <p:stCondLst>
                      <p:cond evt="onMediaBookmark" delay="0">
                        <p:tgtEl>
                          <p14:bmkTgt spid="2" bmkName="Basic Math in Excel  m100:01:22.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9"/>
                                            </p:tgtEl>
                                          </p:cBhvr>
                                        </p:animEffect>
                                        <p:set>
                                          <p:cBhvr>
                                            <p:cTn id="201"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1:22.7"/>
                      </p:tgtEl>
                    </p:cond>
                  </p:nextCondLst>
                </p:seq>
                <p:seq concurrent="1" nextAc="seek">
                  <p:cTn id="202" restart="whenNotActive" fill="hold" evtFilter="cancelBubble" nodeType="interactiveSeq">
                    <p:stCondLst>
                      <p:cond evt="onMediaBookmark" delay="0">
                        <p:tgtEl>
                          <p14:bmkTgt spid="2" bmkName="Basic Math in Excel  m100:01:22.8"/>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30"/>
                                            </p:tgtEl>
                                            <p:attrNameLst>
                                              <p:attrName>style.visibility</p:attrName>
                                            </p:attrNameLst>
                                          </p:cBhvr>
                                          <p:to>
                                            <p:strVal val="visible"/>
                                          </p:to>
                                        </p:set>
                                        <p:animEffect transition="in" filter="fade">
                                          <p:cBhvr>
                                            <p:cTn id="207" dur="200"/>
                                            <p:tgtEl>
                                              <p:spTgt spid="30"/>
                                            </p:tgtEl>
                                          </p:cBhvr>
                                        </p:animEffect>
                                      </p:childTnLst>
                                    </p:cTn>
                                  </p:par>
                                </p:childTnLst>
                              </p:cTn>
                            </p:par>
                          </p:childTnLst>
                        </p:cTn>
                      </p:par>
                    </p:childTnLst>
                  </p:cTn>
                  <p:nextCondLst>
                    <p:cond evt="onMediaBookmark" delay="0">
                      <p:tgtEl>
                        <p14:bmkTgt spid="2" bmkName="Basic Math in Excel  m100:01:22.8"/>
                      </p:tgtEl>
                    </p:cond>
                  </p:nextCondLst>
                </p:seq>
                <p:seq concurrent="1" nextAc="seek">
                  <p:cTn id="208" restart="whenNotActive" fill="hold" evtFilter="cancelBubble" nodeType="interactiveSeq">
                    <p:stCondLst>
                      <p:cond evt="onMediaBookmark" delay="0">
                        <p:tgtEl>
                          <p14:bmkTgt spid="2" bmkName="Basic Math in Excel  m100:01:32.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30"/>
                                            </p:tgtEl>
                                          </p:cBhvr>
                                        </p:animEffect>
                                        <p:set>
                                          <p:cBhvr>
                                            <p:cTn id="213"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1:32.3"/>
                      </p:tgtEl>
                    </p:cond>
                  </p:nextCondLst>
                </p:seq>
                <p:seq concurrent="1" nextAc="seek">
                  <p:cTn id="214" restart="whenNotActive" fill="hold" evtFilter="cancelBubble" nodeType="interactiveSeq">
                    <p:stCondLst>
                      <p:cond evt="onMediaBookmark" delay="0">
                        <p:tgtEl>
                          <p14:bmkTgt spid="2" bmkName="Basic Math in Excel  m100:01:32.4"/>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34"/>
                                            </p:tgtEl>
                                            <p:attrNameLst>
                                              <p:attrName>style.visibility</p:attrName>
                                            </p:attrNameLst>
                                          </p:cBhvr>
                                          <p:to>
                                            <p:strVal val="visible"/>
                                          </p:to>
                                        </p:set>
                                        <p:animEffect transition="in" filter="fade">
                                          <p:cBhvr>
                                            <p:cTn id="219" dur="200"/>
                                            <p:tgtEl>
                                              <p:spTgt spid="34"/>
                                            </p:tgtEl>
                                          </p:cBhvr>
                                        </p:animEffect>
                                      </p:childTnLst>
                                    </p:cTn>
                                  </p:par>
                                </p:childTnLst>
                              </p:cTn>
                            </p:par>
                          </p:childTnLst>
                        </p:cTn>
                      </p:par>
                    </p:childTnLst>
                  </p:cTn>
                  <p:nextCondLst>
                    <p:cond evt="onMediaBookmark" delay="0">
                      <p:tgtEl>
                        <p14:bmkTgt spid="2" bmkName="Basic Math in Excel  m100:01:32.4"/>
                      </p:tgtEl>
                    </p:cond>
                  </p:nextCondLst>
                </p:seq>
                <p:seq concurrent="1" nextAc="seek">
                  <p:cTn id="220" restart="whenNotActive" fill="hold" evtFilter="cancelBubble" nodeType="interactiveSeq">
                    <p:stCondLst>
                      <p:cond evt="onMediaBookmark" delay="0">
                        <p:tgtEl>
                          <p14:bmkTgt spid="2" bmkName="Basic Math in Excel  m100:01:41.2"/>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34"/>
                                            </p:tgtEl>
                                          </p:cBhvr>
                                        </p:animEffect>
                                        <p:set>
                                          <p:cBhvr>
                                            <p:cTn id="225"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1:41.2"/>
                      </p:tgtEl>
                    </p:cond>
                  </p:nextCondLst>
                </p:seq>
                <p:seq concurrent="1" nextAc="seek">
                  <p:cTn id="226" restart="whenNotActive" fill="hold" evtFilter="cancelBubble" nodeType="interactiveSeq">
                    <p:stCondLst>
                      <p:cond evt="onMediaBookmark" delay="0">
                        <p:tgtEl>
                          <p14:bmkTgt spid="2" bmkName="Basic Math in Excel  m100:01:41.3"/>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36"/>
                                            </p:tgtEl>
                                            <p:attrNameLst>
                                              <p:attrName>style.visibility</p:attrName>
                                            </p:attrNameLst>
                                          </p:cBhvr>
                                          <p:to>
                                            <p:strVal val="visible"/>
                                          </p:to>
                                        </p:set>
                                        <p:animEffect transition="in" filter="fade">
                                          <p:cBhvr>
                                            <p:cTn id="231" dur="200"/>
                                            <p:tgtEl>
                                              <p:spTgt spid="36"/>
                                            </p:tgtEl>
                                          </p:cBhvr>
                                        </p:animEffect>
                                      </p:childTnLst>
                                    </p:cTn>
                                  </p:par>
                                </p:childTnLst>
                              </p:cTn>
                            </p:par>
                          </p:childTnLst>
                        </p:cTn>
                      </p:par>
                    </p:childTnLst>
                  </p:cTn>
                  <p:nextCondLst>
                    <p:cond evt="onMediaBookmark" delay="0">
                      <p:tgtEl>
                        <p14:bmkTgt spid="2" bmkName="Basic Math in Excel  m100:01:41.3"/>
                      </p:tgtEl>
                    </p:cond>
                  </p:nextCondLst>
                </p:seq>
                <p:seq concurrent="1" nextAc="seek">
                  <p:cTn id="232" restart="whenNotActive" fill="hold" evtFilter="cancelBubble" nodeType="interactiveSeq">
                    <p:stCondLst>
                      <p:cond evt="onMediaBookmark" delay="0">
                        <p:tgtEl>
                          <p14:bmkTgt spid="2" bmkName="Basic Math in Excel  m100:01:50.0"/>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36"/>
                                            </p:tgtEl>
                                          </p:cBhvr>
                                        </p:animEffect>
                                        <p:set>
                                          <p:cBhvr>
                                            <p:cTn id="237"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1:50.0"/>
                      </p:tgtEl>
                    </p:cond>
                  </p:nextCondLst>
                </p:seq>
                <p:seq concurrent="1" nextAc="seek">
                  <p:cTn id="238" restart="whenNotActive" fill="hold" evtFilter="cancelBubble" nodeType="interactiveSeq">
                    <p:stCondLst>
                      <p:cond evt="onMediaBookmark" delay="0">
                        <p:tgtEl>
                          <p14:bmkTgt spid="2" bmkName="Basic Math in Excel  m100:01:50.1"/>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8"/>
                                            </p:tgtEl>
                                            <p:attrNameLst>
                                              <p:attrName>style.visibility</p:attrName>
                                            </p:attrNameLst>
                                          </p:cBhvr>
                                          <p:to>
                                            <p:strVal val="visible"/>
                                          </p:to>
                                        </p:set>
                                        <p:animEffect transition="in" filter="fade">
                                          <p:cBhvr>
                                            <p:cTn id="243" dur="200"/>
                                            <p:tgtEl>
                                              <p:spTgt spid="48"/>
                                            </p:tgtEl>
                                          </p:cBhvr>
                                        </p:animEffect>
                                      </p:childTnLst>
                                    </p:cTn>
                                  </p:par>
                                </p:childTnLst>
                              </p:cTn>
                            </p:par>
                          </p:childTnLst>
                        </p:cTn>
                      </p:par>
                    </p:childTnLst>
                  </p:cTn>
                  <p:nextCondLst>
                    <p:cond evt="onMediaBookmark" delay="0">
                      <p:tgtEl>
                        <p14:bmkTgt spid="2" bmkName="Basic Math in Excel  m100:01:50.1"/>
                      </p:tgtEl>
                    </p:cond>
                  </p:nextCondLst>
                </p:seq>
                <p:seq concurrent="1" nextAc="seek">
                  <p:cTn id="244" restart="whenNotActive" fill="hold" evtFilter="cancelBubble" nodeType="interactiveSeq">
                    <p:stCondLst>
                      <p:cond evt="onMediaBookmark" delay="0">
                        <p:tgtEl>
                          <p14:bmkTgt spid="2" bmkName="Basic Math in Excel  m100:01:54.9"/>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8"/>
                                            </p:tgtEl>
                                          </p:cBhvr>
                                        </p:animEffect>
                                        <p:set>
                                          <p:cBhvr>
                                            <p:cTn id="249"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1:54.9"/>
                      </p:tgtEl>
                    </p:cond>
                  </p:nextCondLst>
                </p:seq>
                <p:seq concurrent="1" nextAc="seek">
                  <p:cTn id="250" restart="whenNotActive" fill="hold" evtFilter="cancelBubble" nodeType="interactiveSeq">
                    <p:stCondLst>
                      <p:cond evt="onMediaBookmark" delay="0">
                        <p:tgtEl>
                          <p14:bmkTgt spid="2" bmkName="Basic Math in Excel  m100:01:55.0"/>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5"/>
                                            </p:tgtEl>
                                            <p:attrNameLst>
                                              <p:attrName>style.visibility</p:attrName>
                                            </p:attrNameLst>
                                          </p:cBhvr>
                                          <p:to>
                                            <p:strVal val="visible"/>
                                          </p:to>
                                        </p:set>
                                        <p:animEffect transition="in" filter="fade">
                                          <p:cBhvr>
                                            <p:cTn id="255" dur="200"/>
                                            <p:tgtEl>
                                              <p:spTgt spid="55"/>
                                            </p:tgtEl>
                                          </p:cBhvr>
                                        </p:animEffect>
                                      </p:childTnLst>
                                    </p:cTn>
                                  </p:par>
                                </p:childTnLst>
                              </p:cTn>
                            </p:par>
                          </p:childTnLst>
                        </p:cTn>
                      </p:par>
                    </p:childTnLst>
                  </p:cTn>
                  <p:nextCondLst>
                    <p:cond evt="onMediaBookmark" delay="0">
                      <p:tgtEl>
                        <p14:bmkTgt spid="2" bmkName="Basic Math in Excel  m100:01:55.0"/>
                      </p:tgtEl>
                    </p:cond>
                  </p:nextCondLst>
                </p:seq>
                <p:seq concurrent="1" nextAc="seek">
                  <p:cTn id="256" restart="whenNotActive" fill="hold" evtFilter="cancelBubble" nodeType="interactiveSeq">
                    <p:stCondLst>
                      <p:cond evt="onMediaBookmark" delay="0">
                        <p:tgtEl>
                          <p14:bmkTgt spid="2" bmkName="Basic Math in Excel  m100:02:02.4"/>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5"/>
                                            </p:tgtEl>
                                          </p:cBhvr>
                                        </p:animEffect>
                                        <p:set>
                                          <p:cBhvr>
                                            <p:cTn id="261"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2:02.4"/>
                      </p:tgtEl>
                    </p:cond>
                  </p:nextCondLst>
                </p:seq>
                <p:seq concurrent="1" nextAc="seek">
                  <p:cTn id="262" restart="whenNotActive" fill="hold" evtFilter="cancelBubble" nodeType="interactiveSeq">
                    <p:stCondLst>
                      <p:cond evt="onMediaBookmark" delay="0">
                        <p:tgtEl>
                          <p14:bmkTgt spid="2" bmkName="Basic Math in Excel  m100:02:02.5"/>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6"/>
                                            </p:tgtEl>
                                            <p:attrNameLst>
                                              <p:attrName>style.visibility</p:attrName>
                                            </p:attrNameLst>
                                          </p:cBhvr>
                                          <p:to>
                                            <p:strVal val="visible"/>
                                          </p:to>
                                        </p:set>
                                        <p:animEffect transition="in" filter="fade">
                                          <p:cBhvr>
                                            <p:cTn id="267" dur="200"/>
                                            <p:tgtEl>
                                              <p:spTgt spid="56"/>
                                            </p:tgtEl>
                                          </p:cBhvr>
                                        </p:animEffect>
                                      </p:childTnLst>
                                    </p:cTn>
                                  </p:par>
                                </p:childTnLst>
                              </p:cTn>
                            </p:par>
                          </p:childTnLst>
                        </p:cTn>
                      </p:par>
                    </p:childTnLst>
                  </p:cTn>
                  <p:nextCondLst>
                    <p:cond evt="onMediaBookmark" delay="0">
                      <p:tgtEl>
                        <p14:bmkTgt spid="2" bmkName="Basic Math in Excel  m100:02:02.5"/>
                      </p:tgtEl>
                    </p:cond>
                  </p:nextCondLst>
                </p:seq>
                <p:seq concurrent="1" nextAc="seek">
                  <p:cTn id="268" restart="whenNotActive" fill="hold" evtFilter="cancelBubble" nodeType="interactiveSeq">
                    <p:stCondLst>
                      <p:cond evt="onMediaBookmark" delay="0">
                        <p:tgtEl>
                          <p14:bmkTgt spid="2" bmkName="Basic Math in Excel  m100:02:11.7"/>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6"/>
                                            </p:tgtEl>
                                          </p:cBhvr>
                                        </p:animEffect>
                                        <p:set>
                                          <p:cBhvr>
                                            <p:cTn id="273"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2:11.7"/>
                      </p:tgtEl>
                    </p:cond>
                  </p:nextCondLst>
                </p:seq>
                <p:seq concurrent="1" nextAc="seek">
                  <p:cTn id="274" restart="whenNotActive" fill="hold" evtFilter="cancelBubble" nodeType="interactiveSeq">
                    <p:stCondLst>
                      <p:cond evt="onMediaBookmark" delay="0">
                        <p:tgtEl>
                          <p14:bmkTgt spid="2" bmkName="Basic Math in Excel  m100:02:11.8"/>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7"/>
                                            </p:tgtEl>
                                            <p:attrNameLst>
                                              <p:attrName>style.visibility</p:attrName>
                                            </p:attrNameLst>
                                          </p:cBhvr>
                                          <p:to>
                                            <p:strVal val="visible"/>
                                          </p:to>
                                        </p:set>
                                        <p:animEffect transition="in" filter="fade">
                                          <p:cBhvr>
                                            <p:cTn id="279" dur="200"/>
                                            <p:tgtEl>
                                              <p:spTgt spid="57"/>
                                            </p:tgtEl>
                                          </p:cBhvr>
                                        </p:animEffect>
                                      </p:childTnLst>
                                    </p:cTn>
                                  </p:par>
                                </p:childTnLst>
                              </p:cTn>
                            </p:par>
                          </p:childTnLst>
                        </p:cTn>
                      </p:par>
                    </p:childTnLst>
                  </p:cTn>
                  <p:nextCondLst>
                    <p:cond evt="onMediaBookmark" delay="0">
                      <p:tgtEl>
                        <p14:bmkTgt spid="2" bmkName="Basic Math in Excel  m100:02:11.8"/>
                      </p:tgtEl>
                    </p:cond>
                  </p:nextCondLst>
                </p:seq>
                <p:seq concurrent="1" nextAc="seek">
                  <p:cTn id="280" restart="whenNotActive" fill="hold" evtFilter="cancelBubble" nodeType="interactiveSeq">
                    <p:stCondLst>
                      <p:cond evt="onMediaBookmark" delay="0">
                        <p:tgtEl>
                          <p14:bmkTgt spid="2" bmkName="Basic Math in Excel  m100:02:19.4"/>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7"/>
                                            </p:tgtEl>
                                          </p:cBhvr>
                                        </p:animEffect>
                                        <p:set>
                                          <p:cBhvr>
                                            <p:cTn id="28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2:19.4"/>
                      </p:tgtEl>
                    </p:cond>
                  </p:nextCondLst>
                </p:seq>
                <p:seq concurrent="1" nextAc="seek">
                  <p:cTn id="286" restart="whenNotActive" fill="hold" evtFilter="cancelBubble" nodeType="interactiveSeq">
                    <p:stCondLst>
                      <p:cond evt="onMediaBookmark" delay="0">
                        <p:tgtEl>
                          <p14:bmkTgt spid="2" bmkName="Basic Math in Excel  m100:02:19.5"/>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3"/>
                                            </p:tgtEl>
                                            <p:attrNameLst>
                                              <p:attrName>style.visibility</p:attrName>
                                            </p:attrNameLst>
                                          </p:cBhvr>
                                          <p:to>
                                            <p:strVal val="visible"/>
                                          </p:to>
                                        </p:set>
                                        <p:animEffect transition="in" filter="fade">
                                          <p:cBhvr>
                                            <p:cTn id="291" dur="200"/>
                                            <p:tgtEl>
                                              <p:spTgt spid="63"/>
                                            </p:tgtEl>
                                          </p:cBhvr>
                                        </p:animEffect>
                                      </p:childTnLst>
                                    </p:cTn>
                                  </p:par>
                                </p:childTnLst>
                              </p:cTn>
                            </p:par>
                          </p:childTnLst>
                        </p:cTn>
                      </p:par>
                    </p:childTnLst>
                  </p:cTn>
                  <p:nextCondLst>
                    <p:cond evt="onMediaBookmark" delay="0">
                      <p:tgtEl>
                        <p14:bmkTgt spid="2" bmkName="Basic Math in Excel  m100:02:19.5"/>
                      </p:tgtEl>
                    </p:cond>
                  </p:nextCondLst>
                </p:seq>
                <p:seq concurrent="1" nextAc="seek">
                  <p:cTn id="292" restart="whenNotActive" fill="hold" evtFilter="cancelBubble" nodeType="interactiveSeq">
                    <p:stCondLst>
                      <p:cond evt="onMediaBookmark" delay="0">
                        <p:tgtEl>
                          <p14:bmkTgt spid="2" bmkName="Basic Math in Excel  m100:02:28.4"/>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3"/>
                                            </p:tgtEl>
                                          </p:cBhvr>
                                        </p:animEffect>
                                        <p:set>
                                          <p:cBhvr>
                                            <p:cTn id="297"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2:28.4"/>
                      </p:tgtEl>
                    </p:cond>
                  </p:nextCondLst>
                </p:seq>
                <p:seq concurrent="1" nextAc="seek">
                  <p:cTn id="298" restart="whenNotActive" fill="hold" evtFilter="cancelBubble" nodeType="interactiveSeq">
                    <p:stCondLst>
                      <p:cond evt="onMediaBookmark" delay="0">
                        <p:tgtEl>
                          <p14:bmkTgt spid="2" bmkName="Basic Math in Excel  m100:02:28.5"/>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70"/>
                                            </p:tgtEl>
                                            <p:attrNameLst>
                                              <p:attrName>style.visibility</p:attrName>
                                            </p:attrNameLst>
                                          </p:cBhvr>
                                          <p:to>
                                            <p:strVal val="visible"/>
                                          </p:to>
                                        </p:set>
                                        <p:animEffect transition="in" filter="fade">
                                          <p:cBhvr>
                                            <p:cTn id="303" dur="200"/>
                                            <p:tgtEl>
                                              <p:spTgt spid="70"/>
                                            </p:tgtEl>
                                          </p:cBhvr>
                                        </p:animEffect>
                                      </p:childTnLst>
                                    </p:cTn>
                                  </p:par>
                                </p:childTnLst>
                              </p:cTn>
                            </p:par>
                          </p:childTnLst>
                        </p:cTn>
                      </p:par>
                    </p:childTnLst>
                  </p:cTn>
                  <p:nextCondLst>
                    <p:cond evt="onMediaBookmark" delay="0">
                      <p:tgtEl>
                        <p14:bmkTgt spid="2" bmkName="Basic Math in Excel  m100:02:28.5"/>
                      </p:tgtEl>
                    </p:cond>
                  </p:nextCondLst>
                </p:seq>
                <p:seq concurrent="1" nextAc="seek">
                  <p:cTn id="304" restart="whenNotActive" fill="hold" evtFilter="cancelBubble" nodeType="interactiveSeq">
                    <p:stCondLst>
                      <p:cond evt="onMediaBookmark" delay="0">
                        <p:tgtEl>
                          <p14:bmkTgt spid="2" bmkName="Basic Math in Excel  m100:02:31.5"/>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70"/>
                                            </p:tgtEl>
                                          </p:cBhvr>
                                        </p:animEffect>
                                        <p:set>
                                          <p:cBhvr>
                                            <p:cTn id="309"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100:02:3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4" grpId="0" animBg="1"/>
          <p:bldP spid="34" grpId="1" animBg="1"/>
          <p:bldP spid="36" grpId="0" animBg="1"/>
          <p:bldP spid="36" grpId="1" animBg="1"/>
          <p:bldP spid="48" grpId="0" animBg="1"/>
          <p:bldP spid="48" grpId="1" animBg="1"/>
          <p:bldP spid="55" grpId="0" animBg="1"/>
          <p:bldP spid="55" grpId="1" animBg="1"/>
          <p:bldP spid="56" grpId="0" animBg="1"/>
          <p:bldP spid="56" grpId="1" animBg="1"/>
          <p:bldP spid="57" grpId="0" animBg="1"/>
          <p:bldP spid="57" grpId="1" animBg="1"/>
          <p:bldP spid="63" grpId="0" animBg="1"/>
          <p:bldP spid="63" grpId="1" animBg="1"/>
          <p:bldP spid="70" grpId="0" animBg="1"/>
          <p:bldP spid="70"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a:solidFill>
                  <a:schemeClr val="bg1"/>
                </a:solidFill>
                <a:latin typeface="Segoe Light" pitchFamily="34" charset="0"/>
              </a:rPr>
              <a:t>2</a:t>
            </a:r>
            <a:r>
              <a:rPr lang="en-US" sz="1500" dirty="0" smtClean="0">
                <a:solidFill>
                  <a:schemeClr val="bg1"/>
                </a:solidFill>
                <a:latin typeface="Segoe Light" pitchFamily="34" charset="0"/>
              </a:rPr>
              <a:t>/4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4622999" cy="430887"/>
          </a:xfrm>
          <a:prstGeom prst="rect">
            <a:avLst/>
          </a:prstGeom>
          <a:noFill/>
        </p:spPr>
        <p:txBody>
          <a:bodyPr wrap="square" rtlCol="0">
            <a:spAutoFit/>
          </a:bodyPr>
          <a:lstStyle/>
          <a:p>
            <a:r>
              <a:rPr lang="en-US" sz="2200" dirty="0" smtClean="0">
                <a:solidFill>
                  <a:schemeClr val="bg1"/>
                </a:solidFill>
                <a:latin typeface="Segoe UI Light" pitchFamily="34" charset="0"/>
              </a:rPr>
              <a:t>Basic math in Excel 2013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45">
              <a:extLst>
                <a:ext uri="{BEBA8EAE-BF5A-486C-A8C5-ECC9F3942E4B}">
                  <a14:imgProps xmlns:a14="http://schemas.microsoft.com/office/drawing/2010/main">
                    <a14:imgLayer r:embed="rId4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64"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5"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6"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2" name="Basic Math in Excel  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Basic Math in Excel  m200:00:01.2" time="1233"/>
                    <p14:bmk name="Basic Math in Excel  m200:00:06.6" time="6633"/>
                    <p14:bmk name="Basic Math in Excel  m200:00:06.7" time="6733"/>
                    <p14:bmk name="Basic Math in Excel  m200:00:18.7" time="18733"/>
                    <p14:bmk name="Basic Math in Excel  m200:00:18.8" time="18833"/>
                    <p14:bmk name="Basic Math in Excel  m200:00:25.1" time="25100"/>
                    <p14:bmk name="Basic Math in Excel  m200:00:25.2" time="25200"/>
                    <p14:bmk name="Basic Math in Excel  m200:00:35.4" time="35400"/>
                    <p14:bmk name="Basic Math in Excel  m200:00:35.5" time="35500"/>
                    <p14:bmk name="Basic Math in Excel  m200:00:40.8" time="40867"/>
                    <p14:bmk name="Basic Math in Excel  m200:00:40.9" time="40967"/>
                    <p14:bmk name="Basic Math in Excel  m200:00:48.2" time="48233"/>
                    <p14:bmk name="Basic Math in Excel  m200:00:48.3" time="48333"/>
                    <p14:bmk name="Basic Math in Excel  m200:00:53.3" time="53333"/>
                    <p14:bmk name="Basic Math in Excel  m200:00:53.4" time="53433"/>
                    <p14:bmk name="Basic Math in Excel  m200:00:59.3" time="59367"/>
                    <p14:bmk name="Basic Math in Excel  m200:00:59.4" time="59467"/>
                    <p14:bmk name="Basic Math in Excel  m200:01:08.4" time="68433"/>
                    <p14:bmk name="Basic Math in Excel  m200:01:08.5" time="68533"/>
                    <p14:bmk name="Basic Math in Excel  m200:01:14.7" time="74700"/>
                    <p14:bmk name="Basic Math in Excel  m200:01:14.8" time="74800"/>
                    <p14:bmk name="Basic Math in Excel  m200:01:23.0" time="83067"/>
                    <p14:bmk name="Basic Math in Excel  m200:01:23.1" time="83167"/>
                    <p14:bmk name="Basic Math in Excel  m200:01:31.1" time="91133"/>
                    <p14:bmk name="Basic Math in Excel  m200:01:31.2" time="91233"/>
                    <p14:bmk name="Basic Math in Excel  m200:01:38.6" time="98667"/>
                    <p14:bmk name="Basic Math in Excel  m200:01:38.7" time="98767"/>
                    <p14:bmk name="Basic Math in Excel  m200:01:41.8" time="101800"/>
                    <p14:bmk name="Basic Math in Excel  m200:01:41.9" time="101900"/>
                    <p14:bmk name="Basic Math in Excel  m200:01:50.9" time="110933"/>
                    <p14:bmk name="Basic Math in Excel  m200:01:51.0" time="111033"/>
                    <p14:bmk name="Basic Math in Excel  m200:01:56.4" time="116400"/>
                    <p14:bmk name="Basic Math in Excel  m200:01:56.5" time="116500"/>
                    <p14:bmk name="Basic Math in Excel  m200:02:10.1" time="130133"/>
                    <p14:bmk name="Basic Math in Excel  m200:02:10.2" time="130233"/>
                    <p14:bmk name="Basic Math in Excel  m200:02:18.1" time="138167"/>
                    <p14:bmk name="Basic Math in Excel  m200:02:18.2" time="138267"/>
                    <p14:bmk name="Basic Math in Excel  m200:02:23.9" time="143933"/>
                    <p14:bmk name="Basic Math in Excel  m200:02:24.0" time="144033"/>
                    <p14:bmk name="Basic Math in Excel  m200:02:37.2" time="157200"/>
                    <p14:bmk name="Basic Math in Excel  m200:02:37.3" time="157300"/>
                    <p14:bmk name="Basic Math in Excel  m200:02:40.8" time="160800"/>
                    <p14:bmk name="Basic Math in Excel  m200:02:40.9" time="160900"/>
                    <p14:bmk name="Basic Math in Excel  m200:02:48.4" time="168400"/>
                    <p14:bmk name="Basic Math in Excel  m200:02:48.5" time="168500"/>
                    <p14:bmk name="Basic Math in Excel  m200:02:55.8" time="175833"/>
                    <p14:bmk name="Basic Math in Excel  m200:02:55.9" time="175933"/>
                    <p14:bmk name="Basic Math in Excel  m200:03:00.3" time="180333"/>
                    <p14:bmk name="Basic Math in Excel  m200:03:00.4" time="180433"/>
                    <p14:bmk name="Basic Math in Excel  m200:03:17.3" time="197333"/>
                    <p14:bmk name="Basic Math in Excel  m200:03:17.4" time="197433"/>
                    <p14:bmk name="Basic Math in Excel  m200:03:35.1" time="215167"/>
                    <p14:bmk name="Basic Math in Excel  m200:03:35.2" time="215267"/>
                    <p14:bmk name="Basic Math in Excel  m200:03:40.8" time="220833"/>
                    <p14:bmk name="Basic Math in Excel  m200:03:40.9" time="220933"/>
                    <p14:bmk name="Basic Math in Excel  m200:03:46.4" time="226467"/>
                    <p14:bmk name="Basic Math in Excel  m200:03:46.5" time="226567"/>
                    <p14:bmk name="Basic Math in Excel  m200:03:52.6" time="232633"/>
                    <p14:bmk name="Basic Math in Excel  m200:03:52.7" time="232733"/>
                    <p14:bmk name="Basic Math in Excel  m200:03:57.7" time="237767"/>
                    <p14:bmk name="Basic Math in Excel  m200:03:57.8" time="237867"/>
                    <p14:bmk name="Basic Math in Excel  m200:04:06.5" time="246567"/>
                    <p14:bmk name="Basic Math in Excel  m200:04:06.6" time="246667"/>
                    <p14:bmk name="Basic Math in Excel  m200:04:11.8" time="251833"/>
                    <p14:bmk name="Basic Math in Excel  m200:04:11.9" time="251933"/>
                    <p14:bmk name="Basic Math in Excel  m200:04:29.1" time="269167"/>
                    <p14:bmk name="Basic Math in Excel  m200:04:29.2" time="269267"/>
                    <p14:bmk name="Basic Math in Excel  m200:04:38.6" time="278667"/>
                    <p14:bmk name="Basic Math in Excel  m200:04:38.7" time="278767"/>
                    <p14:bmk name="Basic Math in Excel  m200:04:44.4" time="284400"/>
                    <p14:bmk name="Basic Math in Excel  m200:04:44.5" time="284500"/>
                    <p14:bmk name="Basic Math in Excel  m200:04:53.8" time="293800"/>
                    <p14:bmk name="Basic Math in Excel  m200:04:53.9" time="293900"/>
                    <p14:bmk name="Basic Math in Excel  m200:05:01.2" time="301200"/>
                    <p14:bmk name="Basic Math in Excel  m200:05:01.3" time="301300"/>
                    <p14:bmk name="Basic Math in Excel  m200:05:11.4" time="311433"/>
                    <p14:bmk name="Basic Math in Excel  m200:05:11.5" time="311533"/>
                    <p14:bmk name="Basic Math in Excel  m200:05:14.8" time="314800"/>
                  </p14:bmkLst>
                </p14:media>
              </p:ext>
            </p:extLst>
          </p:nvPr>
        </p:nvPicPr>
        <p:blipFill>
          <a:blip r:embed="rId47"/>
          <a:stretch>
            <a:fillRect/>
          </a:stretch>
        </p:blipFill>
        <p:spPr>
          <a:xfrm>
            <a:off x="1235075" y="1042988"/>
            <a:ext cx="10515600" cy="5915025"/>
          </a:xfrm>
        </p:spPr>
      </p:pic>
      <p:pic>
        <p:nvPicPr>
          <p:cNvPr id="9" name="Media Placeholder 8">
            <a:hlinkClick r:id="rId48" action="ppaction://hlinksldjump"/>
          </p:cNvPr>
          <p:cNvPicPr>
            <a:picLocks noGrp="1"/>
          </p:cNvPicPr>
          <p:nvPr>
            <p:ph type="media" sz="quarter" idx="11"/>
          </p:nvPr>
        </p:nvPicPr>
        <p:blipFill>
          <a:blip r:embed="rId49">
            <a:extLst>
              <a:ext uri="{28A0092B-C50C-407E-A947-70E740481C1C}">
                <a14:useLocalDpi xmlns:a14="http://schemas.microsoft.com/office/drawing/2010/main" val="0"/>
              </a:ext>
            </a:extLst>
          </a:blip>
          <a:stretch>
            <a:fillRect/>
          </a:stretch>
        </p:blipFill>
        <p:spPr>
          <a:xfrm>
            <a:off x="3199079" y="8495914"/>
            <a:ext cx="1115568" cy="630936"/>
          </a:xfrm>
        </p:spPr>
      </p:pic>
      <p:pic>
        <p:nvPicPr>
          <p:cNvPr id="8" name="Media Placeholder 7">
            <a:hlinkClick r:id="rId50" action="ppaction://hlinksldjump"/>
          </p:cNvPr>
          <p:cNvPicPr>
            <a:picLocks noGrp="1"/>
          </p:cNvPicPr>
          <p:nvPr>
            <p:ph type="media" sz="quarter" idx="12"/>
          </p:nvPr>
        </p:nvPicPr>
        <p:blipFill>
          <a:blip r:embed="rId51">
            <a:extLst>
              <a:ext uri="{28A0092B-C50C-407E-A947-70E740481C1C}">
                <a14:useLocalDpi xmlns:a14="http://schemas.microsoft.com/office/drawing/2010/main" val="0"/>
              </a:ext>
            </a:extLst>
          </a:blip>
          <a:stretch>
            <a:fillRect/>
          </a:stretch>
        </p:blipFill>
        <p:spPr>
          <a:xfrm>
            <a:off x="4564063" y="8496210"/>
            <a:ext cx="1115568" cy="630936"/>
          </a:xfrm>
        </p:spPr>
      </p:pic>
      <p:pic>
        <p:nvPicPr>
          <p:cNvPr id="7" name="Media Placeholder 6">
            <a:hlinkClick r:id="rId52" action="ppaction://hlinksldjump"/>
          </p:cNvPr>
          <p:cNvPicPr>
            <a:picLocks noGrp="1"/>
          </p:cNvPicPr>
          <p:nvPr>
            <p:ph type="media" sz="quarter" idx="13"/>
          </p:nvPr>
        </p:nvPicPr>
        <p:blipFill>
          <a:blip r:embed="rId53">
            <a:extLst>
              <a:ext uri="{28A0092B-C50C-407E-A947-70E740481C1C}">
                <a14:useLocalDpi xmlns:a14="http://schemas.microsoft.com/office/drawing/2010/main" val="0"/>
              </a:ext>
            </a:extLst>
          </a:blip>
          <a:stretch>
            <a:fillRect/>
          </a:stretch>
        </p:blipFill>
        <p:spPr>
          <a:xfrm>
            <a:off x="5940691" y="8495914"/>
            <a:ext cx="1115568" cy="630936"/>
          </a:xfrm>
        </p:spPr>
      </p:pic>
      <p:pic>
        <p:nvPicPr>
          <p:cNvPr id="6" name="Media Placeholder 5">
            <a:hlinkClick r:id="rId54" action="ppaction://hlinksldjump"/>
          </p:cNvPr>
          <p:cNvPicPr>
            <a:picLocks noGrp="1"/>
          </p:cNvPicPr>
          <p:nvPr>
            <p:ph type="media" sz="quarter" idx="15"/>
          </p:nvPr>
        </p:nvPicPr>
        <p:blipFill>
          <a:blip r:embed="rId55">
            <a:extLst>
              <a:ext uri="{28A0092B-C50C-407E-A947-70E740481C1C}">
                <a14:useLocalDpi xmlns:a14="http://schemas.microsoft.com/office/drawing/2010/main" val="0"/>
              </a:ext>
            </a:extLst>
          </a:blip>
          <a:stretch>
            <a:fillRect/>
          </a:stretch>
        </p:blipFill>
        <p:spPr>
          <a:xfrm>
            <a:off x="7309116" y="8495914"/>
            <a:ext cx="1115568" cy="630936"/>
          </a:xfrm>
        </p:spPr>
      </p:pic>
      <p:pic>
        <p:nvPicPr>
          <p:cNvPr id="4" name="Media Placeholder 3">
            <a:hlinkClick r:id="rId56" action="ppaction://hlinksldjump"/>
          </p:cNvPr>
          <p:cNvPicPr>
            <a:picLocks noGrp="1"/>
          </p:cNvPicPr>
          <p:nvPr>
            <p:ph type="media" sz="quarter" idx="16"/>
          </p:nvPr>
        </p:nvPicPr>
        <p:blipFill>
          <a:blip r:embed="rId57">
            <a:extLst>
              <a:ext uri="{28A0092B-C50C-407E-A947-70E740481C1C}">
                <a14:useLocalDpi xmlns:a14="http://schemas.microsoft.com/office/drawing/2010/main" val="0"/>
              </a:ext>
            </a:extLst>
          </a:blip>
          <a:stretch>
            <a:fillRect/>
          </a:stretch>
        </p:blipFill>
        <p:spPr>
          <a:xfrm>
            <a:off x="8672513" y="8496210"/>
            <a:ext cx="1115568" cy="630936"/>
          </a:xfrm>
        </p:spPr>
      </p:pic>
      <p:pic>
        <p:nvPicPr>
          <p:cNvPr id="3" name="Media Placeholder 2">
            <a:hlinkClick r:id="rId58" action="ppaction://hlinksldjump"/>
          </p:cNvPr>
          <p:cNvPicPr>
            <a:picLocks noGrp="1"/>
          </p:cNvPicPr>
          <p:nvPr>
            <p:ph type="media" sz="quarter" idx="17"/>
          </p:nvPr>
        </p:nvPicPr>
        <p:blipFill>
          <a:blip r:embed="rId59">
            <a:extLst>
              <a:ext uri="{28A0092B-C50C-407E-A947-70E740481C1C}">
                <a14:useLocalDpi xmlns:a14="http://schemas.microsoft.com/office/drawing/2010/main" val="0"/>
              </a:ext>
            </a:extLst>
          </a:blip>
          <a:stretch>
            <a:fillRect/>
          </a:stretch>
        </p:blipFill>
        <p:spPr>
          <a:xfrm>
            <a:off x="10037763" y="8495764"/>
            <a:ext cx="1115568" cy="630936"/>
          </a:xfrm>
        </p:spPr>
      </p:pic>
      <p:sp>
        <p:nvSpPr>
          <p:cNvPr id="11" name="Media Placeholder 10"/>
          <p:cNvSpPr>
            <a:spLocks noGrp="1"/>
          </p:cNvSpPr>
          <p:nvPr>
            <p:ph type="media" sz="quarter" idx="10"/>
          </p:nvPr>
        </p:nvSpPr>
        <p:spPr>
          <a:xfrm>
            <a:off x="1820496" y="8494776"/>
            <a:ext cx="1115568" cy="630936"/>
          </a:xfrm>
        </p:spPr>
      </p:sp>
      <p:sp>
        <p:nvSpPr>
          <p:cNvPr id="54" name="Rectangle 53"/>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5" name="Rectangle 54"/>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6" name="Rectangle 55"/>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7" name="Rectangle 56"/>
          <p:cNvSpPr/>
          <p:nvPr/>
        </p:nvSpPr>
        <p:spPr>
          <a:xfrm>
            <a:off x="1068863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3" name="Rectangle 62"/>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74" name="Picture 73">
            <a:hlinkClick r:id="" action="ppaction://hlinkshowjump?jump=previousslide"/>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35"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36" name="Media Placeholder 11">
            <a:hlinkClick r:id="rId61" action="ppaction://hlinksldjump"/>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6" name="Rectangle 45">
            <a:hlinkClick r:id="rId61" action="ppaction://hlinksldjump"/>
          </p:cNvPr>
          <p:cNvSpPr/>
          <p:nvPr/>
        </p:nvSpPr>
        <p:spPr>
          <a:xfrm>
            <a:off x="1811147" y="849156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Basic math</a:t>
            </a:r>
          </a:p>
        </p:txBody>
      </p:sp>
      <p:sp>
        <p:nvSpPr>
          <p:cNvPr id="47"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Using functions</a:t>
            </a:r>
          </a:p>
        </p:txBody>
      </p:sp>
      <p:sp>
        <p:nvSpPr>
          <p:cNvPr id="48"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Operator order</a:t>
            </a:r>
          </a:p>
        </p:txBody>
      </p:sp>
      <p:sp>
        <p:nvSpPr>
          <p:cNvPr id="49"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More formulas</a:t>
            </a:r>
            <a:endParaRPr lang="en-US" sz="1100" dirty="0">
              <a:solidFill>
                <a:schemeClr val="bg1"/>
              </a:solidFill>
              <a:latin typeface="Segoe UI Light" pitchFamily="34" charset="0"/>
            </a:endParaRPr>
          </a:p>
        </p:txBody>
      </p:sp>
      <p:sp>
        <p:nvSpPr>
          <p:cNvPr id="50" name="TextBox 49"/>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2:12</a:t>
            </a:r>
          </a:p>
        </p:txBody>
      </p:sp>
      <p:sp>
        <p:nvSpPr>
          <p:cNvPr id="51" name="TextBox 50"/>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4:28</a:t>
            </a:r>
          </a:p>
        </p:txBody>
      </p:sp>
      <p:sp>
        <p:nvSpPr>
          <p:cNvPr id="52" name="TextBox 51"/>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2:35</a:t>
            </a:r>
          </a:p>
        </p:txBody>
      </p:sp>
      <p:sp>
        <p:nvSpPr>
          <p:cNvPr id="53" name="TextBox 52"/>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5:19</a:t>
            </a:r>
          </a:p>
        </p:txBody>
      </p:sp>
      <p:sp>
        <p:nvSpPr>
          <p:cNvPr id="12" name="Basic Math in Excel  m2AutoSummakesit00:00:01.2-00:00:06.6"/>
          <p:cNvSpPr txBox="1"/>
          <p:nvPr>
            <p:custDataLst>
              <p:tags r:id="rId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AutoSum makes it easy to add adjacent cells in rows and columns.</a:t>
            </a:r>
            <a:endParaRPr lang="en-US" sz="1800">
              <a:solidFill>
                <a:srgbClr val="FFFFFF"/>
              </a:solidFill>
              <a:latin typeface="Segoe UI Light"/>
            </a:endParaRPr>
          </a:p>
        </p:txBody>
      </p:sp>
      <p:sp>
        <p:nvSpPr>
          <p:cNvPr id="13" name="Basic Math in Excel  m2Youcouldtype00:00:06.7-00:00:18.7"/>
          <p:cNvSpPr txBox="1"/>
          <p:nvPr>
            <p:custDataLst>
              <p:tags r:id="rId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could type out =A3+A4+A5+A6, but that’s tedious.</a:t>
            </a:r>
            <a:endParaRPr lang="en-US" sz="1800">
              <a:solidFill>
                <a:srgbClr val="FFFFFF"/>
              </a:solidFill>
              <a:latin typeface="Segoe UI Light"/>
            </a:endParaRPr>
          </a:p>
        </p:txBody>
      </p:sp>
      <p:sp>
        <p:nvSpPr>
          <p:cNvPr id="14" name="Basic Math in Excel  m2Instead,clickthe00:00:18.8-00:00:25.1"/>
          <p:cNvSpPr txBox="1"/>
          <p:nvPr>
            <p:custDataLst>
              <p:tags r:id="rId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Instead, click the cell to the right of a row or below a column.</a:t>
            </a:r>
            <a:endParaRPr lang="en-US" sz="1800">
              <a:solidFill>
                <a:srgbClr val="FFFFFF"/>
              </a:solidFill>
              <a:latin typeface="Segoe UI Light"/>
            </a:endParaRPr>
          </a:p>
        </p:txBody>
      </p:sp>
      <p:sp>
        <p:nvSpPr>
          <p:cNvPr id="15" name="Basic Math in Excel  m2Then,onthe00:00:25.2-00:00:35.4"/>
          <p:cNvSpPr txBox="1"/>
          <p:nvPr>
            <p:custDataLst>
              <p:tags r:id="rId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on the Home tab, click AutoSum, verify that the formula is what you want, and click AutoSum again.</a:t>
            </a:r>
            <a:endParaRPr lang="en-US" sz="1800">
              <a:solidFill>
                <a:srgbClr val="FFFFFF"/>
              </a:solidFill>
              <a:latin typeface="Segoe UI Light"/>
            </a:endParaRPr>
          </a:p>
        </p:txBody>
      </p:sp>
      <p:sp>
        <p:nvSpPr>
          <p:cNvPr id="16" name="Basic Math in Excel  m2AutoSumaddsthe00:00:35.5-00:00:40.8"/>
          <p:cNvSpPr txBox="1"/>
          <p:nvPr>
            <p:custDataLst>
              <p:tags r:id="rId8"/>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AutoSum adds the row or column automatically. It’s really handy.</a:t>
            </a:r>
            <a:endParaRPr lang="en-US" sz="1800">
              <a:solidFill>
                <a:srgbClr val="FFFFFF"/>
              </a:solidFill>
              <a:latin typeface="Segoe UI Light"/>
            </a:endParaRPr>
          </a:p>
        </p:txBody>
      </p:sp>
      <p:sp>
        <p:nvSpPr>
          <p:cNvPr id="17" name="Basic Math in Excel  m2WhenIdouble-click00:00:40.9-00:00:48.2"/>
          <p:cNvSpPr txBox="1"/>
          <p:nvPr>
            <p:custDataLst>
              <p:tags r:id="rId9"/>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double-click inside a cell where I'm using AutoSum, I see it’s a formula with the SUM function.</a:t>
            </a:r>
            <a:endParaRPr lang="en-US" sz="1800">
              <a:solidFill>
                <a:srgbClr val="FFFFFF"/>
              </a:solidFill>
              <a:latin typeface="Segoe UI Light"/>
            </a:endParaRPr>
          </a:p>
        </p:txBody>
      </p:sp>
      <p:sp>
        <p:nvSpPr>
          <p:cNvPr id="18" name="Basic Math in Excel  m2Afunctionis00:00:48.3-00:00:53.3"/>
          <p:cNvSpPr txBox="1"/>
          <p:nvPr>
            <p:custDataLst>
              <p:tags r:id="rId10"/>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function is a predefined formula. It helps save you time.</a:t>
            </a:r>
            <a:endParaRPr lang="en-US" sz="1800">
              <a:solidFill>
                <a:srgbClr val="FFFFFF"/>
              </a:solidFill>
              <a:latin typeface="Segoe UI Light"/>
            </a:endParaRPr>
          </a:p>
        </p:txBody>
      </p:sp>
      <p:sp>
        <p:nvSpPr>
          <p:cNvPr id="19" name="Basic Math in Excel  m2Thesyntax,or00:00:53.4-00:00:59.3"/>
          <p:cNvSpPr txBox="1"/>
          <p:nvPr>
            <p:custDataLst>
              <p:tags r:id="rId11"/>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syntax, or grammar, of the SUM function is SUM, open parenthesis,</a:t>
            </a:r>
            <a:endParaRPr lang="en-US" sz="1800">
              <a:solidFill>
                <a:srgbClr val="FFFFFF"/>
              </a:solidFill>
              <a:latin typeface="Segoe UI Light"/>
            </a:endParaRPr>
          </a:p>
        </p:txBody>
      </p:sp>
      <p:sp>
        <p:nvSpPr>
          <p:cNvPr id="20" name="Basic Math in Excel  m2arguments—likenumbersor00:00:59.4-00:01:08.4"/>
          <p:cNvSpPr txBox="1"/>
          <p:nvPr>
            <p:custDataLst>
              <p:tags r:id="rId12"/>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arguments—like numbers or cell references separated by commas—and finally, close parenthesis.</a:t>
            </a:r>
            <a:endParaRPr lang="en-US" sz="1800">
              <a:solidFill>
                <a:srgbClr val="FFFFFF"/>
              </a:solidFill>
              <a:latin typeface="Segoe UI Light"/>
            </a:endParaRPr>
          </a:p>
        </p:txBody>
      </p:sp>
      <p:sp>
        <p:nvSpPr>
          <p:cNvPr id="21" name="Basic Math in Excel  m2Thisformulais00:01:08.5-00:01:14.7"/>
          <p:cNvSpPr txBox="1"/>
          <p:nvPr>
            <p:custDataLst>
              <p:tags r:id="rId13"/>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formula is SUM, A3, colon, A6.</a:t>
            </a:r>
            <a:endParaRPr lang="en-US" sz="1800">
              <a:solidFill>
                <a:srgbClr val="FFFFFF"/>
              </a:solidFill>
              <a:latin typeface="Segoe UI Light"/>
            </a:endParaRPr>
          </a:p>
        </p:txBody>
      </p:sp>
      <p:sp>
        <p:nvSpPr>
          <p:cNvPr id="22" name="Basic Math in Excel  m2Thecolonindicates00:01:14.8-00:01:23.0"/>
          <p:cNvSpPr txBox="1"/>
          <p:nvPr>
            <p:custDataLst>
              <p:tags r:id="rId1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colon indicates a range of cells. This formula adds the cells from A3 through A6.</a:t>
            </a:r>
            <a:endParaRPr lang="en-US" sz="1800">
              <a:solidFill>
                <a:srgbClr val="FFFFFF"/>
              </a:solidFill>
              <a:latin typeface="Segoe UI Light"/>
            </a:endParaRPr>
          </a:p>
        </p:txBody>
      </p:sp>
      <p:sp>
        <p:nvSpPr>
          <p:cNvPr id="23" name="Basic Math in Excel  m2Whenaddinga00:01:23.1-00:01:31.1"/>
          <p:cNvSpPr txBox="1"/>
          <p:nvPr>
            <p:custDataLst>
              <p:tags r:id="rId1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adding a few cells, the SUM function saves you time. With larger ranges of cells it’s essential.</a:t>
            </a:r>
            <a:endParaRPr lang="en-US" sz="1800">
              <a:solidFill>
                <a:srgbClr val="FFFFFF"/>
              </a:solidFill>
              <a:latin typeface="Segoe UI Light"/>
            </a:endParaRPr>
          </a:p>
        </p:txBody>
      </p:sp>
      <p:sp>
        <p:nvSpPr>
          <p:cNvPr id="24" name="Basic Math in Excel  m2IfItry00:01:31.2-00:01:38.6"/>
          <p:cNvSpPr txBox="1"/>
          <p:nvPr>
            <p:custDataLst>
              <p:tags r:id="rId1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 try to use AutoSum here, it only gets the adjacent cell, not the entire column.</a:t>
            </a:r>
            <a:endParaRPr lang="en-US" sz="1800">
              <a:solidFill>
                <a:srgbClr val="FFFFFF"/>
              </a:solidFill>
              <a:latin typeface="Segoe UI Light"/>
            </a:endParaRPr>
          </a:p>
        </p:txBody>
      </p:sp>
      <p:sp>
        <p:nvSpPr>
          <p:cNvPr id="25" name="Basic Math in Excel  m2Why?BecauseB500:01:38.7-00:01:41.8"/>
          <p:cNvSpPr txBox="1"/>
          <p:nvPr>
            <p:custDataLst>
              <p:tags r:id="rId1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Why? Because B5 is empty.</a:t>
            </a:r>
            <a:endParaRPr lang="en-US" sz="1800">
              <a:solidFill>
                <a:srgbClr val="FFFFFF"/>
              </a:solidFill>
              <a:latin typeface="Segoe UI Light"/>
            </a:endParaRPr>
          </a:p>
        </p:txBody>
      </p:sp>
      <p:sp>
        <p:nvSpPr>
          <p:cNvPr id="26" name="Basic Math in Excel  m2IfB5wasn't00:01:41.9-00:01:50.9"/>
          <p:cNvSpPr txBox="1"/>
          <p:nvPr>
            <p:custDataLst>
              <p:tags r:id="rId18"/>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B5 wasn't empty, B3 through B6 would be an adjacent range of cells that AutoSum could recognize.</a:t>
            </a:r>
            <a:endParaRPr lang="en-US" sz="1800">
              <a:solidFill>
                <a:srgbClr val="FFFFFF"/>
              </a:solidFill>
              <a:latin typeface="Segoe UI Light"/>
            </a:endParaRPr>
          </a:p>
        </p:txBody>
      </p:sp>
      <p:sp>
        <p:nvSpPr>
          <p:cNvPr id="27" name="Basic Math in Excel  m2Toaddcells00:01:51.0-00:01:56.4"/>
          <p:cNvSpPr txBox="1"/>
          <p:nvPr>
            <p:custDataLst>
              <p:tags r:id="rId19"/>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cells and ranges of cells that aren’t adjacent:</a:t>
            </a:r>
            <a:endParaRPr lang="en-US" sz="1800">
              <a:solidFill>
                <a:srgbClr val="FFFFFF"/>
              </a:solidFill>
              <a:latin typeface="Segoe UI Light"/>
            </a:endParaRPr>
          </a:p>
        </p:txBody>
      </p:sp>
      <p:sp>
        <p:nvSpPr>
          <p:cNvPr id="28" name="Basic Math in Excel  m2SUM,holddown00:01:56.5-00:02:10.1"/>
          <p:cNvSpPr txBox="1"/>
          <p:nvPr>
            <p:custDataLst>
              <p:tags r:id="rId20"/>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SUM, hold down the Ctrl key, click the desired cells and ranges of cells, and press Enter.</a:t>
            </a:r>
            <a:endParaRPr lang="en-US" sz="1800">
              <a:solidFill>
                <a:srgbClr val="FFFFFF"/>
              </a:solidFill>
              <a:latin typeface="Segoe UI Light"/>
            </a:endParaRPr>
          </a:p>
        </p:txBody>
      </p:sp>
      <p:sp>
        <p:nvSpPr>
          <p:cNvPr id="29" name="Basic Math in Excel  m2Theformulauses00:02:10.2-00:02:18.1"/>
          <p:cNvSpPr txBox="1"/>
          <p:nvPr>
            <p:custDataLst>
              <p:tags r:id="rId21"/>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formula uses the SUM function to add the cells containing numbers and ignores the empty cells.</a:t>
            </a:r>
            <a:endParaRPr lang="en-US" sz="1800">
              <a:solidFill>
                <a:srgbClr val="FFFFFF"/>
              </a:solidFill>
              <a:latin typeface="Segoe UI Light"/>
            </a:endParaRPr>
          </a:p>
        </p:txBody>
      </p:sp>
      <p:sp>
        <p:nvSpPr>
          <p:cNvPr id="30" name="Basic Math in Excel  m2Subtractionissimilar00:02:18.2-00:02:23.9"/>
          <p:cNvSpPr txBox="1"/>
          <p:nvPr>
            <p:custDataLst>
              <p:tags r:id="rId22"/>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Subtraction is similar to addition, but there isn’t a SUBTRACTION function.</a:t>
            </a:r>
            <a:endParaRPr lang="en-US" sz="1800">
              <a:solidFill>
                <a:srgbClr val="FFFFFF"/>
              </a:solidFill>
              <a:latin typeface="Segoe UI Light"/>
            </a:endParaRPr>
          </a:p>
        </p:txBody>
      </p:sp>
      <p:sp>
        <p:nvSpPr>
          <p:cNvPr id="31" name="Basic Math in Excel  m2Tosubtract,you00:02:24.0-00:02:37.2"/>
          <p:cNvSpPr txBox="1"/>
          <p:nvPr>
            <p:custDataLst>
              <p:tags r:id="rId23"/>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subtract, you use a basic formula like: number or cell, minus, the next number or cell, and so on.</a:t>
            </a:r>
            <a:endParaRPr lang="en-US" sz="1800">
              <a:solidFill>
                <a:srgbClr val="FFFFFF"/>
              </a:solidFill>
              <a:latin typeface="Segoe UI Light"/>
            </a:endParaRPr>
          </a:p>
        </p:txBody>
      </p:sp>
      <p:sp>
        <p:nvSpPr>
          <p:cNvPr id="33" name="Basic Math in Excel  m2YoucanSUM00:02:37.3-00:02:40.8"/>
          <p:cNvSpPr txBox="1"/>
          <p:nvPr>
            <p:custDataLst>
              <p:tags r:id="rId2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SUM numbers where some of them are negative.</a:t>
            </a:r>
            <a:endParaRPr lang="en-US" sz="1800">
              <a:solidFill>
                <a:srgbClr val="FFFFFF"/>
              </a:solidFill>
              <a:latin typeface="Segoe UI Light"/>
            </a:endParaRPr>
          </a:p>
        </p:txBody>
      </p:sp>
      <p:sp>
        <p:nvSpPr>
          <p:cNvPr id="34" name="Basic Math in Excel  m2Thekeyboardshortcut00:02:40.9-00:02:48.4"/>
          <p:cNvSpPr txBox="1"/>
          <p:nvPr>
            <p:custDataLst>
              <p:tags r:id="rId2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keyboard shortcut for AutoSum is Alt+=, and then I press Enter.</a:t>
            </a:r>
            <a:endParaRPr lang="en-US" sz="1800">
              <a:solidFill>
                <a:srgbClr val="FFFFFF"/>
              </a:solidFill>
              <a:latin typeface="Segoe UI Light"/>
            </a:endParaRPr>
          </a:p>
        </p:txBody>
      </p:sp>
      <p:sp>
        <p:nvSpPr>
          <p:cNvPr id="67" name="Basic Math in Excel  m2Thisisequivalent00:02:48.5-00:02:55.8"/>
          <p:cNvSpPr txBox="1"/>
          <p:nvPr>
            <p:custDataLst>
              <p:tags r:id="rId2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equivalent to 6 minus 3 plus 4 minus 5.</a:t>
            </a:r>
            <a:endParaRPr lang="en-US" sz="1800">
              <a:solidFill>
                <a:srgbClr val="FFFFFF"/>
              </a:solidFill>
              <a:latin typeface="Segoe UI Light"/>
            </a:endParaRPr>
          </a:p>
        </p:txBody>
      </p:sp>
      <p:sp>
        <p:nvSpPr>
          <p:cNvPr id="68" name="Basic Math in Excel  m2Youcanalso00:02:55.9-00:03:00.3"/>
          <p:cNvSpPr txBox="1"/>
          <p:nvPr>
            <p:custDataLst>
              <p:tags r:id="rId2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also subtract the results of one SUM function from another.</a:t>
            </a:r>
            <a:endParaRPr lang="en-US" sz="1800">
              <a:solidFill>
                <a:srgbClr val="FFFFFF"/>
              </a:solidFill>
              <a:latin typeface="Segoe UI Light"/>
            </a:endParaRPr>
          </a:p>
        </p:txBody>
      </p:sp>
      <p:sp>
        <p:nvSpPr>
          <p:cNvPr id="69" name="Basic Math in Excel  m2SUM,selecta00:03:00.4-00:03:17.3"/>
          <p:cNvSpPr txBox="1"/>
          <p:nvPr>
            <p:custDataLst>
              <p:tags r:id="rId28"/>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SUM, select a range of cells, minus, SUM, select another range of cells, and press Enter.</a:t>
            </a:r>
            <a:endParaRPr lang="en-US" sz="1800">
              <a:solidFill>
                <a:srgbClr val="FFFFFF"/>
              </a:solidFill>
              <a:latin typeface="Segoe UI Light"/>
            </a:endParaRPr>
          </a:p>
        </p:txBody>
      </p:sp>
      <p:sp>
        <p:nvSpPr>
          <p:cNvPr id="70" name="Basic Math in Excel  m2AsImentioned00:03:17.4-00:03:35.1"/>
          <p:cNvSpPr txBox="1"/>
          <p:nvPr>
            <p:custDataLst>
              <p:tags r:id="rId29"/>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 I mentioned about adding earlier, to multiply cells, you could type out =A3*A4*A5*A6, but that’s tedious.</a:t>
            </a:r>
            <a:endParaRPr lang="en-US" sz="1800">
              <a:solidFill>
                <a:srgbClr val="FFFFFF"/>
              </a:solidFill>
              <a:latin typeface="Segoe UI Light"/>
            </a:endParaRPr>
          </a:p>
        </p:txBody>
      </p:sp>
      <p:sp>
        <p:nvSpPr>
          <p:cNvPr id="71" name="Basic Math in Excel  m2Tospeedthings00:03:35.2-00:03:40.8"/>
          <p:cNvSpPr txBox="1"/>
          <p:nvPr>
            <p:custDataLst>
              <p:tags r:id="rId30"/>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speed things up, use the PRODUCT function to multiply numbers or cells.</a:t>
            </a:r>
            <a:endParaRPr lang="en-US" sz="1800">
              <a:solidFill>
                <a:srgbClr val="FFFFFF"/>
              </a:solidFill>
              <a:latin typeface="Segoe UI Light"/>
            </a:endParaRPr>
          </a:p>
        </p:txBody>
      </p:sp>
      <p:sp>
        <p:nvSpPr>
          <p:cNvPr id="72" name="Basic Math in Excel  m2PRODUCTissimilar00:03:40.9-00:03:46.4"/>
          <p:cNvSpPr txBox="1"/>
          <p:nvPr>
            <p:custDataLst>
              <p:tags r:id="rId31"/>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PRODUCT is similar to the SUM function, but instead of adding numbers it multiplies them.</a:t>
            </a:r>
            <a:endParaRPr lang="en-US" sz="1800">
              <a:solidFill>
                <a:srgbClr val="FFFFFF"/>
              </a:solidFill>
              <a:latin typeface="Segoe UI Light"/>
            </a:endParaRPr>
          </a:p>
        </p:txBody>
      </p:sp>
      <p:sp>
        <p:nvSpPr>
          <p:cNvPr id="73" name="Basic Math in Excel  m2It’sanotherexample00:03:46.5-00:03:52.6"/>
          <p:cNvSpPr txBox="1"/>
          <p:nvPr>
            <p:custDataLst>
              <p:tags r:id="rId32"/>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another example of how functions help save you time.</a:t>
            </a:r>
            <a:endParaRPr lang="en-US" sz="1800">
              <a:solidFill>
                <a:srgbClr val="FFFFFF"/>
              </a:solidFill>
              <a:latin typeface="Segoe UI Light"/>
            </a:endParaRPr>
          </a:p>
        </p:txBody>
      </p:sp>
      <p:sp>
        <p:nvSpPr>
          <p:cNvPr id="75" name="Basic Math in Excel  m2Thesyntaxof00:03:52.7-00:03:57.7"/>
          <p:cNvSpPr txBox="1"/>
          <p:nvPr>
            <p:custDataLst>
              <p:tags r:id="rId33"/>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syntax of the PRODUCT function is PRODUCT, open parenthesis,</a:t>
            </a:r>
            <a:endParaRPr lang="en-US" sz="1800">
              <a:solidFill>
                <a:srgbClr val="FFFFFF"/>
              </a:solidFill>
              <a:latin typeface="Segoe UI Light"/>
            </a:endParaRPr>
          </a:p>
        </p:txBody>
      </p:sp>
      <p:sp>
        <p:nvSpPr>
          <p:cNvPr id="76" name="Basic Math in Excel  m2arguments—likenumbersor00:03:57.8-00:04:06.5"/>
          <p:cNvSpPr txBox="1"/>
          <p:nvPr>
            <p:custDataLst>
              <p:tags r:id="rId3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arguments—like numbers or cell references separated by commas—and finally, close parenthesis.</a:t>
            </a:r>
            <a:endParaRPr lang="en-US" sz="1800">
              <a:solidFill>
                <a:srgbClr val="FFFFFF"/>
              </a:solidFill>
              <a:latin typeface="Segoe UI Light"/>
            </a:endParaRPr>
          </a:p>
        </p:txBody>
      </p:sp>
      <p:sp>
        <p:nvSpPr>
          <p:cNvPr id="77" name="Basic Math in Excel  m2Tomultiplycells00:04:06.6-00:04:11.8"/>
          <p:cNvSpPr txBox="1"/>
          <p:nvPr>
            <p:custDataLst>
              <p:tags r:id="rId3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multiply cells and ranges of cells in one formula:</a:t>
            </a:r>
            <a:endParaRPr lang="en-US" sz="1800">
              <a:solidFill>
                <a:srgbClr val="FFFFFF"/>
              </a:solidFill>
              <a:latin typeface="Segoe UI Light"/>
            </a:endParaRPr>
          </a:p>
        </p:txBody>
      </p:sp>
      <p:sp>
        <p:nvSpPr>
          <p:cNvPr id="78" name="Basic Math in Excel  m2PRODUCT,holddown00:04:11.9-00:04:29.1"/>
          <p:cNvSpPr txBox="1"/>
          <p:nvPr>
            <p:custDataLst>
              <p:tags r:id="rId3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PRODUCT, hold down the Ctrl key, select the desired cells and ranges of cells, and press Enter.</a:t>
            </a:r>
            <a:endParaRPr lang="en-US" sz="1800">
              <a:solidFill>
                <a:srgbClr val="FFFFFF"/>
              </a:solidFill>
              <a:latin typeface="Segoe UI Light"/>
            </a:endParaRPr>
          </a:p>
        </p:txBody>
      </p:sp>
      <p:sp>
        <p:nvSpPr>
          <p:cNvPr id="79" name="Basic Math in Excel  m2Theformulauses00:04:29.2-00:04:38.6"/>
          <p:cNvSpPr txBox="1"/>
          <p:nvPr>
            <p:custDataLst>
              <p:tags r:id="rId3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formula uses the PRODUCT function to multiply cells containing numbers and ignores the empty cells.</a:t>
            </a:r>
            <a:endParaRPr lang="en-US" sz="1800">
              <a:solidFill>
                <a:srgbClr val="FFFFFF"/>
              </a:solidFill>
              <a:latin typeface="Segoe UI Light"/>
            </a:endParaRPr>
          </a:p>
        </p:txBody>
      </p:sp>
      <p:sp>
        <p:nvSpPr>
          <p:cNvPr id="80" name="Basic Math in Excel  m2Divisionissimilar00:04:38.7-00:04:44.4"/>
          <p:cNvSpPr txBox="1"/>
          <p:nvPr>
            <p:custDataLst>
              <p:tags r:id="rId38"/>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Division is similar to multiplication, but there isn’t a DIVIDE function.</a:t>
            </a:r>
            <a:endParaRPr lang="en-US" sz="1800">
              <a:solidFill>
                <a:srgbClr val="FFFFFF"/>
              </a:solidFill>
              <a:latin typeface="Segoe UI Light"/>
            </a:endParaRPr>
          </a:p>
        </p:txBody>
      </p:sp>
      <p:sp>
        <p:nvSpPr>
          <p:cNvPr id="81" name="Basic Math in Excel  m2Abasicformula00:04:44.5-00:04:53.8"/>
          <p:cNvSpPr txBox="1"/>
          <p:nvPr>
            <p:custDataLst>
              <p:tags r:id="rId39"/>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basic formula would be: number or cell, forward slash, the next number or cell, and so on.</a:t>
            </a:r>
            <a:endParaRPr lang="en-US" sz="1800">
              <a:solidFill>
                <a:srgbClr val="FFFFFF"/>
              </a:solidFill>
              <a:latin typeface="Segoe UI Light"/>
            </a:endParaRPr>
          </a:p>
        </p:txBody>
      </p:sp>
      <p:sp>
        <p:nvSpPr>
          <p:cNvPr id="82" name="Basic Math in Excel  m2Youcandivide00:04:53.9-00:05:01.2"/>
          <p:cNvSpPr txBox="1"/>
          <p:nvPr>
            <p:custDataLst>
              <p:tags r:id="rId40"/>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divide the results of one function, such as PRODUCT, by the results of another, such as SUM.</a:t>
            </a:r>
            <a:endParaRPr lang="en-US" sz="1800">
              <a:solidFill>
                <a:srgbClr val="FFFFFF"/>
              </a:solidFill>
              <a:latin typeface="Segoe UI Light"/>
            </a:endParaRPr>
          </a:p>
        </p:txBody>
      </p:sp>
      <p:sp>
        <p:nvSpPr>
          <p:cNvPr id="83" name="Basic Math in Excel  m2Thisformuladivides00:05:01.3-00:05:11.4"/>
          <p:cNvSpPr txBox="1"/>
          <p:nvPr>
            <p:custDataLst>
              <p:tags r:id="rId41"/>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formula divides the PRODUCT of the cells in B3 through B6, by the SUM of the cells in C3 through C6.</a:t>
            </a:r>
            <a:endParaRPr lang="en-US" sz="1800">
              <a:solidFill>
                <a:srgbClr val="FFFFFF"/>
              </a:solidFill>
              <a:latin typeface="Segoe UI Light"/>
            </a:endParaRPr>
          </a:p>
        </p:txBody>
      </p:sp>
      <p:sp>
        <p:nvSpPr>
          <p:cNvPr id="84" name="Basic Math in Excel  m2Upnext,Operator00:05:11.5-00:05:14.8"/>
          <p:cNvSpPr txBox="1"/>
          <p:nvPr>
            <p:custDataLst>
              <p:tags r:id="rId42"/>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Operator order</a:t>
            </a:r>
            <a:endParaRPr lang="en-US" sz="1800">
              <a:solidFill>
                <a:srgbClr val="FFFFFF"/>
              </a:solidFill>
              <a:latin typeface="Segoe UI Light"/>
            </a:endParaRPr>
          </a:p>
        </p:txBody>
      </p:sp>
      <p:sp useBgFill="1">
        <p:nvSpPr>
          <p:cNvPr id="62" name="CCShade"/>
          <p:cNvSpPr/>
          <p:nvPr/>
        </p:nvSpPr>
        <p:spPr>
          <a:xfrm>
            <a:off x="1124712" y="6975836"/>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357560579"/>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Basic Math in Excel  m200:00:01.2"/>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
                                            <p:tgtEl>
                                              <p:spTgt spid="12"/>
                                            </p:tgtEl>
                                          </p:cBhvr>
                                        </p:animEffect>
                                      </p:childTnLst>
                                    </p:cTn>
                                  </p:par>
                                </p:childTnLst>
                              </p:cTn>
                            </p:par>
                          </p:childTnLst>
                        </p:cTn>
                      </p:par>
                    </p:childTnLst>
                  </p:cTn>
                  <p:nextCondLst>
                    <p:cond evt="onMediaBookmark" delay="0">
                      <p:tgtEl>
                        <p14:bmkTgt spid="2" bmkName="Basic Math in Excel  m200:00:01.2"/>
                      </p:tgtEl>
                    </p:cond>
                  </p:nextCondLst>
                </p:seq>
                <p:seq concurrent="1" nextAc="seek">
                  <p:cTn id="28" restart="whenNotActive" fill="hold" evtFilter="cancelBubble" nodeType="interactiveSeq">
                    <p:stCondLst>
                      <p:cond evt="onMediaBookmark" delay="0">
                        <p:tgtEl>
                          <p14:bmkTgt spid="2" bmkName="Basic Math in Excel  m200:00:06.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2"/>
                                            </p:tgtEl>
                                          </p:cBhvr>
                                        </p:animEffect>
                                        <p:set>
                                          <p:cBhvr>
                                            <p:cTn id="3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0:06.6"/>
                      </p:tgtEl>
                    </p:cond>
                  </p:nextCondLst>
                </p:seq>
                <p:seq concurrent="1" nextAc="seek">
                  <p:cTn id="34" restart="whenNotActive" fill="hold" evtFilter="cancelBubble" nodeType="interactiveSeq">
                    <p:stCondLst>
                      <p:cond evt="onMediaBookmark" delay="0">
                        <p:tgtEl>
                          <p14:bmkTgt spid="2" bmkName="Basic Math in Excel  m200:00:06.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
                                            <p:tgtEl>
                                              <p:spTgt spid="13"/>
                                            </p:tgtEl>
                                          </p:cBhvr>
                                        </p:animEffect>
                                      </p:childTnLst>
                                    </p:cTn>
                                  </p:par>
                                </p:childTnLst>
                              </p:cTn>
                            </p:par>
                          </p:childTnLst>
                        </p:cTn>
                      </p:par>
                    </p:childTnLst>
                  </p:cTn>
                  <p:nextCondLst>
                    <p:cond evt="onMediaBookmark" delay="0">
                      <p:tgtEl>
                        <p14:bmkTgt spid="2" bmkName="Basic Math in Excel  m200:00:06.7"/>
                      </p:tgtEl>
                    </p:cond>
                  </p:nextCondLst>
                </p:seq>
                <p:seq concurrent="1" nextAc="seek">
                  <p:cTn id="40" restart="whenNotActive" fill="hold" evtFilter="cancelBubble" nodeType="interactiveSeq">
                    <p:stCondLst>
                      <p:cond evt="onMediaBookmark" delay="0">
                        <p:tgtEl>
                          <p14:bmkTgt spid="2" bmkName="Basic Math in Excel  m200:00:18.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3"/>
                                            </p:tgtEl>
                                          </p:cBhvr>
                                        </p:animEffect>
                                        <p:set>
                                          <p:cBhvr>
                                            <p:cTn id="4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0:18.7"/>
                      </p:tgtEl>
                    </p:cond>
                  </p:nextCondLst>
                </p:seq>
                <p:seq concurrent="1" nextAc="seek">
                  <p:cTn id="46" restart="whenNotActive" fill="hold" evtFilter="cancelBubble" nodeType="interactiveSeq">
                    <p:stCondLst>
                      <p:cond evt="onMediaBookmark" delay="0">
                        <p:tgtEl>
                          <p14:bmkTgt spid="2" bmkName="Basic Math in Excel  m200:00:18.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
                                            <p:tgtEl>
                                              <p:spTgt spid="14"/>
                                            </p:tgtEl>
                                          </p:cBhvr>
                                        </p:animEffect>
                                      </p:childTnLst>
                                    </p:cTn>
                                  </p:par>
                                </p:childTnLst>
                              </p:cTn>
                            </p:par>
                          </p:childTnLst>
                        </p:cTn>
                      </p:par>
                    </p:childTnLst>
                  </p:cTn>
                  <p:nextCondLst>
                    <p:cond evt="onMediaBookmark" delay="0">
                      <p:tgtEl>
                        <p14:bmkTgt spid="2" bmkName="Basic Math in Excel  m200:00:18.8"/>
                      </p:tgtEl>
                    </p:cond>
                  </p:nextCondLst>
                </p:seq>
                <p:seq concurrent="1" nextAc="seek">
                  <p:cTn id="52" restart="whenNotActive" fill="hold" evtFilter="cancelBubble" nodeType="interactiveSeq">
                    <p:stCondLst>
                      <p:cond evt="onMediaBookmark" delay="0">
                        <p:tgtEl>
                          <p14:bmkTgt spid="2" bmkName="Basic Math in Excel  m200:00:25.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4"/>
                                            </p:tgtEl>
                                          </p:cBhvr>
                                        </p:animEffect>
                                        <p:set>
                                          <p:cBhvr>
                                            <p:cTn id="5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0:25.1"/>
                      </p:tgtEl>
                    </p:cond>
                  </p:nextCondLst>
                </p:seq>
                <p:seq concurrent="1" nextAc="seek">
                  <p:cTn id="58" restart="whenNotActive" fill="hold" evtFilter="cancelBubble" nodeType="interactiveSeq">
                    <p:stCondLst>
                      <p:cond evt="onMediaBookmark" delay="0">
                        <p:tgtEl>
                          <p14:bmkTgt spid="2" bmkName="Basic Math in Excel  m200:00:25.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Basic Math in Excel  m200:00:25.2"/>
                      </p:tgtEl>
                    </p:cond>
                  </p:nextCondLst>
                </p:seq>
                <p:seq concurrent="1" nextAc="seek">
                  <p:cTn id="64" restart="whenNotActive" fill="hold" evtFilter="cancelBubble" nodeType="interactiveSeq">
                    <p:stCondLst>
                      <p:cond evt="onMediaBookmark" delay="0">
                        <p:tgtEl>
                          <p14:bmkTgt spid="2" bmkName="Basic Math in Excel  m200:00:35.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0:35.4"/>
                      </p:tgtEl>
                    </p:cond>
                  </p:nextCondLst>
                </p:seq>
                <p:seq concurrent="1" nextAc="seek">
                  <p:cTn id="70" restart="whenNotActive" fill="hold" evtFilter="cancelBubble" nodeType="interactiveSeq">
                    <p:stCondLst>
                      <p:cond evt="onMediaBookmark" delay="0">
                        <p:tgtEl>
                          <p14:bmkTgt spid="2" bmkName="Basic Math in Excel  m200:00:35.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Basic Math in Excel  m200:00:35.5"/>
                      </p:tgtEl>
                    </p:cond>
                  </p:nextCondLst>
                </p:seq>
                <p:seq concurrent="1" nextAc="seek">
                  <p:cTn id="76" restart="whenNotActive" fill="hold" evtFilter="cancelBubble" nodeType="interactiveSeq">
                    <p:stCondLst>
                      <p:cond evt="onMediaBookmark" delay="0">
                        <p:tgtEl>
                          <p14:bmkTgt spid="2" bmkName="Basic Math in Excel  m200:00:40.8"/>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0:40.8"/>
                      </p:tgtEl>
                    </p:cond>
                  </p:nextCondLst>
                </p:seq>
                <p:seq concurrent="1" nextAc="seek">
                  <p:cTn id="82" restart="whenNotActive" fill="hold" evtFilter="cancelBubble" nodeType="interactiveSeq">
                    <p:stCondLst>
                      <p:cond evt="onMediaBookmark" delay="0">
                        <p:tgtEl>
                          <p14:bmkTgt spid="2" bmkName="Basic Math in Excel  m200:00:40.9"/>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Basic Math in Excel  m200:00:40.9"/>
                      </p:tgtEl>
                    </p:cond>
                  </p:nextCondLst>
                </p:seq>
                <p:seq concurrent="1" nextAc="seek">
                  <p:cTn id="88" restart="whenNotActive" fill="hold" evtFilter="cancelBubble" nodeType="interactiveSeq">
                    <p:stCondLst>
                      <p:cond evt="onMediaBookmark" delay="0">
                        <p:tgtEl>
                          <p14:bmkTgt spid="2" bmkName="Basic Math in Excel  m200:00:48.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0:48.2"/>
                      </p:tgtEl>
                    </p:cond>
                  </p:nextCondLst>
                </p:seq>
                <p:seq concurrent="1" nextAc="seek">
                  <p:cTn id="94" restart="whenNotActive" fill="hold" evtFilter="cancelBubble" nodeType="interactiveSeq">
                    <p:stCondLst>
                      <p:cond evt="onMediaBookmark" delay="0">
                        <p:tgtEl>
                          <p14:bmkTgt spid="2" bmkName="Basic Math in Excel  m200:00:48.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Basic Math in Excel  m200:00:48.3"/>
                      </p:tgtEl>
                    </p:cond>
                  </p:nextCondLst>
                </p:seq>
                <p:seq concurrent="1" nextAc="seek">
                  <p:cTn id="100" restart="whenNotActive" fill="hold" evtFilter="cancelBubble" nodeType="interactiveSeq">
                    <p:stCondLst>
                      <p:cond evt="onMediaBookmark" delay="0">
                        <p:tgtEl>
                          <p14:bmkTgt spid="2" bmkName="Basic Math in Excel  m200:00:53.3"/>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0:53.3"/>
                      </p:tgtEl>
                    </p:cond>
                  </p:nextCondLst>
                </p:seq>
                <p:seq concurrent="1" nextAc="seek">
                  <p:cTn id="106" restart="whenNotActive" fill="hold" evtFilter="cancelBubble" nodeType="interactiveSeq">
                    <p:stCondLst>
                      <p:cond evt="onMediaBookmark" delay="0">
                        <p:tgtEl>
                          <p14:bmkTgt spid="2" bmkName="Basic Math in Excel  m200:00:53.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Basic Math in Excel  m200:00:53.4"/>
                      </p:tgtEl>
                    </p:cond>
                  </p:nextCondLst>
                </p:seq>
                <p:seq concurrent="1" nextAc="seek">
                  <p:cTn id="112" restart="whenNotActive" fill="hold" evtFilter="cancelBubble" nodeType="interactiveSeq">
                    <p:stCondLst>
                      <p:cond evt="onMediaBookmark" delay="0">
                        <p:tgtEl>
                          <p14:bmkTgt spid="2" bmkName="Basic Math in Excel  m200:00:59.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0:59.3"/>
                      </p:tgtEl>
                    </p:cond>
                  </p:nextCondLst>
                </p:seq>
                <p:seq concurrent="1" nextAc="seek">
                  <p:cTn id="118" restart="whenNotActive" fill="hold" evtFilter="cancelBubble" nodeType="interactiveSeq">
                    <p:stCondLst>
                      <p:cond evt="onMediaBookmark" delay="0">
                        <p:tgtEl>
                          <p14:bmkTgt spid="2" bmkName="Basic Math in Excel  m200:00:59.4"/>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Basic Math in Excel  m200:00:59.4"/>
                      </p:tgtEl>
                    </p:cond>
                  </p:nextCondLst>
                </p:seq>
                <p:seq concurrent="1" nextAc="seek">
                  <p:cTn id="124" restart="whenNotActive" fill="hold" evtFilter="cancelBubble" nodeType="interactiveSeq">
                    <p:stCondLst>
                      <p:cond evt="onMediaBookmark" delay="0">
                        <p:tgtEl>
                          <p14:bmkTgt spid="2" bmkName="Basic Math in Excel  m200:01:08.4"/>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1:08.4"/>
                      </p:tgtEl>
                    </p:cond>
                  </p:nextCondLst>
                </p:seq>
                <p:seq concurrent="1" nextAc="seek">
                  <p:cTn id="130" restart="whenNotActive" fill="hold" evtFilter="cancelBubble" nodeType="interactiveSeq">
                    <p:stCondLst>
                      <p:cond evt="onMediaBookmark" delay="0">
                        <p:tgtEl>
                          <p14:bmkTgt spid="2" bmkName="Basic Math in Excel  m200:01:08.5"/>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Basic Math in Excel  m200:01:08.5"/>
                      </p:tgtEl>
                    </p:cond>
                  </p:nextCondLst>
                </p:seq>
                <p:seq concurrent="1" nextAc="seek">
                  <p:cTn id="136" restart="whenNotActive" fill="hold" evtFilter="cancelBubble" nodeType="interactiveSeq">
                    <p:stCondLst>
                      <p:cond evt="onMediaBookmark" delay="0">
                        <p:tgtEl>
                          <p14:bmkTgt spid="2" bmkName="Basic Math in Excel  m200:01:14.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1:14.7"/>
                      </p:tgtEl>
                    </p:cond>
                  </p:nextCondLst>
                </p:seq>
                <p:seq concurrent="1" nextAc="seek">
                  <p:cTn id="142" restart="whenNotActive" fill="hold" evtFilter="cancelBubble" nodeType="interactiveSeq">
                    <p:stCondLst>
                      <p:cond evt="onMediaBookmark" delay="0">
                        <p:tgtEl>
                          <p14:bmkTgt spid="2" bmkName="Basic Math in Excel  m200:01:14.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Basic Math in Excel  m200:01:14.8"/>
                      </p:tgtEl>
                    </p:cond>
                  </p:nextCondLst>
                </p:seq>
                <p:seq concurrent="1" nextAc="seek">
                  <p:cTn id="148" restart="whenNotActive" fill="hold" evtFilter="cancelBubble" nodeType="interactiveSeq">
                    <p:stCondLst>
                      <p:cond evt="onMediaBookmark" delay="0">
                        <p:tgtEl>
                          <p14:bmkTgt spid="2" bmkName="Basic Math in Excel  m200:01:23.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1:23.0"/>
                      </p:tgtEl>
                    </p:cond>
                  </p:nextCondLst>
                </p:seq>
                <p:seq concurrent="1" nextAc="seek">
                  <p:cTn id="154" restart="whenNotActive" fill="hold" evtFilter="cancelBubble" nodeType="interactiveSeq">
                    <p:stCondLst>
                      <p:cond evt="onMediaBookmark" delay="0">
                        <p:tgtEl>
                          <p14:bmkTgt spid="2" bmkName="Basic Math in Excel  m200:01:23.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00"/>
                                            <p:tgtEl>
                                              <p:spTgt spid="23"/>
                                            </p:tgtEl>
                                          </p:cBhvr>
                                        </p:animEffect>
                                      </p:childTnLst>
                                    </p:cTn>
                                  </p:par>
                                </p:childTnLst>
                              </p:cTn>
                            </p:par>
                          </p:childTnLst>
                        </p:cTn>
                      </p:par>
                    </p:childTnLst>
                  </p:cTn>
                  <p:nextCondLst>
                    <p:cond evt="onMediaBookmark" delay="0">
                      <p:tgtEl>
                        <p14:bmkTgt spid="2" bmkName="Basic Math in Excel  m200:01:23.1"/>
                      </p:tgtEl>
                    </p:cond>
                  </p:nextCondLst>
                </p:seq>
                <p:seq concurrent="1" nextAc="seek">
                  <p:cTn id="160" restart="whenNotActive" fill="hold" evtFilter="cancelBubble" nodeType="interactiveSeq">
                    <p:stCondLst>
                      <p:cond evt="onMediaBookmark" delay="0">
                        <p:tgtEl>
                          <p14:bmkTgt spid="2" bmkName="Basic Math in Excel  m200:01:31.1"/>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3"/>
                                            </p:tgtEl>
                                          </p:cBhvr>
                                        </p:animEffect>
                                        <p:set>
                                          <p:cBhvr>
                                            <p:cTn id="16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1:31.1"/>
                      </p:tgtEl>
                    </p:cond>
                  </p:nextCondLst>
                </p:seq>
                <p:seq concurrent="1" nextAc="seek">
                  <p:cTn id="166" restart="whenNotActive" fill="hold" evtFilter="cancelBubble" nodeType="interactiveSeq">
                    <p:stCondLst>
                      <p:cond evt="onMediaBookmark" delay="0">
                        <p:tgtEl>
                          <p14:bmkTgt spid="2" bmkName="Basic Math in Excel  m200:01:31.2"/>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200"/>
                                            <p:tgtEl>
                                              <p:spTgt spid="24"/>
                                            </p:tgtEl>
                                          </p:cBhvr>
                                        </p:animEffect>
                                      </p:childTnLst>
                                    </p:cTn>
                                  </p:par>
                                </p:childTnLst>
                              </p:cTn>
                            </p:par>
                          </p:childTnLst>
                        </p:cTn>
                      </p:par>
                    </p:childTnLst>
                  </p:cTn>
                  <p:nextCondLst>
                    <p:cond evt="onMediaBookmark" delay="0">
                      <p:tgtEl>
                        <p14:bmkTgt spid="2" bmkName="Basic Math in Excel  m200:01:31.2"/>
                      </p:tgtEl>
                    </p:cond>
                  </p:nextCondLst>
                </p:seq>
                <p:seq concurrent="1" nextAc="seek">
                  <p:cTn id="172" restart="whenNotActive" fill="hold" evtFilter="cancelBubble" nodeType="interactiveSeq">
                    <p:stCondLst>
                      <p:cond evt="onMediaBookmark" delay="0">
                        <p:tgtEl>
                          <p14:bmkTgt spid="2" bmkName="Basic Math in Excel  m200:01:38.6"/>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4"/>
                                            </p:tgtEl>
                                          </p:cBhvr>
                                        </p:animEffect>
                                        <p:set>
                                          <p:cBhvr>
                                            <p:cTn id="17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1:38.6"/>
                      </p:tgtEl>
                    </p:cond>
                  </p:nextCondLst>
                </p:seq>
                <p:seq concurrent="1" nextAc="seek">
                  <p:cTn id="178" restart="whenNotActive" fill="hold" evtFilter="cancelBubble" nodeType="interactiveSeq">
                    <p:stCondLst>
                      <p:cond evt="onMediaBookmark" delay="0">
                        <p:tgtEl>
                          <p14:bmkTgt spid="2" bmkName="Basic Math in Excel  m200:01:38.7"/>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00"/>
                                            <p:tgtEl>
                                              <p:spTgt spid="25"/>
                                            </p:tgtEl>
                                          </p:cBhvr>
                                        </p:animEffect>
                                      </p:childTnLst>
                                    </p:cTn>
                                  </p:par>
                                </p:childTnLst>
                              </p:cTn>
                            </p:par>
                          </p:childTnLst>
                        </p:cTn>
                      </p:par>
                    </p:childTnLst>
                  </p:cTn>
                  <p:nextCondLst>
                    <p:cond evt="onMediaBookmark" delay="0">
                      <p:tgtEl>
                        <p14:bmkTgt spid="2" bmkName="Basic Math in Excel  m200:01:38.7"/>
                      </p:tgtEl>
                    </p:cond>
                  </p:nextCondLst>
                </p:seq>
                <p:seq concurrent="1" nextAc="seek">
                  <p:cTn id="184" restart="whenNotActive" fill="hold" evtFilter="cancelBubble" nodeType="interactiveSeq">
                    <p:stCondLst>
                      <p:cond evt="onMediaBookmark" delay="0">
                        <p:tgtEl>
                          <p14:bmkTgt spid="2" bmkName="Basic Math in Excel  m200:01:41.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5"/>
                                            </p:tgtEl>
                                          </p:cBhvr>
                                        </p:animEffect>
                                        <p:set>
                                          <p:cBhvr>
                                            <p:cTn id="18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1:41.8"/>
                      </p:tgtEl>
                    </p:cond>
                  </p:nextCondLst>
                </p:seq>
                <p:seq concurrent="1" nextAc="seek">
                  <p:cTn id="190" restart="whenNotActive" fill="hold" evtFilter="cancelBubble" nodeType="interactiveSeq">
                    <p:stCondLst>
                      <p:cond evt="onMediaBookmark" delay="0">
                        <p:tgtEl>
                          <p14:bmkTgt spid="2" bmkName="Basic Math in Excel  m200:01:41.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6"/>
                                            </p:tgtEl>
                                            <p:attrNameLst>
                                              <p:attrName>style.visibility</p:attrName>
                                            </p:attrNameLst>
                                          </p:cBhvr>
                                          <p:to>
                                            <p:strVal val="visible"/>
                                          </p:to>
                                        </p:set>
                                        <p:animEffect transition="in" filter="fade">
                                          <p:cBhvr>
                                            <p:cTn id="195" dur="200"/>
                                            <p:tgtEl>
                                              <p:spTgt spid="26"/>
                                            </p:tgtEl>
                                          </p:cBhvr>
                                        </p:animEffect>
                                      </p:childTnLst>
                                    </p:cTn>
                                  </p:par>
                                </p:childTnLst>
                              </p:cTn>
                            </p:par>
                          </p:childTnLst>
                        </p:cTn>
                      </p:par>
                    </p:childTnLst>
                  </p:cTn>
                  <p:nextCondLst>
                    <p:cond evt="onMediaBookmark" delay="0">
                      <p:tgtEl>
                        <p14:bmkTgt spid="2" bmkName="Basic Math in Excel  m200:01:41.9"/>
                      </p:tgtEl>
                    </p:cond>
                  </p:nextCondLst>
                </p:seq>
                <p:seq concurrent="1" nextAc="seek">
                  <p:cTn id="196" restart="whenNotActive" fill="hold" evtFilter="cancelBubble" nodeType="interactiveSeq">
                    <p:stCondLst>
                      <p:cond evt="onMediaBookmark" delay="0">
                        <p:tgtEl>
                          <p14:bmkTgt spid="2" bmkName="Basic Math in Excel  m200:01:50.9"/>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6"/>
                                            </p:tgtEl>
                                          </p:cBhvr>
                                        </p:animEffect>
                                        <p:set>
                                          <p:cBhvr>
                                            <p:cTn id="20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1:50.9"/>
                      </p:tgtEl>
                    </p:cond>
                  </p:nextCondLst>
                </p:seq>
                <p:seq concurrent="1" nextAc="seek">
                  <p:cTn id="202" restart="whenNotActive" fill="hold" evtFilter="cancelBubble" nodeType="interactiveSeq">
                    <p:stCondLst>
                      <p:cond evt="onMediaBookmark" delay="0">
                        <p:tgtEl>
                          <p14:bmkTgt spid="2" bmkName="Basic Math in Excel  m200:01:51.0"/>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fade">
                                          <p:cBhvr>
                                            <p:cTn id="207" dur="200"/>
                                            <p:tgtEl>
                                              <p:spTgt spid="27"/>
                                            </p:tgtEl>
                                          </p:cBhvr>
                                        </p:animEffect>
                                      </p:childTnLst>
                                    </p:cTn>
                                  </p:par>
                                </p:childTnLst>
                              </p:cTn>
                            </p:par>
                          </p:childTnLst>
                        </p:cTn>
                      </p:par>
                    </p:childTnLst>
                  </p:cTn>
                  <p:nextCondLst>
                    <p:cond evt="onMediaBookmark" delay="0">
                      <p:tgtEl>
                        <p14:bmkTgt spid="2" bmkName="Basic Math in Excel  m200:01:51.0"/>
                      </p:tgtEl>
                    </p:cond>
                  </p:nextCondLst>
                </p:seq>
                <p:seq concurrent="1" nextAc="seek">
                  <p:cTn id="208" restart="whenNotActive" fill="hold" evtFilter="cancelBubble" nodeType="interactiveSeq">
                    <p:stCondLst>
                      <p:cond evt="onMediaBookmark" delay="0">
                        <p:tgtEl>
                          <p14:bmkTgt spid="2" bmkName="Basic Math in Excel  m200:01:56.4"/>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7"/>
                                            </p:tgtEl>
                                          </p:cBhvr>
                                        </p:animEffect>
                                        <p:set>
                                          <p:cBhvr>
                                            <p:cTn id="21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1:56.4"/>
                      </p:tgtEl>
                    </p:cond>
                  </p:nextCondLst>
                </p:seq>
                <p:seq concurrent="1" nextAc="seek">
                  <p:cTn id="214" restart="whenNotActive" fill="hold" evtFilter="cancelBubble" nodeType="interactiveSeq">
                    <p:stCondLst>
                      <p:cond evt="onMediaBookmark" delay="0">
                        <p:tgtEl>
                          <p14:bmkTgt spid="2" bmkName="Basic Math in Excel  m200:01:56.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00"/>
                                            <p:tgtEl>
                                              <p:spTgt spid="28"/>
                                            </p:tgtEl>
                                          </p:cBhvr>
                                        </p:animEffect>
                                      </p:childTnLst>
                                    </p:cTn>
                                  </p:par>
                                </p:childTnLst>
                              </p:cTn>
                            </p:par>
                          </p:childTnLst>
                        </p:cTn>
                      </p:par>
                    </p:childTnLst>
                  </p:cTn>
                  <p:nextCondLst>
                    <p:cond evt="onMediaBookmark" delay="0">
                      <p:tgtEl>
                        <p14:bmkTgt spid="2" bmkName="Basic Math in Excel  m200:01:56.5"/>
                      </p:tgtEl>
                    </p:cond>
                  </p:nextCondLst>
                </p:seq>
                <p:seq concurrent="1" nextAc="seek">
                  <p:cTn id="220" restart="whenNotActive" fill="hold" evtFilter="cancelBubble" nodeType="interactiveSeq">
                    <p:stCondLst>
                      <p:cond evt="onMediaBookmark" delay="0">
                        <p:tgtEl>
                          <p14:bmkTgt spid="2" bmkName="Basic Math in Excel  m200:02:10.1"/>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8"/>
                                            </p:tgtEl>
                                          </p:cBhvr>
                                        </p:animEffect>
                                        <p:set>
                                          <p:cBhvr>
                                            <p:cTn id="22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2:10.1"/>
                      </p:tgtEl>
                    </p:cond>
                  </p:nextCondLst>
                </p:seq>
                <p:seq concurrent="1" nextAc="seek">
                  <p:cTn id="226" restart="whenNotActive" fill="hold" evtFilter="cancelBubble" nodeType="interactiveSeq">
                    <p:stCondLst>
                      <p:cond evt="onMediaBookmark" delay="0">
                        <p:tgtEl>
                          <p14:bmkTgt spid="2" bmkName="Basic Math in Excel  m200:02:10.2"/>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9"/>
                                            </p:tgtEl>
                                            <p:attrNameLst>
                                              <p:attrName>style.visibility</p:attrName>
                                            </p:attrNameLst>
                                          </p:cBhvr>
                                          <p:to>
                                            <p:strVal val="visible"/>
                                          </p:to>
                                        </p:set>
                                        <p:animEffect transition="in" filter="fade">
                                          <p:cBhvr>
                                            <p:cTn id="231" dur="200"/>
                                            <p:tgtEl>
                                              <p:spTgt spid="29"/>
                                            </p:tgtEl>
                                          </p:cBhvr>
                                        </p:animEffect>
                                      </p:childTnLst>
                                    </p:cTn>
                                  </p:par>
                                </p:childTnLst>
                              </p:cTn>
                            </p:par>
                          </p:childTnLst>
                        </p:cTn>
                      </p:par>
                    </p:childTnLst>
                  </p:cTn>
                  <p:nextCondLst>
                    <p:cond evt="onMediaBookmark" delay="0">
                      <p:tgtEl>
                        <p14:bmkTgt spid="2" bmkName="Basic Math in Excel  m200:02:10.2"/>
                      </p:tgtEl>
                    </p:cond>
                  </p:nextCondLst>
                </p:seq>
                <p:seq concurrent="1" nextAc="seek">
                  <p:cTn id="232" restart="whenNotActive" fill="hold" evtFilter="cancelBubble" nodeType="interactiveSeq">
                    <p:stCondLst>
                      <p:cond evt="onMediaBookmark" delay="0">
                        <p:tgtEl>
                          <p14:bmkTgt spid="2" bmkName="Basic Math in Excel  m200:02:18.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9"/>
                                            </p:tgtEl>
                                          </p:cBhvr>
                                        </p:animEffect>
                                        <p:set>
                                          <p:cBhvr>
                                            <p:cTn id="23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2:18.1"/>
                      </p:tgtEl>
                    </p:cond>
                  </p:nextCondLst>
                </p:seq>
                <p:seq concurrent="1" nextAc="seek">
                  <p:cTn id="238" restart="whenNotActive" fill="hold" evtFilter="cancelBubble" nodeType="interactiveSeq">
                    <p:stCondLst>
                      <p:cond evt="onMediaBookmark" delay="0">
                        <p:tgtEl>
                          <p14:bmkTgt spid="2" bmkName="Basic Math in Excel  m200:02:18.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0"/>
                                            </p:tgtEl>
                                            <p:attrNameLst>
                                              <p:attrName>style.visibility</p:attrName>
                                            </p:attrNameLst>
                                          </p:cBhvr>
                                          <p:to>
                                            <p:strVal val="visible"/>
                                          </p:to>
                                        </p:set>
                                        <p:animEffect transition="in" filter="fade">
                                          <p:cBhvr>
                                            <p:cTn id="243" dur="200"/>
                                            <p:tgtEl>
                                              <p:spTgt spid="30"/>
                                            </p:tgtEl>
                                          </p:cBhvr>
                                        </p:animEffect>
                                      </p:childTnLst>
                                    </p:cTn>
                                  </p:par>
                                </p:childTnLst>
                              </p:cTn>
                            </p:par>
                          </p:childTnLst>
                        </p:cTn>
                      </p:par>
                    </p:childTnLst>
                  </p:cTn>
                  <p:nextCondLst>
                    <p:cond evt="onMediaBookmark" delay="0">
                      <p:tgtEl>
                        <p14:bmkTgt spid="2" bmkName="Basic Math in Excel  m200:02:18.2"/>
                      </p:tgtEl>
                    </p:cond>
                  </p:nextCondLst>
                </p:seq>
                <p:seq concurrent="1" nextAc="seek">
                  <p:cTn id="244" restart="whenNotActive" fill="hold" evtFilter="cancelBubble" nodeType="interactiveSeq">
                    <p:stCondLst>
                      <p:cond evt="onMediaBookmark" delay="0">
                        <p:tgtEl>
                          <p14:bmkTgt spid="2" bmkName="Basic Math in Excel  m200:02:23.9"/>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0"/>
                                            </p:tgtEl>
                                          </p:cBhvr>
                                        </p:animEffect>
                                        <p:set>
                                          <p:cBhvr>
                                            <p:cTn id="24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2:23.9"/>
                      </p:tgtEl>
                    </p:cond>
                  </p:nextCondLst>
                </p:seq>
                <p:seq concurrent="1" nextAc="seek">
                  <p:cTn id="250" restart="whenNotActive" fill="hold" evtFilter="cancelBubble" nodeType="interactiveSeq">
                    <p:stCondLst>
                      <p:cond evt="onMediaBookmark" delay="0">
                        <p:tgtEl>
                          <p14:bmkTgt spid="2" bmkName="Basic Math in Excel  m200:02:24.0"/>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1"/>
                                            </p:tgtEl>
                                            <p:attrNameLst>
                                              <p:attrName>style.visibility</p:attrName>
                                            </p:attrNameLst>
                                          </p:cBhvr>
                                          <p:to>
                                            <p:strVal val="visible"/>
                                          </p:to>
                                        </p:set>
                                        <p:animEffect transition="in" filter="fade">
                                          <p:cBhvr>
                                            <p:cTn id="255" dur="200"/>
                                            <p:tgtEl>
                                              <p:spTgt spid="31"/>
                                            </p:tgtEl>
                                          </p:cBhvr>
                                        </p:animEffect>
                                      </p:childTnLst>
                                    </p:cTn>
                                  </p:par>
                                </p:childTnLst>
                              </p:cTn>
                            </p:par>
                          </p:childTnLst>
                        </p:cTn>
                      </p:par>
                    </p:childTnLst>
                  </p:cTn>
                  <p:nextCondLst>
                    <p:cond evt="onMediaBookmark" delay="0">
                      <p:tgtEl>
                        <p14:bmkTgt spid="2" bmkName="Basic Math in Excel  m200:02:24.0"/>
                      </p:tgtEl>
                    </p:cond>
                  </p:nextCondLst>
                </p:seq>
                <p:seq concurrent="1" nextAc="seek">
                  <p:cTn id="256" restart="whenNotActive" fill="hold" evtFilter="cancelBubble" nodeType="interactiveSeq">
                    <p:stCondLst>
                      <p:cond evt="onMediaBookmark" delay="0">
                        <p:tgtEl>
                          <p14:bmkTgt spid="2" bmkName="Basic Math in Excel  m200:02:37.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1"/>
                                            </p:tgtEl>
                                          </p:cBhvr>
                                        </p:animEffect>
                                        <p:set>
                                          <p:cBhvr>
                                            <p:cTn id="26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2:37.2"/>
                      </p:tgtEl>
                    </p:cond>
                  </p:nextCondLst>
                </p:seq>
                <p:seq concurrent="1" nextAc="seek">
                  <p:cTn id="262" restart="whenNotActive" fill="hold" evtFilter="cancelBubble" nodeType="interactiveSeq">
                    <p:stCondLst>
                      <p:cond evt="onMediaBookmark" delay="0">
                        <p:tgtEl>
                          <p14:bmkTgt spid="2" bmkName="Basic Math in Excel  m200:02:37.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3"/>
                                            </p:tgtEl>
                                            <p:attrNameLst>
                                              <p:attrName>style.visibility</p:attrName>
                                            </p:attrNameLst>
                                          </p:cBhvr>
                                          <p:to>
                                            <p:strVal val="visible"/>
                                          </p:to>
                                        </p:set>
                                        <p:animEffect transition="in" filter="fade">
                                          <p:cBhvr>
                                            <p:cTn id="267" dur="200"/>
                                            <p:tgtEl>
                                              <p:spTgt spid="33"/>
                                            </p:tgtEl>
                                          </p:cBhvr>
                                        </p:animEffect>
                                      </p:childTnLst>
                                    </p:cTn>
                                  </p:par>
                                </p:childTnLst>
                              </p:cTn>
                            </p:par>
                          </p:childTnLst>
                        </p:cTn>
                      </p:par>
                    </p:childTnLst>
                  </p:cTn>
                  <p:nextCondLst>
                    <p:cond evt="onMediaBookmark" delay="0">
                      <p:tgtEl>
                        <p14:bmkTgt spid="2" bmkName="Basic Math in Excel  m200:02:37.3"/>
                      </p:tgtEl>
                    </p:cond>
                  </p:nextCondLst>
                </p:seq>
                <p:seq concurrent="1" nextAc="seek">
                  <p:cTn id="268" restart="whenNotActive" fill="hold" evtFilter="cancelBubble" nodeType="interactiveSeq">
                    <p:stCondLst>
                      <p:cond evt="onMediaBookmark" delay="0">
                        <p:tgtEl>
                          <p14:bmkTgt spid="2" bmkName="Basic Math in Excel  m200:02:40.8"/>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3"/>
                                            </p:tgtEl>
                                          </p:cBhvr>
                                        </p:animEffect>
                                        <p:set>
                                          <p:cBhvr>
                                            <p:cTn id="273"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2:40.8"/>
                      </p:tgtEl>
                    </p:cond>
                  </p:nextCondLst>
                </p:seq>
                <p:seq concurrent="1" nextAc="seek">
                  <p:cTn id="274" restart="whenNotActive" fill="hold" evtFilter="cancelBubble" nodeType="interactiveSeq">
                    <p:stCondLst>
                      <p:cond evt="onMediaBookmark" delay="0">
                        <p:tgtEl>
                          <p14:bmkTgt spid="2" bmkName="Basic Math in Excel  m200:02:40.9"/>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4"/>
                                            </p:tgtEl>
                                            <p:attrNameLst>
                                              <p:attrName>style.visibility</p:attrName>
                                            </p:attrNameLst>
                                          </p:cBhvr>
                                          <p:to>
                                            <p:strVal val="visible"/>
                                          </p:to>
                                        </p:set>
                                        <p:animEffect transition="in" filter="fade">
                                          <p:cBhvr>
                                            <p:cTn id="279" dur="200"/>
                                            <p:tgtEl>
                                              <p:spTgt spid="34"/>
                                            </p:tgtEl>
                                          </p:cBhvr>
                                        </p:animEffect>
                                      </p:childTnLst>
                                    </p:cTn>
                                  </p:par>
                                </p:childTnLst>
                              </p:cTn>
                            </p:par>
                          </p:childTnLst>
                        </p:cTn>
                      </p:par>
                    </p:childTnLst>
                  </p:cTn>
                  <p:nextCondLst>
                    <p:cond evt="onMediaBookmark" delay="0">
                      <p:tgtEl>
                        <p14:bmkTgt spid="2" bmkName="Basic Math in Excel  m200:02:40.9"/>
                      </p:tgtEl>
                    </p:cond>
                  </p:nextCondLst>
                </p:seq>
                <p:seq concurrent="1" nextAc="seek">
                  <p:cTn id="280" restart="whenNotActive" fill="hold" evtFilter="cancelBubble" nodeType="interactiveSeq">
                    <p:stCondLst>
                      <p:cond evt="onMediaBookmark" delay="0">
                        <p:tgtEl>
                          <p14:bmkTgt spid="2" bmkName="Basic Math in Excel  m200:02:48.4"/>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4"/>
                                            </p:tgtEl>
                                          </p:cBhvr>
                                        </p:animEffect>
                                        <p:set>
                                          <p:cBhvr>
                                            <p:cTn id="285"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2:48.4"/>
                      </p:tgtEl>
                    </p:cond>
                  </p:nextCondLst>
                </p:seq>
                <p:seq concurrent="1" nextAc="seek">
                  <p:cTn id="286" restart="whenNotActive" fill="hold" evtFilter="cancelBubble" nodeType="interactiveSeq">
                    <p:stCondLst>
                      <p:cond evt="onMediaBookmark" delay="0">
                        <p:tgtEl>
                          <p14:bmkTgt spid="2" bmkName="Basic Math in Excel  m200:02:48.5"/>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7"/>
                                            </p:tgtEl>
                                            <p:attrNameLst>
                                              <p:attrName>style.visibility</p:attrName>
                                            </p:attrNameLst>
                                          </p:cBhvr>
                                          <p:to>
                                            <p:strVal val="visible"/>
                                          </p:to>
                                        </p:set>
                                        <p:animEffect transition="in" filter="fade">
                                          <p:cBhvr>
                                            <p:cTn id="291" dur="200"/>
                                            <p:tgtEl>
                                              <p:spTgt spid="67"/>
                                            </p:tgtEl>
                                          </p:cBhvr>
                                        </p:animEffect>
                                      </p:childTnLst>
                                    </p:cTn>
                                  </p:par>
                                </p:childTnLst>
                              </p:cTn>
                            </p:par>
                          </p:childTnLst>
                        </p:cTn>
                      </p:par>
                    </p:childTnLst>
                  </p:cTn>
                  <p:nextCondLst>
                    <p:cond evt="onMediaBookmark" delay="0">
                      <p:tgtEl>
                        <p14:bmkTgt spid="2" bmkName="Basic Math in Excel  m200:02:48.5"/>
                      </p:tgtEl>
                    </p:cond>
                  </p:nextCondLst>
                </p:seq>
                <p:seq concurrent="1" nextAc="seek">
                  <p:cTn id="292" restart="whenNotActive" fill="hold" evtFilter="cancelBubble" nodeType="interactiveSeq">
                    <p:stCondLst>
                      <p:cond evt="onMediaBookmark" delay="0">
                        <p:tgtEl>
                          <p14:bmkTgt spid="2" bmkName="Basic Math in Excel  m200:02:55.8"/>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7"/>
                                            </p:tgtEl>
                                          </p:cBhvr>
                                        </p:animEffect>
                                        <p:set>
                                          <p:cBhvr>
                                            <p:cTn id="297"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2:55.8"/>
                      </p:tgtEl>
                    </p:cond>
                  </p:nextCondLst>
                </p:seq>
                <p:seq concurrent="1" nextAc="seek">
                  <p:cTn id="298" restart="whenNotActive" fill="hold" evtFilter="cancelBubble" nodeType="interactiveSeq">
                    <p:stCondLst>
                      <p:cond evt="onMediaBookmark" delay="0">
                        <p:tgtEl>
                          <p14:bmkTgt spid="2" bmkName="Basic Math in Excel  m200:02:55.9"/>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8"/>
                                            </p:tgtEl>
                                            <p:attrNameLst>
                                              <p:attrName>style.visibility</p:attrName>
                                            </p:attrNameLst>
                                          </p:cBhvr>
                                          <p:to>
                                            <p:strVal val="visible"/>
                                          </p:to>
                                        </p:set>
                                        <p:animEffect transition="in" filter="fade">
                                          <p:cBhvr>
                                            <p:cTn id="303" dur="200"/>
                                            <p:tgtEl>
                                              <p:spTgt spid="68"/>
                                            </p:tgtEl>
                                          </p:cBhvr>
                                        </p:animEffect>
                                      </p:childTnLst>
                                    </p:cTn>
                                  </p:par>
                                </p:childTnLst>
                              </p:cTn>
                            </p:par>
                          </p:childTnLst>
                        </p:cTn>
                      </p:par>
                    </p:childTnLst>
                  </p:cTn>
                  <p:nextCondLst>
                    <p:cond evt="onMediaBookmark" delay="0">
                      <p:tgtEl>
                        <p14:bmkTgt spid="2" bmkName="Basic Math in Excel  m200:02:55.9"/>
                      </p:tgtEl>
                    </p:cond>
                  </p:nextCondLst>
                </p:seq>
                <p:seq concurrent="1" nextAc="seek">
                  <p:cTn id="304" restart="whenNotActive" fill="hold" evtFilter="cancelBubble" nodeType="interactiveSeq">
                    <p:stCondLst>
                      <p:cond evt="onMediaBookmark" delay="0">
                        <p:tgtEl>
                          <p14:bmkTgt spid="2" bmkName="Basic Math in Excel  m200:03:00.3"/>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8"/>
                                            </p:tgtEl>
                                          </p:cBhvr>
                                        </p:animEffect>
                                        <p:set>
                                          <p:cBhvr>
                                            <p:cTn id="309"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3:00.3"/>
                      </p:tgtEl>
                    </p:cond>
                  </p:nextCondLst>
                </p:seq>
                <p:seq concurrent="1" nextAc="seek">
                  <p:cTn id="310" restart="whenNotActive" fill="hold" evtFilter="cancelBubble" nodeType="interactiveSeq">
                    <p:stCondLst>
                      <p:cond evt="onMediaBookmark" delay="0">
                        <p:tgtEl>
                          <p14:bmkTgt spid="2" bmkName="Basic Math in Excel  m200:03:00.4"/>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9"/>
                                            </p:tgtEl>
                                            <p:attrNameLst>
                                              <p:attrName>style.visibility</p:attrName>
                                            </p:attrNameLst>
                                          </p:cBhvr>
                                          <p:to>
                                            <p:strVal val="visible"/>
                                          </p:to>
                                        </p:set>
                                        <p:animEffect transition="in" filter="fade">
                                          <p:cBhvr>
                                            <p:cTn id="315" dur="200"/>
                                            <p:tgtEl>
                                              <p:spTgt spid="69"/>
                                            </p:tgtEl>
                                          </p:cBhvr>
                                        </p:animEffect>
                                      </p:childTnLst>
                                    </p:cTn>
                                  </p:par>
                                </p:childTnLst>
                              </p:cTn>
                            </p:par>
                          </p:childTnLst>
                        </p:cTn>
                      </p:par>
                    </p:childTnLst>
                  </p:cTn>
                  <p:nextCondLst>
                    <p:cond evt="onMediaBookmark" delay="0">
                      <p:tgtEl>
                        <p14:bmkTgt spid="2" bmkName="Basic Math in Excel  m200:03:00.4"/>
                      </p:tgtEl>
                    </p:cond>
                  </p:nextCondLst>
                </p:seq>
                <p:seq concurrent="1" nextAc="seek">
                  <p:cTn id="316" restart="whenNotActive" fill="hold" evtFilter="cancelBubble" nodeType="interactiveSeq">
                    <p:stCondLst>
                      <p:cond evt="onMediaBookmark" delay="0">
                        <p:tgtEl>
                          <p14:bmkTgt spid="2" bmkName="Basic Math in Excel  m200:03:17.3"/>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9"/>
                                            </p:tgtEl>
                                          </p:cBhvr>
                                        </p:animEffect>
                                        <p:set>
                                          <p:cBhvr>
                                            <p:cTn id="321"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3:17.3"/>
                      </p:tgtEl>
                    </p:cond>
                  </p:nextCondLst>
                </p:seq>
                <p:seq concurrent="1" nextAc="seek">
                  <p:cTn id="322" restart="whenNotActive" fill="hold" evtFilter="cancelBubble" nodeType="interactiveSeq">
                    <p:stCondLst>
                      <p:cond evt="onMediaBookmark" delay="0">
                        <p:tgtEl>
                          <p14:bmkTgt spid="2" bmkName="Basic Math in Excel  m200:03:17.4"/>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0"/>
                                            </p:tgtEl>
                                            <p:attrNameLst>
                                              <p:attrName>style.visibility</p:attrName>
                                            </p:attrNameLst>
                                          </p:cBhvr>
                                          <p:to>
                                            <p:strVal val="visible"/>
                                          </p:to>
                                        </p:set>
                                        <p:animEffect transition="in" filter="fade">
                                          <p:cBhvr>
                                            <p:cTn id="327" dur="200"/>
                                            <p:tgtEl>
                                              <p:spTgt spid="70"/>
                                            </p:tgtEl>
                                          </p:cBhvr>
                                        </p:animEffect>
                                      </p:childTnLst>
                                    </p:cTn>
                                  </p:par>
                                </p:childTnLst>
                              </p:cTn>
                            </p:par>
                          </p:childTnLst>
                        </p:cTn>
                      </p:par>
                    </p:childTnLst>
                  </p:cTn>
                  <p:nextCondLst>
                    <p:cond evt="onMediaBookmark" delay="0">
                      <p:tgtEl>
                        <p14:bmkTgt spid="2" bmkName="Basic Math in Excel  m200:03:17.4"/>
                      </p:tgtEl>
                    </p:cond>
                  </p:nextCondLst>
                </p:seq>
                <p:seq concurrent="1" nextAc="seek">
                  <p:cTn id="328" restart="whenNotActive" fill="hold" evtFilter="cancelBubble" nodeType="interactiveSeq">
                    <p:stCondLst>
                      <p:cond evt="onMediaBookmark" delay="0">
                        <p:tgtEl>
                          <p14:bmkTgt spid="2" bmkName="Basic Math in Excel  m200:03:35.1"/>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0"/>
                                            </p:tgtEl>
                                          </p:cBhvr>
                                        </p:animEffect>
                                        <p:set>
                                          <p:cBhvr>
                                            <p:cTn id="333"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3:35.1"/>
                      </p:tgtEl>
                    </p:cond>
                  </p:nextCondLst>
                </p:seq>
                <p:seq concurrent="1" nextAc="seek">
                  <p:cTn id="334" restart="whenNotActive" fill="hold" evtFilter="cancelBubble" nodeType="interactiveSeq">
                    <p:stCondLst>
                      <p:cond evt="onMediaBookmark" delay="0">
                        <p:tgtEl>
                          <p14:bmkTgt spid="2" bmkName="Basic Math in Excel  m200:03:35.2"/>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1"/>
                                            </p:tgtEl>
                                            <p:attrNameLst>
                                              <p:attrName>style.visibility</p:attrName>
                                            </p:attrNameLst>
                                          </p:cBhvr>
                                          <p:to>
                                            <p:strVal val="visible"/>
                                          </p:to>
                                        </p:set>
                                        <p:animEffect transition="in" filter="fade">
                                          <p:cBhvr>
                                            <p:cTn id="339" dur="200"/>
                                            <p:tgtEl>
                                              <p:spTgt spid="71"/>
                                            </p:tgtEl>
                                          </p:cBhvr>
                                        </p:animEffect>
                                      </p:childTnLst>
                                    </p:cTn>
                                  </p:par>
                                </p:childTnLst>
                              </p:cTn>
                            </p:par>
                          </p:childTnLst>
                        </p:cTn>
                      </p:par>
                    </p:childTnLst>
                  </p:cTn>
                  <p:nextCondLst>
                    <p:cond evt="onMediaBookmark" delay="0">
                      <p:tgtEl>
                        <p14:bmkTgt spid="2" bmkName="Basic Math in Excel  m200:03:35.2"/>
                      </p:tgtEl>
                    </p:cond>
                  </p:nextCondLst>
                </p:seq>
                <p:seq concurrent="1" nextAc="seek">
                  <p:cTn id="340" restart="whenNotActive" fill="hold" evtFilter="cancelBubble" nodeType="interactiveSeq">
                    <p:stCondLst>
                      <p:cond evt="onMediaBookmark" delay="0">
                        <p:tgtEl>
                          <p14:bmkTgt spid="2" bmkName="Basic Math in Excel  m200:03:40.8"/>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1"/>
                                            </p:tgtEl>
                                          </p:cBhvr>
                                        </p:animEffect>
                                        <p:set>
                                          <p:cBhvr>
                                            <p:cTn id="345"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3:40.8"/>
                      </p:tgtEl>
                    </p:cond>
                  </p:nextCondLst>
                </p:seq>
                <p:seq concurrent="1" nextAc="seek">
                  <p:cTn id="346" restart="whenNotActive" fill="hold" evtFilter="cancelBubble" nodeType="interactiveSeq">
                    <p:stCondLst>
                      <p:cond evt="onMediaBookmark" delay="0">
                        <p:tgtEl>
                          <p14:bmkTgt spid="2" bmkName="Basic Math in Excel  m200:03:40.9"/>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2"/>
                                            </p:tgtEl>
                                            <p:attrNameLst>
                                              <p:attrName>style.visibility</p:attrName>
                                            </p:attrNameLst>
                                          </p:cBhvr>
                                          <p:to>
                                            <p:strVal val="visible"/>
                                          </p:to>
                                        </p:set>
                                        <p:animEffect transition="in" filter="fade">
                                          <p:cBhvr>
                                            <p:cTn id="351" dur="200"/>
                                            <p:tgtEl>
                                              <p:spTgt spid="72"/>
                                            </p:tgtEl>
                                          </p:cBhvr>
                                        </p:animEffect>
                                      </p:childTnLst>
                                    </p:cTn>
                                  </p:par>
                                </p:childTnLst>
                              </p:cTn>
                            </p:par>
                          </p:childTnLst>
                        </p:cTn>
                      </p:par>
                    </p:childTnLst>
                  </p:cTn>
                  <p:nextCondLst>
                    <p:cond evt="onMediaBookmark" delay="0">
                      <p:tgtEl>
                        <p14:bmkTgt spid="2" bmkName="Basic Math in Excel  m200:03:40.9"/>
                      </p:tgtEl>
                    </p:cond>
                  </p:nextCondLst>
                </p:seq>
                <p:seq concurrent="1" nextAc="seek">
                  <p:cTn id="352" restart="whenNotActive" fill="hold" evtFilter="cancelBubble" nodeType="interactiveSeq">
                    <p:stCondLst>
                      <p:cond evt="onMediaBookmark" delay="0">
                        <p:tgtEl>
                          <p14:bmkTgt spid="2" bmkName="Basic Math in Excel  m200:03:46.4"/>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2"/>
                                            </p:tgtEl>
                                          </p:cBhvr>
                                        </p:animEffect>
                                        <p:set>
                                          <p:cBhvr>
                                            <p:cTn id="357"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3:46.4"/>
                      </p:tgtEl>
                    </p:cond>
                  </p:nextCondLst>
                </p:seq>
                <p:seq concurrent="1" nextAc="seek">
                  <p:cTn id="358" restart="whenNotActive" fill="hold" evtFilter="cancelBubble" nodeType="interactiveSeq">
                    <p:stCondLst>
                      <p:cond evt="onMediaBookmark" delay="0">
                        <p:tgtEl>
                          <p14:bmkTgt spid="2" bmkName="Basic Math in Excel  m200:03:46.5"/>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3"/>
                                            </p:tgtEl>
                                            <p:attrNameLst>
                                              <p:attrName>style.visibility</p:attrName>
                                            </p:attrNameLst>
                                          </p:cBhvr>
                                          <p:to>
                                            <p:strVal val="visible"/>
                                          </p:to>
                                        </p:set>
                                        <p:animEffect transition="in" filter="fade">
                                          <p:cBhvr>
                                            <p:cTn id="363" dur="200"/>
                                            <p:tgtEl>
                                              <p:spTgt spid="73"/>
                                            </p:tgtEl>
                                          </p:cBhvr>
                                        </p:animEffect>
                                      </p:childTnLst>
                                    </p:cTn>
                                  </p:par>
                                </p:childTnLst>
                              </p:cTn>
                            </p:par>
                          </p:childTnLst>
                        </p:cTn>
                      </p:par>
                    </p:childTnLst>
                  </p:cTn>
                  <p:nextCondLst>
                    <p:cond evt="onMediaBookmark" delay="0">
                      <p:tgtEl>
                        <p14:bmkTgt spid="2" bmkName="Basic Math in Excel  m200:03:46.5"/>
                      </p:tgtEl>
                    </p:cond>
                  </p:nextCondLst>
                </p:seq>
                <p:seq concurrent="1" nextAc="seek">
                  <p:cTn id="364" restart="whenNotActive" fill="hold" evtFilter="cancelBubble" nodeType="interactiveSeq">
                    <p:stCondLst>
                      <p:cond evt="onMediaBookmark" delay="0">
                        <p:tgtEl>
                          <p14:bmkTgt spid="2" bmkName="Basic Math in Excel  m200:03:52.6"/>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3"/>
                                            </p:tgtEl>
                                          </p:cBhvr>
                                        </p:animEffect>
                                        <p:set>
                                          <p:cBhvr>
                                            <p:cTn id="369"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3:52.6"/>
                      </p:tgtEl>
                    </p:cond>
                  </p:nextCondLst>
                </p:seq>
                <p:seq concurrent="1" nextAc="seek">
                  <p:cTn id="370" restart="whenNotActive" fill="hold" evtFilter="cancelBubble" nodeType="interactiveSeq">
                    <p:stCondLst>
                      <p:cond evt="onMediaBookmark" delay="0">
                        <p:tgtEl>
                          <p14:bmkTgt spid="2" bmkName="Basic Math in Excel  m200:03:52.7"/>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5"/>
                                            </p:tgtEl>
                                            <p:attrNameLst>
                                              <p:attrName>style.visibility</p:attrName>
                                            </p:attrNameLst>
                                          </p:cBhvr>
                                          <p:to>
                                            <p:strVal val="visible"/>
                                          </p:to>
                                        </p:set>
                                        <p:animEffect transition="in" filter="fade">
                                          <p:cBhvr>
                                            <p:cTn id="375" dur="200"/>
                                            <p:tgtEl>
                                              <p:spTgt spid="75"/>
                                            </p:tgtEl>
                                          </p:cBhvr>
                                        </p:animEffect>
                                      </p:childTnLst>
                                    </p:cTn>
                                  </p:par>
                                </p:childTnLst>
                              </p:cTn>
                            </p:par>
                          </p:childTnLst>
                        </p:cTn>
                      </p:par>
                    </p:childTnLst>
                  </p:cTn>
                  <p:nextCondLst>
                    <p:cond evt="onMediaBookmark" delay="0">
                      <p:tgtEl>
                        <p14:bmkTgt spid="2" bmkName="Basic Math in Excel  m200:03:52.7"/>
                      </p:tgtEl>
                    </p:cond>
                  </p:nextCondLst>
                </p:seq>
                <p:seq concurrent="1" nextAc="seek">
                  <p:cTn id="376" restart="whenNotActive" fill="hold" evtFilter="cancelBubble" nodeType="interactiveSeq">
                    <p:stCondLst>
                      <p:cond evt="onMediaBookmark" delay="0">
                        <p:tgtEl>
                          <p14:bmkTgt spid="2" bmkName="Basic Math in Excel  m200:03:57.7"/>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5"/>
                                            </p:tgtEl>
                                          </p:cBhvr>
                                        </p:animEffect>
                                        <p:set>
                                          <p:cBhvr>
                                            <p:cTn id="381"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3:57.7"/>
                      </p:tgtEl>
                    </p:cond>
                  </p:nextCondLst>
                </p:seq>
                <p:seq concurrent="1" nextAc="seek">
                  <p:cTn id="382" restart="whenNotActive" fill="hold" evtFilter="cancelBubble" nodeType="interactiveSeq">
                    <p:stCondLst>
                      <p:cond evt="onMediaBookmark" delay="0">
                        <p:tgtEl>
                          <p14:bmkTgt spid="2" bmkName="Basic Math in Excel  m200:03:57.8"/>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6"/>
                                            </p:tgtEl>
                                            <p:attrNameLst>
                                              <p:attrName>style.visibility</p:attrName>
                                            </p:attrNameLst>
                                          </p:cBhvr>
                                          <p:to>
                                            <p:strVal val="visible"/>
                                          </p:to>
                                        </p:set>
                                        <p:animEffect transition="in" filter="fade">
                                          <p:cBhvr>
                                            <p:cTn id="387" dur="200"/>
                                            <p:tgtEl>
                                              <p:spTgt spid="76"/>
                                            </p:tgtEl>
                                          </p:cBhvr>
                                        </p:animEffect>
                                      </p:childTnLst>
                                    </p:cTn>
                                  </p:par>
                                </p:childTnLst>
                              </p:cTn>
                            </p:par>
                          </p:childTnLst>
                        </p:cTn>
                      </p:par>
                    </p:childTnLst>
                  </p:cTn>
                  <p:nextCondLst>
                    <p:cond evt="onMediaBookmark" delay="0">
                      <p:tgtEl>
                        <p14:bmkTgt spid="2" bmkName="Basic Math in Excel  m200:03:57.8"/>
                      </p:tgtEl>
                    </p:cond>
                  </p:nextCondLst>
                </p:seq>
                <p:seq concurrent="1" nextAc="seek">
                  <p:cTn id="388" restart="whenNotActive" fill="hold" evtFilter="cancelBubble" nodeType="interactiveSeq">
                    <p:stCondLst>
                      <p:cond evt="onMediaBookmark" delay="0">
                        <p:tgtEl>
                          <p14:bmkTgt spid="2" bmkName="Basic Math in Excel  m200:04:06.5"/>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6"/>
                                            </p:tgtEl>
                                          </p:cBhvr>
                                        </p:animEffect>
                                        <p:set>
                                          <p:cBhvr>
                                            <p:cTn id="393"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4:06.5"/>
                      </p:tgtEl>
                    </p:cond>
                  </p:nextCondLst>
                </p:seq>
                <p:seq concurrent="1" nextAc="seek">
                  <p:cTn id="394" restart="whenNotActive" fill="hold" evtFilter="cancelBubble" nodeType="interactiveSeq">
                    <p:stCondLst>
                      <p:cond evt="onMediaBookmark" delay="0">
                        <p:tgtEl>
                          <p14:bmkTgt spid="2" bmkName="Basic Math in Excel  m200:04:06.6"/>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7"/>
                                            </p:tgtEl>
                                            <p:attrNameLst>
                                              <p:attrName>style.visibility</p:attrName>
                                            </p:attrNameLst>
                                          </p:cBhvr>
                                          <p:to>
                                            <p:strVal val="visible"/>
                                          </p:to>
                                        </p:set>
                                        <p:animEffect transition="in" filter="fade">
                                          <p:cBhvr>
                                            <p:cTn id="399" dur="200"/>
                                            <p:tgtEl>
                                              <p:spTgt spid="77"/>
                                            </p:tgtEl>
                                          </p:cBhvr>
                                        </p:animEffect>
                                      </p:childTnLst>
                                    </p:cTn>
                                  </p:par>
                                </p:childTnLst>
                              </p:cTn>
                            </p:par>
                          </p:childTnLst>
                        </p:cTn>
                      </p:par>
                    </p:childTnLst>
                  </p:cTn>
                  <p:nextCondLst>
                    <p:cond evt="onMediaBookmark" delay="0">
                      <p:tgtEl>
                        <p14:bmkTgt spid="2" bmkName="Basic Math in Excel  m200:04:06.6"/>
                      </p:tgtEl>
                    </p:cond>
                  </p:nextCondLst>
                </p:seq>
                <p:seq concurrent="1" nextAc="seek">
                  <p:cTn id="400" restart="whenNotActive" fill="hold" evtFilter="cancelBubble" nodeType="interactiveSeq">
                    <p:stCondLst>
                      <p:cond evt="onMediaBookmark" delay="0">
                        <p:tgtEl>
                          <p14:bmkTgt spid="2" bmkName="Basic Math in Excel  m200:04:11.8"/>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7"/>
                                            </p:tgtEl>
                                          </p:cBhvr>
                                        </p:animEffect>
                                        <p:set>
                                          <p:cBhvr>
                                            <p:cTn id="405"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4:11.8"/>
                      </p:tgtEl>
                    </p:cond>
                  </p:nextCondLst>
                </p:seq>
                <p:seq concurrent="1" nextAc="seek">
                  <p:cTn id="406" restart="whenNotActive" fill="hold" evtFilter="cancelBubble" nodeType="interactiveSeq">
                    <p:stCondLst>
                      <p:cond evt="onMediaBookmark" delay="0">
                        <p:tgtEl>
                          <p14:bmkTgt spid="2" bmkName="Basic Math in Excel  m200:04:11.9"/>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8"/>
                                            </p:tgtEl>
                                            <p:attrNameLst>
                                              <p:attrName>style.visibility</p:attrName>
                                            </p:attrNameLst>
                                          </p:cBhvr>
                                          <p:to>
                                            <p:strVal val="visible"/>
                                          </p:to>
                                        </p:set>
                                        <p:animEffect transition="in" filter="fade">
                                          <p:cBhvr>
                                            <p:cTn id="411" dur="200"/>
                                            <p:tgtEl>
                                              <p:spTgt spid="78"/>
                                            </p:tgtEl>
                                          </p:cBhvr>
                                        </p:animEffect>
                                      </p:childTnLst>
                                    </p:cTn>
                                  </p:par>
                                </p:childTnLst>
                              </p:cTn>
                            </p:par>
                          </p:childTnLst>
                        </p:cTn>
                      </p:par>
                    </p:childTnLst>
                  </p:cTn>
                  <p:nextCondLst>
                    <p:cond evt="onMediaBookmark" delay="0">
                      <p:tgtEl>
                        <p14:bmkTgt spid="2" bmkName="Basic Math in Excel  m200:04:11.9"/>
                      </p:tgtEl>
                    </p:cond>
                  </p:nextCondLst>
                </p:seq>
                <p:seq concurrent="1" nextAc="seek">
                  <p:cTn id="412" restart="whenNotActive" fill="hold" evtFilter="cancelBubble" nodeType="interactiveSeq">
                    <p:stCondLst>
                      <p:cond evt="onMediaBookmark" delay="0">
                        <p:tgtEl>
                          <p14:bmkTgt spid="2" bmkName="Basic Math in Excel  m200:04:29.1"/>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8"/>
                                            </p:tgtEl>
                                          </p:cBhvr>
                                        </p:animEffect>
                                        <p:set>
                                          <p:cBhvr>
                                            <p:cTn id="417"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4:29.1"/>
                      </p:tgtEl>
                    </p:cond>
                  </p:nextCondLst>
                </p:seq>
                <p:seq concurrent="1" nextAc="seek">
                  <p:cTn id="418" restart="whenNotActive" fill="hold" evtFilter="cancelBubble" nodeType="interactiveSeq">
                    <p:stCondLst>
                      <p:cond evt="onMediaBookmark" delay="0">
                        <p:tgtEl>
                          <p14:bmkTgt spid="2" bmkName="Basic Math in Excel  m200:04:29.2"/>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9"/>
                                            </p:tgtEl>
                                            <p:attrNameLst>
                                              <p:attrName>style.visibility</p:attrName>
                                            </p:attrNameLst>
                                          </p:cBhvr>
                                          <p:to>
                                            <p:strVal val="visible"/>
                                          </p:to>
                                        </p:set>
                                        <p:animEffect transition="in" filter="fade">
                                          <p:cBhvr>
                                            <p:cTn id="423" dur="200"/>
                                            <p:tgtEl>
                                              <p:spTgt spid="79"/>
                                            </p:tgtEl>
                                          </p:cBhvr>
                                        </p:animEffect>
                                      </p:childTnLst>
                                    </p:cTn>
                                  </p:par>
                                </p:childTnLst>
                              </p:cTn>
                            </p:par>
                          </p:childTnLst>
                        </p:cTn>
                      </p:par>
                    </p:childTnLst>
                  </p:cTn>
                  <p:nextCondLst>
                    <p:cond evt="onMediaBookmark" delay="0">
                      <p:tgtEl>
                        <p14:bmkTgt spid="2" bmkName="Basic Math in Excel  m200:04:29.2"/>
                      </p:tgtEl>
                    </p:cond>
                  </p:nextCondLst>
                </p:seq>
                <p:seq concurrent="1" nextAc="seek">
                  <p:cTn id="424" restart="whenNotActive" fill="hold" evtFilter="cancelBubble" nodeType="interactiveSeq">
                    <p:stCondLst>
                      <p:cond evt="onMediaBookmark" delay="0">
                        <p:tgtEl>
                          <p14:bmkTgt spid="2" bmkName="Basic Math in Excel  m200:04:38.6"/>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9"/>
                                            </p:tgtEl>
                                          </p:cBhvr>
                                        </p:animEffect>
                                        <p:set>
                                          <p:cBhvr>
                                            <p:cTn id="429"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4:38.6"/>
                      </p:tgtEl>
                    </p:cond>
                  </p:nextCondLst>
                </p:seq>
                <p:seq concurrent="1" nextAc="seek">
                  <p:cTn id="430" restart="whenNotActive" fill="hold" evtFilter="cancelBubble" nodeType="interactiveSeq">
                    <p:stCondLst>
                      <p:cond evt="onMediaBookmark" delay="0">
                        <p:tgtEl>
                          <p14:bmkTgt spid="2" bmkName="Basic Math in Excel  m200:04:38.7"/>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80"/>
                                            </p:tgtEl>
                                            <p:attrNameLst>
                                              <p:attrName>style.visibility</p:attrName>
                                            </p:attrNameLst>
                                          </p:cBhvr>
                                          <p:to>
                                            <p:strVal val="visible"/>
                                          </p:to>
                                        </p:set>
                                        <p:animEffect transition="in" filter="fade">
                                          <p:cBhvr>
                                            <p:cTn id="435" dur="200"/>
                                            <p:tgtEl>
                                              <p:spTgt spid="80"/>
                                            </p:tgtEl>
                                          </p:cBhvr>
                                        </p:animEffect>
                                      </p:childTnLst>
                                    </p:cTn>
                                  </p:par>
                                </p:childTnLst>
                              </p:cTn>
                            </p:par>
                          </p:childTnLst>
                        </p:cTn>
                      </p:par>
                    </p:childTnLst>
                  </p:cTn>
                  <p:nextCondLst>
                    <p:cond evt="onMediaBookmark" delay="0">
                      <p:tgtEl>
                        <p14:bmkTgt spid="2" bmkName="Basic Math in Excel  m200:04:38.7"/>
                      </p:tgtEl>
                    </p:cond>
                  </p:nextCondLst>
                </p:seq>
                <p:seq concurrent="1" nextAc="seek">
                  <p:cTn id="436" restart="whenNotActive" fill="hold" evtFilter="cancelBubble" nodeType="interactiveSeq">
                    <p:stCondLst>
                      <p:cond evt="onMediaBookmark" delay="0">
                        <p:tgtEl>
                          <p14:bmkTgt spid="2" bmkName="Basic Math in Excel  m200:04:44.4"/>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80"/>
                                            </p:tgtEl>
                                          </p:cBhvr>
                                        </p:animEffect>
                                        <p:set>
                                          <p:cBhvr>
                                            <p:cTn id="441"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4:44.4"/>
                      </p:tgtEl>
                    </p:cond>
                  </p:nextCondLst>
                </p:seq>
                <p:seq concurrent="1" nextAc="seek">
                  <p:cTn id="442" restart="whenNotActive" fill="hold" evtFilter="cancelBubble" nodeType="interactiveSeq">
                    <p:stCondLst>
                      <p:cond evt="onMediaBookmark" delay="0">
                        <p:tgtEl>
                          <p14:bmkTgt spid="2" bmkName="Basic Math in Excel  m200:04:44.5"/>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81"/>
                                            </p:tgtEl>
                                            <p:attrNameLst>
                                              <p:attrName>style.visibility</p:attrName>
                                            </p:attrNameLst>
                                          </p:cBhvr>
                                          <p:to>
                                            <p:strVal val="visible"/>
                                          </p:to>
                                        </p:set>
                                        <p:animEffect transition="in" filter="fade">
                                          <p:cBhvr>
                                            <p:cTn id="447" dur="200"/>
                                            <p:tgtEl>
                                              <p:spTgt spid="81"/>
                                            </p:tgtEl>
                                          </p:cBhvr>
                                        </p:animEffect>
                                      </p:childTnLst>
                                    </p:cTn>
                                  </p:par>
                                </p:childTnLst>
                              </p:cTn>
                            </p:par>
                          </p:childTnLst>
                        </p:cTn>
                      </p:par>
                    </p:childTnLst>
                  </p:cTn>
                  <p:nextCondLst>
                    <p:cond evt="onMediaBookmark" delay="0">
                      <p:tgtEl>
                        <p14:bmkTgt spid="2" bmkName="Basic Math in Excel  m200:04:44.5"/>
                      </p:tgtEl>
                    </p:cond>
                  </p:nextCondLst>
                </p:seq>
                <p:seq concurrent="1" nextAc="seek">
                  <p:cTn id="448" restart="whenNotActive" fill="hold" evtFilter="cancelBubble" nodeType="interactiveSeq">
                    <p:stCondLst>
                      <p:cond evt="onMediaBookmark" delay="0">
                        <p:tgtEl>
                          <p14:bmkTgt spid="2" bmkName="Basic Math in Excel  m200:04:53.8"/>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81"/>
                                            </p:tgtEl>
                                          </p:cBhvr>
                                        </p:animEffect>
                                        <p:set>
                                          <p:cBhvr>
                                            <p:cTn id="453"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4:53.8"/>
                      </p:tgtEl>
                    </p:cond>
                  </p:nextCondLst>
                </p:seq>
                <p:seq concurrent="1" nextAc="seek">
                  <p:cTn id="454" restart="whenNotActive" fill="hold" evtFilter="cancelBubble" nodeType="interactiveSeq">
                    <p:stCondLst>
                      <p:cond evt="onMediaBookmark" delay="0">
                        <p:tgtEl>
                          <p14:bmkTgt spid="2" bmkName="Basic Math in Excel  m200:04:53.9"/>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82"/>
                                            </p:tgtEl>
                                            <p:attrNameLst>
                                              <p:attrName>style.visibility</p:attrName>
                                            </p:attrNameLst>
                                          </p:cBhvr>
                                          <p:to>
                                            <p:strVal val="visible"/>
                                          </p:to>
                                        </p:set>
                                        <p:animEffect transition="in" filter="fade">
                                          <p:cBhvr>
                                            <p:cTn id="459" dur="200"/>
                                            <p:tgtEl>
                                              <p:spTgt spid="82"/>
                                            </p:tgtEl>
                                          </p:cBhvr>
                                        </p:animEffect>
                                      </p:childTnLst>
                                    </p:cTn>
                                  </p:par>
                                </p:childTnLst>
                              </p:cTn>
                            </p:par>
                          </p:childTnLst>
                        </p:cTn>
                      </p:par>
                    </p:childTnLst>
                  </p:cTn>
                  <p:nextCondLst>
                    <p:cond evt="onMediaBookmark" delay="0">
                      <p:tgtEl>
                        <p14:bmkTgt spid="2" bmkName="Basic Math in Excel  m200:04:53.9"/>
                      </p:tgtEl>
                    </p:cond>
                  </p:nextCondLst>
                </p:seq>
                <p:seq concurrent="1" nextAc="seek">
                  <p:cTn id="460" restart="whenNotActive" fill="hold" evtFilter="cancelBubble" nodeType="interactiveSeq">
                    <p:stCondLst>
                      <p:cond evt="onMediaBookmark" delay="0">
                        <p:tgtEl>
                          <p14:bmkTgt spid="2" bmkName="Basic Math in Excel  m200:05:01.2"/>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82"/>
                                            </p:tgtEl>
                                          </p:cBhvr>
                                        </p:animEffect>
                                        <p:set>
                                          <p:cBhvr>
                                            <p:cTn id="465"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5:01.2"/>
                      </p:tgtEl>
                    </p:cond>
                  </p:nextCondLst>
                </p:seq>
                <p:seq concurrent="1" nextAc="seek">
                  <p:cTn id="466" restart="whenNotActive" fill="hold" evtFilter="cancelBubble" nodeType="interactiveSeq">
                    <p:stCondLst>
                      <p:cond evt="onMediaBookmark" delay="0">
                        <p:tgtEl>
                          <p14:bmkTgt spid="2" bmkName="Basic Math in Excel  m200:05:01.3"/>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83"/>
                                            </p:tgtEl>
                                            <p:attrNameLst>
                                              <p:attrName>style.visibility</p:attrName>
                                            </p:attrNameLst>
                                          </p:cBhvr>
                                          <p:to>
                                            <p:strVal val="visible"/>
                                          </p:to>
                                        </p:set>
                                        <p:animEffect transition="in" filter="fade">
                                          <p:cBhvr>
                                            <p:cTn id="471" dur="200"/>
                                            <p:tgtEl>
                                              <p:spTgt spid="83"/>
                                            </p:tgtEl>
                                          </p:cBhvr>
                                        </p:animEffect>
                                      </p:childTnLst>
                                    </p:cTn>
                                  </p:par>
                                </p:childTnLst>
                              </p:cTn>
                            </p:par>
                          </p:childTnLst>
                        </p:cTn>
                      </p:par>
                    </p:childTnLst>
                  </p:cTn>
                  <p:nextCondLst>
                    <p:cond evt="onMediaBookmark" delay="0">
                      <p:tgtEl>
                        <p14:bmkTgt spid="2" bmkName="Basic Math in Excel  m200:05:01.3"/>
                      </p:tgtEl>
                    </p:cond>
                  </p:nextCondLst>
                </p:seq>
                <p:seq concurrent="1" nextAc="seek">
                  <p:cTn id="472" restart="whenNotActive" fill="hold" evtFilter="cancelBubble" nodeType="interactiveSeq">
                    <p:stCondLst>
                      <p:cond evt="onMediaBookmark" delay="0">
                        <p:tgtEl>
                          <p14:bmkTgt spid="2" bmkName="Basic Math in Excel  m200:05:11.4"/>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83"/>
                                            </p:tgtEl>
                                          </p:cBhvr>
                                        </p:animEffect>
                                        <p:set>
                                          <p:cBhvr>
                                            <p:cTn id="477"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5:11.4"/>
                      </p:tgtEl>
                    </p:cond>
                  </p:nextCondLst>
                </p:seq>
                <p:seq concurrent="1" nextAc="seek">
                  <p:cTn id="478" restart="whenNotActive" fill="hold" evtFilter="cancelBubble" nodeType="interactiveSeq">
                    <p:stCondLst>
                      <p:cond evt="onMediaBookmark" delay="0">
                        <p:tgtEl>
                          <p14:bmkTgt spid="2" bmkName="Basic Math in Excel  m200:05:11.5"/>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84"/>
                                            </p:tgtEl>
                                            <p:attrNameLst>
                                              <p:attrName>style.visibility</p:attrName>
                                            </p:attrNameLst>
                                          </p:cBhvr>
                                          <p:to>
                                            <p:strVal val="visible"/>
                                          </p:to>
                                        </p:set>
                                        <p:animEffect transition="in" filter="fade">
                                          <p:cBhvr>
                                            <p:cTn id="483" dur="200"/>
                                            <p:tgtEl>
                                              <p:spTgt spid="84"/>
                                            </p:tgtEl>
                                          </p:cBhvr>
                                        </p:animEffect>
                                      </p:childTnLst>
                                    </p:cTn>
                                  </p:par>
                                </p:childTnLst>
                              </p:cTn>
                            </p:par>
                          </p:childTnLst>
                        </p:cTn>
                      </p:par>
                    </p:childTnLst>
                  </p:cTn>
                  <p:nextCondLst>
                    <p:cond evt="onMediaBookmark" delay="0">
                      <p:tgtEl>
                        <p14:bmkTgt spid="2" bmkName="Basic Math in Excel  m200:05:11.5"/>
                      </p:tgtEl>
                    </p:cond>
                  </p:nextCondLst>
                </p:seq>
                <p:seq concurrent="1" nextAc="seek">
                  <p:cTn id="484" restart="whenNotActive" fill="hold" evtFilter="cancelBubble" nodeType="interactiveSeq">
                    <p:stCondLst>
                      <p:cond evt="onMediaBookmark" delay="0">
                        <p:tgtEl>
                          <p14:bmkTgt spid="2" bmkName="Basic Math in Excel  m200:05:14.8"/>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84"/>
                                            </p:tgtEl>
                                          </p:cBhvr>
                                        </p:animEffect>
                                        <p:set>
                                          <p:cBhvr>
                                            <p:cTn id="489" dur="1" fill="hold">
                                              <p:stCondLst>
                                                <p:cond delay="199"/>
                                              </p:stCondLst>
                                            </p:cTn>
                                            <p:tgtEl>
                                              <p:spTgt spid="8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200:05:14.8"/>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P spid="34" grpId="0" animBg="1"/>
          <p:bldP spid="34"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4622999" cy="430887"/>
          </a:xfrm>
          <a:prstGeom prst="rect">
            <a:avLst/>
          </a:prstGeom>
          <a:noFill/>
        </p:spPr>
        <p:txBody>
          <a:bodyPr wrap="square" rtlCol="0">
            <a:spAutoFit/>
          </a:bodyPr>
          <a:lstStyle/>
          <a:p>
            <a:r>
              <a:rPr lang="en-US" sz="2200" dirty="0" smtClean="0">
                <a:solidFill>
                  <a:schemeClr val="bg1"/>
                </a:solidFill>
                <a:latin typeface="Segoe UI Light" pitchFamily="34" charset="0"/>
              </a:rPr>
              <a:t>Basic math in Excel 2013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25">
              <a:extLst>
                <a:ext uri="{BEBA8EAE-BF5A-486C-A8C5-ECC9F3942E4B}">
                  <a14:imgProps xmlns:a14="http://schemas.microsoft.com/office/drawing/2010/main">
                    <a14:imgLayer r:embed="rId2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 name="Basic Math in Excel  m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Basic Math in Excel  m300:00:01.4" time="1400"/>
                    <p14:bmk name="Basic Math in Excel  m300:00:05.7" time="5733"/>
                    <p14:bmk name="Basic Math in Excel  m300:00:05.8" time="5833"/>
                    <p14:bmk name="Basic Math in Excel  m300:00:13.1" time="13133"/>
                    <p14:bmk name="Basic Math in Excel  m300:00:13.2" time="13233"/>
                    <p14:bmk name="Basic Math in Excel  m300:00:17.4" time="17400"/>
                    <p14:bmk name="Basic Math in Excel  m300:00:17.5" time="17500"/>
                    <p14:bmk name="Basic Math in Excel  m300:00:19.2" time="19267"/>
                    <p14:bmk name="Basic Math in Excel  m300:00:19.3" time="19367"/>
                    <p14:bmk name="Basic Math in Excel  m300:00:22.2" time="22233"/>
                    <p14:bmk name="Basic Math in Excel  m300:00:22.3" time="22333"/>
                    <p14:bmk name="Basic Math in Excel  m300:00:27.7" time="27733"/>
                    <p14:bmk name="Basic Math in Excel  m300:00:27.8" time="27833"/>
                    <p14:bmk name="Basic Math in Excel  m300:00:35.4" time="35433"/>
                    <p14:bmk name="Basic Math in Excel  m300:00:35.5" time="35533"/>
                    <p14:bmk name="Basic Math in Excel  m300:00:42.5" time="42567"/>
                    <p14:bmk name="Basic Math in Excel  m300:00:42.6" time="42667"/>
                    <p14:bmk name="Basic Math in Excel  m300:00:47.1" time="47100"/>
                    <p14:bmk name="Basic Math in Excel  m300:00:47.2" time="47200"/>
                    <p14:bmk name="Basic Math in Excel  m300:00:50.5" time="50500"/>
                    <p14:bmk name="Basic Math in Excel  m300:00:50.6" time="50600"/>
                    <p14:bmk name="Basic Math in Excel  m300:01:03.1" time="63100"/>
                    <p14:bmk name="Basic Math in Excel  m300:01:03.2" time="63200"/>
                    <p14:bmk name="Basic Math in Excel  m300:01:09.6" time="69633"/>
                    <p14:bmk name="Basic Math in Excel  m300:01:09.7" time="69733"/>
                    <p14:bmk name="Basic Math in Excel  m300:01:15.6" time="75600"/>
                    <p14:bmk name="Basic Math in Excel  m300:01:15.7" time="75700"/>
                    <p14:bmk name="Basic Math in Excel  m300:01:27.1" time="87167"/>
                    <p14:bmk name="Basic Math in Excel  m300:01:27.2" time="87267"/>
                    <p14:bmk name="Basic Math in Excel  m300:01:33.0" time="93000"/>
                    <p14:bmk name="Basic Math in Excel  m300:01:33.1" time="93100"/>
                    <p14:bmk name="Basic Math in Excel  m300:01:46.4" time="106400"/>
                    <p14:bmk name="Basic Math in Excel  m300:01:46.5" time="106500"/>
                    <p14:bmk name="Basic Math in Excel  m300:01:54.5" time="114500"/>
                    <p14:bmk name="Basic Math in Excel  m300:01:54.6" time="114600"/>
                    <p14:bmk name="Basic Math in Excel  m300:02:04.3" time="124367"/>
                    <p14:bmk name="Basic Math in Excel  m300:02:04.4" time="124467"/>
                    <p14:bmk name="Basic Math in Excel  m300:02:08.0" time="128000"/>
                  </p14:bmkLst>
                </p14:media>
              </p:ext>
            </p:extLst>
          </p:nvPr>
        </p:nvPicPr>
        <p:blipFill>
          <a:blip r:embed="rId27"/>
          <a:stretch>
            <a:fillRect/>
          </a:stretch>
        </p:blipFill>
        <p:spPr>
          <a:xfrm>
            <a:off x="1235075" y="1042988"/>
            <a:ext cx="10515600" cy="5915025"/>
          </a:xfrm>
        </p:spPr>
      </p:pic>
      <p:sp>
        <p:nvSpPr>
          <p:cNvPr id="16" name="Media Placeholder 15"/>
          <p:cNvSpPr>
            <a:spLocks noGrp="1"/>
          </p:cNvSpPr>
          <p:nvPr>
            <p:ph type="media" sz="quarter" idx="11"/>
          </p:nvPr>
        </p:nvSpPr>
        <p:spPr>
          <a:xfrm>
            <a:off x="3198576" y="8494776"/>
            <a:ext cx="1115568" cy="630936"/>
          </a:xfrm>
        </p:spPr>
      </p:sp>
      <p:sp>
        <p:nvSpPr>
          <p:cNvPr id="17" name="Media Placeholder 16"/>
          <p:cNvSpPr>
            <a:spLocks noGrp="1"/>
          </p:cNvSpPr>
          <p:nvPr>
            <p:ph type="media" sz="quarter" idx="12"/>
          </p:nvPr>
        </p:nvSpPr>
        <p:spPr>
          <a:xfrm>
            <a:off x="4563696" y="8494776"/>
            <a:ext cx="1115568" cy="630936"/>
          </a:xfrm>
        </p:spPr>
      </p:sp>
      <p:sp>
        <p:nvSpPr>
          <p:cNvPr id="18" name="Media Placeholder 17"/>
          <p:cNvSpPr>
            <a:spLocks noGrp="1"/>
          </p:cNvSpPr>
          <p:nvPr>
            <p:ph type="media" sz="quarter" idx="13"/>
          </p:nvPr>
        </p:nvSpPr>
        <p:spPr>
          <a:xfrm>
            <a:off x="5940429" y="8494776"/>
            <a:ext cx="1115568" cy="630936"/>
          </a:xfrm>
        </p:spPr>
      </p:sp>
      <p:sp>
        <p:nvSpPr>
          <p:cNvPr id="19" name="Media Placeholder 18"/>
          <p:cNvSpPr>
            <a:spLocks noGrp="1"/>
          </p:cNvSpPr>
          <p:nvPr>
            <p:ph type="media" sz="quarter" idx="15"/>
          </p:nvPr>
        </p:nvSpPr>
        <p:spPr>
          <a:xfrm>
            <a:off x="7309092" y="8494776"/>
            <a:ext cx="1115568" cy="630936"/>
          </a:xfrm>
        </p:spPr>
      </p:sp>
      <p:sp>
        <p:nvSpPr>
          <p:cNvPr id="20" name="Media Placeholder 19"/>
          <p:cNvSpPr>
            <a:spLocks noGrp="1"/>
          </p:cNvSpPr>
          <p:nvPr>
            <p:ph type="media" sz="quarter" idx="16"/>
          </p:nvPr>
        </p:nvSpPr>
        <p:spPr>
          <a:xfrm>
            <a:off x="8672013" y="8494776"/>
            <a:ext cx="1115568" cy="630936"/>
          </a:xfrm>
        </p:spPr>
      </p:sp>
      <p:sp>
        <p:nvSpPr>
          <p:cNvPr id="21" name="Media Placeholder 20"/>
          <p:cNvSpPr>
            <a:spLocks noGrp="1"/>
          </p:cNvSpPr>
          <p:nvPr>
            <p:ph type="media" sz="quarter" idx="17"/>
          </p:nvPr>
        </p:nvSpPr>
        <p:spPr>
          <a:xfrm>
            <a:off x="10038087" y="8494776"/>
            <a:ext cx="1115568" cy="630936"/>
          </a:xfrm>
        </p:spPr>
      </p:sp>
      <p:sp>
        <p:nvSpPr>
          <p:cNvPr id="63"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74"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5"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8">
            <a:hlinkClick r:id="rId28" action="ppaction://hlinksldjump"/>
          </p:cNvPr>
          <p:cNvPicPr>
            <a:picLocks noGrp="1"/>
          </p:cNvPicPr>
          <p:nvPr>
            <p:ph type="media" sz="quarter" idx="11"/>
          </p:nvPr>
        </p:nvPicPr>
        <p:blipFill>
          <a:blip r:embed="rId29">
            <a:extLst>
              <a:ext uri="{28A0092B-C50C-407E-A947-70E740481C1C}">
                <a14:useLocalDpi xmlns:a14="http://schemas.microsoft.com/office/drawing/2010/main" val="0"/>
              </a:ext>
            </a:extLst>
          </a:blip>
          <a:stretch>
            <a:fillRect/>
          </a:stretch>
        </p:blipFill>
        <p:spPr>
          <a:xfrm>
            <a:off x="3199081" y="8495913"/>
            <a:ext cx="1115568" cy="630936"/>
          </a:xfrm>
        </p:spPr>
      </p:pic>
      <p:pic>
        <p:nvPicPr>
          <p:cNvPr id="77" name="Media Placeholder 7">
            <a:hlinkClick r:id="rId30" action="ppaction://hlinksldjump"/>
          </p:cNvPr>
          <p:cNvPicPr>
            <a:picLocks noGrp="1"/>
          </p:cNvPicPr>
          <p:nvPr>
            <p:ph type="media" sz="quarter" idx="12"/>
          </p:nvPr>
        </p:nvPicPr>
        <p:blipFill>
          <a:blip r:embed="rId31">
            <a:extLst>
              <a:ext uri="{28A0092B-C50C-407E-A947-70E740481C1C}">
                <a14:useLocalDpi xmlns:a14="http://schemas.microsoft.com/office/drawing/2010/main" val="0"/>
              </a:ext>
            </a:extLst>
          </a:blip>
          <a:stretch>
            <a:fillRect/>
          </a:stretch>
        </p:blipFill>
        <p:spPr>
          <a:xfrm>
            <a:off x="4564062" y="8496209"/>
            <a:ext cx="1115568" cy="630936"/>
          </a:xfrm>
        </p:spPr>
      </p:pic>
      <p:pic>
        <p:nvPicPr>
          <p:cNvPr id="78" name="Media Placeholder 6">
            <a:hlinkClick r:id="rId32" action="ppaction://hlinksldjump"/>
          </p:cNvPr>
          <p:cNvPicPr>
            <a:picLocks noGrp="1"/>
          </p:cNvPicPr>
          <p:nvPr>
            <p:ph type="media" sz="quarter" idx="13"/>
          </p:nvPr>
        </p:nvPicPr>
        <p:blipFill>
          <a:blip r:embed="rId33">
            <a:extLst>
              <a:ext uri="{28A0092B-C50C-407E-A947-70E740481C1C}">
                <a14:useLocalDpi xmlns:a14="http://schemas.microsoft.com/office/drawing/2010/main" val="0"/>
              </a:ext>
            </a:extLst>
          </a:blip>
          <a:stretch>
            <a:fillRect/>
          </a:stretch>
        </p:blipFill>
        <p:spPr>
          <a:xfrm>
            <a:off x="5940693" y="8495913"/>
            <a:ext cx="1115568" cy="630936"/>
          </a:xfrm>
        </p:spPr>
      </p:pic>
      <p:pic>
        <p:nvPicPr>
          <p:cNvPr id="79" name="Media Placeholder 5">
            <a:hlinkClick r:id="rId34" action="ppaction://hlinksldjump"/>
          </p:cNvPr>
          <p:cNvPicPr>
            <a:picLocks noGrp="1"/>
          </p:cNvPicPr>
          <p:nvPr>
            <p:ph type="media" sz="quarter" idx="15"/>
          </p:nvPr>
        </p:nvPicPr>
        <p:blipFill>
          <a:blip r:embed="rId35">
            <a:extLst>
              <a:ext uri="{28A0092B-C50C-407E-A947-70E740481C1C}">
                <a14:useLocalDpi xmlns:a14="http://schemas.microsoft.com/office/drawing/2010/main" val="0"/>
              </a:ext>
            </a:extLst>
          </a:blip>
          <a:stretch>
            <a:fillRect/>
          </a:stretch>
        </p:blipFill>
        <p:spPr>
          <a:xfrm>
            <a:off x="7309118" y="8495913"/>
            <a:ext cx="1115568" cy="630936"/>
          </a:xfrm>
        </p:spPr>
      </p:pic>
      <p:pic>
        <p:nvPicPr>
          <p:cNvPr id="84" name="Media Placeholder 3">
            <a:hlinkClick r:id="rId36" action="ppaction://hlinksldjump"/>
          </p:cNvPr>
          <p:cNvPicPr>
            <a:picLocks noGrp="1"/>
          </p:cNvPicPr>
          <p:nvPr>
            <p:ph type="media" sz="quarter" idx="16"/>
          </p:nvPr>
        </p:nvPicPr>
        <p:blipFill>
          <a:blip r:embed="rId37">
            <a:extLst>
              <a:ext uri="{28A0092B-C50C-407E-A947-70E740481C1C}">
                <a14:useLocalDpi xmlns:a14="http://schemas.microsoft.com/office/drawing/2010/main" val="0"/>
              </a:ext>
            </a:extLst>
          </a:blip>
          <a:stretch>
            <a:fillRect/>
          </a:stretch>
        </p:blipFill>
        <p:spPr>
          <a:xfrm>
            <a:off x="8672512" y="8496209"/>
            <a:ext cx="1115568" cy="630936"/>
          </a:xfrm>
        </p:spPr>
      </p:pic>
      <p:pic>
        <p:nvPicPr>
          <p:cNvPr id="85" name="Media Placeholder 2">
            <a:hlinkClick r:id="rId38" action="ppaction://hlinksldjump"/>
          </p:cNvPr>
          <p:cNvPicPr>
            <a:picLocks noGrp="1"/>
          </p:cNvPicPr>
          <p:nvPr>
            <p:ph type="media" sz="quarter" idx="17"/>
          </p:nvPr>
        </p:nvPicPr>
        <p:blipFill>
          <a:blip r:embed="rId39">
            <a:extLst>
              <a:ext uri="{28A0092B-C50C-407E-A947-70E740481C1C}">
                <a14:useLocalDpi xmlns:a14="http://schemas.microsoft.com/office/drawing/2010/main" val="0"/>
              </a:ext>
            </a:extLst>
          </a:blip>
          <a:stretch>
            <a:fillRect/>
          </a:stretch>
        </p:blipFill>
        <p:spPr>
          <a:xfrm>
            <a:off x="10037763" y="8495763"/>
            <a:ext cx="1115568" cy="630936"/>
          </a:xfrm>
        </p:spPr>
      </p:pic>
      <p:sp>
        <p:nvSpPr>
          <p:cNvPr id="86" name="Media Placeholder 10"/>
          <p:cNvSpPr>
            <a:spLocks noGrp="1"/>
          </p:cNvSpPr>
          <p:nvPr>
            <p:ph type="media" sz="quarter" idx="10"/>
          </p:nvPr>
        </p:nvSpPr>
        <p:spPr>
          <a:xfrm>
            <a:off x="1820496" y="8494776"/>
            <a:ext cx="1115568" cy="630936"/>
          </a:xfrm>
        </p:spPr>
      </p:sp>
      <p:sp>
        <p:nvSpPr>
          <p:cNvPr id="87" name="Rectangle 86"/>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8" name="Rectangle 87"/>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9" name="Rectangle 88"/>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0" name="Rectangle 89"/>
          <p:cNvSpPr/>
          <p:nvPr/>
        </p:nvSpPr>
        <p:spPr>
          <a:xfrm>
            <a:off x="1068863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1" name="Rectangle 90"/>
          <p:cNvSpPr/>
          <p:nvPr/>
        </p:nvSpPr>
        <p:spPr>
          <a:xfrm>
            <a:off x="10997348" y="7818120"/>
            <a:ext cx="304065"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3" name="Rectangle 92">
            <a:hlinkClick r:id="rId28" action="ppaction://hlinksldjump"/>
          </p:cNvPr>
          <p:cNvSpPr/>
          <p:nvPr/>
        </p:nvSpPr>
        <p:spPr>
          <a:xfrm>
            <a:off x="3184287" y="848843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hlinkClick r:id="" action="ppaction://hlinkshowjump?jump=previousslide"/>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48"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46" name="Media Placeholder 11">
            <a:hlinkClick r:id="rId41" action="ppaction://hlinksldjump"/>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9" name="Rectangle 48">
            <a:hlinkClick r:id="rId41" action="ppaction://hlinksldjump"/>
          </p:cNvPr>
          <p:cNvSpPr/>
          <p:nvPr/>
        </p:nvSpPr>
        <p:spPr>
          <a:xfrm>
            <a:off x="1811147" y="849156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Basic math</a:t>
            </a:r>
          </a:p>
        </p:txBody>
      </p:sp>
      <p:sp>
        <p:nvSpPr>
          <p:cNvPr id="51"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Using functions</a:t>
            </a:r>
          </a:p>
        </p:txBody>
      </p:sp>
      <p:sp>
        <p:nvSpPr>
          <p:cNvPr id="52"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Operator order</a:t>
            </a:r>
          </a:p>
        </p:txBody>
      </p:sp>
      <p:sp>
        <p:nvSpPr>
          <p:cNvPr id="53"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More formulas</a:t>
            </a:r>
            <a:endParaRPr lang="en-US" sz="1100" dirty="0">
              <a:solidFill>
                <a:schemeClr val="bg1"/>
              </a:solidFill>
              <a:latin typeface="Segoe UI Light" pitchFamily="34" charset="0"/>
            </a:endParaRPr>
          </a:p>
        </p:txBody>
      </p:sp>
      <p:sp>
        <p:nvSpPr>
          <p:cNvPr id="54" name="TextBox 53"/>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2:12</a:t>
            </a:r>
          </a:p>
        </p:txBody>
      </p:sp>
      <p:sp>
        <p:nvSpPr>
          <p:cNvPr id="55" name="TextBox 54"/>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4:28</a:t>
            </a:r>
          </a:p>
        </p:txBody>
      </p:sp>
      <p:sp>
        <p:nvSpPr>
          <p:cNvPr id="56" name="TextBox 55"/>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2:35</a:t>
            </a:r>
          </a:p>
        </p:txBody>
      </p:sp>
      <p:sp>
        <p:nvSpPr>
          <p:cNvPr id="57" name="TextBox 56"/>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5:19</a:t>
            </a:r>
          </a:p>
        </p:txBody>
      </p:sp>
      <p:sp>
        <p:nvSpPr>
          <p:cNvPr id="4" name="Basic Math in Excel  m3Excelusesthe00:00:01.4-00:00:05.7"/>
          <p:cNvSpPr txBox="1"/>
          <p:nvPr>
            <p:custDataLst>
              <p:tags r:id="rId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Excel uses the standard math rules of operator order in formulas.</a:t>
            </a:r>
            <a:endParaRPr lang="en-US" sz="1800">
              <a:solidFill>
                <a:srgbClr val="FFFFFF"/>
              </a:solidFill>
              <a:latin typeface="Segoe UI Light"/>
            </a:endParaRPr>
          </a:p>
        </p:txBody>
      </p:sp>
      <p:sp>
        <p:nvSpPr>
          <p:cNvPr id="6" name="Basic Math in Excel  m3Ifoundthe00:00:05.8-00:00:13.1"/>
          <p:cNvSpPr txBox="1"/>
          <p:nvPr>
            <p:custDataLst>
              <p:tags r:id="rId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found the following mnemonic helpful in remembering these: Please Excuse My Dear Aunt Sally.</a:t>
            </a:r>
            <a:endParaRPr lang="en-US" sz="1800">
              <a:solidFill>
                <a:srgbClr val="FFFFFF"/>
              </a:solidFill>
              <a:latin typeface="Segoe UI Light"/>
            </a:endParaRPr>
          </a:p>
        </p:txBody>
      </p:sp>
      <p:sp>
        <p:nvSpPr>
          <p:cNvPr id="7" name="Basic Math in Excel  m3Parenthesesfirst,innermost00:00:13.2-00:00:17.4"/>
          <p:cNvSpPr txBox="1"/>
          <p:nvPr>
            <p:custDataLst>
              <p:tags r:id="rId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Parentheses first, innermost if nested.</a:t>
            </a:r>
            <a:endParaRPr lang="en-US" sz="1800">
              <a:solidFill>
                <a:srgbClr val="FFFFFF"/>
              </a:solidFill>
              <a:latin typeface="Segoe UI Light"/>
            </a:endParaRPr>
          </a:p>
        </p:txBody>
      </p:sp>
      <p:sp>
        <p:nvSpPr>
          <p:cNvPr id="8" name="Basic Math in Excel  m3Exponents.00:00:17.5-00:00:19.2"/>
          <p:cNvSpPr txBox="1"/>
          <p:nvPr>
            <p:custDataLst>
              <p:tags r:id="rId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Exponents.</a:t>
            </a:r>
            <a:endParaRPr lang="en-US" sz="1800">
              <a:solidFill>
                <a:srgbClr val="FFFFFF"/>
              </a:solidFill>
              <a:latin typeface="Segoe UI Light"/>
            </a:endParaRPr>
          </a:p>
        </p:txBody>
      </p:sp>
      <p:sp>
        <p:nvSpPr>
          <p:cNvPr id="9" name="Basic Math in Excel  m3MultiplicationandDivision,00:00:19.3-00:00:22.2"/>
          <p:cNvSpPr txBox="1"/>
          <p:nvPr>
            <p:custDataLst>
              <p:tags r:id="rId8"/>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Multiplication and Division, left to right.</a:t>
            </a:r>
            <a:endParaRPr lang="en-US" sz="1800">
              <a:solidFill>
                <a:srgbClr val="FFFFFF"/>
              </a:solidFill>
              <a:latin typeface="Segoe UI Light"/>
            </a:endParaRPr>
          </a:p>
        </p:txBody>
      </p:sp>
      <p:sp>
        <p:nvSpPr>
          <p:cNvPr id="10" name="Basic Math in Excel  m3Andlastly,Addition00:00:22.3-00:00:27.7"/>
          <p:cNvSpPr txBox="1"/>
          <p:nvPr>
            <p:custDataLst>
              <p:tags r:id="rId9"/>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lastly, Addition and Subtraction, left to right.</a:t>
            </a:r>
            <a:endParaRPr lang="en-US" sz="1800">
              <a:solidFill>
                <a:srgbClr val="FFFFFF"/>
              </a:solidFill>
              <a:latin typeface="Segoe UI Light"/>
            </a:endParaRPr>
          </a:p>
        </p:txBody>
      </p:sp>
      <p:sp>
        <p:nvSpPr>
          <p:cNvPr id="11" name="Basic Math in Excel  m3Calculationsinparentheses00:00:27.8-00:00:35.4"/>
          <p:cNvSpPr txBox="1"/>
          <p:nvPr>
            <p:custDataLst>
              <p:tags r:id="rId10"/>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Calculations in parentheses are evaluated first, inner to outer if they're nested.</a:t>
            </a:r>
            <a:endParaRPr lang="en-US" sz="1800">
              <a:solidFill>
                <a:srgbClr val="FFFFFF"/>
              </a:solidFill>
              <a:latin typeface="Segoe UI Light"/>
            </a:endParaRPr>
          </a:p>
        </p:txBody>
      </p:sp>
      <p:sp>
        <p:nvSpPr>
          <p:cNvPr id="12" name="Basic Math in Excel  m3Inthisexample,00:00:35.5-00:00:42.5"/>
          <p:cNvSpPr txBox="1"/>
          <p:nvPr>
            <p:custDataLst>
              <p:tags r:id="rId11"/>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3 plus 3 is in parentheses, so those numbers are added first.</a:t>
            </a:r>
            <a:endParaRPr lang="en-US" sz="1800">
              <a:solidFill>
                <a:srgbClr val="FFFFFF"/>
              </a:solidFill>
              <a:latin typeface="Segoe UI Light"/>
            </a:endParaRPr>
          </a:p>
        </p:txBody>
      </p:sp>
      <p:sp>
        <p:nvSpPr>
          <p:cNvPr id="13" name="Basic Math in Excel  m3Thisleavesus00:00:42.6-00:00:47.1"/>
          <p:cNvSpPr txBox="1"/>
          <p:nvPr>
            <p:custDataLst>
              <p:tags r:id="rId12"/>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leaves us with 6 times 5, which is 30.</a:t>
            </a:r>
            <a:endParaRPr lang="en-US" sz="1800">
              <a:solidFill>
                <a:srgbClr val="FFFFFF"/>
              </a:solidFill>
              <a:latin typeface="Segoe UI Light"/>
            </a:endParaRPr>
          </a:p>
        </p:txBody>
      </p:sp>
      <p:sp>
        <p:nvSpPr>
          <p:cNvPr id="14" name="Basic Math in Excel  m3Thisisan00:00:47.2-00:00:50.5"/>
          <p:cNvSpPr txBox="1"/>
          <p:nvPr>
            <p:custDataLst>
              <p:tags r:id="rId13"/>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an example of nested parentheses.</a:t>
            </a:r>
            <a:endParaRPr lang="en-US" sz="1800">
              <a:solidFill>
                <a:srgbClr val="FFFFFF"/>
              </a:solidFill>
              <a:latin typeface="Segoe UI Light"/>
            </a:endParaRPr>
          </a:p>
        </p:txBody>
      </p:sp>
      <p:sp>
        <p:nvSpPr>
          <p:cNvPr id="15" name="Basic Math in Excel  m3What’sinthe00:00:50.6-00:01:03.1"/>
          <p:cNvSpPr txBox="1"/>
          <p:nvPr>
            <p:custDataLst>
              <p:tags r:id="rId14"/>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What’s in the innermost pair is evaluated first. 4 divided by 2 is 2, and that's added to 3 for a result of 5.</a:t>
            </a:r>
            <a:endParaRPr lang="en-US" sz="1800">
              <a:solidFill>
                <a:srgbClr val="FFFFFF"/>
              </a:solidFill>
              <a:latin typeface="Segoe UI Light"/>
            </a:endParaRPr>
          </a:p>
        </p:txBody>
      </p:sp>
      <p:sp>
        <p:nvSpPr>
          <p:cNvPr id="22" name="Basic Math in Excel  m3Exponentsareevaluated00:01:03.2-00:01:09.6"/>
          <p:cNvSpPr txBox="1"/>
          <p:nvPr>
            <p:custDataLst>
              <p:tags r:id="rId15"/>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Exponents are evaluated next, but they’re outside the scope of this course.</a:t>
            </a:r>
            <a:endParaRPr lang="en-US" sz="1800">
              <a:solidFill>
                <a:srgbClr val="FFFFFF"/>
              </a:solidFill>
              <a:latin typeface="Segoe UI Light"/>
            </a:endParaRPr>
          </a:p>
        </p:txBody>
      </p:sp>
      <p:sp>
        <p:nvSpPr>
          <p:cNvPr id="23" name="Basic Math in Excel  m3Multiplicationanddivision00:01:09.7-00:01:15.6"/>
          <p:cNvSpPr txBox="1"/>
          <p:nvPr>
            <p:custDataLst>
              <p:tags r:id="rId16"/>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Multiplication and division are evaluated next, working from left to right.</a:t>
            </a:r>
            <a:endParaRPr lang="en-US" sz="1800">
              <a:solidFill>
                <a:srgbClr val="FFFFFF"/>
              </a:solidFill>
              <a:latin typeface="Segoe UI Light"/>
            </a:endParaRPr>
          </a:p>
        </p:txBody>
      </p:sp>
      <p:sp>
        <p:nvSpPr>
          <p:cNvPr id="24" name="Basic Math in Excel  m3Inthisexample,00:01:15.7-00:01:27.1"/>
          <p:cNvSpPr txBox="1"/>
          <p:nvPr>
            <p:custDataLst>
              <p:tags r:id="rId17"/>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going from left to right, 30 divided by 5 is 6, and 6 times 3 is 18.</a:t>
            </a:r>
            <a:endParaRPr lang="en-US" sz="1800">
              <a:solidFill>
                <a:srgbClr val="FFFFFF"/>
              </a:solidFill>
              <a:latin typeface="Segoe UI Light"/>
            </a:endParaRPr>
          </a:p>
        </p:txBody>
      </p:sp>
      <p:sp>
        <p:nvSpPr>
          <p:cNvPr id="25" name="Basic Math in Excel  m3Withparenthesesaround00:01:27.2-00:01:33.0"/>
          <p:cNvSpPr txBox="1"/>
          <p:nvPr>
            <p:custDataLst>
              <p:tags r:id="rId18"/>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parentheses around 5 times 3, this returns a different result.</a:t>
            </a:r>
            <a:endParaRPr lang="en-US" sz="1800">
              <a:solidFill>
                <a:srgbClr val="FFFFFF"/>
              </a:solidFill>
              <a:latin typeface="Segoe UI Light"/>
            </a:endParaRPr>
          </a:p>
        </p:txBody>
      </p:sp>
      <p:sp>
        <p:nvSpPr>
          <p:cNvPr id="26" name="Basic Math in Excel  m35times300:01:33.1-00:01:46.4"/>
          <p:cNvSpPr txBox="1"/>
          <p:nvPr>
            <p:custDataLst>
              <p:tags r:id="rId19"/>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5 times 3 is evaluated first, since it's in parentheses, returning 15. Then 30 is divided by 15, resulting in 2.</a:t>
            </a:r>
            <a:endParaRPr lang="en-US" sz="1800">
              <a:solidFill>
                <a:srgbClr val="FFFFFF"/>
              </a:solidFill>
              <a:latin typeface="Segoe UI Light"/>
            </a:endParaRPr>
          </a:p>
        </p:txBody>
      </p:sp>
      <p:sp>
        <p:nvSpPr>
          <p:cNvPr id="27" name="Basic Math in Excel  m3Lastinoperator00:01:46.5-00:01:54.5"/>
          <p:cNvSpPr txBox="1"/>
          <p:nvPr>
            <p:custDataLst>
              <p:tags r:id="rId20"/>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Last in operator order are addition and subtraction, working from left to right.</a:t>
            </a:r>
            <a:endParaRPr lang="en-US" sz="1800">
              <a:solidFill>
                <a:srgbClr val="FFFFFF"/>
              </a:solidFill>
              <a:latin typeface="Segoe UI Light"/>
            </a:endParaRPr>
          </a:p>
        </p:txBody>
      </p:sp>
      <p:sp>
        <p:nvSpPr>
          <p:cNvPr id="28" name="Basic Math in Excel  m3Inthisexample,00:01:54.6-00:02:04.3"/>
          <p:cNvSpPr txBox="1"/>
          <p:nvPr>
            <p:custDataLst>
              <p:tags r:id="rId21"/>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working from left to right, 5 plus 3 is 8, and 8 minus 6 is 2.</a:t>
            </a:r>
            <a:endParaRPr lang="en-US" sz="1800">
              <a:solidFill>
                <a:srgbClr val="FFFFFF"/>
              </a:solidFill>
              <a:latin typeface="Segoe UI Light"/>
            </a:endParaRPr>
          </a:p>
        </p:txBody>
      </p:sp>
      <p:sp>
        <p:nvSpPr>
          <p:cNvPr id="29" name="Basic Math in Excel  m3Upnext,More00:02:04.4-00:02:08.0"/>
          <p:cNvSpPr txBox="1"/>
          <p:nvPr>
            <p:custDataLst>
              <p:tags r:id="rId22"/>
            </p:custDataLst>
          </p:nvPr>
        </p:nvSpPr>
        <p:spPr>
          <a:xfrm>
            <a:off x="1235075" y="701148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More complex formulas</a:t>
            </a:r>
            <a:endParaRPr lang="en-US" sz="1800">
              <a:solidFill>
                <a:srgbClr val="FFFFFF"/>
              </a:solidFill>
              <a:latin typeface="Segoe UI Light"/>
            </a:endParaRPr>
          </a:p>
        </p:txBody>
      </p:sp>
      <p:sp useBgFill="1">
        <p:nvSpPr>
          <p:cNvPr id="62" name="CCShade"/>
          <p:cNvSpPr/>
          <p:nvPr/>
        </p:nvSpPr>
        <p:spPr>
          <a:xfrm>
            <a:off x="1124712" y="6975836"/>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048095972"/>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Basic Math in Excel  m300:00:01.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Basic Math in Excel  m300:00:01.4"/>
                      </p:tgtEl>
                    </p:cond>
                  </p:nextCondLst>
                </p:seq>
                <p:seq concurrent="1" nextAc="seek">
                  <p:cTn id="28" restart="whenNotActive" fill="hold" evtFilter="cancelBubble" nodeType="interactiveSeq">
                    <p:stCondLst>
                      <p:cond evt="onMediaBookmark" delay="0">
                        <p:tgtEl>
                          <p14:bmkTgt spid="2" bmkName="Basic Math in Excel  m300:00:05.7"/>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05.7"/>
                      </p:tgtEl>
                    </p:cond>
                  </p:nextCondLst>
                </p:seq>
                <p:seq concurrent="1" nextAc="seek">
                  <p:cTn id="34" restart="whenNotActive" fill="hold" evtFilter="cancelBubble" nodeType="interactiveSeq">
                    <p:stCondLst>
                      <p:cond evt="onMediaBookmark" delay="0">
                        <p:tgtEl>
                          <p14:bmkTgt spid="2" bmkName="Basic Math in Excel  m300:00:05.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Basic Math in Excel  m300:00:05.8"/>
                      </p:tgtEl>
                    </p:cond>
                  </p:nextCondLst>
                </p:seq>
                <p:seq concurrent="1" nextAc="seek">
                  <p:cTn id="40" restart="whenNotActive" fill="hold" evtFilter="cancelBubble" nodeType="interactiveSeq">
                    <p:stCondLst>
                      <p:cond evt="onMediaBookmark" delay="0">
                        <p:tgtEl>
                          <p14:bmkTgt spid="2" bmkName="Basic Math in Excel  m300:00:13.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13.1"/>
                      </p:tgtEl>
                    </p:cond>
                  </p:nextCondLst>
                </p:seq>
                <p:seq concurrent="1" nextAc="seek">
                  <p:cTn id="46" restart="whenNotActive" fill="hold" evtFilter="cancelBubble" nodeType="interactiveSeq">
                    <p:stCondLst>
                      <p:cond evt="onMediaBookmark" delay="0">
                        <p:tgtEl>
                          <p14:bmkTgt spid="2" bmkName="Basic Math in Excel  m300:00:13.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Basic Math in Excel  m300:00:13.2"/>
                      </p:tgtEl>
                    </p:cond>
                  </p:nextCondLst>
                </p:seq>
                <p:seq concurrent="1" nextAc="seek">
                  <p:cTn id="52" restart="whenNotActive" fill="hold" evtFilter="cancelBubble" nodeType="interactiveSeq">
                    <p:stCondLst>
                      <p:cond evt="onMediaBookmark" delay="0">
                        <p:tgtEl>
                          <p14:bmkTgt spid="2" bmkName="Basic Math in Excel  m300:00:17.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17.4"/>
                      </p:tgtEl>
                    </p:cond>
                  </p:nextCondLst>
                </p:seq>
                <p:seq concurrent="1" nextAc="seek">
                  <p:cTn id="58" restart="whenNotActive" fill="hold" evtFilter="cancelBubble" nodeType="interactiveSeq">
                    <p:stCondLst>
                      <p:cond evt="onMediaBookmark" delay="0">
                        <p:tgtEl>
                          <p14:bmkTgt spid="2" bmkName="Basic Math in Excel  m300:00:17.5"/>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00"/>
                                            <p:tgtEl>
                                              <p:spTgt spid="8"/>
                                            </p:tgtEl>
                                          </p:cBhvr>
                                        </p:animEffect>
                                      </p:childTnLst>
                                    </p:cTn>
                                  </p:par>
                                </p:childTnLst>
                              </p:cTn>
                            </p:par>
                          </p:childTnLst>
                        </p:cTn>
                      </p:par>
                    </p:childTnLst>
                  </p:cTn>
                  <p:nextCondLst>
                    <p:cond evt="onMediaBookmark" delay="0">
                      <p:tgtEl>
                        <p14:bmkTgt spid="2" bmkName="Basic Math in Excel  m300:00:17.5"/>
                      </p:tgtEl>
                    </p:cond>
                  </p:nextCondLst>
                </p:seq>
                <p:seq concurrent="1" nextAc="seek">
                  <p:cTn id="64" restart="whenNotActive" fill="hold" evtFilter="cancelBubble" nodeType="interactiveSeq">
                    <p:stCondLst>
                      <p:cond evt="onMediaBookmark" delay="0">
                        <p:tgtEl>
                          <p14:bmkTgt spid="2" bmkName="Basic Math in Excel  m300:00:19.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8"/>
                                            </p:tgtEl>
                                          </p:cBhvr>
                                        </p:animEffect>
                                        <p:set>
                                          <p:cBhvr>
                                            <p:cTn id="69"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19.2"/>
                      </p:tgtEl>
                    </p:cond>
                  </p:nextCondLst>
                </p:seq>
                <p:seq concurrent="1" nextAc="seek">
                  <p:cTn id="70" restart="whenNotActive" fill="hold" evtFilter="cancelBubble" nodeType="interactiveSeq">
                    <p:stCondLst>
                      <p:cond evt="onMediaBookmark" delay="0">
                        <p:tgtEl>
                          <p14:bmkTgt spid="2" bmkName="Basic Math in Excel  m300:00:19.3"/>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childTnLst>
                        </p:cTn>
                      </p:par>
                    </p:childTnLst>
                  </p:cTn>
                  <p:nextCondLst>
                    <p:cond evt="onMediaBookmark" delay="0">
                      <p:tgtEl>
                        <p14:bmkTgt spid="2" bmkName="Basic Math in Excel  m300:00:19.3"/>
                      </p:tgtEl>
                    </p:cond>
                  </p:nextCondLst>
                </p:seq>
                <p:seq concurrent="1" nextAc="seek">
                  <p:cTn id="76" restart="whenNotActive" fill="hold" evtFilter="cancelBubble" nodeType="interactiveSeq">
                    <p:stCondLst>
                      <p:cond evt="onMediaBookmark" delay="0">
                        <p:tgtEl>
                          <p14:bmkTgt spid="2" bmkName="Basic Math in Excel  m300:00:22.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9"/>
                                            </p:tgtEl>
                                          </p:cBhvr>
                                        </p:animEffect>
                                        <p:set>
                                          <p:cBhvr>
                                            <p:cTn id="8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22.2"/>
                      </p:tgtEl>
                    </p:cond>
                  </p:nextCondLst>
                </p:seq>
                <p:seq concurrent="1" nextAc="seek">
                  <p:cTn id="82" restart="whenNotActive" fill="hold" evtFilter="cancelBubble" nodeType="interactiveSeq">
                    <p:stCondLst>
                      <p:cond evt="onMediaBookmark" delay="0">
                        <p:tgtEl>
                          <p14:bmkTgt spid="2" bmkName="Basic Math in Excel  m300:00:22.3"/>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00"/>
                                            <p:tgtEl>
                                              <p:spTgt spid="10"/>
                                            </p:tgtEl>
                                          </p:cBhvr>
                                        </p:animEffect>
                                      </p:childTnLst>
                                    </p:cTn>
                                  </p:par>
                                </p:childTnLst>
                              </p:cTn>
                            </p:par>
                          </p:childTnLst>
                        </p:cTn>
                      </p:par>
                    </p:childTnLst>
                  </p:cTn>
                  <p:nextCondLst>
                    <p:cond evt="onMediaBookmark" delay="0">
                      <p:tgtEl>
                        <p14:bmkTgt spid="2" bmkName="Basic Math in Excel  m300:00:22.3"/>
                      </p:tgtEl>
                    </p:cond>
                  </p:nextCondLst>
                </p:seq>
                <p:seq concurrent="1" nextAc="seek">
                  <p:cTn id="88" restart="whenNotActive" fill="hold" evtFilter="cancelBubble" nodeType="interactiveSeq">
                    <p:stCondLst>
                      <p:cond evt="onMediaBookmark" delay="0">
                        <p:tgtEl>
                          <p14:bmkTgt spid="2" bmkName="Basic Math in Excel  m300:00:27.7"/>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0"/>
                                            </p:tgtEl>
                                          </p:cBhvr>
                                        </p:animEffect>
                                        <p:set>
                                          <p:cBhvr>
                                            <p:cTn id="9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27.7"/>
                      </p:tgtEl>
                    </p:cond>
                  </p:nextCondLst>
                </p:seq>
                <p:seq concurrent="1" nextAc="seek">
                  <p:cTn id="94" restart="whenNotActive" fill="hold" evtFilter="cancelBubble" nodeType="interactiveSeq">
                    <p:stCondLst>
                      <p:cond evt="onMediaBookmark" delay="0">
                        <p:tgtEl>
                          <p14:bmkTgt spid="2" bmkName="Basic Math in Excel  m300:00:27.8"/>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200"/>
                                            <p:tgtEl>
                                              <p:spTgt spid="11"/>
                                            </p:tgtEl>
                                          </p:cBhvr>
                                        </p:animEffect>
                                      </p:childTnLst>
                                    </p:cTn>
                                  </p:par>
                                </p:childTnLst>
                              </p:cTn>
                            </p:par>
                          </p:childTnLst>
                        </p:cTn>
                      </p:par>
                    </p:childTnLst>
                  </p:cTn>
                  <p:nextCondLst>
                    <p:cond evt="onMediaBookmark" delay="0">
                      <p:tgtEl>
                        <p14:bmkTgt spid="2" bmkName="Basic Math in Excel  m300:00:27.8"/>
                      </p:tgtEl>
                    </p:cond>
                  </p:nextCondLst>
                </p:seq>
                <p:seq concurrent="1" nextAc="seek">
                  <p:cTn id="100" restart="whenNotActive" fill="hold" evtFilter="cancelBubble" nodeType="interactiveSeq">
                    <p:stCondLst>
                      <p:cond evt="onMediaBookmark" delay="0">
                        <p:tgtEl>
                          <p14:bmkTgt spid="2" bmkName="Basic Math in Excel  m300:00:35.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1"/>
                                            </p:tgtEl>
                                          </p:cBhvr>
                                        </p:animEffect>
                                        <p:set>
                                          <p:cBhvr>
                                            <p:cTn id="105"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35.4"/>
                      </p:tgtEl>
                    </p:cond>
                  </p:nextCondLst>
                </p:seq>
                <p:seq concurrent="1" nextAc="seek">
                  <p:cTn id="106" restart="whenNotActive" fill="hold" evtFilter="cancelBubble" nodeType="interactiveSeq">
                    <p:stCondLst>
                      <p:cond evt="onMediaBookmark" delay="0">
                        <p:tgtEl>
                          <p14:bmkTgt spid="2" bmkName="Basic Math in Excel  m300:00:35.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00"/>
                                            <p:tgtEl>
                                              <p:spTgt spid="12"/>
                                            </p:tgtEl>
                                          </p:cBhvr>
                                        </p:animEffect>
                                      </p:childTnLst>
                                    </p:cTn>
                                  </p:par>
                                </p:childTnLst>
                              </p:cTn>
                            </p:par>
                          </p:childTnLst>
                        </p:cTn>
                      </p:par>
                    </p:childTnLst>
                  </p:cTn>
                  <p:nextCondLst>
                    <p:cond evt="onMediaBookmark" delay="0">
                      <p:tgtEl>
                        <p14:bmkTgt spid="2" bmkName="Basic Math in Excel  m300:00:35.5"/>
                      </p:tgtEl>
                    </p:cond>
                  </p:nextCondLst>
                </p:seq>
                <p:seq concurrent="1" nextAc="seek">
                  <p:cTn id="112" restart="whenNotActive" fill="hold" evtFilter="cancelBubble" nodeType="interactiveSeq">
                    <p:stCondLst>
                      <p:cond evt="onMediaBookmark" delay="0">
                        <p:tgtEl>
                          <p14:bmkTgt spid="2" bmkName="Basic Math in Excel  m300:00:42.5"/>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2"/>
                                            </p:tgtEl>
                                          </p:cBhvr>
                                        </p:animEffect>
                                        <p:set>
                                          <p:cBhvr>
                                            <p:cTn id="11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42.5"/>
                      </p:tgtEl>
                    </p:cond>
                  </p:nextCondLst>
                </p:seq>
                <p:seq concurrent="1" nextAc="seek">
                  <p:cTn id="118" restart="whenNotActive" fill="hold" evtFilter="cancelBubble" nodeType="interactiveSeq">
                    <p:stCondLst>
                      <p:cond evt="onMediaBookmark" delay="0">
                        <p:tgtEl>
                          <p14:bmkTgt spid="2" bmkName="Basic Math in Excel  m300:00:42.6"/>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200"/>
                                            <p:tgtEl>
                                              <p:spTgt spid="13"/>
                                            </p:tgtEl>
                                          </p:cBhvr>
                                        </p:animEffect>
                                      </p:childTnLst>
                                    </p:cTn>
                                  </p:par>
                                </p:childTnLst>
                              </p:cTn>
                            </p:par>
                          </p:childTnLst>
                        </p:cTn>
                      </p:par>
                    </p:childTnLst>
                  </p:cTn>
                  <p:nextCondLst>
                    <p:cond evt="onMediaBookmark" delay="0">
                      <p:tgtEl>
                        <p14:bmkTgt spid="2" bmkName="Basic Math in Excel  m300:00:42.6"/>
                      </p:tgtEl>
                    </p:cond>
                  </p:nextCondLst>
                </p:seq>
                <p:seq concurrent="1" nextAc="seek">
                  <p:cTn id="124" restart="whenNotActive" fill="hold" evtFilter="cancelBubble" nodeType="interactiveSeq">
                    <p:stCondLst>
                      <p:cond evt="onMediaBookmark" delay="0">
                        <p:tgtEl>
                          <p14:bmkTgt spid="2" bmkName="Basic Math in Excel  m300:00:47.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3"/>
                                            </p:tgtEl>
                                          </p:cBhvr>
                                        </p:animEffect>
                                        <p:set>
                                          <p:cBhvr>
                                            <p:cTn id="12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47.1"/>
                      </p:tgtEl>
                    </p:cond>
                  </p:nextCondLst>
                </p:seq>
                <p:seq concurrent="1" nextAc="seek">
                  <p:cTn id="130" restart="whenNotActive" fill="hold" evtFilter="cancelBubble" nodeType="interactiveSeq">
                    <p:stCondLst>
                      <p:cond evt="onMediaBookmark" delay="0">
                        <p:tgtEl>
                          <p14:bmkTgt spid="2" bmkName="Basic Math in Excel  m300:00:47.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200"/>
                                            <p:tgtEl>
                                              <p:spTgt spid="14"/>
                                            </p:tgtEl>
                                          </p:cBhvr>
                                        </p:animEffect>
                                      </p:childTnLst>
                                    </p:cTn>
                                  </p:par>
                                </p:childTnLst>
                              </p:cTn>
                            </p:par>
                          </p:childTnLst>
                        </p:cTn>
                      </p:par>
                    </p:childTnLst>
                  </p:cTn>
                  <p:nextCondLst>
                    <p:cond evt="onMediaBookmark" delay="0">
                      <p:tgtEl>
                        <p14:bmkTgt spid="2" bmkName="Basic Math in Excel  m300:00:47.2"/>
                      </p:tgtEl>
                    </p:cond>
                  </p:nextCondLst>
                </p:seq>
                <p:seq concurrent="1" nextAc="seek">
                  <p:cTn id="136" restart="whenNotActive" fill="hold" evtFilter="cancelBubble" nodeType="interactiveSeq">
                    <p:stCondLst>
                      <p:cond evt="onMediaBookmark" delay="0">
                        <p:tgtEl>
                          <p14:bmkTgt spid="2" bmkName="Basic Math in Excel  m300:00:50.5"/>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4"/>
                                            </p:tgtEl>
                                          </p:cBhvr>
                                        </p:animEffect>
                                        <p:set>
                                          <p:cBhvr>
                                            <p:cTn id="14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0:50.5"/>
                      </p:tgtEl>
                    </p:cond>
                  </p:nextCondLst>
                </p:seq>
                <p:seq concurrent="1" nextAc="seek">
                  <p:cTn id="142" restart="whenNotActive" fill="hold" evtFilter="cancelBubble" nodeType="interactiveSeq">
                    <p:stCondLst>
                      <p:cond evt="onMediaBookmark" delay="0">
                        <p:tgtEl>
                          <p14:bmkTgt spid="2" bmkName="Basic Math in Excel  m300:00:50.6"/>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fade">
                                          <p:cBhvr>
                                            <p:cTn id="147" dur="200"/>
                                            <p:tgtEl>
                                              <p:spTgt spid="15"/>
                                            </p:tgtEl>
                                          </p:cBhvr>
                                        </p:animEffect>
                                      </p:childTnLst>
                                    </p:cTn>
                                  </p:par>
                                </p:childTnLst>
                              </p:cTn>
                            </p:par>
                          </p:childTnLst>
                        </p:cTn>
                      </p:par>
                    </p:childTnLst>
                  </p:cTn>
                  <p:nextCondLst>
                    <p:cond evt="onMediaBookmark" delay="0">
                      <p:tgtEl>
                        <p14:bmkTgt spid="2" bmkName="Basic Math in Excel  m300:00:50.6"/>
                      </p:tgtEl>
                    </p:cond>
                  </p:nextCondLst>
                </p:seq>
                <p:seq concurrent="1" nextAc="seek">
                  <p:cTn id="148" restart="whenNotActive" fill="hold" evtFilter="cancelBubble" nodeType="interactiveSeq">
                    <p:stCondLst>
                      <p:cond evt="onMediaBookmark" delay="0">
                        <p:tgtEl>
                          <p14:bmkTgt spid="2" bmkName="Basic Math in Excel  m300:01:03.1"/>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5"/>
                                            </p:tgtEl>
                                          </p:cBhvr>
                                        </p:animEffect>
                                        <p:set>
                                          <p:cBhvr>
                                            <p:cTn id="15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1:03.1"/>
                      </p:tgtEl>
                    </p:cond>
                  </p:nextCondLst>
                </p:seq>
                <p:seq concurrent="1" nextAc="seek">
                  <p:cTn id="154" restart="whenNotActive" fill="hold" evtFilter="cancelBubble" nodeType="interactiveSeq">
                    <p:stCondLst>
                      <p:cond evt="onMediaBookmark" delay="0">
                        <p:tgtEl>
                          <p14:bmkTgt spid="2" bmkName="Basic Math in Excel  m300:01:03.2"/>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fade">
                                          <p:cBhvr>
                                            <p:cTn id="159" dur="200"/>
                                            <p:tgtEl>
                                              <p:spTgt spid="22"/>
                                            </p:tgtEl>
                                          </p:cBhvr>
                                        </p:animEffect>
                                      </p:childTnLst>
                                    </p:cTn>
                                  </p:par>
                                </p:childTnLst>
                              </p:cTn>
                            </p:par>
                          </p:childTnLst>
                        </p:cTn>
                      </p:par>
                    </p:childTnLst>
                  </p:cTn>
                  <p:nextCondLst>
                    <p:cond evt="onMediaBookmark" delay="0">
                      <p:tgtEl>
                        <p14:bmkTgt spid="2" bmkName="Basic Math in Excel  m300:01:03.2"/>
                      </p:tgtEl>
                    </p:cond>
                  </p:nextCondLst>
                </p:seq>
                <p:seq concurrent="1" nextAc="seek">
                  <p:cTn id="160" restart="whenNotActive" fill="hold" evtFilter="cancelBubble" nodeType="interactiveSeq">
                    <p:stCondLst>
                      <p:cond evt="onMediaBookmark" delay="0">
                        <p:tgtEl>
                          <p14:bmkTgt spid="2" bmkName="Basic Math in Excel  m300:01:09.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2"/>
                                            </p:tgtEl>
                                          </p:cBhvr>
                                        </p:animEffect>
                                        <p:set>
                                          <p:cBhvr>
                                            <p:cTn id="165"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1:09.6"/>
                      </p:tgtEl>
                    </p:cond>
                  </p:nextCondLst>
                </p:seq>
                <p:seq concurrent="1" nextAc="seek">
                  <p:cTn id="166" restart="whenNotActive" fill="hold" evtFilter="cancelBubble" nodeType="interactiveSeq">
                    <p:stCondLst>
                      <p:cond evt="onMediaBookmark" delay="0">
                        <p:tgtEl>
                          <p14:bmkTgt spid="2" bmkName="Basic Math in Excel  m300:01:09.7"/>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childTnLst>
                              </p:cTn>
                            </p:par>
                          </p:childTnLst>
                        </p:cTn>
                      </p:par>
                    </p:childTnLst>
                  </p:cTn>
                  <p:nextCondLst>
                    <p:cond evt="onMediaBookmark" delay="0">
                      <p:tgtEl>
                        <p14:bmkTgt spid="2" bmkName="Basic Math in Excel  m300:01:09.7"/>
                      </p:tgtEl>
                    </p:cond>
                  </p:nextCondLst>
                </p:seq>
                <p:seq concurrent="1" nextAc="seek">
                  <p:cTn id="172" restart="whenNotActive" fill="hold" evtFilter="cancelBubble" nodeType="interactiveSeq">
                    <p:stCondLst>
                      <p:cond evt="onMediaBookmark" delay="0">
                        <p:tgtEl>
                          <p14:bmkTgt spid="2" bmkName="Basic Math in Excel  m300:01:15.6"/>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3"/>
                                            </p:tgtEl>
                                          </p:cBhvr>
                                        </p:animEffect>
                                        <p:set>
                                          <p:cBhvr>
                                            <p:cTn id="177"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1:15.6"/>
                      </p:tgtEl>
                    </p:cond>
                  </p:nextCondLst>
                </p:seq>
                <p:seq concurrent="1" nextAc="seek">
                  <p:cTn id="178" restart="whenNotActive" fill="hold" evtFilter="cancelBubble" nodeType="interactiveSeq">
                    <p:stCondLst>
                      <p:cond evt="onMediaBookmark" delay="0">
                        <p:tgtEl>
                          <p14:bmkTgt spid="2" bmkName="Basic Math in Excel  m300:01:15.7"/>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4"/>
                                            </p:tgtEl>
                                            <p:attrNameLst>
                                              <p:attrName>style.visibility</p:attrName>
                                            </p:attrNameLst>
                                          </p:cBhvr>
                                          <p:to>
                                            <p:strVal val="visible"/>
                                          </p:to>
                                        </p:set>
                                        <p:animEffect transition="in" filter="fade">
                                          <p:cBhvr>
                                            <p:cTn id="183" dur="200"/>
                                            <p:tgtEl>
                                              <p:spTgt spid="24"/>
                                            </p:tgtEl>
                                          </p:cBhvr>
                                        </p:animEffect>
                                      </p:childTnLst>
                                    </p:cTn>
                                  </p:par>
                                </p:childTnLst>
                              </p:cTn>
                            </p:par>
                          </p:childTnLst>
                        </p:cTn>
                      </p:par>
                    </p:childTnLst>
                  </p:cTn>
                  <p:nextCondLst>
                    <p:cond evt="onMediaBookmark" delay="0">
                      <p:tgtEl>
                        <p14:bmkTgt spid="2" bmkName="Basic Math in Excel  m300:01:15.7"/>
                      </p:tgtEl>
                    </p:cond>
                  </p:nextCondLst>
                </p:seq>
                <p:seq concurrent="1" nextAc="seek">
                  <p:cTn id="184" restart="whenNotActive" fill="hold" evtFilter="cancelBubble" nodeType="interactiveSeq">
                    <p:stCondLst>
                      <p:cond evt="onMediaBookmark" delay="0">
                        <p:tgtEl>
                          <p14:bmkTgt spid="2" bmkName="Basic Math in Excel  m300:01:27.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4"/>
                                            </p:tgtEl>
                                          </p:cBhvr>
                                        </p:animEffect>
                                        <p:set>
                                          <p:cBhvr>
                                            <p:cTn id="189"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1:27.1"/>
                      </p:tgtEl>
                    </p:cond>
                  </p:nextCondLst>
                </p:seq>
                <p:seq concurrent="1" nextAc="seek">
                  <p:cTn id="190" restart="whenNotActive" fill="hold" evtFilter="cancelBubble" nodeType="interactiveSeq">
                    <p:stCondLst>
                      <p:cond evt="onMediaBookmark" delay="0">
                        <p:tgtEl>
                          <p14:bmkTgt spid="2" bmkName="Basic Math in Excel  m300:01:27.2"/>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200"/>
                                            <p:tgtEl>
                                              <p:spTgt spid="25"/>
                                            </p:tgtEl>
                                          </p:cBhvr>
                                        </p:animEffect>
                                      </p:childTnLst>
                                    </p:cTn>
                                  </p:par>
                                </p:childTnLst>
                              </p:cTn>
                            </p:par>
                          </p:childTnLst>
                        </p:cTn>
                      </p:par>
                    </p:childTnLst>
                  </p:cTn>
                  <p:nextCondLst>
                    <p:cond evt="onMediaBookmark" delay="0">
                      <p:tgtEl>
                        <p14:bmkTgt spid="2" bmkName="Basic Math in Excel  m300:01:27.2"/>
                      </p:tgtEl>
                    </p:cond>
                  </p:nextCondLst>
                </p:seq>
                <p:seq concurrent="1" nextAc="seek">
                  <p:cTn id="196" restart="whenNotActive" fill="hold" evtFilter="cancelBubble" nodeType="interactiveSeq">
                    <p:stCondLst>
                      <p:cond evt="onMediaBookmark" delay="0">
                        <p:tgtEl>
                          <p14:bmkTgt spid="2" bmkName="Basic Math in Excel  m300:01:33.0"/>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5"/>
                                            </p:tgtEl>
                                          </p:cBhvr>
                                        </p:animEffect>
                                        <p:set>
                                          <p:cBhvr>
                                            <p:cTn id="201"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1:33.0"/>
                      </p:tgtEl>
                    </p:cond>
                  </p:nextCondLst>
                </p:seq>
                <p:seq concurrent="1" nextAc="seek">
                  <p:cTn id="202" restart="whenNotActive" fill="hold" evtFilter="cancelBubble" nodeType="interactiveSeq">
                    <p:stCondLst>
                      <p:cond evt="onMediaBookmark" delay="0">
                        <p:tgtEl>
                          <p14:bmkTgt spid="2" bmkName="Basic Math in Excel  m300:01:33.1"/>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200"/>
                                            <p:tgtEl>
                                              <p:spTgt spid="26"/>
                                            </p:tgtEl>
                                          </p:cBhvr>
                                        </p:animEffect>
                                      </p:childTnLst>
                                    </p:cTn>
                                  </p:par>
                                </p:childTnLst>
                              </p:cTn>
                            </p:par>
                          </p:childTnLst>
                        </p:cTn>
                      </p:par>
                    </p:childTnLst>
                  </p:cTn>
                  <p:nextCondLst>
                    <p:cond evt="onMediaBookmark" delay="0">
                      <p:tgtEl>
                        <p14:bmkTgt spid="2" bmkName="Basic Math in Excel  m300:01:33.1"/>
                      </p:tgtEl>
                    </p:cond>
                  </p:nextCondLst>
                </p:seq>
                <p:seq concurrent="1" nextAc="seek">
                  <p:cTn id="208" restart="whenNotActive" fill="hold" evtFilter="cancelBubble" nodeType="interactiveSeq">
                    <p:stCondLst>
                      <p:cond evt="onMediaBookmark" delay="0">
                        <p:tgtEl>
                          <p14:bmkTgt spid="2" bmkName="Basic Math in Excel  m300:01:46.4"/>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6"/>
                                            </p:tgtEl>
                                          </p:cBhvr>
                                        </p:animEffect>
                                        <p:set>
                                          <p:cBhvr>
                                            <p:cTn id="213"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1:46.4"/>
                      </p:tgtEl>
                    </p:cond>
                  </p:nextCondLst>
                </p:seq>
                <p:seq concurrent="1" nextAc="seek">
                  <p:cTn id="214" restart="whenNotActive" fill="hold" evtFilter="cancelBubble" nodeType="interactiveSeq">
                    <p:stCondLst>
                      <p:cond evt="onMediaBookmark" delay="0">
                        <p:tgtEl>
                          <p14:bmkTgt spid="2" bmkName="Basic Math in Excel  m300:01:46.5"/>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200"/>
                                            <p:tgtEl>
                                              <p:spTgt spid="27"/>
                                            </p:tgtEl>
                                          </p:cBhvr>
                                        </p:animEffect>
                                      </p:childTnLst>
                                    </p:cTn>
                                  </p:par>
                                </p:childTnLst>
                              </p:cTn>
                            </p:par>
                          </p:childTnLst>
                        </p:cTn>
                      </p:par>
                    </p:childTnLst>
                  </p:cTn>
                  <p:nextCondLst>
                    <p:cond evt="onMediaBookmark" delay="0">
                      <p:tgtEl>
                        <p14:bmkTgt spid="2" bmkName="Basic Math in Excel  m300:01:46.5"/>
                      </p:tgtEl>
                    </p:cond>
                  </p:nextCondLst>
                </p:seq>
                <p:seq concurrent="1" nextAc="seek">
                  <p:cTn id="220" restart="whenNotActive" fill="hold" evtFilter="cancelBubble" nodeType="interactiveSeq">
                    <p:stCondLst>
                      <p:cond evt="onMediaBookmark" delay="0">
                        <p:tgtEl>
                          <p14:bmkTgt spid="2" bmkName="Basic Math in Excel  m300:01:54.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7"/>
                                            </p:tgtEl>
                                          </p:cBhvr>
                                        </p:animEffect>
                                        <p:set>
                                          <p:cBhvr>
                                            <p:cTn id="225"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1:54.5"/>
                      </p:tgtEl>
                    </p:cond>
                  </p:nextCondLst>
                </p:seq>
                <p:seq concurrent="1" nextAc="seek">
                  <p:cTn id="226" restart="whenNotActive" fill="hold" evtFilter="cancelBubble" nodeType="interactiveSeq">
                    <p:stCondLst>
                      <p:cond evt="onMediaBookmark" delay="0">
                        <p:tgtEl>
                          <p14:bmkTgt spid="2" bmkName="Basic Math in Excel  m300:01:54.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28"/>
                                            </p:tgtEl>
                                            <p:attrNameLst>
                                              <p:attrName>style.visibility</p:attrName>
                                            </p:attrNameLst>
                                          </p:cBhvr>
                                          <p:to>
                                            <p:strVal val="visible"/>
                                          </p:to>
                                        </p:set>
                                        <p:animEffect transition="in" filter="fade">
                                          <p:cBhvr>
                                            <p:cTn id="231" dur="200"/>
                                            <p:tgtEl>
                                              <p:spTgt spid="28"/>
                                            </p:tgtEl>
                                          </p:cBhvr>
                                        </p:animEffect>
                                      </p:childTnLst>
                                    </p:cTn>
                                  </p:par>
                                </p:childTnLst>
                              </p:cTn>
                            </p:par>
                          </p:childTnLst>
                        </p:cTn>
                      </p:par>
                    </p:childTnLst>
                  </p:cTn>
                  <p:nextCondLst>
                    <p:cond evt="onMediaBookmark" delay="0">
                      <p:tgtEl>
                        <p14:bmkTgt spid="2" bmkName="Basic Math in Excel  m300:01:54.6"/>
                      </p:tgtEl>
                    </p:cond>
                  </p:nextCondLst>
                </p:seq>
                <p:seq concurrent="1" nextAc="seek">
                  <p:cTn id="232" restart="whenNotActive" fill="hold" evtFilter="cancelBubble" nodeType="interactiveSeq">
                    <p:stCondLst>
                      <p:cond evt="onMediaBookmark" delay="0">
                        <p:tgtEl>
                          <p14:bmkTgt spid="2" bmkName="Basic Math in Excel  m300:02:04.3"/>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28"/>
                                            </p:tgtEl>
                                          </p:cBhvr>
                                        </p:animEffect>
                                        <p:set>
                                          <p:cBhvr>
                                            <p:cTn id="237"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2:04.3"/>
                      </p:tgtEl>
                    </p:cond>
                  </p:nextCondLst>
                </p:seq>
                <p:seq concurrent="1" nextAc="seek">
                  <p:cTn id="238" restart="whenNotActive" fill="hold" evtFilter="cancelBubble" nodeType="interactiveSeq">
                    <p:stCondLst>
                      <p:cond evt="onMediaBookmark" delay="0">
                        <p:tgtEl>
                          <p14:bmkTgt spid="2" bmkName="Basic Math in Excel  m300:02:04.4"/>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29"/>
                                            </p:tgtEl>
                                            <p:attrNameLst>
                                              <p:attrName>style.visibility</p:attrName>
                                            </p:attrNameLst>
                                          </p:cBhvr>
                                          <p:to>
                                            <p:strVal val="visible"/>
                                          </p:to>
                                        </p:set>
                                        <p:animEffect transition="in" filter="fade">
                                          <p:cBhvr>
                                            <p:cTn id="243" dur="200"/>
                                            <p:tgtEl>
                                              <p:spTgt spid="29"/>
                                            </p:tgtEl>
                                          </p:cBhvr>
                                        </p:animEffect>
                                      </p:childTnLst>
                                    </p:cTn>
                                  </p:par>
                                </p:childTnLst>
                              </p:cTn>
                            </p:par>
                          </p:childTnLst>
                        </p:cTn>
                      </p:par>
                    </p:childTnLst>
                  </p:cTn>
                  <p:nextCondLst>
                    <p:cond evt="onMediaBookmark" delay="0">
                      <p:tgtEl>
                        <p14:bmkTgt spid="2" bmkName="Basic Math in Excel  m300:02:04.4"/>
                      </p:tgtEl>
                    </p:cond>
                  </p:nextCondLst>
                </p:seq>
                <p:seq concurrent="1" nextAc="seek">
                  <p:cTn id="244" restart="whenNotActive" fill="hold" evtFilter="cancelBubble" nodeType="interactiveSeq">
                    <p:stCondLst>
                      <p:cond evt="onMediaBookmark" delay="0">
                        <p:tgtEl>
                          <p14:bmkTgt spid="2" bmkName="Basic Math in Excel  m300:02:08.0"/>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29"/>
                                            </p:tgtEl>
                                          </p:cBhvr>
                                        </p:animEffect>
                                        <p:set>
                                          <p:cBhvr>
                                            <p:cTn id="249"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300:02:08.0"/>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39" name="TextBox 3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4/4 videos</a:t>
            </a:r>
            <a:endParaRPr lang="en-US" sz="1500" dirty="0">
              <a:solidFill>
                <a:schemeClr val="bg1"/>
              </a:solidFill>
              <a:latin typeface="Segoe Light" pitchFamily="34" charset="0"/>
            </a:endParaRPr>
          </a:p>
        </p:txBody>
      </p:sp>
      <p:pic>
        <p:nvPicPr>
          <p:cNvPr id="45" name="Picture 44">
            <a:hlinkClick r:id="" action="ppaction://hlinkshowjump?jump=nextslide"/>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58" name="TextBox 57"/>
          <p:cNvSpPr txBox="1"/>
          <p:nvPr/>
        </p:nvSpPr>
        <p:spPr>
          <a:xfrm>
            <a:off x="1015206" y="487209"/>
            <a:ext cx="4622999" cy="430887"/>
          </a:xfrm>
          <a:prstGeom prst="rect">
            <a:avLst/>
          </a:prstGeom>
          <a:noFill/>
        </p:spPr>
        <p:txBody>
          <a:bodyPr wrap="square" rtlCol="0">
            <a:spAutoFit/>
          </a:bodyPr>
          <a:lstStyle/>
          <a:p>
            <a:r>
              <a:rPr lang="en-US" sz="2200" dirty="0" smtClean="0">
                <a:solidFill>
                  <a:schemeClr val="bg1"/>
                </a:solidFill>
                <a:latin typeface="Segoe UI Light" pitchFamily="34" charset="0"/>
              </a:rPr>
              <a:t>Basic math in Excel 2013 </a:t>
            </a:r>
            <a:endParaRPr lang="en-US" sz="2200" dirty="0">
              <a:solidFill>
                <a:schemeClr val="bg1"/>
              </a:solidFill>
              <a:latin typeface="Segoe UI Light" pitchFamily="34" charset="0"/>
            </a:endParaRPr>
          </a:p>
        </p:txBody>
      </p:sp>
      <p:grpSp>
        <p:nvGrpSpPr>
          <p:cNvPr id="59" name="ClosedCaptions"/>
          <p:cNvGrpSpPr/>
          <p:nvPr/>
        </p:nvGrpSpPr>
        <p:grpSpPr>
          <a:xfrm>
            <a:off x="8677656" y="611144"/>
            <a:ext cx="1449747" cy="304843"/>
            <a:chOff x="8787606" y="611187"/>
            <a:chExt cx="1449747" cy="304843"/>
          </a:xfrm>
        </p:grpSpPr>
        <p:sp>
          <p:nvSpPr>
            <p:cNvPr id="60" name="TextBox 5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61" name="Picture 60" descr="Screen Clipping"/>
            <p:cNvPicPr>
              <a:picLocks noChangeAspect="1"/>
            </p:cNvPicPr>
            <p:nvPr/>
          </p:nvPicPr>
          <p:blipFill>
            <a:blip r:embed="rId46">
              <a:extLst>
                <a:ext uri="{BEBA8EAE-BF5A-486C-A8C5-ECC9F3942E4B}">
                  <a14:imgProps xmlns:a14="http://schemas.microsoft.com/office/drawing/2010/main">
                    <a14:imgLayer r:embed="rId47">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 name="Basic Math in Excel  m4.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Basic Math in Excel  m400:00:01.0" time="1000"/>
                    <p14:bmk name="Basic Math in Excel  m400:00:08.7" time="8700"/>
                    <p14:bmk name="Basic Math in Excel  m400:00:08.8" time="8800"/>
                    <p14:bmk name="Basic Math in Excel  m400:00:13.9" time="13900"/>
                    <p14:bmk name="Basic Math in Excel  m400:00:14.0" time="14000"/>
                    <p14:bmk name="Basic Math in Excel  m400:00:20.3" time="20300"/>
                    <p14:bmk name="Basic Math in Excel  m400:00:20.4" time="20400"/>
                    <p14:bmk name="Basic Math in Excel  m400:00:24.5" time="24533"/>
                    <p14:bmk name="Basic Math in Excel  m400:00:24.6" time="24633"/>
                    <p14:bmk name="Basic Math in Excel  m400:00:34.2" time="34267"/>
                    <p14:bmk name="Basic Math in Excel  m400:00:34.3" time="34367"/>
                    <p14:bmk name="Basic Math in Excel  m400:00:37.7" time="37700"/>
                    <p14:bmk name="Basic Math in Excel  m400:00:37.8" time="37800"/>
                    <p14:bmk name="Basic Math in Excel  m400:00:45.4" time="45400"/>
                    <p14:bmk name="Basic Math in Excel  m400:00:45.5" time="45500"/>
                    <p14:bmk name="Basic Math in Excel  m400:00:49.5" time="49567"/>
                    <p14:bmk name="Basic Math in Excel  m400:00:49.6" time="49667"/>
                    <p14:bmk name="Basic Math in Excel  m400:00:57.4" time="57400"/>
                    <p14:bmk name="Basic Math in Excel  m400:00:57.5" time="57500"/>
                    <p14:bmk name="Basic Math in Excel  m400:01:01.1" time="61167"/>
                    <p14:bmk name="Basic Math in Excel  m400:01:01.2" time="61267"/>
                    <p14:bmk name="Basic Math in Excel  m400:01:08.2" time="68200"/>
                    <p14:bmk name="Basic Math in Excel  m400:01:08.3" time="68300"/>
                    <p14:bmk name="Basic Math in Excel  m400:01:20.3" time="80367"/>
                    <p14:bmk name="Basic Math in Excel  m400:01:20.4" time="80467"/>
                    <p14:bmk name="Basic Math in Excel  m400:01:26.8" time="86867"/>
                    <p14:bmk name="Basic Math in Excel  m400:01:26.9" time="86967"/>
                    <p14:bmk name="Basic Math in Excel  m400:01:32.6" time="92600"/>
                    <p14:bmk name="Basic Math in Excel  m400:01:32.7" time="92700"/>
                    <p14:bmk name="Basic Math in Excel  m400:01:37.1" time="97133"/>
                    <p14:bmk name="Basic Math in Excel  m400:01:37.2" time="97233"/>
                    <p14:bmk name="Basic Math in Excel  m400:01:41.1" time="101133"/>
                    <p14:bmk name="Basic Math in Excel  m400:01:41.2" time="101233"/>
                    <p14:bmk name="Basic Math in Excel  m400:01:47.9" time="107900"/>
                    <p14:bmk name="Basic Math in Excel  m400:01:48.0" time="108000"/>
                    <p14:bmk name="Basic Math in Excel  m400:01:52.7" time="112700"/>
                    <p14:bmk name="Basic Math in Excel  m400:01:52.8" time="112800"/>
                    <p14:bmk name="Basic Math in Excel  m400:01:55.9" time="115900"/>
                    <p14:bmk name="Basic Math in Excel  m400:01:56.0" time="116000"/>
                    <p14:bmk name="Basic Math in Excel  m400:02:01.6" time="121633"/>
                    <p14:bmk name="Basic Math in Excel  m400:02:01.7" time="121733"/>
                    <p14:bmk name="Basic Math in Excel  m400:02:07.3" time="127300"/>
                    <p14:bmk name="Basic Math in Excel  m400:02:07.4" time="127400"/>
                    <p14:bmk name="Basic Math in Excel  m400:02:10.8" time="130867"/>
                    <p14:bmk name="Basic Math in Excel  m400:02:10.9" time="130967"/>
                    <p14:bmk name="Basic Math in Excel  m400:02:16.6" time="136667"/>
                    <p14:bmk name="Basic Math in Excel  m400:02:16.7" time="136767"/>
                    <p14:bmk name="Basic Math in Excel  m400:02:22.4" time="142433"/>
                    <p14:bmk name="Basic Math in Excel  m400:02:22.5" time="142533"/>
                    <p14:bmk name="Basic Math in Excel  m400:02:29.5" time="149533"/>
                    <p14:bmk name="Basic Math in Excel  m400:02:29.6" time="149633"/>
                    <p14:bmk name="Basic Math in Excel  m400:02:33.4" time="153467"/>
                    <p14:bmk name="Basic Math in Excel  m400:02:33.5" time="153567"/>
                    <p14:bmk name="Basic Math in Excel  m400:02:43.3" time="163300"/>
                    <p14:bmk name="Basic Math in Excel  m400:02:43.4" time="163400"/>
                    <p14:bmk name="Basic Math in Excel  m400:02:57.7" time="177733"/>
                    <p14:bmk name="Basic Math in Excel  m400:02:57.8" time="177833"/>
                    <p14:bmk name="Basic Math in Excel  m400:03:14.9" time="194900"/>
                    <p14:bmk name="Basic Math in Excel  m400:03:15.0" time="195000"/>
                    <p14:bmk name="Basic Math in Excel  m400:03:28.8" time="208833"/>
                    <p14:bmk name="Basic Math in Excel  m400:03:28.9" time="208933"/>
                    <p14:bmk name="Basic Math in Excel  m400:03:34.7" time="214733"/>
                    <p14:bmk name="Basic Math in Excel  m400:03:34.8" time="214833"/>
                    <p14:bmk name="Basic Math in Excel  m400:03:40.4" time="220467"/>
                    <p14:bmk name="Basic Math in Excel  m400:03:40.5" time="220567"/>
                    <p14:bmk name="Basic Math in Excel  m400:03:46.9" time="226900"/>
                    <p14:bmk name="Basic Math in Excel  m400:03:47.0" time="227000"/>
                    <p14:bmk name="Basic Math in Excel  m400:03:54.3" time="234300"/>
                    <p14:bmk name="Basic Math in Excel  m400:03:54.4" time="234400"/>
                    <p14:bmk name="Basic Math in Excel  m400:03:57.8" time="237867"/>
                    <p14:bmk name="Basic Math in Excel  m400:03:57.9" time="237967"/>
                    <p14:bmk name="Basic Math in Excel  m400:04:03.2" time="243233"/>
                    <p14:bmk name="Basic Math in Excel  m400:04:03.3" time="243333"/>
                    <p14:bmk name="Basic Math in Excel  m400:04:12.3" time="252300"/>
                    <p14:bmk name="Basic Math in Excel  m400:04:12.4" time="252400"/>
                    <p14:bmk name="Basic Math in Excel  m400:04:16.4" time="256433"/>
                    <p14:bmk name="Basic Math in Excel  m400:04:16.5" time="256533"/>
                    <p14:bmk name="Basic Math in Excel  m400:04:18.2" time="258267"/>
                    <p14:bmk name="Basic Math in Excel  m400:04:18.3" time="258367"/>
                    <p14:bmk name="Basic Math in Excel  m400:04:24.7" time="264733"/>
                  </p14:bmkLst>
                </p14:media>
              </p:ext>
            </p:extLst>
          </p:nvPr>
        </p:nvPicPr>
        <p:blipFill>
          <a:blip r:embed="rId48"/>
          <a:stretch>
            <a:fillRect/>
          </a:stretch>
        </p:blipFill>
        <p:spPr>
          <a:xfrm>
            <a:off x="1235075" y="1042988"/>
            <a:ext cx="10515600" cy="5915025"/>
          </a:xfrm>
        </p:spPr>
      </p:pic>
      <p:sp>
        <p:nvSpPr>
          <p:cNvPr id="16" name="Media Placeholder 15"/>
          <p:cNvSpPr>
            <a:spLocks noGrp="1"/>
          </p:cNvSpPr>
          <p:nvPr>
            <p:ph type="media" sz="quarter" idx="11"/>
          </p:nvPr>
        </p:nvSpPr>
        <p:spPr>
          <a:xfrm>
            <a:off x="3198576" y="8494776"/>
            <a:ext cx="1115568" cy="630936"/>
          </a:xfrm>
        </p:spPr>
      </p:sp>
      <p:sp>
        <p:nvSpPr>
          <p:cNvPr id="17" name="Media Placeholder 16"/>
          <p:cNvSpPr>
            <a:spLocks noGrp="1"/>
          </p:cNvSpPr>
          <p:nvPr>
            <p:ph type="media" sz="quarter" idx="12"/>
          </p:nvPr>
        </p:nvSpPr>
        <p:spPr>
          <a:xfrm>
            <a:off x="4563696" y="8494776"/>
            <a:ext cx="1115568" cy="630936"/>
          </a:xfrm>
        </p:spPr>
      </p:sp>
      <p:sp>
        <p:nvSpPr>
          <p:cNvPr id="18" name="Media Placeholder 17"/>
          <p:cNvSpPr>
            <a:spLocks noGrp="1"/>
          </p:cNvSpPr>
          <p:nvPr>
            <p:ph type="media" sz="quarter" idx="13"/>
          </p:nvPr>
        </p:nvSpPr>
        <p:spPr>
          <a:xfrm>
            <a:off x="5940429" y="8494776"/>
            <a:ext cx="1115568" cy="630936"/>
          </a:xfrm>
        </p:spPr>
      </p:sp>
      <p:sp>
        <p:nvSpPr>
          <p:cNvPr id="19" name="Media Placeholder 18"/>
          <p:cNvSpPr>
            <a:spLocks noGrp="1"/>
          </p:cNvSpPr>
          <p:nvPr>
            <p:ph type="media" sz="quarter" idx="15"/>
          </p:nvPr>
        </p:nvSpPr>
        <p:spPr>
          <a:xfrm>
            <a:off x="7309092" y="8494776"/>
            <a:ext cx="1115568" cy="630936"/>
          </a:xfrm>
        </p:spPr>
      </p:sp>
      <p:sp>
        <p:nvSpPr>
          <p:cNvPr id="20" name="Media Placeholder 19"/>
          <p:cNvSpPr>
            <a:spLocks noGrp="1"/>
          </p:cNvSpPr>
          <p:nvPr>
            <p:ph type="media" sz="quarter" idx="16"/>
          </p:nvPr>
        </p:nvSpPr>
        <p:spPr>
          <a:xfrm>
            <a:off x="8672013" y="8494776"/>
            <a:ext cx="1115568" cy="630936"/>
          </a:xfrm>
        </p:spPr>
      </p:sp>
      <p:sp>
        <p:nvSpPr>
          <p:cNvPr id="21" name="Media Placeholder 20"/>
          <p:cNvSpPr>
            <a:spLocks noGrp="1"/>
          </p:cNvSpPr>
          <p:nvPr>
            <p:ph type="media" sz="quarter" idx="17"/>
          </p:nvPr>
        </p:nvSpPr>
        <p:spPr>
          <a:xfrm>
            <a:off x="10038087" y="8494776"/>
            <a:ext cx="1115568" cy="630936"/>
          </a:xfrm>
        </p:spPr>
      </p:sp>
      <p:sp>
        <p:nvSpPr>
          <p:cNvPr id="63"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74"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5"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8">
            <a:hlinkClick r:id="rId49" action="ppaction://hlinksldjump"/>
          </p:cNvPr>
          <p:cNvPicPr>
            <a:picLocks noGrp="1"/>
          </p:cNvPicPr>
          <p:nvPr>
            <p:ph type="media" sz="quarter" idx="11"/>
          </p:nvPr>
        </p:nvPicPr>
        <p:blipFill>
          <a:blip r:embed="rId50">
            <a:extLst>
              <a:ext uri="{28A0092B-C50C-407E-A947-70E740481C1C}">
                <a14:useLocalDpi xmlns:a14="http://schemas.microsoft.com/office/drawing/2010/main" val="0"/>
              </a:ext>
            </a:extLst>
          </a:blip>
          <a:stretch>
            <a:fillRect/>
          </a:stretch>
        </p:blipFill>
        <p:spPr>
          <a:xfrm>
            <a:off x="3199081" y="8495913"/>
            <a:ext cx="1115568" cy="630936"/>
          </a:xfrm>
        </p:spPr>
      </p:pic>
      <p:pic>
        <p:nvPicPr>
          <p:cNvPr id="77" name="Media Placeholder 7">
            <a:hlinkClick r:id="rId51" action="ppaction://hlinksldjump"/>
          </p:cNvPr>
          <p:cNvPicPr>
            <a:picLocks noGrp="1"/>
          </p:cNvPicPr>
          <p:nvPr>
            <p:ph type="media" sz="quarter" idx="12"/>
          </p:nvPr>
        </p:nvPicPr>
        <p:blipFill>
          <a:blip r:embed="rId52">
            <a:extLst>
              <a:ext uri="{28A0092B-C50C-407E-A947-70E740481C1C}">
                <a14:useLocalDpi xmlns:a14="http://schemas.microsoft.com/office/drawing/2010/main" val="0"/>
              </a:ext>
            </a:extLst>
          </a:blip>
          <a:stretch>
            <a:fillRect/>
          </a:stretch>
        </p:blipFill>
        <p:spPr>
          <a:xfrm>
            <a:off x="4564062" y="8496209"/>
            <a:ext cx="1115568" cy="630936"/>
          </a:xfrm>
        </p:spPr>
      </p:pic>
      <p:pic>
        <p:nvPicPr>
          <p:cNvPr id="78" name="Media Placeholder 6">
            <a:hlinkClick r:id="rId53" action="ppaction://hlinksldjump"/>
          </p:cNvPr>
          <p:cNvPicPr>
            <a:picLocks noGrp="1"/>
          </p:cNvPicPr>
          <p:nvPr>
            <p:ph type="media" sz="quarter" idx="13"/>
          </p:nvPr>
        </p:nvPicPr>
        <p:blipFill>
          <a:blip r:embed="rId54">
            <a:extLst>
              <a:ext uri="{28A0092B-C50C-407E-A947-70E740481C1C}">
                <a14:useLocalDpi xmlns:a14="http://schemas.microsoft.com/office/drawing/2010/main" val="0"/>
              </a:ext>
            </a:extLst>
          </a:blip>
          <a:stretch>
            <a:fillRect/>
          </a:stretch>
        </p:blipFill>
        <p:spPr>
          <a:xfrm>
            <a:off x="5940693" y="8495913"/>
            <a:ext cx="1115568" cy="630936"/>
          </a:xfrm>
        </p:spPr>
      </p:pic>
      <p:pic>
        <p:nvPicPr>
          <p:cNvPr id="79" name="Media Placeholder 5">
            <a:hlinkClick r:id="rId55" action="ppaction://hlinksldjump"/>
          </p:cNvPr>
          <p:cNvPicPr>
            <a:picLocks noGrp="1"/>
          </p:cNvPicPr>
          <p:nvPr>
            <p:ph type="media" sz="quarter" idx="15"/>
          </p:nvPr>
        </p:nvPicPr>
        <p:blipFill>
          <a:blip r:embed="rId56">
            <a:extLst>
              <a:ext uri="{28A0092B-C50C-407E-A947-70E740481C1C}">
                <a14:useLocalDpi xmlns:a14="http://schemas.microsoft.com/office/drawing/2010/main" val="0"/>
              </a:ext>
            </a:extLst>
          </a:blip>
          <a:stretch>
            <a:fillRect/>
          </a:stretch>
        </p:blipFill>
        <p:spPr>
          <a:xfrm>
            <a:off x="7309118" y="8495913"/>
            <a:ext cx="1115568" cy="630936"/>
          </a:xfrm>
        </p:spPr>
      </p:pic>
      <p:pic>
        <p:nvPicPr>
          <p:cNvPr id="84" name="Media Placeholder 3">
            <a:hlinkClick r:id="rId57" action="ppaction://hlinksldjump"/>
          </p:cNvPr>
          <p:cNvPicPr>
            <a:picLocks noGrp="1"/>
          </p:cNvPicPr>
          <p:nvPr>
            <p:ph type="media" sz="quarter" idx="16"/>
          </p:nvPr>
        </p:nvPicPr>
        <p:blipFill>
          <a:blip r:embed="rId58">
            <a:extLst>
              <a:ext uri="{28A0092B-C50C-407E-A947-70E740481C1C}">
                <a14:useLocalDpi xmlns:a14="http://schemas.microsoft.com/office/drawing/2010/main" val="0"/>
              </a:ext>
            </a:extLst>
          </a:blip>
          <a:stretch>
            <a:fillRect/>
          </a:stretch>
        </p:blipFill>
        <p:spPr>
          <a:xfrm>
            <a:off x="8672512" y="8496209"/>
            <a:ext cx="1115568" cy="630936"/>
          </a:xfrm>
        </p:spPr>
      </p:pic>
      <p:pic>
        <p:nvPicPr>
          <p:cNvPr id="85" name="Media Placeholder 2">
            <a:hlinkClick r:id="rId59" action="ppaction://hlinksldjump"/>
          </p:cNvPr>
          <p:cNvPicPr>
            <a:picLocks noGrp="1"/>
          </p:cNvPicPr>
          <p:nvPr>
            <p:ph type="media" sz="quarter" idx="17"/>
          </p:nvPr>
        </p:nvPicPr>
        <p:blipFill>
          <a:blip r:embed="rId60">
            <a:extLst>
              <a:ext uri="{28A0092B-C50C-407E-A947-70E740481C1C}">
                <a14:useLocalDpi xmlns:a14="http://schemas.microsoft.com/office/drawing/2010/main" val="0"/>
              </a:ext>
            </a:extLst>
          </a:blip>
          <a:stretch>
            <a:fillRect/>
          </a:stretch>
        </p:blipFill>
        <p:spPr>
          <a:xfrm>
            <a:off x="10037763" y="8495763"/>
            <a:ext cx="1115568" cy="630936"/>
          </a:xfrm>
        </p:spPr>
      </p:pic>
      <p:sp>
        <p:nvSpPr>
          <p:cNvPr id="87" name="Rectangle 86"/>
          <p:cNvSpPr/>
          <p:nvPr/>
        </p:nvSpPr>
        <p:spPr>
          <a:xfrm>
            <a:off x="10311605" y="7818120"/>
            <a:ext cx="989807"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8" name="Rectangle 87"/>
          <p:cNvSpPr/>
          <p:nvPr/>
        </p:nvSpPr>
        <p:spPr>
          <a:xfrm>
            <a:off x="10079542" y="7818120"/>
            <a:ext cx="301752"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89" name="Rectangle 88"/>
          <p:cNvSpPr/>
          <p:nvPr/>
        </p:nvSpPr>
        <p:spPr>
          <a:xfrm>
            <a:off x="10384573"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0" name="Rectangle 89"/>
          <p:cNvSpPr/>
          <p:nvPr/>
        </p:nvSpPr>
        <p:spPr>
          <a:xfrm>
            <a:off x="1068863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91" name="Rectangle 90"/>
          <p:cNvSpPr/>
          <p:nvPr/>
        </p:nvSpPr>
        <p:spPr>
          <a:xfrm>
            <a:off x="10997348" y="7818120"/>
            <a:ext cx="304065"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pic>
        <p:nvPicPr>
          <p:cNvPr id="92" name="Media Placeholder 8">
            <a:hlinkClick r:id="rId49" action="ppaction://hlinksldjump"/>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199081" y="8495913"/>
            <a:ext cx="1115476" cy="627836"/>
          </a:xfrm>
          <a:prstGeom prst="rect">
            <a:avLst/>
          </a:prstGeom>
        </p:spPr>
      </p:pic>
      <p:pic>
        <p:nvPicPr>
          <p:cNvPr id="93" name="Media Placeholder 7">
            <a:hlinkClick r:id="rId51" action="ppaction://hlinksldjump"/>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4564063" y="8496209"/>
            <a:ext cx="1114425" cy="627244"/>
          </a:xfrm>
          <a:prstGeom prst="rect">
            <a:avLst/>
          </a:prstGeom>
        </p:spPr>
      </p:pic>
      <p:pic>
        <p:nvPicPr>
          <p:cNvPr id="94" name="Media Placeholder 6">
            <a:hlinkClick r:id="rId53" action="ppaction://hlinksldjump"/>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95" name="Media Placeholder 5">
            <a:hlinkClick r:id="rId55" action="ppaction://hlinksldjump"/>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96" name="Media Placeholder 3">
            <a:hlinkClick r:id="rId57" action="ppaction://hlinksldjump"/>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100" name="Rectangle 99">
            <a:hlinkClick r:id="rId51" action="ppaction://hlinksldjump"/>
          </p:cNvPr>
          <p:cNvSpPr/>
          <p:nvPr/>
        </p:nvSpPr>
        <p:spPr>
          <a:xfrm>
            <a:off x="4555481"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49" action="ppaction://hlinksldjump"/>
          </p:cNvPr>
          <p:cNvSpPr/>
          <p:nvPr/>
        </p:nvSpPr>
        <p:spPr>
          <a:xfrm>
            <a:off x="3186745" y="848843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Picture 101">
            <a:hlinkClick r:id="" action="ppaction://hlinkshowjump?jump=previousslide"/>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useBgFill="1">
        <p:nvSpPr>
          <p:cNvPr id="53"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4" name="Media Placeholder 3"/>
          <p:cNvSpPr>
            <a:spLocks noGrp="1"/>
          </p:cNvSpPr>
          <p:nvPr>
            <p:ph type="media" sz="quarter" idx="10"/>
          </p:nvPr>
        </p:nvSpPr>
        <p:spPr/>
      </p:sp>
      <p:pic>
        <p:nvPicPr>
          <p:cNvPr id="54" name="Media Placeholder 11">
            <a:hlinkClick r:id="rId62" action="ppaction://hlinksldjump"/>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55" name="Rectangle 54">
            <a:hlinkClick r:id="rId62" action="ppaction://hlinksldjump"/>
          </p:cNvPr>
          <p:cNvSpPr/>
          <p:nvPr/>
        </p:nvSpPr>
        <p:spPr>
          <a:xfrm>
            <a:off x="1811147" y="849156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Basic math</a:t>
            </a:r>
          </a:p>
        </p:txBody>
      </p:sp>
      <p:sp>
        <p:nvSpPr>
          <p:cNvPr id="57"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Using functions</a:t>
            </a:r>
          </a:p>
        </p:txBody>
      </p:sp>
      <p:sp>
        <p:nvSpPr>
          <p:cNvPr id="64"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Operator order</a:t>
            </a:r>
          </a:p>
        </p:txBody>
      </p:sp>
      <p:sp>
        <p:nvSpPr>
          <p:cNvPr id="65"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More formulas</a:t>
            </a:r>
            <a:endParaRPr lang="en-US" sz="1100" dirty="0">
              <a:solidFill>
                <a:schemeClr val="bg1"/>
              </a:solidFill>
              <a:latin typeface="Segoe UI Light" pitchFamily="34" charset="0"/>
            </a:endParaRPr>
          </a:p>
        </p:txBody>
      </p:sp>
      <p:sp>
        <p:nvSpPr>
          <p:cNvPr id="66" name="TextBox 65"/>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2:12</a:t>
            </a:r>
          </a:p>
        </p:txBody>
      </p:sp>
      <p:sp>
        <p:nvSpPr>
          <p:cNvPr id="67" name="TextBox 66"/>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4:28</a:t>
            </a:r>
          </a:p>
        </p:txBody>
      </p:sp>
      <p:sp>
        <p:nvSpPr>
          <p:cNvPr id="68" name="TextBox 67"/>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2:35</a:t>
            </a:r>
          </a:p>
        </p:txBody>
      </p:sp>
      <p:sp>
        <p:nvSpPr>
          <p:cNvPr id="69" name="TextBox 68"/>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5:19</a:t>
            </a:r>
          </a:p>
        </p:txBody>
      </p:sp>
      <p:sp>
        <p:nvSpPr>
          <p:cNvPr id="7" name="Basic Math in Excel  m4Nowwe’llcreate00:00:01.0-00:00:08.7"/>
          <p:cNvSpPr txBox="1"/>
          <p:nvPr>
            <p:custDataLst>
              <p:tags r:id="rId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we’ll create more complex formulas using multiple operators, cell references, and functions.</a:t>
            </a:r>
            <a:endParaRPr lang="en-US" sz="1800">
              <a:solidFill>
                <a:srgbClr val="FFFFFF"/>
              </a:solidFill>
              <a:latin typeface="Segoe UI Light"/>
            </a:endParaRPr>
          </a:p>
        </p:txBody>
      </p:sp>
      <p:sp>
        <p:nvSpPr>
          <p:cNvPr id="8" name="Basic Math in Excel  m4We’regoingto00:00:08.8-00:00:13.9"/>
          <p:cNvSpPr txBox="1"/>
          <p:nvPr>
            <p:custDataLst>
              <p:tags r:id="rId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We’re going to calculate the sales commission based off of the net revenue.</a:t>
            </a:r>
            <a:endParaRPr lang="en-US" sz="1800">
              <a:solidFill>
                <a:srgbClr val="FFFFFF"/>
              </a:solidFill>
              <a:latin typeface="Segoe UI Light"/>
            </a:endParaRPr>
          </a:p>
        </p:txBody>
      </p:sp>
      <p:sp>
        <p:nvSpPr>
          <p:cNvPr id="9" name="Basic Math in Excel  m4Todothis,00:00:14.0-00:00:20.3"/>
          <p:cNvSpPr txBox="1"/>
          <p:nvPr>
            <p:custDataLst>
              <p:tags r:id="rId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do this, I take the sales price and subtract from it the cost of goods sold.</a:t>
            </a:r>
            <a:endParaRPr lang="en-US" sz="1800">
              <a:solidFill>
                <a:srgbClr val="FFFFFF"/>
              </a:solidFill>
              <a:latin typeface="Segoe UI Light"/>
            </a:endParaRPr>
          </a:p>
        </p:txBody>
      </p:sp>
      <p:sp>
        <p:nvSpPr>
          <p:cNvPr id="10" name="Basic Math in Excel  m4Thisisin00:00:20.4-00:00:24.5"/>
          <p:cNvSpPr txBox="1"/>
          <p:nvPr>
            <p:custDataLst>
              <p:tags r:id="rId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in parentheses to ensure it occurs first.</a:t>
            </a:r>
            <a:endParaRPr lang="en-US" sz="1800">
              <a:solidFill>
                <a:srgbClr val="FFFFFF"/>
              </a:solidFill>
              <a:latin typeface="Segoe UI Light"/>
            </a:endParaRPr>
          </a:p>
        </p:txBody>
      </p:sp>
      <p:sp>
        <p:nvSpPr>
          <p:cNvPr id="11" name="Basic Math in Excel  m4Ithenmultiply00:00:24.6-00:00:34.2"/>
          <p:cNvSpPr txBox="1"/>
          <p:nvPr>
            <p:custDataLst>
              <p:tags r:id="rId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then multiply the net profit by the commission percentage in B4, 3%. This returns the commission.</a:t>
            </a:r>
            <a:endParaRPr lang="en-US" sz="1800">
              <a:solidFill>
                <a:srgbClr val="FFFFFF"/>
              </a:solidFill>
              <a:latin typeface="Segoe UI Light"/>
            </a:endParaRPr>
          </a:p>
        </p:txBody>
      </p:sp>
      <p:sp>
        <p:nvSpPr>
          <p:cNvPr id="12" name="Basic Math in Excel  m4Let’stakea00:00:34.3-00:00:37.7"/>
          <p:cNvSpPr txBox="1"/>
          <p:nvPr>
            <p:custDataLst>
              <p:tags r:id="rId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take a look at how this works in a formula.</a:t>
            </a:r>
            <a:endParaRPr lang="en-US" sz="1800">
              <a:solidFill>
                <a:srgbClr val="FFFFFF"/>
              </a:solidFill>
              <a:latin typeface="Segoe UI Light"/>
            </a:endParaRPr>
          </a:p>
        </p:txBody>
      </p:sp>
      <p:sp>
        <p:nvSpPr>
          <p:cNvPr id="13" name="Basic Math in Excel  m4Becausethecell00:00:37.8-00:00:45.4"/>
          <p:cNvSpPr txBox="1"/>
          <p:nvPr>
            <p:custDataLst>
              <p:tags r:id="rId1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Because the cell references are in parentheses, first the cost of goods sold is subtracted from the sales price.</a:t>
            </a:r>
            <a:endParaRPr lang="en-US" sz="1800">
              <a:solidFill>
                <a:srgbClr val="FFFFFF"/>
              </a:solidFill>
              <a:latin typeface="Segoe UI Light"/>
            </a:endParaRPr>
          </a:p>
        </p:txBody>
      </p:sp>
      <p:sp>
        <p:nvSpPr>
          <p:cNvPr id="14" name="Basic Math in Excel  m4Thisreturnsa00:00:45.5-00:00:49.5"/>
          <p:cNvSpPr txBox="1"/>
          <p:nvPr>
            <p:custDataLst>
              <p:tags r:id="rId1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returns a net profit of $3,200.</a:t>
            </a:r>
            <a:endParaRPr lang="en-US" sz="1800">
              <a:solidFill>
                <a:srgbClr val="FFFFFF"/>
              </a:solidFill>
              <a:latin typeface="Segoe UI Light"/>
            </a:endParaRPr>
          </a:p>
        </p:txBody>
      </p:sp>
      <p:sp>
        <p:nvSpPr>
          <p:cNvPr id="15" name="Basic Math in Excel  m4Thisisthen00:00:49.6-00:00:57.4"/>
          <p:cNvSpPr txBox="1"/>
          <p:nvPr>
            <p:custDataLst>
              <p:tags r:id="rId1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then multiplied by 3%, returning a commission of $96.</a:t>
            </a:r>
            <a:endParaRPr lang="en-US" sz="1800">
              <a:solidFill>
                <a:srgbClr val="FFFFFF"/>
              </a:solidFill>
              <a:latin typeface="Segoe UI Light"/>
            </a:endParaRPr>
          </a:p>
        </p:txBody>
      </p:sp>
      <p:sp>
        <p:nvSpPr>
          <p:cNvPr id="22" name="Basic Math in Excel  m4Nowwe’regoing00:00:57.5-00:01:01.1"/>
          <p:cNvSpPr txBox="1"/>
          <p:nvPr>
            <p:custDataLst>
              <p:tags r:id="rId1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we’re going to determine the weighted scores for students.</a:t>
            </a:r>
            <a:endParaRPr lang="en-US" sz="1800">
              <a:solidFill>
                <a:srgbClr val="FFFFFF"/>
              </a:solidFill>
              <a:latin typeface="Segoe UI Light"/>
            </a:endParaRPr>
          </a:p>
        </p:txBody>
      </p:sp>
      <p:sp>
        <p:nvSpPr>
          <p:cNvPr id="23" name="Basic Math in Excel  m4Byweightedscores,00:01:01.2-00:01:08.2"/>
          <p:cNvSpPr txBox="1"/>
          <p:nvPr>
            <p:custDataLst>
              <p:tags r:id="rId14"/>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By weighted scores, I mean that different tests account for a different percentage of the students’ final grade.</a:t>
            </a:r>
            <a:endParaRPr lang="en-US" sz="1800">
              <a:solidFill>
                <a:srgbClr val="FFFFFF"/>
              </a:solidFill>
              <a:latin typeface="Segoe UI Light"/>
            </a:endParaRPr>
          </a:p>
        </p:txBody>
      </p:sp>
      <p:sp>
        <p:nvSpPr>
          <p:cNvPr id="24" name="Basic Math in Excel  m4Tests1and00:01:08.3-00:01:20.3"/>
          <p:cNvSpPr txBox="1"/>
          <p:nvPr>
            <p:custDataLst>
              <p:tags r:id="rId1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Tests 1 and 2 each account for 10% and the mid-term and final tests each account for 40%.</a:t>
            </a:r>
            <a:endParaRPr lang="en-US" sz="1800">
              <a:solidFill>
                <a:srgbClr val="FFFFFF"/>
              </a:solidFill>
              <a:latin typeface="Segoe UI Light"/>
            </a:endParaRPr>
          </a:p>
        </p:txBody>
      </p:sp>
      <p:sp>
        <p:nvSpPr>
          <p:cNvPr id="25" name="Basic Math in Excel  m4Todothis,00:01:20.4-00:01:26.8"/>
          <p:cNvSpPr txBox="1"/>
          <p:nvPr>
            <p:custDataLst>
              <p:tags r:id="rId1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do this, I multiply the Test 1 score for Bob by its weight.</a:t>
            </a:r>
            <a:endParaRPr lang="en-US" sz="1800">
              <a:solidFill>
                <a:srgbClr val="FFFFFF"/>
              </a:solidFill>
              <a:latin typeface="Segoe UI Light"/>
            </a:endParaRPr>
          </a:p>
        </p:txBody>
      </p:sp>
      <p:sp>
        <p:nvSpPr>
          <p:cNvPr id="26" name="Basic Math in Excel  m4IpressF400:01:26.9-00:01:32.6"/>
          <p:cNvSpPr txBox="1"/>
          <p:nvPr>
            <p:custDataLst>
              <p:tags r:id="rId1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press F4 after I select the weight value in B3 so that when I copy the formula,</a:t>
            </a:r>
            <a:endParaRPr lang="en-US" sz="1800">
              <a:solidFill>
                <a:srgbClr val="FFFFFF"/>
              </a:solidFill>
              <a:latin typeface="Segoe UI Light"/>
            </a:endParaRPr>
          </a:p>
        </p:txBody>
      </p:sp>
      <p:sp>
        <p:nvSpPr>
          <p:cNvPr id="27" name="Basic Math in Excel  m4theweightfor00:01:32.7-00:01:37.1"/>
          <p:cNvSpPr txBox="1"/>
          <p:nvPr>
            <p:custDataLst>
              <p:tags r:id="rId1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weight for test 1 will always remain cell B3.</a:t>
            </a:r>
            <a:endParaRPr lang="en-US" sz="1800">
              <a:solidFill>
                <a:srgbClr val="FFFFFF"/>
              </a:solidFill>
              <a:latin typeface="Segoe UI Light"/>
            </a:endParaRPr>
          </a:p>
        </p:txBody>
      </p:sp>
      <p:sp>
        <p:nvSpPr>
          <p:cNvPr id="28" name="Basic Math in Excel  m4Thisisreferred00:01:37.2-00:01:41.1"/>
          <p:cNvSpPr txBox="1"/>
          <p:nvPr>
            <p:custDataLst>
              <p:tags r:id="rId1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referred to as absolute cell reference.</a:t>
            </a:r>
            <a:endParaRPr lang="en-US" sz="1800">
              <a:solidFill>
                <a:srgbClr val="FFFFFF"/>
              </a:solidFill>
              <a:latin typeface="Segoe UI Light"/>
            </a:endParaRPr>
          </a:p>
        </p:txBody>
      </p:sp>
      <p:sp>
        <p:nvSpPr>
          <p:cNvPr id="29" name="Basic Math in Excel  m4Ithenadd00:01:41.2-00:01:47.9"/>
          <p:cNvSpPr txBox="1"/>
          <p:nvPr>
            <p:custDataLst>
              <p:tags r:id="rId2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then add Bob's mid-term score multiplied by its weight in B4, and press F4 again.</a:t>
            </a:r>
            <a:endParaRPr lang="en-US" sz="1800">
              <a:solidFill>
                <a:srgbClr val="FFFFFF"/>
              </a:solidFill>
              <a:latin typeface="Segoe UI Light"/>
            </a:endParaRPr>
          </a:p>
        </p:txBody>
      </p:sp>
      <p:sp>
        <p:nvSpPr>
          <p:cNvPr id="30" name="Basic Math in Excel  m4Ifollowthe00:01:48.0-00:01:52.7"/>
          <p:cNvSpPr txBox="1"/>
          <p:nvPr>
            <p:custDataLst>
              <p:tags r:id="rId2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follow the same steps for Test 2 and the Final test.</a:t>
            </a:r>
            <a:endParaRPr lang="en-US" sz="1800">
              <a:solidFill>
                <a:srgbClr val="FFFFFF"/>
              </a:solidFill>
              <a:latin typeface="Segoe UI Light"/>
            </a:endParaRPr>
          </a:p>
        </p:txBody>
      </p:sp>
      <p:sp>
        <p:nvSpPr>
          <p:cNvPr id="31" name="Basic Math in Excel  m4Tocopythe00:01:52.8-00:01:55.9"/>
          <p:cNvSpPr txBox="1"/>
          <p:nvPr>
            <p:custDataLst>
              <p:tags r:id="rId2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copy the formula, I click the cell,</a:t>
            </a:r>
            <a:endParaRPr lang="en-US" sz="1800">
              <a:solidFill>
                <a:srgbClr val="FFFFFF"/>
              </a:solidFill>
              <a:latin typeface="Segoe UI Light"/>
            </a:endParaRPr>
          </a:p>
        </p:txBody>
      </p:sp>
      <p:sp>
        <p:nvSpPr>
          <p:cNvPr id="32" name="Basic Math in Excel  m4putthemouse00:01:56.0-00:02:01.6"/>
          <p:cNvSpPr txBox="1"/>
          <p:nvPr>
            <p:custDataLst>
              <p:tags r:id="rId2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put the mouse pointer over the bottom right hand corner of the cell until I get a black + sign,</a:t>
            </a:r>
            <a:endParaRPr lang="en-US" sz="1800">
              <a:solidFill>
                <a:srgbClr val="FFFFFF"/>
              </a:solidFill>
              <a:latin typeface="Segoe UI Light"/>
            </a:endParaRPr>
          </a:p>
        </p:txBody>
      </p:sp>
      <p:sp>
        <p:nvSpPr>
          <p:cNvPr id="33" name="Basic Math in Excel  m4clicktheleft00:02:01.7-00:02:07.3"/>
          <p:cNvSpPr txBox="1"/>
          <p:nvPr>
            <p:custDataLst>
              <p:tags r:id="rId2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left mouse button, and drag the border to the right.</a:t>
            </a:r>
            <a:endParaRPr lang="en-US" sz="1800">
              <a:solidFill>
                <a:srgbClr val="FFFFFF"/>
              </a:solidFill>
              <a:latin typeface="Segoe UI Light"/>
            </a:endParaRPr>
          </a:p>
        </p:txBody>
      </p:sp>
      <p:sp>
        <p:nvSpPr>
          <p:cNvPr id="34" name="Basic Math in Excel  m4Herearethe00:02:07.4-00:02:10.8"/>
          <p:cNvSpPr txBox="1"/>
          <p:nvPr>
            <p:custDataLst>
              <p:tags r:id="rId2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 are the weighted scores for the students.</a:t>
            </a:r>
            <a:endParaRPr lang="en-US" sz="1800">
              <a:solidFill>
                <a:srgbClr val="FFFFFF"/>
              </a:solidFill>
              <a:latin typeface="Segoe UI Light"/>
            </a:endParaRPr>
          </a:p>
        </p:txBody>
      </p:sp>
      <p:sp>
        <p:nvSpPr>
          <p:cNvPr id="35" name="Basic Math in Excel  m4Let’stakea00:02:10.9-00:02:16.6"/>
          <p:cNvSpPr txBox="1"/>
          <p:nvPr>
            <p:custDataLst>
              <p:tags r:id="rId2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take a look at what’s happening in this formula for Bob's weighted score.</a:t>
            </a:r>
            <a:endParaRPr lang="en-US" sz="1800">
              <a:solidFill>
                <a:srgbClr val="FFFFFF"/>
              </a:solidFill>
              <a:latin typeface="Segoe UI Light"/>
            </a:endParaRPr>
          </a:p>
        </p:txBody>
      </p:sp>
      <p:sp>
        <p:nvSpPr>
          <p:cNvPr id="36" name="Basic Math in Excel  m4Eachofthe00:02:16.7-00:02:22.4"/>
          <p:cNvSpPr txBox="1"/>
          <p:nvPr>
            <p:custDataLst>
              <p:tags r:id="rId2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Each of the test scores and their weights are multiplied, resulting in this formula.</a:t>
            </a:r>
            <a:endParaRPr lang="en-US" sz="1800">
              <a:solidFill>
                <a:srgbClr val="FFFFFF"/>
              </a:solidFill>
              <a:latin typeface="Segoe UI Light"/>
            </a:endParaRPr>
          </a:p>
        </p:txBody>
      </p:sp>
      <p:sp>
        <p:nvSpPr>
          <p:cNvPr id="37" name="Basic Math in Excel  m4Thenthenumbers00:02:22.5-00:02:29.5"/>
          <p:cNvSpPr txBox="1"/>
          <p:nvPr>
            <p:custDataLst>
              <p:tags r:id="rId2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the numbers are added together, resulting in 74.5.</a:t>
            </a:r>
            <a:endParaRPr lang="en-US" sz="1800">
              <a:solidFill>
                <a:srgbClr val="FFFFFF"/>
              </a:solidFill>
              <a:latin typeface="Segoe UI Light"/>
            </a:endParaRPr>
          </a:p>
        </p:txBody>
      </p:sp>
      <p:sp>
        <p:nvSpPr>
          <p:cNvPr id="40" name="Basic Math in Excel  m4What’sthevalue00:02:29.6-00:02:33.4"/>
          <p:cNvSpPr txBox="1"/>
          <p:nvPr>
            <p:custDataLst>
              <p:tags r:id="rId2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What’s the value returned by this formula?</a:t>
            </a:r>
            <a:endParaRPr lang="en-US" sz="1800">
              <a:solidFill>
                <a:srgbClr val="FFFFFF"/>
              </a:solidFill>
              <a:latin typeface="Segoe UI Light"/>
            </a:endParaRPr>
          </a:p>
        </p:txBody>
      </p:sp>
      <p:sp>
        <p:nvSpPr>
          <p:cNvPr id="41" name="Basic Math in Excel  m4Firstwedo00:02:33.5-00:02:43.3"/>
          <p:cNvSpPr txBox="1"/>
          <p:nvPr>
            <p:custDataLst>
              <p:tags r:id="rId3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we do the inner most parentheses, 5 minus 3 is 2, resulting in this formula.</a:t>
            </a:r>
            <a:endParaRPr lang="en-US" sz="1800">
              <a:solidFill>
                <a:srgbClr val="FFFFFF"/>
              </a:solidFill>
              <a:latin typeface="Segoe UI Light"/>
            </a:endParaRPr>
          </a:p>
        </p:txBody>
      </p:sp>
      <p:sp>
        <p:nvSpPr>
          <p:cNvPr id="42" name="Basic Math in Excel  m4Nextwedo00:02:43.4-00:02:57.7"/>
          <p:cNvSpPr txBox="1"/>
          <p:nvPr>
            <p:custDataLst>
              <p:tags r:id="rId3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we do the remaining parentheses, 10 times 2 is 20 and 1 minus 4 is -3, resulting in this formula.</a:t>
            </a:r>
            <a:endParaRPr lang="en-US" sz="1800">
              <a:solidFill>
                <a:srgbClr val="FFFFFF"/>
              </a:solidFill>
              <a:latin typeface="Segoe UI Light"/>
            </a:endParaRPr>
          </a:p>
        </p:txBody>
      </p:sp>
      <p:sp>
        <p:nvSpPr>
          <p:cNvPr id="43" name="Basic Math in Excel  m4Nowwedo00:02:57.8-00:03:14.9"/>
          <p:cNvSpPr txBox="1"/>
          <p:nvPr>
            <p:custDataLst>
              <p:tags r:id="rId32"/>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 do multiplication and division, from left to right. 6 times 20 is 120, divided by 3 is 40, resulting in this formula.</a:t>
            </a:r>
            <a:endParaRPr lang="en-US" sz="1800">
              <a:solidFill>
                <a:srgbClr val="FFFFFF"/>
              </a:solidFill>
              <a:latin typeface="Segoe UI Light"/>
            </a:endParaRPr>
          </a:p>
        </p:txBody>
      </p:sp>
      <p:sp>
        <p:nvSpPr>
          <p:cNvPr id="44" name="Basic Math in Excel  m4Lastly,wedo00:03:15.0-00:03:28.8"/>
          <p:cNvSpPr txBox="1"/>
          <p:nvPr>
            <p:custDataLst>
              <p:tags r:id="rId3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Lastly, we do addition and subtraction from left to right. 4 + 40 is 44, - 3 is 41.</a:t>
            </a:r>
            <a:endParaRPr lang="en-US" sz="1800">
              <a:solidFill>
                <a:srgbClr val="FFFFFF"/>
              </a:solidFill>
              <a:latin typeface="Segoe UI Light"/>
            </a:endParaRPr>
          </a:p>
        </p:txBody>
      </p:sp>
      <p:sp>
        <p:nvSpPr>
          <p:cNvPr id="46" name="Basic Math in Excel  m4Youcanuse00:03:28.9-00:03:34.7"/>
          <p:cNvSpPr txBox="1"/>
          <p:nvPr>
            <p:custDataLst>
              <p:tags r:id="rId3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use functions in formulas with multiple operators, including nested parentheses.</a:t>
            </a:r>
            <a:endParaRPr lang="en-US" sz="1800">
              <a:solidFill>
                <a:srgbClr val="FFFFFF"/>
              </a:solidFill>
              <a:latin typeface="Segoe UI Light"/>
            </a:endParaRPr>
          </a:p>
        </p:txBody>
      </p:sp>
      <p:sp>
        <p:nvSpPr>
          <p:cNvPr id="70" name="Basic Math in Excel  m4Functionsandcell00:03:34.8-00:03:40.4"/>
          <p:cNvSpPr txBox="1"/>
          <p:nvPr>
            <p:custDataLst>
              <p:tags r:id="rId3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Functions and cell references are evaluated and treated as their resulting numbers.</a:t>
            </a:r>
            <a:endParaRPr lang="en-US" sz="1800">
              <a:solidFill>
                <a:srgbClr val="FFFFFF"/>
              </a:solidFill>
              <a:latin typeface="Segoe UI Light"/>
            </a:endParaRPr>
          </a:p>
        </p:txBody>
      </p:sp>
      <p:sp>
        <p:nvSpPr>
          <p:cNvPr id="71" name="Basic Math in Excel  m4Theparenthesesthat00:03:40.5-00:03:46.9"/>
          <p:cNvSpPr txBox="1"/>
          <p:nvPr>
            <p:custDataLst>
              <p:tags r:id="rId3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parentheses that follow a function name act only as a container for the function’s arguments,</a:t>
            </a:r>
            <a:endParaRPr lang="en-US" sz="1800">
              <a:solidFill>
                <a:srgbClr val="FFFFFF"/>
              </a:solidFill>
              <a:latin typeface="Segoe UI Light"/>
            </a:endParaRPr>
          </a:p>
        </p:txBody>
      </p:sp>
      <p:sp>
        <p:nvSpPr>
          <p:cNvPr id="72" name="Basic Math in Excel  m4suchasnumbers00:03:47.0-00:03:54.3"/>
          <p:cNvSpPr txBox="1"/>
          <p:nvPr>
            <p:custDataLst>
              <p:tags r:id="rId3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such as numbers or cell references, and don’t affect the order of operations in a formula.</a:t>
            </a:r>
            <a:endParaRPr lang="en-US" sz="1800">
              <a:solidFill>
                <a:srgbClr val="FFFFFF"/>
              </a:solidFill>
              <a:latin typeface="Segoe UI Light"/>
            </a:endParaRPr>
          </a:p>
        </p:txBody>
      </p:sp>
      <p:sp>
        <p:nvSpPr>
          <p:cNvPr id="73" name="Basic Math in Excel  m4Let’stakea00:03:54.4-00:03:57.8"/>
          <p:cNvSpPr txBox="1"/>
          <p:nvPr>
            <p:custDataLst>
              <p:tags r:id="rId3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take a look at what’s happening in this formula.</a:t>
            </a:r>
            <a:endParaRPr lang="en-US" sz="1800">
              <a:solidFill>
                <a:srgbClr val="FFFFFF"/>
              </a:solidFill>
              <a:latin typeface="Segoe UI Light"/>
            </a:endParaRPr>
          </a:p>
        </p:txBody>
      </p:sp>
      <p:sp>
        <p:nvSpPr>
          <p:cNvPr id="80" name="Basic Math in Excel  m4TheFunctionsand00:03:57.9-00:04:03.2"/>
          <p:cNvSpPr txBox="1"/>
          <p:nvPr>
            <p:custDataLst>
              <p:tags r:id="rId3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Functions and cell references are evaluated, resulting in this formula.</a:t>
            </a:r>
            <a:endParaRPr lang="en-US" sz="1800">
              <a:solidFill>
                <a:srgbClr val="FFFFFF"/>
              </a:solidFill>
              <a:latin typeface="Segoe UI Light"/>
            </a:endParaRPr>
          </a:p>
        </p:txBody>
      </p:sp>
      <p:sp>
        <p:nvSpPr>
          <p:cNvPr id="81" name="Basic Math in Excel  m4Theoperationsin00:04:03.3-00:04:12.3"/>
          <p:cNvSpPr txBox="1"/>
          <p:nvPr>
            <p:custDataLst>
              <p:tags r:id="rId4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operations in parentheses occur first, resulting in a formula of 12 minus 3, and this is 9.</a:t>
            </a:r>
            <a:endParaRPr lang="en-US" sz="1800">
              <a:solidFill>
                <a:srgbClr val="FFFFFF"/>
              </a:solidFill>
              <a:latin typeface="Segoe UI Light"/>
            </a:endParaRPr>
          </a:p>
        </p:txBody>
      </p:sp>
      <p:sp>
        <p:nvSpPr>
          <p:cNvPr id="82" name="Basic Math in Excel  m4Nowyou’vegot00:04:12.4-00:04:16.4"/>
          <p:cNvSpPr txBox="1"/>
          <p:nvPr>
            <p:custDataLst>
              <p:tags r:id="rId4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you’ve got a pretty good idea about how to do basic math in Excel.</a:t>
            </a:r>
            <a:endParaRPr lang="en-US" sz="1800">
              <a:solidFill>
                <a:srgbClr val="FFFFFF"/>
              </a:solidFill>
              <a:latin typeface="Segoe UI Light"/>
            </a:endParaRPr>
          </a:p>
        </p:txBody>
      </p:sp>
      <p:sp>
        <p:nvSpPr>
          <p:cNvPr id="83" name="Basic Math in Excel  m4Ofcourse,there’s00:04:16.5-00:04:18.2"/>
          <p:cNvSpPr txBox="1"/>
          <p:nvPr>
            <p:custDataLst>
              <p:tags r:id="rId4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Of course, there’s more to learn.</a:t>
            </a:r>
            <a:endParaRPr lang="en-US" sz="1800">
              <a:solidFill>
                <a:srgbClr val="FFFFFF"/>
              </a:solidFill>
              <a:latin typeface="Segoe UI Light"/>
            </a:endParaRPr>
          </a:p>
        </p:txBody>
      </p:sp>
      <p:sp>
        <p:nvSpPr>
          <p:cNvPr id="97" name="Basic Math in Excel  m4Socheckout00:04:18.3-00:04:24.7"/>
          <p:cNvSpPr txBox="1"/>
          <p:nvPr>
            <p:custDataLst>
              <p:tags r:id="rId4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check out the course summary at the end, and best of all, explore Excel 2013 on your own.</a:t>
            </a:r>
            <a:endParaRPr lang="en-US" sz="1800">
              <a:solidFill>
                <a:srgbClr val="FFFFFF"/>
              </a:solidFill>
              <a:latin typeface="Segoe UI Light"/>
            </a:endParaRPr>
          </a:p>
        </p:txBody>
      </p:sp>
      <p:sp useBgFill="1">
        <p:nvSpPr>
          <p:cNvPr id="62" name="CCShade"/>
          <p:cNvSpPr/>
          <p:nvPr/>
        </p:nvSpPr>
        <p:spPr>
          <a:xfrm>
            <a:off x="1124712" y="6975836"/>
            <a:ext cx="10736262"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816091448"/>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Basic Math in Excel  m400:00:0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childTnLst>
                        </p:cTn>
                      </p:par>
                    </p:childTnLst>
                  </p:cTn>
                  <p:nextCondLst>
                    <p:cond evt="onMediaBookmark" delay="0">
                      <p:tgtEl>
                        <p14:bmkTgt spid="2" bmkName="Basic Math in Excel  m400:00:01.0"/>
                      </p:tgtEl>
                    </p:cond>
                  </p:nextCondLst>
                </p:seq>
                <p:seq concurrent="1" nextAc="seek">
                  <p:cTn id="28" restart="whenNotActive" fill="hold" evtFilter="cancelBubble" nodeType="interactiveSeq">
                    <p:stCondLst>
                      <p:cond evt="onMediaBookmark" delay="0">
                        <p:tgtEl>
                          <p14:bmkTgt spid="2" bmkName="Basic Math in Excel  m400:00:08.7"/>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7"/>
                                            </p:tgtEl>
                                          </p:cBhvr>
                                        </p:animEffect>
                                        <p:set>
                                          <p:cBhvr>
                                            <p:cTn id="33"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08.7"/>
                      </p:tgtEl>
                    </p:cond>
                  </p:nextCondLst>
                </p:seq>
                <p:seq concurrent="1" nextAc="seek">
                  <p:cTn id="34" restart="whenNotActive" fill="hold" evtFilter="cancelBubble" nodeType="interactiveSeq">
                    <p:stCondLst>
                      <p:cond evt="onMediaBookmark" delay="0">
                        <p:tgtEl>
                          <p14:bmkTgt spid="2" bmkName="Basic Math in Excel  m400:00:08.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
                                            <p:tgtEl>
                                              <p:spTgt spid="8"/>
                                            </p:tgtEl>
                                          </p:cBhvr>
                                        </p:animEffect>
                                      </p:childTnLst>
                                    </p:cTn>
                                  </p:par>
                                </p:childTnLst>
                              </p:cTn>
                            </p:par>
                          </p:childTnLst>
                        </p:cTn>
                      </p:par>
                    </p:childTnLst>
                  </p:cTn>
                  <p:nextCondLst>
                    <p:cond evt="onMediaBookmark" delay="0">
                      <p:tgtEl>
                        <p14:bmkTgt spid="2" bmkName="Basic Math in Excel  m400:00:08.8"/>
                      </p:tgtEl>
                    </p:cond>
                  </p:nextCondLst>
                </p:seq>
                <p:seq concurrent="1" nextAc="seek">
                  <p:cTn id="40" restart="whenNotActive" fill="hold" evtFilter="cancelBubble" nodeType="interactiveSeq">
                    <p:stCondLst>
                      <p:cond evt="onMediaBookmark" delay="0">
                        <p:tgtEl>
                          <p14:bmkTgt spid="2" bmkName="Basic Math in Excel  m400:00:13.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8"/>
                                            </p:tgtEl>
                                          </p:cBhvr>
                                        </p:animEffect>
                                        <p:set>
                                          <p:cBhvr>
                                            <p:cTn id="45"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13.9"/>
                      </p:tgtEl>
                    </p:cond>
                  </p:nextCondLst>
                </p:seq>
                <p:seq concurrent="1" nextAc="seek">
                  <p:cTn id="46" restart="whenNotActive" fill="hold" evtFilter="cancelBubble" nodeType="interactiveSeq">
                    <p:stCondLst>
                      <p:cond evt="onMediaBookmark" delay="0">
                        <p:tgtEl>
                          <p14:bmkTgt spid="2" bmkName="Basic Math in Excel  m400:00:14.0"/>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
                                            <p:tgtEl>
                                              <p:spTgt spid="9"/>
                                            </p:tgtEl>
                                          </p:cBhvr>
                                        </p:animEffect>
                                      </p:childTnLst>
                                    </p:cTn>
                                  </p:par>
                                </p:childTnLst>
                              </p:cTn>
                            </p:par>
                          </p:childTnLst>
                        </p:cTn>
                      </p:par>
                    </p:childTnLst>
                  </p:cTn>
                  <p:nextCondLst>
                    <p:cond evt="onMediaBookmark" delay="0">
                      <p:tgtEl>
                        <p14:bmkTgt spid="2" bmkName="Basic Math in Excel  m400:00:14.0"/>
                      </p:tgtEl>
                    </p:cond>
                  </p:nextCondLst>
                </p:seq>
                <p:seq concurrent="1" nextAc="seek">
                  <p:cTn id="52" restart="whenNotActive" fill="hold" evtFilter="cancelBubble" nodeType="interactiveSeq">
                    <p:stCondLst>
                      <p:cond evt="onMediaBookmark" delay="0">
                        <p:tgtEl>
                          <p14:bmkTgt spid="2" bmkName="Basic Math in Excel  m400:00:20.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9"/>
                                            </p:tgtEl>
                                          </p:cBhvr>
                                        </p:animEffect>
                                        <p:set>
                                          <p:cBhvr>
                                            <p:cTn id="57"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20.3"/>
                      </p:tgtEl>
                    </p:cond>
                  </p:nextCondLst>
                </p:seq>
                <p:seq concurrent="1" nextAc="seek">
                  <p:cTn id="58" restart="whenNotActive" fill="hold" evtFilter="cancelBubble" nodeType="interactiveSeq">
                    <p:stCondLst>
                      <p:cond evt="onMediaBookmark" delay="0">
                        <p:tgtEl>
                          <p14:bmkTgt spid="2" bmkName="Basic Math in Excel  m400:00:20.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00"/>
                                            <p:tgtEl>
                                              <p:spTgt spid="10"/>
                                            </p:tgtEl>
                                          </p:cBhvr>
                                        </p:animEffect>
                                      </p:childTnLst>
                                    </p:cTn>
                                  </p:par>
                                </p:childTnLst>
                              </p:cTn>
                            </p:par>
                          </p:childTnLst>
                        </p:cTn>
                      </p:par>
                    </p:childTnLst>
                  </p:cTn>
                  <p:nextCondLst>
                    <p:cond evt="onMediaBookmark" delay="0">
                      <p:tgtEl>
                        <p14:bmkTgt spid="2" bmkName="Basic Math in Excel  m400:00:20.4"/>
                      </p:tgtEl>
                    </p:cond>
                  </p:nextCondLst>
                </p:seq>
                <p:seq concurrent="1" nextAc="seek">
                  <p:cTn id="64" restart="whenNotActive" fill="hold" evtFilter="cancelBubble" nodeType="interactiveSeq">
                    <p:stCondLst>
                      <p:cond evt="onMediaBookmark" delay="0">
                        <p:tgtEl>
                          <p14:bmkTgt spid="2" bmkName="Basic Math in Excel  m400:00:24.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0"/>
                                            </p:tgtEl>
                                          </p:cBhvr>
                                        </p:animEffect>
                                        <p:set>
                                          <p:cBhvr>
                                            <p:cTn id="69"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24.5"/>
                      </p:tgtEl>
                    </p:cond>
                  </p:nextCondLst>
                </p:seq>
                <p:seq concurrent="1" nextAc="seek">
                  <p:cTn id="70" restart="whenNotActive" fill="hold" evtFilter="cancelBubble" nodeType="interactiveSeq">
                    <p:stCondLst>
                      <p:cond evt="onMediaBookmark" delay="0">
                        <p:tgtEl>
                          <p14:bmkTgt spid="2" bmkName="Basic Math in Excel  m400:00:24.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00"/>
                                            <p:tgtEl>
                                              <p:spTgt spid="11"/>
                                            </p:tgtEl>
                                          </p:cBhvr>
                                        </p:animEffect>
                                      </p:childTnLst>
                                    </p:cTn>
                                  </p:par>
                                </p:childTnLst>
                              </p:cTn>
                            </p:par>
                          </p:childTnLst>
                        </p:cTn>
                      </p:par>
                    </p:childTnLst>
                  </p:cTn>
                  <p:nextCondLst>
                    <p:cond evt="onMediaBookmark" delay="0">
                      <p:tgtEl>
                        <p14:bmkTgt spid="2" bmkName="Basic Math in Excel  m400:00:24.6"/>
                      </p:tgtEl>
                    </p:cond>
                  </p:nextCondLst>
                </p:seq>
                <p:seq concurrent="1" nextAc="seek">
                  <p:cTn id="76" restart="whenNotActive" fill="hold" evtFilter="cancelBubble" nodeType="interactiveSeq">
                    <p:stCondLst>
                      <p:cond evt="onMediaBookmark" delay="0">
                        <p:tgtEl>
                          <p14:bmkTgt spid="2" bmkName="Basic Math in Excel  m400:00:34.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1"/>
                                            </p:tgtEl>
                                          </p:cBhvr>
                                        </p:animEffect>
                                        <p:set>
                                          <p:cBhvr>
                                            <p:cTn id="81"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34.2"/>
                      </p:tgtEl>
                    </p:cond>
                  </p:nextCondLst>
                </p:seq>
                <p:seq concurrent="1" nextAc="seek">
                  <p:cTn id="82" restart="whenNotActive" fill="hold" evtFilter="cancelBubble" nodeType="interactiveSeq">
                    <p:stCondLst>
                      <p:cond evt="onMediaBookmark" delay="0">
                        <p:tgtEl>
                          <p14:bmkTgt spid="2" bmkName="Basic Math in Excel  m400:00:34.3"/>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200"/>
                                            <p:tgtEl>
                                              <p:spTgt spid="12"/>
                                            </p:tgtEl>
                                          </p:cBhvr>
                                        </p:animEffect>
                                      </p:childTnLst>
                                    </p:cTn>
                                  </p:par>
                                </p:childTnLst>
                              </p:cTn>
                            </p:par>
                          </p:childTnLst>
                        </p:cTn>
                      </p:par>
                    </p:childTnLst>
                  </p:cTn>
                  <p:nextCondLst>
                    <p:cond evt="onMediaBookmark" delay="0">
                      <p:tgtEl>
                        <p14:bmkTgt spid="2" bmkName="Basic Math in Excel  m400:00:34.3"/>
                      </p:tgtEl>
                    </p:cond>
                  </p:nextCondLst>
                </p:seq>
                <p:seq concurrent="1" nextAc="seek">
                  <p:cTn id="88" restart="whenNotActive" fill="hold" evtFilter="cancelBubble" nodeType="interactiveSeq">
                    <p:stCondLst>
                      <p:cond evt="onMediaBookmark" delay="0">
                        <p:tgtEl>
                          <p14:bmkTgt spid="2" bmkName="Basic Math in Excel  m400:00:37.7"/>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2"/>
                                            </p:tgtEl>
                                          </p:cBhvr>
                                        </p:animEffect>
                                        <p:set>
                                          <p:cBhvr>
                                            <p:cTn id="9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37.7"/>
                      </p:tgtEl>
                    </p:cond>
                  </p:nextCondLst>
                </p:seq>
                <p:seq concurrent="1" nextAc="seek">
                  <p:cTn id="94" restart="whenNotActive" fill="hold" evtFilter="cancelBubble" nodeType="interactiveSeq">
                    <p:stCondLst>
                      <p:cond evt="onMediaBookmark" delay="0">
                        <p:tgtEl>
                          <p14:bmkTgt spid="2" bmkName="Basic Math in Excel  m400:00:37.8"/>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200"/>
                                            <p:tgtEl>
                                              <p:spTgt spid="13"/>
                                            </p:tgtEl>
                                          </p:cBhvr>
                                        </p:animEffect>
                                      </p:childTnLst>
                                    </p:cTn>
                                  </p:par>
                                </p:childTnLst>
                              </p:cTn>
                            </p:par>
                          </p:childTnLst>
                        </p:cTn>
                      </p:par>
                    </p:childTnLst>
                  </p:cTn>
                  <p:nextCondLst>
                    <p:cond evt="onMediaBookmark" delay="0">
                      <p:tgtEl>
                        <p14:bmkTgt spid="2" bmkName="Basic Math in Excel  m400:00:37.8"/>
                      </p:tgtEl>
                    </p:cond>
                  </p:nextCondLst>
                </p:seq>
                <p:seq concurrent="1" nextAc="seek">
                  <p:cTn id="100" restart="whenNotActive" fill="hold" evtFilter="cancelBubble" nodeType="interactiveSeq">
                    <p:stCondLst>
                      <p:cond evt="onMediaBookmark" delay="0">
                        <p:tgtEl>
                          <p14:bmkTgt spid="2" bmkName="Basic Math in Excel  m400:00:45.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3"/>
                                            </p:tgtEl>
                                          </p:cBhvr>
                                        </p:animEffect>
                                        <p:set>
                                          <p:cBhvr>
                                            <p:cTn id="10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45.4"/>
                      </p:tgtEl>
                    </p:cond>
                  </p:nextCondLst>
                </p:seq>
                <p:seq concurrent="1" nextAc="seek">
                  <p:cTn id="106" restart="whenNotActive" fill="hold" evtFilter="cancelBubble" nodeType="interactiveSeq">
                    <p:stCondLst>
                      <p:cond evt="onMediaBookmark" delay="0">
                        <p:tgtEl>
                          <p14:bmkTgt spid="2" bmkName="Basic Math in Excel  m400:00:45.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200"/>
                                            <p:tgtEl>
                                              <p:spTgt spid="14"/>
                                            </p:tgtEl>
                                          </p:cBhvr>
                                        </p:animEffect>
                                      </p:childTnLst>
                                    </p:cTn>
                                  </p:par>
                                </p:childTnLst>
                              </p:cTn>
                            </p:par>
                          </p:childTnLst>
                        </p:cTn>
                      </p:par>
                    </p:childTnLst>
                  </p:cTn>
                  <p:nextCondLst>
                    <p:cond evt="onMediaBookmark" delay="0">
                      <p:tgtEl>
                        <p14:bmkTgt spid="2" bmkName="Basic Math in Excel  m400:00:45.5"/>
                      </p:tgtEl>
                    </p:cond>
                  </p:nextCondLst>
                </p:seq>
                <p:seq concurrent="1" nextAc="seek">
                  <p:cTn id="112" restart="whenNotActive" fill="hold" evtFilter="cancelBubble" nodeType="interactiveSeq">
                    <p:stCondLst>
                      <p:cond evt="onMediaBookmark" delay="0">
                        <p:tgtEl>
                          <p14:bmkTgt spid="2" bmkName="Basic Math in Excel  m400:00:49.5"/>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4"/>
                                            </p:tgtEl>
                                          </p:cBhvr>
                                        </p:animEffect>
                                        <p:set>
                                          <p:cBhvr>
                                            <p:cTn id="11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49.5"/>
                      </p:tgtEl>
                    </p:cond>
                  </p:nextCondLst>
                </p:seq>
                <p:seq concurrent="1" nextAc="seek">
                  <p:cTn id="118" restart="whenNotActive" fill="hold" evtFilter="cancelBubble" nodeType="interactiveSeq">
                    <p:stCondLst>
                      <p:cond evt="onMediaBookmark" delay="0">
                        <p:tgtEl>
                          <p14:bmkTgt spid="2" bmkName="Basic Math in Excel  m400:00:49.6"/>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fade">
                                          <p:cBhvr>
                                            <p:cTn id="123" dur="200"/>
                                            <p:tgtEl>
                                              <p:spTgt spid="15"/>
                                            </p:tgtEl>
                                          </p:cBhvr>
                                        </p:animEffect>
                                      </p:childTnLst>
                                    </p:cTn>
                                  </p:par>
                                </p:childTnLst>
                              </p:cTn>
                            </p:par>
                          </p:childTnLst>
                        </p:cTn>
                      </p:par>
                    </p:childTnLst>
                  </p:cTn>
                  <p:nextCondLst>
                    <p:cond evt="onMediaBookmark" delay="0">
                      <p:tgtEl>
                        <p14:bmkTgt spid="2" bmkName="Basic Math in Excel  m400:00:49.6"/>
                      </p:tgtEl>
                    </p:cond>
                  </p:nextCondLst>
                </p:seq>
                <p:seq concurrent="1" nextAc="seek">
                  <p:cTn id="124" restart="whenNotActive" fill="hold" evtFilter="cancelBubble" nodeType="interactiveSeq">
                    <p:stCondLst>
                      <p:cond evt="onMediaBookmark" delay="0">
                        <p:tgtEl>
                          <p14:bmkTgt spid="2" bmkName="Basic Math in Excel  m400:00:57.4"/>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5"/>
                                            </p:tgtEl>
                                          </p:cBhvr>
                                        </p:animEffect>
                                        <p:set>
                                          <p:cBhvr>
                                            <p:cTn id="12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0:57.4"/>
                      </p:tgtEl>
                    </p:cond>
                  </p:nextCondLst>
                </p:seq>
                <p:seq concurrent="1" nextAc="seek">
                  <p:cTn id="130" restart="whenNotActive" fill="hold" evtFilter="cancelBubble" nodeType="interactiveSeq">
                    <p:stCondLst>
                      <p:cond evt="onMediaBookmark" delay="0">
                        <p:tgtEl>
                          <p14:bmkTgt spid="2" bmkName="Basic Math in Excel  m400:00:57.5"/>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200"/>
                                            <p:tgtEl>
                                              <p:spTgt spid="22"/>
                                            </p:tgtEl>
                                          </p:cBhvr>
                                        </p:animEffect>
                                      </p:childTnLst>
                                    </p:cTn>
                                  </p:par>
                                </p:childTnLst>
                              </p:cTn>
                            </p:par>
                          </p:childTnLst>
                        </p:cTn>
                      </p:par>
                    </p:childTnLst>
                  </p:cTn>
                  <p:nextCondLst>
                    <p:cond evt="onMediaBookmark" delay="0">
                      <p:tgtEl>
                        <p14:bmkTgt spid="2" bmkName="Basic Math in Excel  m400:00:57.5"/>
                      </p:tgtEl>
                    </p:cond>
                  </p:nextCondLst>
                </p:seq>
                <p:seq concurrent="1" nextAc="seek">
                  <p:cTn id="136" restart="whenNotActive" fill="hold" evtFilter="cancelBubble" nodeType="interactiveSeq">
                    <p:stCondLst>
                      <p:cond evt="onMediaBookmark" delay="0">
                        <p:tgtEl>
                          <p14:bmkTgt spid="2" bmkName="Basic Math in Excel  m400:01:01.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2"/>
                                            </p:tgtEl>
                                          </p:cBhvr>
                                        </p:animEffect>
                                        <p:set>
                                          <p:cBhvr>
                                            <p:cTn id="141"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01.1"/>
                      </p:tgtEl>
                    </p:cond>
                  </p:nextCondLst>
                </p:seq>
                <p:seq concurrent="1" nextAc="seek">
                  <p:cTn id="142" restart="whenNotActive" fill="hold" evtFilter="cancelBubble" nodeType="interactiveSeq">
                    <p:stCondLst>
                      <p:cond evt="onMediaBookmark" delay="0">
                        <p:tgtEl>
                          <p14:bmkTgt spid="2" bmkName="Basic Math in Excel  m400:01:01.2"/>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200"/>
                                            <p:tgtEl>
                                              <p:spTgt spid="23"/>
                                            </p:tgtEl>
                                          </p:cBhvr>
                                        </p:animEffect>
                                      </p:childTnLst>
                                    </p:cTn>
                                  </p:par>
                                </p:childTnLst>
                              </p:cTn>
                            </p:par>
                          </p:childTnLst>
                        </p:cTn>
                      </p:par>
                    </p:childTnLst>
                  </p:cTn>
                  <p:nextCondLst>
                    <p:cond evt="onMediaBookmark" delay="0">
                      <p:tgtEl>
                        <p14:bmkTgt spid="2" bmkName="Basic Math in Excel  m400:01:01.2"/>
                      </p:tgtEl>
                    </p:cond>
                  </p:nextCondLst>
                </p:seq>
                <p:seq concurrent="1" nextAc="seek">
                  <p:cTn id="148" restart="whenNotActive" fill="hold" evtFilter="cancelBubble" nodeType="interactiveSeq">
                    <p:stCondLst>
                      <p:cond evt="onMediaBookmark" delay="0">
                        <p:tgtEl>
                          <p14:bmkTgt spid="2" bmkName="Basic Math in Excel  m400:01:08.2"/>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3"/>
                                            </p:tgtEl>
                                          </p:cBhvr>
                                        </p:animEffect>
                                        <p:set>
                                          <p:cBhvr>
                                            <p:cTn id="153"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08.2"/>
                      </p:tgtEl>
                    </p:cond>
                  </p:nextCondLst>
                </p:seq>
                <p:seq concurrent="1" nextAc="seek">
                  <p:cTn id="154" restart="whenNotActive" fill="hold" evtFilter="cancelBubble" nodeType="interactiveSeq">
                    <p:stCondLst>
                      <p:cond evt="onMediaBookmark" delay="0">
                        <p:tgtEl>
                          <p14:bmkTgt spid="2" bmkName="Basic Math in Excel  m400:01:08.3"/>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00"/>
                                            <p:tgtEl>
                                              <p:spTgt spid="24"/>
                                            </p:tgtEl>
                                          </p:cBhvr>
                                        </p:animEffect>
                                      </p:childTnLst>
                                    </p:cTn>
                                  </p:par>
                                </p:childTnLst>
                              </p:cTn>
                            </p:par>
                          </p:childTnLst>
                        </p:cTn>
                      </p:par>
                    </p:childTnLst>
                  </p:cTn>
                  <p:nextCondLst>
                    <p:cond evt="onMediaBookmark" delay="0">
                      <p:tgtEl>
                        <p14:bmkTgt spid="2" bmkName="Basic Math in Excel  m400:01:08.3"/>
                      </p:tgtEl>
                    </p:cond>
                  </p:nextCondLst>
                </p:seq>
                <p:seq concurrent="1" nextAc="seek">
                  <p:cTn id="160" restart="whenNotActive" fill="hold" evtFilter="cancelBubble" nodeType="interactiveSeq">
                    <p:stCondLst>
                      <p:cond evt="onMediaBookmark" delay="0">
                        <p:tgtEl>
                          <p14:bmkTgt spid="2" bmkName="Basic Math in Excel  m400:01:20.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4"/>
                                            </p:tgtEl>
                                          </p:cBhvr>
                                        </p:animEffect>
                                        <p:set>
                                          <p:cBhvr>
                                            <p:cTn id="165"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20.3"/>
                      </p:tgtEl>
                    </p:cond>
                  </p:nextCondLst>
                </p:seq>
                <p:seq concurrent="1" nextAc="seek">
                  <p:cTn id="166" restart="whenNotActive" fill="hold" evtFilter="cancelBubble" nodeType="interactiveSeq">
                    <p:stCondLst>
                      <p:cond evt="onMediaBookmark" delay="0">
                        <p:tgtEl>
                          <p14:bmkTgt spid="2" bmkName="Basic Math in Excel  m400:01:20.4"/>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5"/>
                                            </p:tgtEl>
                                            <p:attrNameLst>
                                              <p:attrName>style.visibility</p:attrName>
                                            </p:attrNameLst>
                                          </p:cBhvr>
                                          <p:to>
                                            <p:strVal val="visible"/>
                                          </p:to>
                                        </p:set>
                                        <p:animEffect transition="in" filter="fade">
                                          <p:cBhvr>
                                            <p:cTn id="171" dur="200"/>
                                            <p:tgtEl>
                                              <p:spTgt spid="25"/>
                                            </p:tgtEl>
                                          </p:cBhvr>
                                        </p:animEffect>
                                      </p:childTnLst>
                                    </p:cTn>
                                  </p:par>
                                </p:childTnLst>
                              </p:cTn>
                            </p:par>
                          </p:childTnLst>
                        </p:cTn>
                      </p:par>
                    </p:childTnLst>
                  </p:cTn>
                  <p:nextCondLst>
                    <p:cond evt="onMediaBookmark" delay="0">
                      <p:tgtEl>
                        <p14:bmkTgt spid="2" bmkName="Basic Math in Excel  m400:01:20.4"/>
                      </p:tgtEl>
                    </p:cond>
                  </p:nextCondLst>
                </p:seq>
                <p:seq concurrent="1" nextAc="seek">
                  <p:cTn id="172" restart="whenNotActive" fill="hold" evtFilter="cancelBubble" nodeType="interactiveSeq">
                    <p:stCondLst>
                      <p:cond evt="onMediaBookmark" delay="0">
                        <p:tgtEl>
                          <p14:bmkTgt spid="2" bmkName="Basic Math in Excel  m400:01:26.8"/>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5"/>
                                            </p:tgtEl>
                                          </p:cBhvr>
                                        </p:animEffect>
                                        <p:set>
                                          <p:cBhvr>
                                            <p:cTn id="177"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26.8"/>
                      </p:tgtEl>
                    </p:cond>
                  </p:nextCondLst>
                </p:seq>
                <p:seq concurrent="1" nextAc="seek">
                  <p:cTn id="178" restart="whenNotActive" fill="hold" evtFilter="cancelBubble" nodeType="interactiveSeq">
                    <p:stCondLst>
                      <p:cond evt="onMediaBookmark" delay="0">
                        <p:tgtEl>
                          <p14:bmkTgt spid="2" bmkName="Basic Math in Excel  m400:01:26.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200"/>
                                            <p:tgtEl>
                                              <p:spTgt spid="26"/>
                                            </p:tgtEl>
                                          </p:cBhvr>
                                        </p:animEffect>
                                      </p:childTnLst>
                                    </p:cTn>
                                  </p:par>
                                </p:childTnLst>
                              </p:cTn>
                            </p:par>
                          </p:childTnLst>
                        </p:cTn>
                      </p:par>
                    </p:childTnLst>
                  </p:cTn>
                  <p:nextCondLst>
                    <p:cond evt="onMediaBookmark" delay="0">
                      <p:tgtEl>
                        <p14:bmkTgt spid="2" bmkName="Basic Math in Excel  m400:01:26.9"/>
                      </p:tgtEl>
                    </p:cond>
                  </p:nextCondLst>
                </p:seq>
                <p:seq concurrent="1" nextAc="seek">
                  <p:cTn id="184" restart="whenNotActive" fill="hold" evtFilter="cancelBubble" nodeType="interactiveSeq">
                    <p:stCondLst>
                      <p:cond evt="onMediaBookmark" delay="0">
                        <p:tgtEl>
                          <p14:bmkTgt spid="2" bmkName="Basic Math in Excel  m400:01:32.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6"/>
                                            </p:tgtEl>
                                          </p:cBhvr>
                                        </p:animEffect>
                                        <p:set>
                                          <p:cBhvr>
                                            <p:cTn id="189"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32.6"/>
                      </p:tgtEl>
                    </p:cond>
                  </p:nextCondLst>
                </p:seq>
                <p:seq concurrent="1" nextAc="seek">
                  <p:cTn id="190" restart="whenNotActive" fill="hold" evtFilter="cancelBubble" nodeType="interactiveSeq">
                    <p:stCondLst>
                      <p:cond evt="onMediaBookmark" delay="0">
                        <p:tgtEl>
                          <p14:bmkTgt spid="2" bmkName="Basic Math in Excel  m400:01:32.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7"/>
                                            </p:tgtEl>
                                            <p:attrNameLst>
                                              <p:attrName>style.visibility</p:attrName>
                                            </p:attrNameLst>
                                          </p:cBhvr>
                                          <p:to>
                                            <p:strVal val="visible"/>
                                          </p:to>
                                        </p:set>
                                        <p:animEffect transition="in" filter="fade">
                                          <p:cBhvr>
                                            <p:cTn id="195" dur="200"/>
                                            <p:tgtEl>
                                              <p:spTgt spid="27"/>
                                            </p:tgtEl>
                                          </p:cBhvr>
                                        </p:animEffect>
                                      </p:childTnLst>
                                    </p:cTn>
                                  </p:par>
                                </p:childTnLst>
                              </p:cTn>
                            </p:par>
                          </p:childTnLst>
                        </p:cTn>
                      </p:par>
                    </p:childTnLst>
                  </p:cTn>
                  <p:nextCondLst>
                    <p:cond evt="onMediaBookmark" delay="0">
                      <p:tgtEl>
                        <p14:bmkTgt spid="2" bmkName="Basic Math in Excel  m400:01:32.7"/>
                      </p:tgtEl>
                    </p:cond>
                  </p:nextCondLst>
                </p:seq>
                <p:seq concurrent="1" nextAc="seek">
                  <p:cTn id="196" restart="whenNotActive" fill="hold" evtFilter="cancelBubble" nodeType="interactiveSeq">
                    <p:stCondLst>
                      <p:cond evt="onMediaBookmark" delay="0">
                        <p:tgtEl>
                          <p14:bmkTgt spid="2" bmkName="Basic Math in Excel  m400:01:37.1"/>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7"/>
                                            </p:tgtEl>
                                          </p:cBhvr>
                                        </p:animEffect>
                                        <p:set>
                                          <p:cBhvr>
                                            <p:cTn id="201"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37.1"/>
                      </p:tgtEl>
                    </p:cond>
                  </p:nextCondLst>
                </p:seq>
                <p:seq concurrent="1" nextAc="seek">
                  <p:cTn id="202" restart="whenNotActive" fill="hold" evtFilter="cancelBubble" nodeType="interactiveSeq">
                    <p:stCondLst>
                      <p:cond evt="onMediaBookmark" delay="0">
                        <p:tgtEl>
                          <p14:bmkTgt spid="2" bmkName="Basic Math in Excel  m400:01:37.2"/>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8"/>
                                            </p:tgtEl>
                                            <p:attrNameLst>
                                              <p:attrName>style.visibility</p:attrName>
                                            </p:attrNameLst>
                                          </p:cBhvr>
                                          <p:to>
                                            <p:strVal val="visible"/>
                                          </p:to>
                                        </p:set>
                                        <p:animEffect transition="in" filter="fade">
                                          <p:cBhvr>
                                            <p:cTn id="207" dur="200"/>
                                            <p:tgtEl>
                                              <p:spTgt spid="28"/>
                                            </p:tgtEl>
                                          </p:cBhvr>
                                        </p:animEffect>
                                      </p:childTnLst>
                                    </p:cTn>
                                  </p:par>
                                </p:childTnLst>
                              </p:cTn>
                            </p:par>
                          </p:childTnLst>
                        </p:cTn>
                      </p:par>
                    </p:childTnLst>
                  </p:cTn>
                  <p:nextCondLst>
                    <p:cond evt="onMediaBookmark" delay="0">
                      <p:tgtEl>
                        <p14:bmkTgt spid="2" bmkName="Basic Math in Excel  m400:01:37.2"/>
                      </p:tgtEl>
                    </p:cond>
                  </p:nextCondLst>
                </p:seq>
                <p:seq concurrent="1" nextAc="seek">
                  <p:cTn id="208" restart="whenNotActive" fill="hold" evtFilter="cancelBubble" nodeType="interactiveSeq">
                    <p:stCondLst>
                      <p:cond evt="onMediaBookmark" delay="0">
                        <p:tgtEl>
                          <p14:bmkTgt spid="2" bmkName="Basic Math in Excel  m400:01:41.1"/>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8"/>
                                            </p:tgtEl>
                                          </p:cBhvr>
                                        </p:animEffect>
                                        <p:set>
                                          <p:cBhvr>
                                            <p:cTn id="213"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41.1"/>
                      </p:tgtEl>
                    </p:cond>
                  </p:nextCondLst>
                </p:seq>
                <p:seq concurrent="1" nextAc="seek">
                  <p:cTn id="214" restart="whenNotActive" fill="hold" evtFilter="cancelBubble" nodeType="interactiveSeq">
                    <p:stCondLst>
                      <p:cond evt="onMediaBookmark" delay="0">
                        <p:tgtEl>
                          <p14:bmkTgt spid="2" bmkName="Basic Math in Excel  m400:01:41.2"/>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29"/>
                                            </p:tgtEl>
                                            <p:attrNameLst>
                                              <p:attrName>style.visibility</p:attrName>
                                            </p:attrNameLst>
                                          </p:cBhvr>
                                          <p:to>
                                            <p:strVal val="visible"/>
                                          </p:to>
                                        </p:set>
                                        <p:animEffect transition="in" filter="fade">
                                          <p:cBhvr>
                                            <p:cTn id="219" dur="200"/>
                                            <p:tgtEl>
                                              <p:spTgt spid="29"/>
                                            </p:tgtEl>
                                          </p:cBhvr>
                                        </p:animEffect>
                                      </p:childTnLst>
                                    </p:cTn>
                                  </p:par>
                                </p:childTnLst>
                              </p:cTn>
                            </p:par>
                          </p:childTnLst>
                        </p:cTn>
                      </p:par>
                    </p:childTnLst>
                  </p:cTn>
                  <p:nextCondLst>
                    <p:cond evt="onMediaBookmark" delay="0">
                      <p:tgtEl>
                        <p14:bmkTgt spid="2" bmkName="Basic Math in Excel  m400:01:41.2"/>
                      </p:tgtEl>
                    </p:cond>
                  </p:nextCondLst>
                </p:seq>
                <p:seq concurrent="1" nextAc="seek">
                  <p:cTn id="220" restart="whenNotActive" fill="hold" evtFilter="cancelBubble" nodeType="interactiveSeq">
                    <p:stCondLst>
                      <p:cond evt="onMediaBookmark" delay="0">
                        <p:tgtEl>
                          <p14:bmkTgt spid="2" bmkName="Basic Math in Excel  m400:01:47.9"/>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29"/>
                                            </p:tgtEl>
                                          </p:cBhvr>
                                        </p:animEffect>
                                        <p:set>
                                          <p:cBhvr>
                                            <p:cTn id="225"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47.9"/>
                      </p:tgtEl>
                    </p:cond>
                  </p:nextCondLst>
                </p:seq>
                <p:seq concurrent="1" nextAc="seek">
                  <p:cTn id="226" restart="whenNotActive" fill="hold" evtFilter="cancelBubble" nodeType="interactiveSeq">
                    <p:stCondLst>
                      <p:cond evt="onMediaBookmark" delay="0">
                        <p:tgtEl>
                          <p14:bmkTgt spid="2" bmkName="Basic Math in Excel  m400:01:48.0"/>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30"/>
                                            </p:tgtEl>
                                            <p:attrNameLst>
                                              <p:attrName>style.visibility</p:attrName>
                                            </p:attrNameLst>
                                          </p:cBhvr>
                                          <p:to>
                                            <p:strVal val="visible"/>
                                          </p:to>
                                        </p:set>
                                        <p:animEffect transition="in" filter="fade">
                                          <p:cBhvr>
                                            <p:cTn id="231" dur="200"/>
                                            <p:tgtEl>
                                              <p:spTgt spid="30"/>
                                            </p:tgtEl>
                                          </p:cBhvr>
                                        </p:animEffect>
                                      </p:childTnLst>
                                    </p:cTn>
                                  </p:par>
                                </p:childTnLst>
                              </p:cTn>
                            </p:par>
                          </p:childTnLst>
                        </p:cTn>
                      </p:par>
                    </p:childTnLst>
                  </p:cTn>
                  <p:nextCondLst>
                    <p:cond evt="onMediaBookmark" delay="0">
                      <p:tgtEl>
                        <p14:bmkTgt spid="2" bmkName="Basic Math in Excel  m400:01:48.0"/>
                      </p:tgtEl>
                    </p:cond>
                  </p:nextCondLst>
                </p:seq>
                <p:seq concurrent="1" nextAc="seek">
                  <p:cTn id="232" restart="whenNotActive" fill="hold" evtFilter="cancelBubble" nodeType="interactiveSeq">
                    <p:stCondLst>
                      <p:cond evt="onMediaBookmark" delay="0">
                        <p:tgtEl>
                          <p14:bmkTgt spid="2" bmkName="Basic Math in Excel  m400:01:52.7"/>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30"/>
                                            </p:tgtEl>
                                          </p:cBhvr>
                                        </p:animEffect>
                                        <p:set>
                                          <p:cBhvr>
                                            <p:cTn id="237"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52.7"/>
                      </p:tgtEl>
                    </p:cond>
                  </p:nextCondLst>
                </p:seq>
                <p:seq concurrent="1" nextAc="seek">
                  <p:cTn id="238" restart="whenNotActive" fill="hold" evtFilter="cancelBubble" nodeType="interactiveSeq">
                    <p:stCondLst>
                      <p:cond evt="onMediaBookmark" delay="0">
                        <p:tgtEl>
                          <p14:bmkTgt spid="2" bmkName="Basic Math in Excel  m400:01:52.8"/>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1"/>
                                            </p:tgtEl>
                                            <p:attrNameLst>
                                              <p:attrName>style.visibility</p:attrName>
                                            </p:attrNameLst>
                                          </p:cBhvr>
                                          <p:to>
                                            <p:strVal val="visible"/>
                                          </p:to>
                                        </p:set>
                                        <p:animEffect transition="in" filter="fade">
                                          <p:cBhvr>
                                            <p:cTn id="243" dur="200"/>
                                            <p:tgtEl>
                                              <p:spTgt spid="31"/>
                                            </p:tgtEl>
                                          </p:cBhvr>
                                        </p:animEffect>
                                      </p:childTnLst>
                                    </p:cTn>
                                  </p:par>
                                </p:childTnLst>
                              </p:cTn>
                            </p:par>
                          </p:childTnLst>
                        </p:cTn>
                      </p:par>
                    </p:childTnLst>
                  </p:cTn>
                  <p:nextCondLst>
                    <p:cond evt="onMediaBookmark" delay="0">
                      <p:tgtEl>
                        <p14:bmkTgt spid="2" bmkName="Basic Math in Excel  m400:01:52.8"/>
                      </p:tgtEl>
                    </p:cond>
                  </p:nextCondLst>
                </p:seq>
                <p:seq concurrent="1" nextAc="seek">
                  <p:cTn id="244" restart="whenNotActive" fill="hold" evtFilter="cancelBubble" nodeType="interactiveSeq">
                    <p:stCondLst>
                      <p:cond evt="onMediaBookmark" delay="0">
                        <p:tgtEl>
                          <p14:bmkTgt spid="2" bmkName="Basic Math in Excel  m400:01:55.9"/>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1"/>
                                            </p:tgtEl>
                                          </p:cBhvr>
                                        </p:animEffect>
                                        <p:set>
                                          <p:cBhvr>
                                            <p:cTn id="249"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1:55.9"/>
                      </p:tgtEl>
                    </p:cond>
                  </p:nextCondLst>
                </p:seq>
                <p:seq concurrent="1" nextAc="seek">
                  <p:cTn id="250" restart="whenNotActive" fill="hold" evtFilter="cancelBubble" nodeType="interactiveSeq">
                    <p:stCondLst>
                      <p:cond evt="onMediaBookmark" delay="0">
                        <p:tgtEl>
                          <p14:bmkTgt spid="2" bmkName="Basic Math in Excel  m400:01:56.0"/>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2"/>
                                            </p:tgtEl>
                                            <p:attrNameLst>
                                              <p:attrName>style.visibility</p:attrName>
                                            </p:attrNameLst>
                                          </p:cBhvr>
                                          <p:to>
                                            <p:strVal val="visible"/>
                                          </p:to>
                                        </p:set>
                                        <p:animEffect transition="in" filter="fade">
                                          <p:cBhvr>
                                            <p:cTn id="255" dur="200"/>
                                            <p:tgtEl>
                                              <p:spTgt spid="32"/>
                                            </p:tgtEl>
                                          </p:cBhvr>
                                        </p:animEffect>
                                      </p:childTnLst>
                                    </p:cTn>
                                  </p:par>
                                </p:childTnLst>
                              </p:cTn>
                            </p:par>
                          </p:childTnLst>
                        </p:cTn>
                      </p:par>
                    </p:childTnLst>
                  </p:cTn>
                  <p:nextCondLst>
                    <p:cond evt="onMediaBookmark" delay="0">
                      <p:tgtEl>
                        <p14:bmkTgt spid="2" bmkName="Basic Math in Excel  m400:01:56.0"/>
                      </p:tgtEl>
                    </p:cond>
                  </p:nextCondLst>
                </p:seq>
                <p:seq concurrent="1" nextAc="seek">
                  <p:cTn id="256" restart="whenNotActive" fill="hold" evtFilter="cancelBubble" nodeType="interactiveSeq">
                    <p:stCondLst>
                      <p:cond evt="onMediaBookmark" delay="0">
                        <p:tgtEl>
                          <p14:bmkTgt spid="2" bmkName="Basic Math in Excel  m400:02:01.6"/>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2"/>
                                            </p:tgtEl>
                                          </p:cBhvr>
                                        </p:animEffect>
                                        <p:set>
                                          <p:cBhvr>
                                            <p:cTn id="261"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01.6"/>
                      </p:tgtEl>
                    </p:cond>
                  </p:nextCondLst>
                </p:seq>
                <p:seq concurrent="1" nextAc="seek">
                  <p:cTn id="262" restart="whenNotActive" fill="hold" evtFilter="cancelBubble" nodeType="interactiveSeq">
                    <p:stCondLst>
                      <p:cond evt="onMediaBookmark" delay="0">
                        <p:tgtEl>
                          <p14:bmkTgt spid="2" bmkName="Basic Math in Excel  m400:02:01.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3"/>
                                            </p:tgtEl>
                                            <p:attrNameLst>
                                              <p:attrName>style.visibility</p:attrName>
                                            </p:attrNameLst>
                                          </p:cBhvr>
                                          <p:to>
                                            <p:strVal val="visible"/>
                                          </p:to>
                                        </p:set>
                                        <p:animEffect transition="in" filter="fade">
                                          <p:cBhvr>
                                            <p:cTn id="267" dur="200"/>
                                            <p:tgtEl>
                                              <p:spTgt spid="33"/>
                                            </p:tgtEl>
                                          </p:cBhvr>
                                        </p:animEffect>
                                      </p:childTnLst>
                                    </p:cTn>
                                  </p:par>
                                </p:childTnLst>
                              </p:cTn>
                            </p:par>
                          </p:childTnLst>
                        </p:cTn>
                      </p:par>
                    </p:childTnLst>
                  </p:cTn>
                  <p:nextCondLst>
                    <p:cond evt="onMediaBookmark" delay="0">
                      <p:tgtEl>
                        <p14:bmkTgt spid="2" bmkName="Basic Math in Excel  m400:02:01.7"/>
                      </p:tgtEl>
                    </p:cond>
                  </p:nextCondLst>
                </p:seq>
                <p:seq concurrent="1" nextAc="seek">
                  <p:cTn id="268" restart="whenNotActive" fill="hold" evtFilter="cancelBubble" nodeType="interactiveSeq">
                    <p:stCondLst>
                      <p:cond evt="onMediaBookmark" delay="0">
                        <p:tgtEl>
                          <p14:bmkTgt spid="2" bmkName="Basic Math in Excel  m400:02:07.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3"/>
                                            </p:tgtEl>
                                          </p:cBhvr>
                                        </p:animEffect>
                                        <p:set>
                                          <p:cBhvr>
                                            <p:cTn id="273"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07.3"/>
                      </p:tgtEl>
                    </p:cond>
                  </p:nextCondLst>
                </p:seq>
                <p:seq concurrent="1" nextAc="seek">
                  <p:cTn id="274" restart="whenNotActive" fill="hold" evtFilter="cancelBubble" nodeType="interactiveSeq">
                    <p:stCondLst>
                      <p:cond evt="onMediaBookmark" delay="0">
                        <p:tgtEl>
                          <p14:bmkTgt spid="2" bmkName="Basic Math in Excel  m400:02:07.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4"/>
                                            </p:tgtEl>
                                            <p:attrNameLst>
                                              <p:attrName>style.visibility</p:attrName>
                                            </p:attrNameLst>
                                          </p:cBhvr>
                                          <p:to>
                                            <p:strVal val="visible"/>
                                          </p:to>
                                        </p:set>
                                        <p:animEffect transition="in" filter="fade">
                                          <p:cBhvr>
                                            <p:cTn id="279" dur="200"/>
                                            <p:tgtEl>
                                              <p:spTgt spid="34"/>
                                            </p:tgtEl>
                                          </p:cBhvr>
                                        </p:animEffect>
                                      </p:childTnLst>
                                    </p:cTn>
                                  </p:par>
                                </p:childTnLst>
                              </p:cTn>
                            </p:par>
                          </p:childTnLst>
                        </p:cTn>
                      </p:par>
                    </p:childTnLst>
                  </p:cTn>
                  <p:nextCondLst>
                    <p:cond evt="onMediaBookmark" delay="0">
                      <p:tgtEl>
                        <p14:bmkTgt spid="2" bmkName="Basic Math in Excel  m400:02:07.4"/>
                      </p:tgtEl>
                    </p:cond>
                  </p:nextCondLst>
                </p:seq>
                <p:seq concurrent="1" nextAc="seek">
                  <p:cTn id="280" restart="whenNotActive" fill="hold" evtFilter="cancelBubble" nodeType="interactiveSeq">
                    <p:stCondLst>
                      <p:cond evt="onMediaBookmark" delay="0">
                        <p:tgtEl>
                          <p14:bmkTgt spid="2" bmkName="Basic Math in Excel  m400:02:10.8"/>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4"/>
                                            </p:tgtEl>
                                          </p:cBhvr>
                                        </p:animEffect>
                                        <p:set>
                                          <p:cBhvr>
                                            <p:cTn id="285"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10.8"/>
                      </p:tgtEl>
                    </p:cond>
                  </p:nextCondLst>
                </p:seq>
                <p:seq concurrent="1" nextAc="seek">
                  <p:cTn id="286" restart="whenNotActive" fill="hold" evtFilter="cancelBubble" nodeType="interactiveSeq">
                    <p:stCondLst>
                      <p:cond evt="onMediaBookmark" delay="0">
                        <p:tgtEl>
                          <p14:bmkTgt spid="2" bmkName="Basic Math in Excel  m400:02:10.9"/>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35"/>
                                            </p:tgtEl>
                                            <p:attrNameLst>
                                              <p:attrName>style.visibility</p:attrName>
                                            </p:attrNameLst>
                                          </p:cBhvr>
                                          <p:to>
                                            <p:strVal val="visible"/>
                                          </p:to>
                                        </p:set>
                                        <p:animEffect transition="in" filter="fade">
                                          <p:cBhvr>
                                            <p:cTn id="291" dur="200"/>
                                            <p:tgtEl>
                                              <p:spTgt spid="35"/>
                                            </p:tgtEl>
                                          </p:cBhvr>
                                        </p:animEffect>
                                      </p:childTnLst>
                                    </p:cTn>
                                  </p:par>
                                </p:childTnLst>
                              </p:cTn>
                            </p:par>
                          </p:childTnLst>
                        </p:cTn>
                      </p:par>
                    </p:childTnLst>
                  </p:cTn>
                  <p:nextCondLst>
                    <p:cond evt="onMediaBookmark" delay="0">
                      <p:tgtEl>
                        <p14:bmkTgt spid="2" bmkName="Basic Math in Excel  m400:02:10.9"/>
                      </p:tgtEl>
                    </p:cond>
                  </p:nextCondLst>
                </p:seq>
                <p:seq concurrent="1" nextAc="seek">
                  <p:cTn id="292" restart="whenNotActive" fill="hold" evtFilter="cancelBubble" nodeType="interactiveSeq">
                    <p:stCondLst>
                      <p:cond evt="onMediaBookmark" delay="0">
                        <p:tgtEl>
                          <p14:bmkTgt spid="2" bmkName="Basic Math in Excel  m400:02:16.6"/>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35"/>
                                            </p:tgtEl>
                                          </p:cBhvr>
                                        </p:animEffect>
                                        <p:set>
                                          <p:cBhvr>
                                            <p:cTn id="297"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16.6"/>
                      </p:tgtEl>
                    </p:cond>
                  </p:nextCondLst>
                </p:seq>
                <p:seq concurrent="1" nextAc="seek">
                  <p:cTn id="298" restart="whenNotActive" fill="hold" evtFilter="cancelBubble" nodeType="interactiveSeq">
                    <p:stCondLst>
                      <p:cond evt="onMediaBookmark" delay="0">
                        <p:tgtEl>
                          <p14:bmkTgt spid="2" bmkName="Basic Math in Excel  m400:02:16.7"/>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36"/>
                                            </p:tgtEl>
                                            <p:attrNameLst>
                                              <p:attrName>style.visibility</p:attrName>
                                            </p:attrNameLst>
                                          </p:cBhvr>
                                          <p:to>
                                            <p:strVal val="visible"/>
                                          </p:to>
                                        </p:set>
                                        <p:animEffect transition="in" filter="fade">
                                          <p:cBhvr>
                                            <p:cTn id="303" dur="200"/>
                                            <p:tgtEl>
                                              <p:spTgt spid="36"/>
                                            </p:tgtEl>
                                          </p:cBhvr>
                                        </p:animEffect>
                                      </p:childTnLst>
                                    </p:cTn>
                                  </p:par>
                                </p:childTnLst>
                              </p:cTn>
                            </p:par>
                          </p:childTnLst>
                        </p:cTn>
                      </p:par>
                    </p:childTnLst>
                  </p:cTn>
                  <p:nextCondLst>
                    <p:cond evt="onMediaBookmark" delay="0">
                      <p:tgtEl>
                        <p14:bmkTgt spid="2" bmkName="Basic Math in Excel  m400:02:16.7"/>
                      </p:tgtEl>
                    </p:cond>
                  </p:nextCondLst>
                </p:seq>
                <p:seq concurrent="1" nextAc="seek">
                  <p:cTn id="304" restart="whenNotActive" fill="hold" evtFilter="cancelBubble" nodeType="interactiveSeq">
                    <p:stCondLst>
                      <p:cond evt="onMediaBookmark" delay="0">
                        <p:tgtEl>
                          <p14:bmkTgt spid="2" bmkName="Basic Math in Excel  m400:02:22.4"/>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36"/>
                                            </p:tgtEl>
                                          </p:cBhvr>
                                        </p:animEffect>
                                        <p:set>
                                          <p:cBhvr>
                                            <p:cTn id="309"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22.4"/>
                      </p:tgtEl>
                    </p:cond>
                  </p:nextCondLst>
                </p:seq>
                <p:seq concurrent="1" nextAc="seek">
                  <p:cTn id="310" restart="whenNotActive" fill="hold" evtFilter="cancelBubble" nodeType="interactiveSeq">
                    <p:stCondLst>
                      <p:cond evt="onMediaBookmark" delay="0">
                        <p:tgtEl>
                          <p14:bmkTgt spid="2" bmkName="Basic Math in Excel  m400:02:22.5"/>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37"/>
                                            </p:tgtEl>
                                            <p:attrNameLst>
                                              <p:attrName>style.visibility</p:attrName>
                                            </p:attrNameLst>
                                          </p:cBhvr>
                                          <p:to>
                                            <p:strVal val="visible"/>
                                          </p:to>
                                        </p:set>
                                        <p:animEffect transition="in" filter="fade">
                                          <p:cBhvr>
                                            <p:cTn id="315" dur="200"/>
                                            <p:tgtEl>
                                              <p:spTgt spid="37"/>
                                            </p:tgtEl>
                                          </p:cBhvr>
                                        </p:animEffect>
                                      </p:childTnLst>
                                    </p:cTn>
                                  </p:par>
                                </p:childTnLst>
                              </p:cTn>
                            </p:par>
                          </p:childTnLst>
                        </p:cTn>
                      </p:par>
                    </p:childTnLst>
                  </p:cTn>
                  <p:nextCondLst>
                    <p:cond evt="onMediaBookmark" delay="0">
                      <p:tgtEl>
                        <p14:bmkTgt spid="2" bmkName="Basic Math in Excel  m400:02:22.5"/>
                      </p:tgtEl>
                    </p:cond>
                  </p:nextCondLst>
                </p:seq>
                <p:seq concurrent="1" nextAc="seek">
                  <p:cTn id="316" restart="whenNotActive" fill="hold" evtFilter="cancelBubble" nodeType="interactiveSeq">
                    <p:stCondLst>
                      <p:cond evt="onMediaBookmark" delay="0">
                        <p:tgtEl>
                          <p14:bmkTgt spid="2" bmkName="Basic Math in Excel  m400:02:29.5"/>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37"/>
                                            </p:tgtEl>
                                          </p:cBhvr>
                                        </p:animEffect>
                                        <p:set>
                                          <p:cBhvr>
                                            <p:cTn id="32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29.5"/>
                      </p:tgtEl>
                    </p:cond>
                  </p:nextCondLst>
                </p:seq>
                <p:seq concurrent="1" nextAc="seek">
                  <p:cTn id="322" restart="whenNotActive" fill="hold" evtFilter="cancelBubble" nodeType="interactiveSeq">
                    <p:stCondLst>
                      <p:cond evt="onMediaBookmark" delay="0">
                        <p:tgtEl>
                          <p14:bmkTgt spid="2" bmkName="Basic Math in Excel  m400:02:29.6"/>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40"/>
                                            </p:tgtEl>
                                            <p:attrNameLst>
                                              <p:attrName>style.visibility</p:attrName>
                                            </p:attrNameLst>
                                          </p:cBhvr>
                                          <p:to>
                                            <p:strVal val="visible"/>
                                          </p:to>
                                        </p:set>
                                        <p:animEffect transition="in" filter="fade">
                                          <p:cBhvr>
                                            <p:cTn id="327" dur="200"/>
                                            <p:tgtEl>
                                              <p:spTgt spid="40"/>
                                            </p:tgtEl>
                                          </p:cBhvr>
                                        </p:animEffect>
                                      </p:childTnLst>
                                    </p:cTn>
                                  </p:par>
                                </p:childTnLst>
                              </p:cTn>
                            </p:par>
                          </p:childTnLst>
                        </p:cTn>
                      </p:par>
                    </p:childTnLst>
                  </p:cTn>
                  <p:nextCondLst>
                    <p:cond evt="onMediaBookmark" delay="0">
                      <p:tgtEl>
                        <p14:bmkTgt spid="2" bmkName="Basic Math in Excel  m400:02:29.6"/>
                      </p:tgtEl>
                    </p:cond>
                  </p:nextCondLst>
                </p:seq>
                <p:seq concurrent="1" nextAc="seek">
                  <p:cTn id="328" restart="whenNotActive" fill="hold" evtFilter="cancelBubble" nodeType="interactiveSeq">
                    <p:stCondLst>
                      <p:cond evt="onMediaBookmark" delay="0">
                        <p:tgtEl>
                          <p14:bmkTgt spid="2" bmkName="Basic Math in Excel  m400:02:33.4"/>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40"/>
                                            </p:tgtEl>
                                          </p:cBhvr>
                                        </p:animEffect>
                                        <p:set>
                                          <p:cBhvr>
                                            <p:cTn id="333"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33.4"/>
                      </p:tgtEl>
                    </p:cond>
                  </p:nextCondLst>
                </p:seq>
                <p:seq concurrent="1" nextAc="seek">
                  <p:cTn id="334" restart="whenNotActive" fill="hold" evtFilter="cancelBubble" nodeType="interactiveSeq">
                    <p:stCondLst>
                      <p:cond evt="onMediaBookmark" delay="0">
                        <p:tgtEl>
                          <p14:bmkTgt spid="2" bmkName="Basic Math in Excel  m400:02:33.5"/>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41"/>
                                            </p:tgtEl>
                                            <p:attrNameLst>
                                              <p:attrName>style.visibility</p:attrName>
                                            </p:attrNameLst>
                                          </p:cBhvr>
                                          <p:to>
                                            <p:strVal val="visible"/>
                                          </p:to>
                                        </p:set>
                                        <p:animEffect transition="in" filter="fade">
                                          <p:cBhvr>
                                            <p:cTn id="339" dur="200"/>
                                            <p:tgtEl>
                                              <p:spTgt spid="41"/>
                                            </p:tgtEl>
                                          </p:cBhvr>
                                        </p:animEffect>
                                      </p:childTnLst>
                                    </p:cTn>
                                  </p:par>
                                </p:childTnLst>
                              </p:cTn>
                            </p:par>
                          </p:childTnLst>
                        </p:cTn>
                      </p:par>
                    </p:childTnLst>
                  </p:cTn>
                  <p:nextCondLst>
                    <p:cond evt="onMediaBookmark" delay="0">
                      <p:tgtEl>
                        <p14:bmkTgt spid="2" bmkName="Basic Math in Excel  m400:02:33.5"/>
                      </p:tgtEl>
                    </p:cond>
                  </p:nextCondLst>
                </p:seq>
                <p:seq concurrent="1" nextAc="seek">
                  <p:cTn id="340" restart="whenNotActive" fill="hold" evtFilter="cancelBubble" nodeType="interactiveSeq">
                    <p:stCondLst>
                      <p:cond evt="onMediaBookmark" delay="0">
                        <p:tgtEl>
                          <p14:bmkTgt spid="2" bmkName="Basic Math in Excel  m400:02:43.3"/>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41"/>
                                            </p:tgtEl>
                                          </p:cBhvr>
                                        </p:animEffect>
                                        <p:set>
                                          <p:cBhvr>
                                            <p:cTn id="345"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43.3"/>
                      </p:tgtEl>
                    </p:cond>
                  </p:nextCondLst>
                </p:seq>
                <p:seq concurrent="1" nextAc="seek">
                  <p:cTn id="346" restart="whenNotActive" fill="hold" evtFilter="cancelBubble" nodeType="interactiveSeq">
                    <p:stCondLst>
                      <p:cond evt="onMediaBookmark" delay="0">
                        <p:tgtEl>
                          <p14:bmkTgt spid="2" bmkName="Basic Math in Excel  m400:02:43.4"/>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42"/>
                                            </p:tgtEl>
                                            <p:attrNameLst>
                                              <p:attrName>style.visibility</p:attrName>
                                            </p:attrNameLst>
                                          </p:cBhvr>
                                          <p:to>
                                            <p:strVal val="visible"/>
                                          </p:to>
                                        </p:set>
                                        <p:animEffect transition="in" filter="fade">
                                          <p:cBhvr>
                                            <p:cTn id="351" dur="200"/>
                                            <p:tgtEl>
                                              <p:spTgt spid="42"/>
                                            </p:tgtEl>
                                          </p:cBhvr>
                                        </p:animEffect>
                                      </p:childTnLst>
                                    </p:cTn>
                                  </p:par>
                                </p:childTnLst>
                              </p:cTn>
                            </p:par>
                          </p:childTnLst>
                        </p:cTn>
                      </p:par>
                    </p:childTnLst>
                  </p:cTn>
                  <p:nextCondLst>
                    <p:cond evt="onMediaBookmark" delay="0">
                      <p:tgtEl>
                        <p14:bmkTgt spid="2" bmkName="Basic Math in Excel  m400:02:43.4"/>
                      </p:tgtEl>
                    </p:cond>
                  </p:nextCondLst>
                </p:seq>
                <p:seq concurrent="1" nextAc="seek">
                  <p:cTn id="352" restart="whenNotActive" fill="hold" evtFilter="cancelBubble" nodeType="interactiveSeq">
                    <p:stCondLst>
                      <p:cond evt="onMediaBookmark" delay="0">
                        <p:tgtEl>
                          <p14:bmkTgt spid="2" bmkName="Basic Math in Excel  m400:02:57.7"/>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42"/>
                                            </p:tgtEl>
                                          </p:cBhvr>
                                        </p:animEffect>
                                        <p:set>
                                          <p:cBhvr>
                                            <p:cTn id="357"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2:57.7"/>
                      </p:tgtEl>
                    </p:cond>
                  </p:nextCondLst>
                </p:seq>
                <p:seq concurrent="1" nextAc="seek">
                  <p:cTn id="358" restart="whenNotActive" fill="hold" evtFilter="cancelBubble" nodeType="interactiveSeq">
                    <p:stCondLst>
                      <p:cond evt="onMediaBookmark" delay="0">
                        <p:tgtEl>
                          <p14:bmkTgt spid="2" bmkName="Basic Math in Excel  m400:02:57.8"/>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43"/>
                                            </p:tgtEl>
                                            <p:attrNameLst>
                                              <p:attrName>style.visibility</p:attrName>
                                            </p:attrNameLst>
                                          </p:cBhvr>
                                          <p:to>
                                            <p:strVal val="visible"/>
                                          </p:to>
                                        </p:set>
                                        <p:animEffect transition="in" filter="fade">
                                          <p:cBhvr>
                                            <p:cTn id="363" dur="200"/>
                                            <p:tgtEl>
                                              <p:spTgt spid="43"/>
                                            </p:tgtEl>
                                          </p:cBhvr>
                                        </p:animEffect>
                                      </p:childTnLst>
                                    </p:cTn>
                                  </p:par>
                                </p:childTnLst>
                              </p:cTn>
                            </p:par>
                          </p:childTnLst>
                        </p:cTn>
                      </p:par>
                    </p:childTnLst>
                  </p:cTn>
                  <p:nextCondLst>
                    <p:cond evt="onMediaBookmark" delay="0">
                      <p:tgtEl>
                        <p14:bmkTgt spid="2" bmkName="Basic Math in Excel  m400:02:57.8"/>
                      </p:tgtEl>
                    </p:cond>
                  </p:nextCondLst>
                </p:seq>
                <p:seq concurrent="1" nextAc="seek">
                  <p:cTn id="364" restart="whenNotActive" fill="hold" evtFilter="cancelBubble" nodeType="interactiveSeq">
                    <p:stCondLst>
                      <p:cond evt="onMediaBookmark" delay="0">
                        <p:tgtEl>
                          <p14:bmkTgt spid="2" bmkName="Basic Math in Excel  m400:03:14.9"/>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43"/>
                                            </p:tgtEl>
                                          </p:cBhvr>
                                        </p:animEffect>
                                        <p:set>
                                          <p:cBhvr>
                                            <p:cTn id="369"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3:14.9"/>
                      </p:tgtEl>
                    </p:cond>
                  </p:nextCondLst>
                </p:seq>
                <p:seq concurrent="1" nextAc="seek">
                  <p:cTn id="370" restart="whenNotActive" fill="hold" evtFilter="cancelBubble" nodeType="interactiveSeq">
                    <p:stCondLst>
                      <p:cond evt="onMediaBookmark" delay="0">
                        <p:tgtEl>
                          <p14:bmkTgt spid="2" bmkName="Basic Math in Excel  m400:03:15.0"/>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44"/>
                                            </p:tgtEl>
                                            <p:attrNameLst>
                                              <p:attrName>style.visibility</p:attrName>
                                            </p:attrNameLst>
                                          </p:cBhvr>
                                          <p:to>
                                            <p:strVal val="visible"/>
                                          </p:to>
                                        </p:set>
                                        <p:animEffect transition="in" filter="fade">
                                          <p:cBhvr>
                                            <p:cTn id="375" dur="200"/>
                                            <p:tgtEl>
                                              <p:spTgt spid="44"/>
                                            </p:tgtEl>
                                          </p:cBhvr>
                                        </p:animEffect>
                                      </p:childTnLst>
                                    </p:cTn>
                                  </p:par>
                                </p:childTnLst>
                              </p:cTn>
                            </p:par>
                          </p:childTnLst>
                        </p:cTn>
                      </p:par>
                    </p:childTnLst>
                  </p:cTn>
                  <p:nextCondLst>
                    <p:cond evt="onMediaBookmark" delay="0">
                      <p:tgtEl>
                        <p14:bmkTgt spid="2" bmkName="Basic Math in Excel  m400:03:15.0"/>
                      </p:tgtEl>
                    </p:cond>
                  </p:nextCondLst>
                </p:seq>
                <p:seq concurrent="1" nextAc="seek">
                  <p:cTn id="376" restart="whenNotActive" fill="hold" evtFilter="cancelBubble" nodeType="interactiveSeq">
                    <p:stCondLst>
                      <p:cond evt="onMediaBookmark" delay="0">
                        <p:tgtEl>
                          <p14:bmkTgt spid="2" bmkName="Basic Math in Excel  m400:03:28.8"/>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44"/>
                                            </p:tgtEl>
                                          </p:cBhvr>
                                        </p:animEffect>
                                        <p:set>
                                          <p:cBhvr>
                                            <p:cTn id="381"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3:28.8"/>
                      </p:tgtEl>
                    </p:cond>
                  </p:nextCondLst>
                </p:seq>
                <p:seq concurrent="1" nextAc="seek">
                  <p:cTn id="382" restart="whenNotActive" fill="hold" evtFilter="cancelBubble" nodeType="interactiveSeq">
                    <p:stCondLst>
                      <p:cond evt="onMediaBookmark" delay="0">
                        <p:tgtEl>
                          <p14:bmkTgt spid="2" bmkName="Basic Math in Excel  m400:03:28.9"/>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46"/>
                                            </p:tgtEl>
                                            <p:attrNameLst>
                                              <p:attrName>style.visibility</p:attrName>
                                            </p:attrNameLst>
                                          </p:cBhvr>
                                          <p:to>
                                            <p:strVal val="visible"/>
                                          </p:to>
                                        </p:set>
                                        <p:animEffect transition="in" filter="fade">
                                          <p:cBhvr>
                                            <p:cTn id="387" dur="200"/>
                                            <p:tgtEl>
                                              <p:spTgt spid="46"/>
                                            </p:tgtEl>
                                          </p:cBhvr>
                                        </p:animEffect>
                                      </p:childTnLst>
                                    </p:cTn>
                                  </p:par>
                                </p:childTnLst>
                              </p:cTn>
                            </p:par>
                          </p:childTnLst>
                        </p:cTn>
                      </p:par>
                    </p:childTnLst>
                  </p:cTn>
                  <p:nextCondLst>
                    <p:cond evt="onMediaBookmark" delay="0">
                      <p:tgtEl>
                        <p14:bmkTgt spid="2" bmkName="Basic Math in Excel  m400:03:28.9"/>
                      </p:tgtEl>
                    </p:cond>
                  </p:nextCondLst>
                </p:seq>
                <p:seq concurrent="1" nextAc="seek">
                  <p:cTn id="388" restart="whenNotActive" fill="hold" evtFilter="cancelBubble" nodeType="interactiveSeq">
                    <p:stCondLst>
                      <p:cond evt="onMediaBookmark" delay="0">
                        <p:tgtEl>
                          <p14:bmkTgt spid="2" bmkName="Basic Math in Excel  m400:03:34.7"/>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46"/>
                                            </p:tgtEl>
                                          </p:cBhvr>
                                        </p:animEffect>
                                        <p:set>
                                          <p:cBhvr>
                                            <p:cTn id="393" dur="1" fill="hold">
                                              <p:stCondLst>
                                                <p:cond delay="1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3:34.7"/>
                      </p:tgtEl>
                    </p:cond>
                  </p:nextCondLst>
                </p:seq>
                <p:seq concurrent="1" nextAc="seek">
                  <p:cTn id="394" restart="whenNotActive" fill="hold" evtFilter="cancelBubble" nodeType="interactiveSeq">
                    <p:stCondLst>
                      <p:cond evt="onMediaBookmark" delay="0">
                        <p:tgtEl>
                          <p14:bmkTgt spid="2" bmkName="Basic Math in Excel  m400:03:34.8"/>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0"/>
                                            </p:tgtEl>
                                            <p:attrNameLst>
                                              <p:attrName>style.visibility</p:attrName>
                                            </p:attrNameLst>
                                          </p:cBhvr>
                                          <p:to>
                                            <p:strVal val="visible"/>
                                          </p:to>
                                        </p:set>
                                        <p:animEffect transition="in" filter="fade">
                                          <p:cBhvr>
                                            <p:cTn id="399" dur="200"/>
                                            <p:tgtEl>
                                              <p:spTgt spid="70"/>
                                            </p:tgtEl>
                                          </p:cBhvr>
                                        </p:animEffect>
                                      </p:childTnLst>
                                    </p:cTn>
                                  </p:par>
                                </p:childTnLst>
                              </p:cTn>
                            </p:par>
                          </p:childTnLst>
                        </p:cTn>
                      </p:par>
                    </p:childTnLst>
                  </p:cTn>
                  <p:nextCondLst>
                    <p:cond evt="onMediaBookmark" delay="0">
                      <p:tgtEl>
                        <p14:bmkTgt spid="2" bmkName="Basic Math in Excel  m400:03:34.8"/>
                      </p:tgtEl>
                    </p:cond>
                  </p:nextCondLst>
                </p:seq>
                <p:seq concurrent="1" nextAc="seek">
                  <p:cTn id="400" restart="whenNotActive" fill="hold" evtFilter="cancelBubble" nodeType="interactiveSeq">
                    <p:stCondLst>
                      <p:cond evt="onMediaBookmark" delay="0">
                        <p:tgtEl>
                          <p14:bmkTgt spid="2" bmkName="Basic Math in Excel  m400:03:40.4"/>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0"/>
                                            </p:tgtEl>
                                          </p:cBhvr>
                                        </p:animEffect>
                                        <p:set>
                                          <p:cBhvr>
                                            <p:cTn id="405"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3:40.4"/>
                      </p:tgtEl>
                    </p:cond>
                  </p:nextCondLst>
                </p:seq>
                <p:seq concurrent="1" nextAc="seek">
                  <p:cTn id="406" restart="whenNotActive" fill="hold" evtFilter="cancelBubble" nodeType="interactiveSeq">
                    <p:stCondLst>
                      <p:cond evt="onMediaBookmark" delay="0">
                        <p:tgtEl>
                          <p14:bmkTgt spid="2" bmkName="Basic Math in Excel  m400:03:40.5"/>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1"/>
                                            </p:tgtEl>
                                            <p:attrNameLst>
                                              <p:attrName>style.visibility</p:attrName>
                                            </p:attrNameLst>
                                          </p:cBhvr>
                                          <p:to>
                                            <p:strVal val="visible"/>
                                          </p:to>
                                        </p:set>
                                        <p:animEffect transition="in" filter="fade">
                                          <p:cBhvr>
                                            <p:cTn id="411" dur="200"/>
                                            <p:tgtEl>
                                              <p:spTgt spid="71"/>
                                            </p:tgtEl>
                                          </p:cBhvr>
                                        </p:animEffect>
                                      </p:childTnLst>
                                    </p:cTn>
                                  </p:par>
                                </p:childTnLst>
                              </p:cTn>
                            </p:par>
                          </p:childTnLst>
                        </p:cTn>
                      </p:par>
                    </p:childTnLst>
                  </p:cTn>
                  <p:nextCondLst>
                    <p:cond evt="onMediaBookmark" delay="0">
                      <p:tgtEl>
                        <p14:bmkTgt spid="2" bmkName="Basic Math in Excel  m400:03:40.5"/>
                      </p:tgtEl>
                    </p:cond>
                  </p:nextCondLst>
                </p:seq>
                <p:seq concurrent="1" nextAc="seek">
                  <p:cTn id="412" restart="whenNotActive" fill="hold" evtFilter="cancelBubble" nodeType="interactiveSeq">
                    <p:stCondLst>
                      <p:cond evt="onMediaBookmark" delay="0">
                        <p:tgtEl>
                          <p14:bmkTgt spid="2" bmkName="Basic Math in Excel  m400:03:46.9"/>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1"/>
                                            </p:tgtEl>
                                          </p:cBhvr>
                                        </p:animEffect>
                                        <p:set>
                                          <p:cBhvr>
                                            <p:cTn id="417"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3:46.9"/>
                      </p:tgtEl>
                    </p:cond>
                  </p:nextCondLst>
                </p:seq>
                <p:seq concurrent="1" nextAc="seek">
                  <p:cTn id="418" restart="whenNotActive" fill="hold" evtFilter="cancelBubble" nodeType="interactiveSeq">
                    <p:stCondLst>
                      <p:cond evt="onMediaBookmark" delay="0">
                        <p:tgtEl>
                          <p14:bmkTgt spid="2" bmkName="Basic Math in Excel  m400:03:47.0"/>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2"/>
                                            </p:tgtEl>
                                            <p:attrNameLst>
                                              <p:attrName>style.visibility</p:attrName>
                                            </p:attrNameLst>
                                          </p:cBhvr>
                                          <p:to>
                                            <p:strVal val="visible"/>
                                          </p:to>
                                        </p:set>
                                        <p:animEffect transition="in" filter="fade">
                                          <p:cBhvr>
                                            <p:cTn id="423" dur="200"/>
                                            <p:tgtEl>
                                              <p:spTgt spid="72"/>
                                            </p:tgtEl>
                                          </p:cBhvr>
                                        </p:animEffect>
                                      </p:childTnLst>
                                    </p:cTn>
                                  </p:par>
                                </p:childTnLst>
                              </p:cTn>
                            </p:par>
                          </p:childTnLst>
                        </p:cTn>
                      </p:par>
                    </p:childTnLst>
                  </p:cTn>
                  <p:nextCondLst>
                    <p:cond evt="onMediaBookmark" delay="0">
                      <p:tgtEl>
                        <p14:bmkTgt spid="2" bmkName="Basic Math in Excel  m400:03:47.0"/>
                      </p:tgtEl>
                    </p:cond>
                  </p:nextCondLst>
                </p:seq>
                <p:seq concurrent="1" nextAc="seek">
                  <p:cTn id="424" restart="whenNotActive" fill="hold" evtFilter="cancelBubble" nodeType="interactiveSeq">
                    <p:stCondLst>
                      <p:cond evt="onMediaBookmark" delay="0">
                        <p:tgtEl>
                          <p14:bmkTgt spid="2" bmkName="Basic Math in Excel  m400:03:54.3"/>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2"/>
                                            </p:tgtEl>
                                          </p:cBhvr>
                                        </p:animEffect>
                                        <p:set>
                                          <p:cBhvr>
                                            <p:cTn id="429"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3:54.3"/>
                      </p:tgtEl>
                    </p:cond>
                  </p:nextCondLst>
                </p:seq>
                <p:seq concurrent="1" nextAc="seek">
                  <p:cTn id="430" restart="whenNotActive" fill="hold" evtFilter="cancelBubble" nodeType="interactiveSeq">
                    <p:stCondLst>
                      <p:cond evt="onMediaBookmark" delay="0">
                        <p:tgtEl>
                          <p14:bmkTgt spid="2" bmkName="Basic Math in Excel  m400:03:54.4"/>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200"/>
                                            <p:tgtEl>
                                              <p:spTgt spid="73"/>
                                            </p:tgtEl>
                                          </p:cBhvr>
                                        </p:animEffect>
                                      </p:childTnLst>
                                    </p:cTn>
                                  </p:par>
                                </p:childTnLst>
                              </p:cTn>
                            </p:par>
                          </p:childTnLst>
                        </p:cTn>
                      </p:par>
                    </p:childTnLst>
                  </p:cTn>
                  <p:nextCondLst>
                    <p:cond evt="onMediaBookmark" delay="0">
                      <p:tgtEl>
                        <p14:bmkTgt spid="2" bmkName="Basic Math in Excel  m400:03:54.4"/>
                      </p:tgtEl>
                    </p:cond>
                  </p:nextCondLst>
                </p:seq>
                <p:seq concurrent="1" nextAc="seek">
                  <p:cTn id="436" restart="whenNotActive" fill="hold" evtFilter="cancelBubble" nodeType="interactiveSeq">
                    <p:stCondLst>
                      <p:cond evt="onMediaBookmark" delay="0">
                        <p:tgtEl>
                          <p14:bmkTgt spid="2" bmkName="Basic Math in Excel  m400:03:57.8"/>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3"/>
                                            </p:tgtEl>
                                          </p:cBhvr>
                                        </p:animEffect>
                                        <p:set>
                                          <p:cBhvr>
                                            <p:cTn id="441"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3:57.8"/>
                      </p:tgtEl>
                    </p:cond>
                  </p:nextCondLst>
                </p:seq>
                <p:seq concurrent="1" nextAc="seek">
                  <p:cTn id="442" restart="whenNotActive" fill="hold" evtFilter="cancelBubble" nodeType="interactiveSeq">
                    <p:stCondLst>
                      <p:cond evt="onMediaBookmark" delay="0">
                        <p:tgtEl>
                          <p14:bmkTgt spid="2" bmkName="Basic Math in Excel  m400:03:57.9"/>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80"/>
                                            </p:tgtEl>
                                            <p:attrNameLst>
                                              <p:attrName>style.visibility</p:attrName>
                                            </p:attrNameLst>
                                          </p:cBhvr>
                                          <p:to>
                                            <p:strVal val="visible"/>
                                          </p:to>
                                        </p:set>
                                        <p:animEffect transition="in" filter="fade">
                                          <p:cBhvr>
                                            <p:cTn id="447" dur="200"/>
                                            <p:tgtEl>
                                              <p:spTgt spid="80"/>
                                            </p:tgtEl>
                                          </p:cBhvr>
                                        </p:animEffect>
                                      </p:childTnLst>
                                    </p:cTn>
                                  </p:par>
                                </p:childTnLst>
                              </p:cTn>
                            </p:par>
                          </p:childTnLst>
                        </p:cTn>
                      </p:par>
                    </p:childTnLst>
                  </p:cTn>
                  <p:nextCondLst>
                    <p:cond evt="onMediaBookmark" delay="0">
                      <p:tgtEl>
                        <p14:bmkTgt spid="2" bmkName="Basic Math in Excel  m400:03:57.9"/>
                      </p:tgtEl>
                    </p:cond>
                  </p:nextCondLst>
                </p:seq>
                <p:seq concurrent="1" nextAc="seek">
                  <p:cTn id="448" restart="whenNotActive" fill="hold" evtFilter="cancelBubble" nodeType="interactiveSeq">
                    <p:stCondLst>
                      <p:cond evt="onMediaBookmark" delay="0">
                        <p:tgtEl>
                          <p14:bmkTgt spid="2" bmkName="Basic Math in Excel  m400:04:03.2"/>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80"/>
                                            </p:tgtEl>
                                          </p:cBhvr>
                                        </p:animEffect>
                                        <p:set>
                                          <p:cBhvr>
                                            <p:cTn id="453"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4:03.2"/>
                      </p:tgtEl>
                    </p:cond>
                  </p:nextCondLst>
                </p:seq>
                <p:seq concurrent="1" nextAc="seek">
                  <p:cTn id="454" restart="whenNotActive" fill="hold" evtFilter="cancelBubble" nodeType="interactiveSeq">
                    <p:stCondLst>
                      <p:cond evt="onMediaBookmark" delay="0">
                        <p:tgtEl>
                          <p14:bmkTgt spid="2" bmkName="Basic Math in Excel  m400:04:03.3"/>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81"/>
                                            </p:tgtEl>
                                            <p:attrNameLst>
                                              <p:attrName>style.visibility</p:attrName>
                                            </p:attrNameLst>
                                          </p:cBhvr>
                                          <p:to>
                                            <p:strVal val="visible"/>
                                          </p:to>
                                        </p:set>
                                        <p:animEffect transition="in" filter="fade">
                                          <p:cBhvr>
                                            <p:cTn id="459" dur="200"/>
                                            <p:tgtEl>
                                              <p:spTgt spid="81"/>
                                            </p:tgtEl>
                                          </p:cBhvr>
                                        </p:animEffect>
                                      </p:childTnLst>
                                    </p:cTn>
                                  </p:par>
                                </p:childTnLst>
                              </p:cTn>
                            </p:par>
                          </p:childTnLst>
                        </p:cTn>
                      </p:par>
                    </p:childTnLst>
                  </p:cTn>
                  <p:nextCondLst>
                    <p:cond evt="onMediaBookmark" delay="0">
                      <p:tgtEl>
                        <p14:bmkTgt spid="2" bmkName="Basic Math in Excel  m400:04:03.3"/>
                      </p:tgtEl>
                    </p:cond>
                  </p:nextCondLst>
                </p:seq>
                <p:seq concurrent="1" nextAc="seek">
                  <p:cTn id="460" restart="whenNotActive" fill="hold" evtFilter="cancelBubble" nodeType="interactiveSeq">
                    <p:stCondLst>
                      <p:cond evt="onMediaBookmark" delay="0">
                        <p:tgtEl>
                          <p14:bmkTgt spid="2" bmkName="Basic Math in Excel  m400:04:12.3"/>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81"/>
                                            </p:tgtEl>
                                          </p:cBhvr>
                                        </p:animEffect>
                                        <p:set>
                                          <p:cBhvr>
                                            <p:cTn id="465"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4:12.3"/>
                      </p:tgtEl>
                    </p:cond>
                  </p:nextCondLst>
                </p:seq>
                <p:seq concurrent="1" nextAc="seek">
                  <p:cTn id="466" restart="whenNotActive" fill="hold" evtFilter="cancelBubble" nodeType="interactiveSeq">
                    <p:stCondLst>
                      <p:cond evt="onMediaBookmark" delay="0">
                        <p:tgtEl>
                          <p14:bmkTgt spid="2" bmkName="Basic Math in Excel  m400:04:12.4"/>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82"/>
                                            </p:tgtEl>
                                            <p:attrNameLst>
                                              <p:attrName>style.visibility</p:attrName>
                                            </p:attrNameLst>
                                          </p:cBhvr>
                                          <p:to>
                                            <p:strVal val="visible"/>
                                          </p:to>
                                        </p:set>
                                        <p:animEffect transition="in" filter="fade">
                                          <p:cBhvr>
                                            <p:cTn id="471" dur="200"/>
                                            <p:tgtEl>
                                              <p:spTgt spid="82"/>
                                            </p:tgtEl>
                                          </p:cBhvr>
                                        </p:animEffect>
                                      </p:childTnLst>
                                    </p:cTn>
                                  </p:par>
                                </p:childTnLst>
                              </p:cTn>
                            </p:par>
                          </p:childTnLst>
                        </p:cTn>
                      </p:par>
                    </p:childTnLst>
                  </p:cTn>
                  <p:nextCondLst>
                    <p:cond evt="onMediaBookmark" delay="0">
                      <p:tgtEl>
                        <p14:bmkTgt spid="2" bmkName="Basic Math in Excel  m400:04:12.4"/>
                      </p:tgtEl>
                    </p:cond>
                  </p:nextCondLst>
                </p:seq>
                <p:seq concurrent="1" nextAc="seek">
                  <p:cTn id="472" restart="whenNotActive" fill="hold" evtFilter="cancelBubble" nodeType="interactiveSeq">
                    <p:stCondLst>
                      <p:cond evt="onMediaBookmark" delay="0">
                        <p:tgtEl>
                          <p14:bmkTgt spid="2" bmkName="Basic Math in Excel  m400:04:16.4"/>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82"/>
                                            </p:tgtEl>
                                          </p:cBhvr>
                                        </p:animEffect>
                                        <p:set>
                                          <p:cBhvr>
                                            <p:cTn id="477"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4:16.4"/>
                      </p:tgtEl>
                    </p:cond>
                  </p:nextCondLst>
                </p:seq>
                <p:seq concurrent="1" nextAc="seek">
                  <p:cTn id="478" restart="whenNotActive" fill="hold" evtFilter="cancelBubble" nodeType="interactiveSeq">
                    <p:stCondLst>
                      <p:cond evt="onMediaBookmark" delay="0">
                        <p:tgtEl>
                          <p14:bmkTgt spid="2" bmkName="Basic Math in Excel  m400:04:16.5"/>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83"/>
                                            </p:tgtEl>
                                            <p:attrNameLst>
                                              <p:attrName>style.visibility</p:attrName>
                                            </p:attrNameLst>
                                          </p:cBhvr>
                                          <p:to>
                                            <p:strVal val="visible"/>
                                          </p:to>
                                        </p:set>
                                        <p:animEffect transition="in" filter="fade">
                                          <p:cBhvr>
                                            <p:cTn id="483" dur="200"/>
                                            <p:tgtEl>
                                              <p:spTgt spid="83"/>
                                            </p:tgtEl>
                                          </p:cBhvr>
                                        </p:animEffect>
                                      </p:childTnLst>
                                    </p:cTn>
                                  </p:par>
                                </p:childTnLst>
                              </p:cTn>
                            </p:par>
                          </p:childTnLst>
                        </p:cTn>
                      </p:par>
                    </p:childTnLst>
                  </p:cTn>
                  <p:nextCondLst>
                    <p:cond evt="onMediaBookmark" delay="0">
                      <p:tgtEl>
                        <p14:bmkTgt spid="2" bmkName="Basic Math in Excel  m400:04:16.5"/>
                      </p:tgtEl>
                    </p:cond>
                  </p:nextCondLst>
                </p:seq>
                <p:seq concurrent="1" nextAc="seek">
                  <p:cTn id="484" restart="whenNotActive" fill="hold" evtFilter="cancelBubble" nodeType="interactiveSeq">
                    <p:stCondLst>
                      <p:cond evt="onMediaBookmark" delay="0">
                        <p:tgtEl>
                          <p14:bmkTgt spid="2" bmkName="Basic Math in Excel  m400:04:18.2"/>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83"/>
                                            </p:tgtEl>
                                          </p:cBhvr>
                                        </p:animEffect>
                                        <p:set>
                                          <p:cBhvr>
                                            <p:cTn id="489"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4:18.2"/>
                      </p:tgtEl>
                    </p:cond>
                  </p:nextCondLst>
                </p:seq>
                <p:seq concurrent="1" nextAc="seek">
                  <p:cTn id="490" restart="whenNotActive" fill="hold" evtFilter="cancelBubble" nodeType="interactiveSeq">
                    <p:stCondLst>
                      <p:cond evt="onMediaBookmark" delay="0">
                        <p:tgtEl>
                          <p14:bmkTgt spid="2" bmkName="Basic Math in Excel  m400:04:18.3"/>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97"/>
                                            </p:tgtEl>
                                            <p:attrNameLst>
                                              <p:attrName>style.visibility</p:attrName>
                                            </p:attrNameLst>
                                          </p:cBhvr>
                                          <p:to>
                                            <p:strVal val="visible"/>
                                          </p:to>
                                        </p:set>
                                        <p:animEffect transition="in" filter="fade">
                                          <p:cBhvr>
                                            <p:cTn id="495" dur="200"/>
                                            <p:tgtEl>
                                              <p:spTgt spid="97"/>
                                            </p:tgtEl>
                                          </p:cBhvr>
                                        </p:animEffect>
                                      </p:childTnLst>
                                    </p:cTn>
                                  </p:par>
                                </p:childTnLst>
                              </p:cTn>
                            </p:par>
                          </p:childTnLst>
                        </p:cTn>
                      </p:par>
                    </p:childTnLst>
                  </p:cTn>
                  <p:nextCondLst>
                    <p:cond evt="onMediaBookmark" delay="0">
                      <p:tgtEl>
                        <p14:bmkTgt spid="2" bmkName="Basic Math in Excel  m400:04:18.3"/>
                      </p:tgtEl>
                    </p:cond>
                  </p:nextCondLst>
                </p:seq>
                <p:seq concurrent="1" nextAc="seek">
                  <p:cTn id="496" restart="whenNotActive" fill="hold" evtFilter="cancelBubble" nodeType="interactiveSeq">
                    <p:stCondLst>
                      <p:cond evt="onMediaBookmark" delay="0">
                        <p:tgtEl>
                          <p14:bmkTgt spid="2" bmkName="Basic Math in Excel  m400:04:24.7"/>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97"/>
                                            </p:tgtEl>
                                          </p:cBhvr>
                                        </p:animEffect>
                                        <p:set>
                                          <p:cBhvr>
                                            <p:cTn id="501" dur="1" fill="hold">
                                              <p:stCondLst>
                                                <p:cond delay="199"/>
                                              </p:stCondLst>
                                            </p:cTn>
                                            <p:tgtEl>
                                              <p:spTgt spid="97"/>
                                            </p:tgtEl>
                                            <p:attrNameLst>
                                              <p:attrName>style.visibility</p:attrName>
                                            </p:attrNameLst>
                                          </p:cBhvr>
                                          <p:to>
                                            <p:strVal val="hidden"/>
                                          </p:to>
                                        </p:set>
                                      </p:childTnLst>
                                    </p:cTn>
                                  </p:par>
                                </p:childTnLst>
                              </p:cTn>
                            </p:par>
                          </p:childTnLst>
                        </p:cTn>
                      </p:par>
                    </p:childTnLst>
                  </p:cTn>
                  <p:nextCondLst>
                    <p:cond evt="onMediaBookmark" delay="0">
                      <p:tgtEl>
                        <p14:bmkTgt spid="2" bmkName="Basic Math in Excel  m400:04:24.7"/>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6" grpId="0" animBg="1"/>
          <p:bldP spid="46" grpId="1" animBg="1"/>
          <p:bldP spid="70" grpId="0" animBg="1"/>
          <p:bldP spid="70" grpId="1" animBg="1"/>
          <p:bldP spid="71" grpId="0" animBg="1"/>
          <p:bldP spid="71" grpId="1" animBg="1"/>
          <p:bldP spid="72" grpId="0" animBg="1"/>
          <p:bldP spid="72" grpId="1" animBg="1"/>
          <p:bldP spid="73" grpId="0" animBg="1"/>
          <p:bldP spid="73" grpId="1" animBg="1"/>
          <p:bldP spid="80" grpId="0" animBg="1"/>
          <p:bldP spid="80" grpId="1" animBg="1"/>
          <p:bldP spid="81" grpId="0" animBg="1"/>
          <p:bldP spid="81" grpId="1" animBg="1"/>
          <p:bldP spid="82" grpId="0" animBg="1"/>
          <p:bldP spid="82" grpId="1" animBg="1"/>
          <p:bldP spid="83" grpId="0" animBg="1"/>
          <p:bldP spid="83" grpId="1" animBg="1"/>
          <p:bldP spid="97" grpId="0" animBg="1"/>
          <p:bldP spid="97" grpId="1" animBg="1"/>
          <p:bldP spid="62" grpId="0" animBg="1"/>
          <p:bldP spid="6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2" grpId="0" animBg="1"/>
          <p:bldP spid="62"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821508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summary—Basic math in Excel 2013 </a:t>
            </a:r>
            <a:endParaRPr lang="en-US" sz="2100" dirty="0">
              <a:solidFill>
                <a:prstClr val="white"/>
              </a:solidFill>
              <a:latin typeface="Segoe UI Light" pitchFamily="34" charset="0"/>
            </a:endParaRPr>
          </a:p>
        </p:txBody>
      </p:sp>
      <p:sp>
        <p:nvSpPr>
          <p:cNvPr id="58"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87"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88"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89" name="Media Placeholder 8">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3199081" y="8495913"/>
            <a:ext cx="1115568" cy="630936"/>
          </a:xfrm>
          <a:prstGeom prst="rect">
            <a:avLst/>
          </a:prstGeom>
        </p:spPr>
      </p:pic>
      <p:pic>
        <p:nvPicPr>
          <p:cNvPr id="90" name="Media Placeholder 7">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4564062" y="8496209"/>
            <a:ext cx="1115568" cy="630936"/>
          </a:xfrm>
          <a:prstGeom prst="rect">
            <a:avLst/>
          </a:prstGeom>
        </p:spPr>
      </p:pic>
      <p:pic>
        <p:nvPicPr>
          <p:cNvPr id="91" name="Media Placeholder 6">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92" name="Media Placeholder 5">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7309118" y="8495913"/>
            <a:ext cx="1115568" cy="630936"/>
          </a:xfrm>
          <a:prstGeom prst="rect">
            <a:avLst/>
          </a:prstGeom>
        </p:spPr>
      </p:pic>
      <p:pic>
        <p:nvPicPr>
          <p:cNvPr id="93" name="Media Placeholder 3">
            <a:hlinkClick r:id="rId13" action="ppaction://hlinksldjump"/>
          </p:cNvPr>
          <p:cNvPicPr>
            <a:picLocks/>
          </p:cNvPicPr>
          <p:nvPr/>
        </p:nvPicPr>
        <p:blipFill>
          <a:blip r:embed="rId14">
            <a:extLst>
              <a:ext uri="{28A0092B-C50C-407E-A947-70E740481C1C}">
                <a14:useLocalDpi xmlns:a14="http://schemas.microsoft.com/office/drawing/2010/main" val="0"/>
              </a:ext>
            </a:extLst>
          </a:blip>
          <a:stretch>
            <a:fillRect/>
          </a:stretch>
        </p:blipFill>
        <p:spPr>
          <a:xfrm>
            <a:off x="8672512" y="8496209"/>
            <a:ext cx="1115568" cy="630936"/>
          </a:xfrm>
          <a:prstGeom prst="rect">
            <a:avLst/>
          </a:prstGeom>
        </p:spPr>
      </p:pic>
      <p:pic>
        <p:nvPicPr>
          <p:cNvPr id="94" name="Media Placeholder 2">
            <a:hlinkClick r:id="rId2"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95" name="Media Placeholder 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081" y="8495913"/>
            <a:ext cx="1115476" cy="627836"/>
          </a:xfrm>
          <a:prstGeom prst="rect">
            <a:avLst/>
          </a:prstGeom>
        </p:spPr>
      </p:pic>
      <p:pic>
        <p:nvPicPr>
          <p:cNvPr id="96" name="Media Placeholder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063" y="8496209"/>
            <a:ext cx="1114425" cy="627244"/>
          </a:xfrm>
          <a:prstGeom prst="rect">
            <a:avLst/>
          </a:prstGeom>
        </p:spPr>
      </p:pic>
      <p:pic>
        <p:nvPicPr>
          <p:cNvPr id="97" name="Media Placeholder 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98" name="Media Placeholder 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99" name="Media Placeholder 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100" name="Rectangle 99">
            <a:hlinkClick r:id="rId7" action="ppaction://hlinksldjump"/>
          </p:cNvPr>
          <p:cNvSpPr/>
          <p:nvPr/>
        </p:nvSpPr>
        <p:spPr>
          <a:xfrm>
            <a:off x="4555481"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5" action="ppaction://hlinksldjump"/>
          </p:cNvPr>
          <p:cNvSpPr/>
          <p:nvPr/>
        </p:nvSpPr>
        <p:spPr>
          <a:xfrm>
            <a:off x="3184287" y="849088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103" name="TextBox 102"/>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104" name="TextBox 103"/>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105" name="TextBox 104"/>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106" name="TextBox 105"/>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107" name="TextBox 106"/>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108" name="TextBox 107"/>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9" name="Rectangle 108">
            <a:hlinkClick r:id="rId9" action="ppaction://hlinksldjump"/>
          </p:cNvPr>
          <p:cNvSpPr/>
          <p:nvPr/>
        </p:nvSpPr>
        <p:spPr>
          <a:xfrm>
            <a:off x="5927934"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3" name="Picture 42">
            <a:hlinkClick r:id="" action="ppaction://hlinkshowjump?jump=nextslide"/>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4" name="Media Placeholder 1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5" name="Rectangle 44">
            <a:hlinkClick r:id="rId18"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Basic math</a:t>
            </a:r>
          </a:p>
        </p:txBody>
      </p:sp>
      <p:sp>
        <p:nvSpPr>
          <p:cNvPr id="47"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Using functions</a:t>
            </a:r>
          </a:p>
        </p:txBody>
      </p:sp>
      <p:sp>
        <p:nvSpPr>
          <p:cNvPr id="48"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Operator order</a:t>
            </a:r>
          </a:p>
        </p:txBody>
      </p:sp>
      <p:sp>
        <p:nvSpPr>
          <p:cNvPr id="49"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More formulas</a:t>
            </a:r>
            <a:endParaRPr lang="en-US" sz="1100" dirty="0">
              <a:solidFill>
                <a:schemeClr val="bg1"/>
              </a:solidFill>
              <a:latin typeface="Segoe UI Light" pitchFamily="34" charset="0"/>
            </a:endParaRPr>
          </a:p>
        </p:txBody>
      </p:sp>
      <p:sp>
        <p:nvSpPr>
          <p:cNvPr id="50" name="TextBox 49"/>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2:12</a:t>
            </a:r>
          </a:p>
        </p:txBody>
      </p:sp>
      <p:sp>
        <p:nvSpPr>
          <p:cNvPr id="51" name="TextBox 50"/>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4:28</a:t>
            </a:r>
          </a:p>
        </p:txBody>
      </p:sp>
      <p:sp>
        <p:nvSpPr>
          <p:cNvPr id="52" name="TextBox 51"/>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2:35</a:t>
            </a:r>
          </a:p>
        </p:txBody>
      </p:sp>
      <p:sp>
        <p:nvSpPr>
          <p:cNvPr id="53" name="TextBox 52"/>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5:19</a:t>
            </a:r>
          </a:p>
        </p:txBody>
      </p:sp>
      <p:sp>
        <p:nvSpPr>
          <p:cNvPr id="54" name="Subtitle 2"/>
          <p:cNvSpPr txBox="1">
            <a:spLocks/>
          </p:cNvSpPr>
          <p:nvPr/>
        </p:nvSpPr>
        <p:spPr>
          <a:xfrm>
            <a:off x="6715847" y="4649787"/>
            <a:ext cx="4376498" cy="2858059"/>
          </a:xfrm>
          <a:prstGeom prst="rect">
            <a:avLst/>
          </a:prstGeom>
        </p:spPr>
        <p:txBody>
          <a:bodyPr vert="horz" lIns="130039" tIns="65020" rIns="130039" bIns="65020" rtlCol="0">
            <a:normAutofit/>
          </a:bodyPr>
          <a:lst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C00000"/>
                </a:solidFill>
                <a:latin typeface="Segoe UI Light" pitchFamily="34" charset="0"/>
                <a:ea typeface="Segoe UI" pitchFamily="34" charset="0"/>
                <a:cs typeface="Segoe UI" pitchFamily="34" charset="0"/>
              </a:rPr>
              <a:t>See also</a:t>
            </a:r>
          </a:p>
          <a:p>
            <a:pPr marL="339725" indent="-339725"/>
            <a:r>
              <a:rPr lang="en-US" sz="1700" dirty="0" smtClean="0">
                <a:latin typeface="Segoe UI Light" pitchFamily="34" charset="0"/>
                <a:ea typeface="Segoe UI" pitchFamily="34" charset="0"/>
                <a:cs typeface="Segoe UI" pitchFamily="34" charset="0"/>
                <a:hlinkClick r:id="rId20"/>
              </a:rPr>
              <a:t>More training courses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1"/>
              </a:rPr>
              <a:t>Office Compatibility Pack</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2"/>
              </a:rPr>
              <a:t>Use AutoSum to sum numbers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3"/>
              </a:rPr>
              <a:t>Sum numbers by creating a formula</a:t>
            </a:r>
            <a:endParaRPr lang="en-US" sz="1700" dirty="0" smtClean="0">
              <a:latin typeface="Segoe UI Light" pitchFamily="34" charset="0"/>
              <a:ea typeface="Segoe UI" pitchFamily="34" charset="0"/>
              <a:cs typeface="Segoe UI" pitchFamily="34" charset="0"/>
            </a:endParaRPr>
          </a:p>
        </p:txBody>
      </p:sp>
      <p:sp>
        <p:nvSpPr>
          <p:cNvPr id="55"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Let Excel be your </a:t>
            </a:r>
            <a:r>
              <a:rPr lang="en-US" sz="2400" b="1" dirty="0" smtClean="0">
                <a:solidFill>
                  <a:srgbClr val="C00000"/>
                </a:solidFill>
                <a:latin typeface="Segoe UI Light" pitchFamily="34" charset="0"/>
                <a:ea typeface="Segoe UI" pitchFamily="34" charset="0"/>
                <a:cs typeface="Segoe UI" pitchFamily="34" charset="0"/>
              </a:rPr>
              <a:t>calculator</a:t>
            </a: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With a simple formula, Excel can perform calculations on numbers using operators, such as the plus sign, and functions, such as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SUM.  </a:t>
            </a:r>
          </a:p>
          <a:p>
            <a:pPr marL="0" indent="0">
              <a:spcBef>
                <a:spcPts val="400"/>
              </a:spcBef>
              <a:buNone/>
            </a:pPr>
            <a:r>
              <a:rPr lang="en-US" sz="2400" b="1" dirty="0" smtClean="0">
                <a:solidFill>
                  <a:srgbClr val="C00000"/>
                </a:solidFill>
                <a:latin typeface="Segoe UI Light" pitchFamily="34" charset="0"/>
                <a:ea typeface="Segoe UI" pitchFamily="34" charset="0"/>
                <a:cs typeface="Segoe UI" pitchFamily="34" charset="0"/>
              </a:rPr>
              <a:t>Add numbers </a:t>
            </a: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To add numbers, you use the plus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sign (+). A </a:t>
            </a:r>
            <a:r>
              <a:rPr lang="en-US" sz="1400" dirty="0">
                <a:solidFill>
                  <a:prstClr val="black">
                    <a:lumMod val="75000"/>
                    <a:lumOff val="25000"/>
                  </a:prstClr>
                </a:solidFill>
                <a:latin typeface="Segoe UI Light" pitchFamily="34" charset="0"/>
                <a:ea typeface="Segoe UI" pitchFamily="34" charset="0"/>
                <a:cs typeface="Segoe UI" pitchFamily="34" charset="0"/>
              </a:rPr>
              <a:t>formula always starts with an equals sign. Then type a number, a plus sign, another number, and then press Enter, and the cell displays the results. </a:t>
            </a:r>
          </a:p>
          <a:p>
            <a:pPr marL="0" indent="0">
              <a:spcBef>
                <a:spcPts val="400"/>
              </a:spcBef>
              <a:buNone/>
            </a:pPr>
            <a:r>
              <a:rPr lang="en-US" sz="2400" b="1" dirty="0" smtClean="0">
                <a:solidFill>
                  <a:srgbClr val="C00000"/>
                </a:solidFill>
                <a:latin typeface="Segoe UI Light" pitchFamily="34" charset="0"/>
                <a:ea typeface="Segoe UI" pitchFamily="34" charset="0"/>
                <a:cs typeface="Segoe UI" pitchFamily="34" charset="0"/>
              </a:rPr>
              <a:t>Subtract numbers</a:t>
            </a:r>
            <a:endParaRPr lang="en-US" sz="2400" b="1" dirty="0">
              <a:solidFill>
                <a:srgbClr val="C00000"/>
              </a:solidFill>
              <a:latin typeface="Segoe UI Light" pitchFamily="34" charset="0"/>
              <a:ea typeface="Segoe UI" pitchFamily="34" charset="0"/>
              <a:cs typeface="Segoe UI" pitchFamily="34" charset="0"/>
            </a:endParaRPr>
          </a:p>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Subtracting </a:t>
            </a:r>
            <a:r>
              <a:rPr lang="en-US" sz="1400" dirty="0">
                <a:solidFill>
                  <a:prstClr val="black">
                    <a:lumMod val="75000"/>
                    <a:lumOff val="25000"/>
                  </a:prstClr>
                </a:solidFill>
                <a:latin typeface="Segoe UI Light" pitchFamily="34" charset="0"/>
                <a:ea typeface="Segoe UI" pitchFamily="34" charset="0"/>
                <a:cs typeface="Segoe UI" pitchFamily="34" charset="0"/>
              </a:rPr>
              <a:t>is similar to adding, except you use the minus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sign (-). Click </a:t>
            </a:r>
            <a:r>
              <a:rPr lang="en-US" sz="1400" dirty="0">
                <a:solidFill>
                  <a:prstClr val="black">
                    <a:lumMod val="75000"/>
                    <a:lumOff val="25000"/>
                  </a:prstClr>
                </a:solidFill>
                <a:latin typeface="Segoe UI Light" pitchFamily="34" charset="0"/>
                <a:ea typeface="Segoe UI" pitchFamily="34" charset="0"/>
                <a:cs typeface="Segoe UI" pitchFamily="34" charset="0"/>
              </a:rPr>
              <a:t>a cell, then a minus sign, then another cell, and press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Enter.</a:t>
            </a:r>
          </a:p>
          <a:p>
            <a:pPr marL="0" indent="0">
              <a:buNone/>
            </a:pPr>
            <a:r>
              <a:rPr lang="en-US" sz="2400" b="1" dirty="0" smtClean="0">
                <a:solidFill>
                  <a:srgbClr val="C00000"/>
                </a:solidFill>
                <a:latin typeface="Segoe UI Light" pitchFamily="34" charset="0"/>
                <a:ea typeface="Segoe UI" pitchFamily="34" charset="0"/>
                <a:cs typeface="Segoe UI" pitchFamily="34" charset="0"/>
              </a:rPr>
              <a:t>Multiply </a:t>
            </a:r>
            <a:r>
              <a:rPr lang="en-US" sz="2400" b="1" dirty="0">
                <a:solidFill>
                  <a:srgbClr val="C00000"/>
                </a:solidFill>
                <a:latin typeface="Segoe UI Light" pitchFamily="34" charset="0"/>
                <a:ea typeface="Segoe UI" pitchFamily="34" charset="0"/>
                <a:cs typeface="Segoe UI" pitchFamily="34" charset="0"/>
              </a:rPr>
              <a:t>numbers</a:t>
            </a: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Multiplying is similar to adding or subtracting, except you use an </a:t>
            </a:r>
            <a:r>
              <a:rPr lang="en-US" sz="1400" dirty="0" smtClean="0">
                <a:solidFill>
                  <a:prstClr val="black">
                    <a:lumMod val="75000"/>
                    <a:lumOff val="25000"/>
                  </a:prstClr>
                </a:solidFill>
                <a:latin typeface="Segoe UI Light" pitchFamily="34" charset="0"/>
                <a:ea typeface="Segoe UI" pitchFamily="34" charset="0"/>
                <a:cs typeface="Segoe UI" pitchFamily="34" charset="0"/>
              </a:rPr>
              <a:t>asterisk (*). Click </a:t>
            </a:r>
            <a:r>
              <a:rPr lang="en-US" sz="1400" dirty="0">
                <a:solidFill>
                  <a:prstClr val="black">
                    <a:lumMod val="75000"/>
                    <a:lumOff val="25000"/>
                  </a:prstClr>
                </a:solidFill>
                <a:latin typeface="Segoe UI Light" pitchFamily="34" charset="0"/>
                <a:ea typeface="Segoe UI" pitchFamily="34" charset="0"/>
                <a:cs typeface="Segoe UI" pitchFamily="34" charset="0"/>
              </a:rPr>
              <a:t>a cell, then an asterisk, then another cell, and press Enter. </a:t>
            </a:r>
          </a:p>
          <a:p>
            <a:pPr marL="0" indent="0">
              <a:buNone/>
            </a:pPr>
            <a:r>
              <a:rPr lang="en-US" sz="2400" b="1" dirty="0" smtClean="0">
                <a:solidFill>
                  <a:srgbClr val="C00000"/>
                </a:solidFill>
                <a:latin typeface="Segoe UI Light" pitchFamily="34" charset="0"/>
                <a:ea typeface="Segoe UI" pitchFamily="34" charset="0"/>
                <a:cs typeface="Segoe UI" pitchFamily="34" charset="0"/>
              </a:rPr>
              <a:t>Divide numbers</a:t>
            </a:r>
          </a:p>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Dividing </a:t>
            </a:r>
            <a:r>
              <a:rPr lang="en-US" sz="1400" dirty="0">
                <a:solidFill>
                  <a:prstClr val="black">
                    <a:lumMod val="75000"/>
                    <a:lumOff val="25000"/>
                  </a:prstClr>
                </a:solidFill>
                <a:latin typeface="Segoe UI Light" pitchFamily="34" charset="0"/>
                <a:ea typeface="Segoe UI" pitchFamily="34" charset="0"/>
                <a:cs typeface="Segoe UI" pitchFamily="34" charset="0"/>
              </a:rPr>
              <a:t>is similar to multiplying, except you use a forward </a:t>
            </a:r>
            <a:r>
              <a:rPr lang="en-US" sz="1400" dirty="0" smtClean="0">
                <a:solidFill>
                  <a:prstClr val="black">
                    <a:lumMod val="75000"/>
                    <a:lumOff val="25000"/>
                  </a:prstClr>
                </a:solidFill>
                <a:latin typeface="Segoe UI Light" pitchFamily="34" charset="0"/>
                <a:ea typeface="Segoe UI" pitchFamily="34" charset="0"/>
                <a:cs typeface="Segoe UI" pitchFamily="34" charset="0"/>
              </a:rPr>
              <a:t>slash (/). Click </a:t>
            </a:r>
            <a:r>
              <a:rPr lang="en-US" sz="1400" dirty="0">
                <a:solidFill>
                  <a:prstClr val="black">
                    <a:lumMod val="75000"/>
                    <a:lumOff val="25000"/>
                  </a:prstClr>
                </a:solidFill>
                <a:latin typeface="Segoe UI Light" pitchFamily="34" charset="0"/>
                <a:ea typeface="Segoe UI" pitchFamily="34" charset="0"/>
                <a:cs typeface="Segoe UI" pitchFamily="34" charset="0"/>
              </a:rPr>
              <a:t>a cell, then a forward slash, then another cell, and press Enter</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57" name="Text Placeholder 6"/>
          <p:cNvSpPr txBox="1">
            <a:spLocks/>
          </p:cNvSpPr>
          <p:nvPr/>
        </p:nvSpPr>
        <p:spPr>
          <a:xfrm>
            <a:off x="6744775" y="1246748"/>
            <a:ext cx="4347570" cy="32506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AutoSum</a:t>
            </a:r>
          </a:p>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dirty="0">
                <a:solidFill>
                  <a:prstClr val="black">
                    <a:lumMod val="75000"/>
                    <a:lumOff val="25000"/>
                  </a:prstClr>
                </a:solidFill>
                <a:latin typeface="Segoe UI Light" pitchFamily="34" charset="0"/>
                <a:ea typeface="Segoe UI" pitchFamily="34" charset="0"/>
                <a:cs typeface="Segoe UI" pitchFamily="34" charset="0"/>
              </a:rPr>
              <a:t>the cell to the right of a row or below a column. Then, on the </a:t>
            </a:r>
            <a:r>
              <a:rPr lang="en-US" sz="1400" b="1" dirty="0">
                <a:solidFill>
                  <a:prstClr val="black">
                    <a:lumMod val="75000"/>
                    <a:lumOff val="25000"/>
                  </a:prstClr>
                </a:solidFill>
                <a:latin typeface="Segoe UI Light" pitchFamily="34" charset="0"/>
                <a:ea typeface="Segoe UI" pitchFamily="34" charset="0"/>
                <a:cs typeface="Segoe UI" pitchFamily="34" charset="0"/>
              </a:rPr>
              <a:t>Home </a:t>
            </a:r>
            <a:r>
              <a:rPr lang="en-US" sz="1400" dirty="0">
                <a:solidFill>
                  <a:prstClr val="black">
                    <a:lumMod val="75000"/>
                    <a:lumOff val="25000"/>
                  </a:prstClr>
                </a:solidFill>
                <a:latin typeface="Segoe UI Light" pitchFamily="34" charset="0"/>
                <a:ea typeface="Segoe UI" pitchFamily="34" charset="0"/>
                <a:cs typeface="Segoe UI" pitchFamily="34" charset="0"/>
              </a:rPr>
              <a:t>tab, click </a:t>
            </a:r>
            <a:r>
              <a:rPr lang="en-US" sz="1400" b="1" dirty="0">
                <a:solidFill>
                  <a:prstClr val="black">
                    <a:lumMod val="75000"/>
                    <a:lumOff val="25000"/>
                  </a:prstClr>
                </a:solidFill>
                <a:latin typeface="Segoe UI Light" pitchFamily="34" charset="0"/>
                <a:ea typeface="Segoe UI" pitchFamily="34" charset="0"/>
                <a:cs typeface="Segoe UI" pitchFamily="34" charset="0"/>
              </a:rPr>
              <a:t>AutoSum</a:t>
            </a:r>
            <a:r>
              <a:rPr lang="en-US" sz="1400" dirty="0">
                <a:solidFill>
                  <a:prstClr val="black">
                    <a:lumMod val="75000"/>
                    <a:lumOff val="25000"/>
                  </a:prstClr>
                </a:solidFill>
                <a:latin typeface="Segoe UI Light" pitchFamily="34" charset="0"/>
                <a:ea typeface="Segoe UI" pitchFamily="34" charset="0"/>
                <a:cs typeface="Segoe UI" pitchFamily="34" charset="0"/>
              </a:rPr>
              <a:t>, verify that the formula is what you want, and click </a:t>
            </a:r>
            <a:r>
              <a:rPr lang="en-US" sz="1400" b="1" dirty="0">
                <a:solidFill>
                  <a:prstClr val="black">
                    <a:lumMod val="75000"/>
                    <a:lumOff val="25000"/>
                  </a:prstClr>
                </a:solidFill>
                <a:latin typeface="Segoe UI Light" pitchFamily="34" charset="0"/>
                <a:ea typeface="Segoe UI" pitchFamily="34" charset="0"/>
                <a:cs typeface="Segoe UI" pitchFamily="34" charset="0"/>
              </a:rPr>
              <a:t>AutoSum </a:t>
            </a:r>
            <a:r>
              <a:rPr lang="en-US" sz="1400" dirty="0">
                <a:solidFill>
                  <a:prstClr val="black">
                    <a:lumMod val="75000"/>
                    <a:lumOff val="25000"/>
                  </a:prstClr>
                </a:solidFill>
                <a:latin typeface="Segoe UI Light" pitchFamily="34" charset="0"/>
                <a:ea typeface="Segoe UI" pitchFamily="34" charset="0"/>
                <a:cs typeface="Segoe UI" pitchFamily="34" charset="0"/>
              </a:rPr>
              <a:t>again.</a:t>
            </a: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AutoSum adds the row or column </a:t>
            </a:r>
            <a:r>
              <a:rPr lang="en-US" sz="1400" dirty="0" smtClean="0">
                <a:solidFill>
                  <a:prstClr val="black">
                    <a:lumMod val="75000"/>
                    <a:lumOff val="25000"/>
                  </a:prstClr>
                </a:solidFill>
                <a:latin typeface="Segoe UI Light" pitchFamily="34" charset="0"/>
                <a:ea typeface="Segoe UI" pitchFamily="34" charset="0"/>
                <a:cs typeface="Segoe UI" pitchFamily="34" charset="0"/>
              </a:rPr>
              <a:t>automatically.     </a:t>
            </a:r>
          </a:p>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Operator order</a:t>
            </a: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Excel uses the standard math rules of operator order in formulas. Calculations in parentheses are evaluated first, inner to outer if they're nested. Exponents are evaluated next, then multiplication and division, working from left to right. Last in operator order are addition and subtraction, working from left to right.</a:t>
            </a:r>
          </a:p>
        </p:txBody>
      </p:sp>
    </p:spTree>
    <p:extLst>
      <p:ext uri="{BB962C8B-B14F-4D97-AF65-F5344CB8AC3E}">
        <p14:creationId xmlns:p14="http://schemas.microsoft.com/office/powerpoint/2010/main" val="1011095059"/>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sp>
        <p:nvSpPr>
          <p:cNvPr id="54"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5"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6"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7" name="Media Placeholder 2">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58" name="Media Placeholder 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59" name="Media Placeholder 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sp>
        <p:nvSpPr>
          <p:cNvPr id="76" name="TextBox 75"/>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7" name="TextBox 76"/>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78" name="TextBox 77"/>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79" name="TextBox 78"/>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3" name="Rectangle 82">
            <a:hlinkClick r:id="rId15" action="ppaction://hlinksldjump"/>
          </p:cNvPr>
          <p:cNvSpPr/>
          <p:nvPr/>
        </p:nvSpPr>
        <p:spPr>
          <a:xfrm>
            <a:off x="7299145" y="84945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hlinkClick r:id="rId13" action="ppaction://hlinksldjump"/>
          </p:cNvPr>
          <p:cNvSpPr/>
          <p:nvPr/>
        </p:nvSpPr>
        <p:spPr>
          <a:xfrm>
            <a:off x="5930392"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Media Placeholder 3">
            <a:hlinkClick r:id="rId3"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72512" y="8496209"/>
            <a:ext cx="1115568" cy="630936"/>
          </a:xfrm>
          <a:prstGeom prst="rect">
            <a:avLst/>
          </a:prstGeom>
        </p:spPr>
      </p:pic>
      <p:pic>
        <p:nvPicPr>
          <p:cNvPr id="87" name="Media Placeholder 8">
            <a:hlinkClick r:id="rId18" action="ppaction://hlinksldjump"/>
          </p:cNvPr>
          <p:cNvPicPr>
            <a:picLocks/>
          </p:cNvPicPr>
          <p:nvPr/>
        </p:nvPicPr>
        <p:blipFill>
          <a:blip r:embed="rId19">
            <a:extLst>
              <a:ext uri="{28A0092B-C50C-407E-A947-70E740481C1C}">
                <a14:useLocalDpi xmlns:a14="http://schemas.microsoft.com/office/drawing/2010/main" val="0"/>
              </a:ext>
            </a:extLst>
          </a:blip>
          <a:stretch>
            <a:fillRect/>
          </a:stretch>
        </p:blipFill>
        <p:spPr>
          <a:xfrm>
            <a:off x="3199079" y="8494776"/>
            <a:ext cx="1115568" cy="630936"/>
          </a:xfrm>
          <a:prstGeom prst="rect">
            <a:avLst/>
          </a:prstGeom>
        </p:spPr>
      </p:pic>
      <p:pic>
        <p:nvPicPr>
          <p:cNvPr id="88" name="Media Placeholder 7">
            <a:hlinkClick r:id="rId20" action="ppaction://hlinksldjump"/>
          </p:cNvPr>
          <p:cNvPicPr>
            <a:picLocks/>
          </p:cNvPicPr>
          <p:nvPr/>
        </p:nvPicPr>
        <p:blipFill>
          <a:blip r:embed="rId21">
            <a:extLst>
              <a:ext uri="{28A0092B-C50C-407E-A947-70E740481C1C}">
                <a14:useLocalDpi xmlns:a14="http://schemas.microsoft.com/office/drawing/2010/main" val="0"/>
              </a:ext>
            </a:extLst>
          </a:blip>
          <a:stretch>
            <a:fillRect/>
          </a:stretch>
        </p:blipFill>
        <p:spPr>
          <a:xfrm>
            <a:off x="4564063" y="8494776"/>
            <a:ext cx="1115568" cy="630936"/>
          </a:xfrm>
          <a:prstGeom prst="rect">
            <a:avLst/>
          </a:prstGeom>
        </p:spPr>
      </p:pic>
      <p:sp>
        <p:nvSpPr>
          <p:cNvPr id="75" name="Rectangle 74">
            <a:hlinkClick r:id="rId18" action="ppaction://hlinksldjump"/>
          </p:cNvPr>
          <p:cNvSpPr/>
          <p:nvPr/>
        </p:nvSpPr>
        <p:spPr>
          <a:xfrm>
            <a:off x="3179489" y="8482947"/>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hlinkClick r:id="rId20" action="ppaction://hlinksldjump"/>
          </p:cNvPr>
          <p:cNvSpPr/>
          <p:nvPr/>
        </p:nvSpPr>
        <p:spPr>
          <a:xfrm>
            <a:off x="4555599" y="8482947"/>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6" name="Picture 45">
            <a:hlinkClick r:id="" action="ppaction://hlinkshowjump?jump=nextslide"/>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4" name="Media Placeholder 11">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7" name="Rectangle 46">
            <a:hlinkClick r:id="rId24"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Basic math</a:t>
            </a:r>
          </a:p>
        </p:txBody>
      </p:sp>
      <p:sp>
        <p:nvSpPr>
          <p:cNvPr id="49"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Using functions</a:t>
            </a:r>
          </a:p>
        </p:txBody>
      </p:sp>
      <p:sp>
        <p:nvSpPr>
          <p:cNvPr id="50"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Operator order</a:t>
            </a:r>
          </a:p>
        </p:txBody>
      </p:sp>
      <p:sp>
        <p:nvSpPr>
          <p:cNvPr id="51"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More formulas</a:t>
            </a:r>
            <a:endParaRPr lang="en-US" sz="1100" dirty="0">
              <a:solidFill>
                <a:schemeClr val="bg1"/>
              </a:solidFill>
              <a:latin typeface="Segoe UI Light" pitchFamily="34" charset="0"/>
            </a:endParaRPr>
          </a:p>
        </p:txBody>
      </p:sp>
      <p:sp>
        <p:nvSpPr>
          <p:cNvPr id="52" name="TextBox 51"/>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2:12</a:t>
            </a:r>
          </a:p>
        </p:txBody>
      </p:sp>
      <p:sp>
        <p:nvSpPr>
          <p:cNvPr id="53" name="TextBox 52"/>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4:28</a:t>
            </a:r>
          </a:p>
        </p:txBody>
      </p:sp>
      <p:sp>
        <p:nvSpPr>
          <p:cNvPr id="61" name="TextBox 60"/>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2:35</a:t>
            </a:r>
          </a:p>
        </p:txBody>
      </p:sp>
      <p:sp>
        <p:nvSpPr>
          <p:cNvPr id="62" name="TextBox 61"/>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5:19</a:t>
            </a:r>
          </a:p>
        </p:txBody>
      </p:sp>
    </p:spTree>
    <p:extLst>
      <p:ext uri="{BB962C8B-B14F-4D97-AF65-F5344CB8AC3E}">
        <p14:creationId xmlns:p14="http://schemas.microsoft.com/office/powerpoint/2010/main" val="1338456341"/>
      </p:ext>
    </p:extLst>
  </p:cSld>
  <p:clrMapOvr>
    <a:masterClrMapping/>
  </p:clrMapOvr>
  <p:transition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sp>
        <p:nvSpPr>
          <p:cNvPr id="50" name="Text Placeholder 6"/>
          <p:cNvSpPr txBox="1">
            <a:spLocks/>
          </p:cNvSpPr>
          <p:nvPr/>
        </p:nvSpPr>
        <p:spPr>
          <a:xfrm>
            <a:off x="7316233"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1" name="Text Placeholder 6"/>
          <p:cNvSpPr txBox="1">
            <a:spLocks/>
          </p:cNvSpPr>
          <p:nvPr/>
        </p:nvSpPr>
        <p:spPr>
          <a:xfrm>
            <a:off x="8685362"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2" name="Text Placeholder 6"/>
          <p:cNvSpPr txBox="1">
            <a:spLocks/>
          </p:cNvSpPr>
          <p:nvPr/>
        </p:nvSpPr>
        <p:spPr>
          <a:xfrm>
            <a:off x="10056504"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3" name="Media Placeholder 2">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10037763" y="8495763"/>
            <a:ext cx="1115568" cy="630936"/>
          </a:xfrm>
          <a:prstGeom prst="rect">
            <a:avLst/>
          </a:prstGeom>
        </p:spPr>
      </p:pic>
      <p:pic>
        <p:nvPicPr>
          <p:cNvPr id="54" name="Media Placeholder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693" y="8495913"/>
            <a:ext cx="1115476" cy="627836"/>
          </a:xfrm>
          <a:prstGeom prst="rect">
            <a:avLst/>
          </a:prstGeom>
        </p:spPr>
      </p:pic>
      <p:pic>
        <p:nvPicPr>
          <p:cNvPr id="55" name="Media Placeholder 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9118" y="8495913"/>
            <a:ext cx="1115476" cy="627836"/>
          </a:xfrm>
          <a:prstGeom prst="rect">
            <a:avLst/>
          </a:prstGeom>
        </p:spPr>
      </p:pic>
      <p:pic>
        <p:nvPicPr>
          <p:cNvPr id="56" name="Media Placeholder 3">
            <a:hlinkClick r:id="rId2"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2513" y="8496209"/>
            <a:ext cx="1114425" cy="627244"/>
          </a:xfrm>
          <a:prstGeom prst="rect">
            <a:avLst/>
          </a:prstGeom>
        </p:spPr>
      </p:pic>
      <p:sp>
        <p:nvSpPr>
          <p:cNvPr id="64" name="TextBox 63"/>
          <p:cNvSpPr txBox="1"/>
          <p:nvPr/>
        </p:nvSpPr>
        <p:spPr>
          <a:xfrm>
            <a:off x="7316906"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5" name="TextBox 64"/>
          <p:cNvSpPr txBox="1"/>
          <p:nvPr/>
        </p:nvSpPr>
        <p:spPr>
          <a:xfrm>
            <a:off x="10040261"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66" name="TextBox 65"/>
          <p:cNvSpPr txBox="1"/>
          <p:nvPr/>
        </p:nvSpPr>
        <p:spPr>
          <a:xfrm>
            <a:off x="8678777"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7" name="TextBox 66"/>
          <p:cNvSpPr txBox="1"/>
          <p:nvPr/>
        </p:nvSpPr>
        <p:spPr>
          <a:xfrm>
            <a:off x="1823288"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8" name="TextBox 67"/>
          <p:cNvSpPr txBox="1"/>
          <p:nvPr/>
        </p:nvSpPr>
        <p:spPr>
          <a:xfrm>
            <a:off x="321130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9" name="TextBox 68"/>
          <p:cNvSpPr txBox="1"/>
          <p:nvPr/>
        </p:nvSpPr>
        <p:spPr>
          <a:xfrm>
            <a:off x="456489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0" name="TextBox 69"/>
          <p:cNvSpPr txBox="1"/>
          <p:nvPr/>
        </p:nvSpPr>
        <p:spPr>
          <a:xfrm>
            <a:off x="5947646"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71" name="Rectangle 70">
            <a:hlinkClick r:id="rId9" action="ppaction://hlinksldjump"/>
          </p:cNvPr>
          <p:cNvSpPr/>
          <p:nvPr/>
        </p:nvSpPr>
        <p:spPr>
          <a:xfrm>
            <a:off x="7301603" y="84945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hlinkClick r:id="rId2" action="ppaction://hlinksldjump"/>
          </p:cNvPr>
          <p:cNvSpPr/>
          <p:nvPr/>
        </p:nvSpPr>
        <p:spPr>
          <a:xfrm>
            <a:off x="8670560" y="848898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hlinkClick r:id="rId7" action="ppaction://hlinksldjump"/>
          </p:cNvPr>
          <p:cNvSpPr/>
          <p:nvPr/>
        </p:nvSpPr>
        <p:spPr>
          <a:xfrm>
            <a:off x="5932850" y="848885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Media Placeholder 8">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3199079" y="8494776"/>
            <a:ext cx="1115568" cy="630936"/>
          </a:xfrm>
          <a:prstGeom prst="rect">
            <a:avLst/>
          </a:prstGeom>
        </p:spPr>
      </p:pic>
      <p:pic>
        <p:nvPicPr>
          <p:cNvPr id="75" name="Media Placeholder 7">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4564063" y="8494776"/>
            <a:ext cx="1115568" cy="630936"/>
          </a:xfrm>
          <a:prstGeom prst="rect">
            <a:avLst/>
          </a:prstGeom>
        </p:spPr>
      </p:pic>
      <p:sp>
        <p:nvSpPr>
          <p:cNvPr id="57" name="Rectangle 56">
            <a:hlinkClick r:id="rId14" action="ppaction://hlinksldjump"/>
          </p:cNvPr>
          <p:cNvSpPr/>
          <p:nvPr/>
        </p:nvSpPr>
        <p:spPr>
          <a:xfrm>
            <a:off x="4557939" y="848466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hlinkClick r:id="rId12" action="ppaction://hlinksldjump"/>
          </p:cNvPr>
          <p:cNvSpPr/>
          <p:nvPr/>
        </p:nvSpPr>
        <p:spPr>
          <a:xfrm>
            <a:off x="3184287" y="849088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43"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4"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5"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6" name="Picture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8609" y="2298042"/>
            <a:ext cx="8047619" cy="714286"/>
          </a:xfrm>
          <a:prstGeom prst="rect">
            <a:avLst/>
          </a:prstGeom>
        </p:spPr>
      </p:pic>
      <p:pic>
        <p:nvPicPr>
          <p:cNvPr id="47" name="Picture 4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0"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9"/>
              </a:rPr>
              <a:t>get the PowerPoint Viewer</a:t>
            </a:r>
            <a:r>
              <a:rPr lang="en-US" sz="1700" dirty="0" smtClean="0">
                <a:latin typeface="Segoe UI" pitchFamily="34" charset="0"/>
                <a:ea typeface="Segoe UI" pitchFamily="34" charset="0"/>
                <a:cs typeface="Segoe UI" pitchFamily="34" charset="0"/>
              </a:rPr>
              <a:t>.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20"/>
              </a:rPr>
              <a:t>the QuickTime player</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21"/>
              </a:rPr>
              <a:t>upgrade to PowerPoint 2013</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42" name="Media Placeholder 1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23385" y="8495913"/>
            <a:ext cx="1109380" cy="627836"/>
          </a:xfrm>
          <a:prstGeom prst="rect">
            <a:avLst/>
          </a:prstGeom>
        </p:spPr>
      </p:pic>
      <p:sp>
        <p:nvSpPr>
          <p:cNvPr id="48" name="Rectangle 47">
            <a:hlinkClick r:id="rId22" action="ppaction://hlinksldjump"/>
          </p:cNvPr>
          <p:cNvSpPr/>
          <p:nvPr/>
        </p:nvSpPr>
        <p:spPr>
          <a:xfrm>
            <a:off x="1811147"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6"/>
          <p:cNvSpPr txBox="1">
            <a:spLocks/>
          </p:cNvSpPr>
          <p:nvPr/>
        </p:nvSpPr>
        <p:spPr>
          <a:xfrm>
            <a:off x="1833992" y="9220768"/>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Basic math</a:t>
            </a:r>
          </a:p>
        </p:txBody>
      </p:sp>
      <p:sp>
        <p:nvSpPr>
          <p:cNvPr id="59" name="Text Placeholder 6"/>
          <p:cNvSpPr txBox="1">
            <a:spLocks/>
          </p:cNvSpPr>
          <p:nvPr/>
        </p:nvSpPr>
        <p:spPr>
          <a:xfrm>
            <a:off x="3217465"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Using functions</a:t>
            </a:r>
          </a:p>
        </p:txBody>
      </p:sp>
      <p:sp>
        <p:nvSpPr>
          <p:cNvPr id="60" name="Text Placeholder 6"/>
          <p:cNvSpPr txBox="1">
            <a:spLocks/>
          </p:cNvSpPr>
          <p:nvPr/>
        </p:nvSpPr>
        <p:spPr>
          <a:xfrm>
            <a:off x="4569756"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Operator order</a:t>
            </a:r>
          </a:p>
        </p:txBody>
      </p:sp>
      <p:sp>
        <p:nvSpPr>
          <p:cNvPr id="61" name="Text Placeholder 6"/>
          <p:cNvSpPr txBox="1">
            <a:spLocks/>
          </p:cNvSpPr>
          <p:nvPr/>
        </p:nvSpPr>
        <p:spPr>
          <a:xfrm>
            <a:off x="5959580"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More formulas</a:t>
            </a:r>
            <a:endParaRPr lang="en-US" sz="1100" dirty="0">
              <a:solidFill>
                <a:schemeClr val="bg1"/>
              </a:solidFill>
              <a:latin typeface="Segoe UI Light" pitchFamily="34" charset="0"/>
            </a:endParaRPr>
          </a:p>
        </p:txBody>
      </p:sp>
      <p:sp>
        <p:nvSpPr>
          <p:cNvPr id="76" name="TextBox 75"/>
          <p:cNvSpPr txBox="1"/>
          <p:nvPr/>
        </p:nvSpPr>
        <p:spPr>
          <a:xfrm>
            <a:off x="532007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2:12</a:t>
            </a:r>
          </a:p>
        </p:txBody>
      </p:sp>
      <p:sp>
        <p:nvSpPr>
          <p:cNvPr id="77" name="TextBox 76"/>
          <p:cNvSpPr txBox="1"/>
          <p:nvPr/>
        </p:nvSpPr>
        <p:spPr>
          <a:xfrm>
            <a:off x="6693014"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4:28</a:t>
            </a:r>
          </a:p>
        </p:txBody>
      </p:sp>
      <p:sp>
        <p:nvSpPr>
          <p:cNvPr id="78" name="TextBox 77"/>
          <p:cNvSpPr txBox="1"/>
          <p:nvPr/>
        </p:nvSpPr>
        <p:spPr>
          <a:xfrm>
            <a:off x="2576131"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2:35</a:t>
            </a:r>
          </a:p>
        </p:txBody>
      </p:sp>
      <p:sp>
        <p:nvSpPr>
          <p:cNvPr id="79" name="TextBox 78"/>
          <p:cNvSpPr txBox="1"/>
          <p:nvPr/>
        </p:nvSpPr>
        <p:spPr>
          <a:xfrm>
            <a:off x="3955630"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5:19</a:t>
            </a:r>
          </a:p>
        </p:txBody>
      </p:sp>
    </p:spTree>
    <p:extLst>
      <p:ext uri="{BB962C8B-B14F-4D97-AF65-F5344CB8AC3E}">
        <p14:creationId xmlns:p14="http://schemas.microsoft.com/office/powerpoint/2010/main" val="2848900326"/>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8c0dc6c3-ecbd-48c2-a50a-0e0fa2562098"/>
  <p:tag name="MEDIACAPTIONSPROMPTED" val="False"/>
  <p:tag name="TEMPPRESENTATIONFILE" val="C:\Users\Administrator\AppData\Local\Temp\tmp6DD6.tmp"/>
  <p:tag name="TEMPMEDIAFILENAME" val="C:\Users\Administrator\AppData\Local\Temp\tmp7289_Basic Math in Excel  m1.mp4"/>
  <p:tag name="MEDIAFADEDURATION" val="0.2"/>
  <p:tag name="MEDIATRANSPARENCY" val="0.3"/>
  <p:tag name="MEDIACAPTIONSHIDDEN" val="False"/>
  <p:tag name="CUSTOMXMLPARTID" val="{212CAB81-B58E-481F-AAD7-861F712C3B1D}"/>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a979b08d-b32d-49c7-97ce-599f874ed3db"/>
  <p:tag name="CAPTIONITEMSYSNAME" val="Basic Math in Excel  m1youcanreference00:00:40.3-00:00:47.0"/>
  <p:tag name="BOOKMARKENTRYNAME" val="Basic Math in Excel  m100:00:40.3"/>
  <p:tag name="BOOKMARKEXITNAME" val="Basic Math in Excel  m100:00:47.0"/>
</p:tagLst>
</file>

<file path=ppt/tags/tag100.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2aae2ba3-2a4f-43e8-a3c4-8d1b3964d98f"/>
  <p:tag name="CAPTIONITEMSYSNAME" val="Basic Math in Excel  m4IpressF400:01:26.9-00:01:32.6"/>
  <p:tag name="BOOKMARKENTRYNAME" val="Basic Math in Excel  m400:01:26.9"/>
  <p:tag name="BOOKMARKEXITNAME" val="Basic Math in Excel  m400:01:32.6"/>
</p:tagLst>
</file>

<file path=ppt/tags/tag101.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1ea67c00-be5a-4c9e-b949-b2accf6dc5af"/>
  <p:tag name="CAPTIONITEMSYSNAME" val="Basic Math in Excel  m4theweightfor00:01:32.7-00:01:37.1"/>
  <p:tag name="BOOKMARKENTRYNAME" val="Basic Math in Excel  m400:01:32.7"/>
  <p:tag name="BOOKMARKEXITNAME" val="Basic Math in Excel  m400:01:37.1"/>
</p:tagLst>
</file>

<file path=ppt/tags/tag102.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4cb0a21e-c63a-4c82-85b4-b567cf3a55af"/>
  <p:tag name="CAPTIONITEMSYSNAME" val="Basic Math in Excel  m4Thisisreferred00:01:37.2-00:01:41.1"/>
  <p:tag name="BOOKMARKENTRYNAME" val="Basic Math in Excel  m400:01:37.2"/>
  <p:tag name="BOOKMARKEXITNAME" val="Basic Math in Excel  m400:01:41.1"/>
</p:tagLst>
</file>

<file path=ppt/tags/tag103.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787e98e7-ebf3-4a8b-b92b-341b1b603a53"/>
  <p:tag name="CAPTIONITEMSYSNAME" val="Basic Math in Excel  m4Ithenadd00:01:41.2-00:01:47.9"/>
  <p:tag name="BOOKMARKENTRYNAME" val="Basic Math in Excel  m400:01:41.2"/>
  <p:tag name="BOOKMARKEXITNAME" val="Basic Math in Excel  m400:01:47.9"/>
</p:tagLst>
</file>

<file path=ppt/tags/tag104.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c78e0da3-b095-4bc2-a58a-f342c135cdc9"/>
  <p:tag name="CAPTIONITEMSYSNAME" val="Basic Math in Excel  m4Ifollowthe00:01:48.0-00:01:52.7"/>
  <p:tag name="BOOKMARKENTRYNAME" val="Basic Math in Excel  m400:01:48.0"/>
  <p:tag name="BOOKMARKEXITNAME" val="Basic Math in Excel  m400:01:52.7"/>
</p:tagLst>
</file>

<file path=ppt/tags/tag105.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ad6bffef-e992-41be-b06a-7adf75f9ae67"/>
  <p:tag name="CAPTIONITEMSYSNAME" val="Basic Math in Excel  m4Tocopythe00:01:52.8-00:01:55.9"/>
  <p:tag name="BOOKMARKENTRYNAME" val="Basic Math in Excel  m400:01:52.8"/>
  <p:tag name="BOOKMARKEXITNAME" val="Basic Math in Excel  m400:01:55.9"/>
</p:tagLst>
</file>

<file path=ppt/tags/tag106.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f7da6300-0542-4293-95ba-9667c0b4a350"/>
  <p:tag name="CAPTIONITEMSYSNAME" val="Basic Math in Excel  m4putthemouse00:01:56.0-00:02:01.6"/>
  <p:tag name="BOOKMARKENTRYNAME" val="Basic Math in Excel  m400:01:56.0"/>
  <p:tag name="BOOKMARKEXITNAME" val="Basic Math in Excel  m400:02:01.6"/>
</p:tagLst>
</file>

<file path=ppt/tags/tag107.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8b150846-219a-4fd9-9c4e-b859c2d1852b"/>
  <p:tag name="CAPTIONITEMSYSNAME" val="Basic Math in Excel  m4clicktheleft00:02:01.7-00:02:07.3"/>
  <p:tag name="BOOKMARKENTRYNAME" val="Basic Math in Excel  m400:02:01.7"/>
  <p:tag name="BOOKMARKEXITNAME" val="Basic Math in Excel  m400:02:07.3"/>
</p:tagLst>
</file>

<file path=ppt/tags/tag108.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40021a19-a9d6-4175-a237-6d1e3aa5fcb3"/>
  <p:tag name="CAPTIONITEMSYSNAME" val="Basic Math in Excel  m4Herearethe00:02:07.4-00:02:10.8"/>
  <p:tag name="BOOKMARKENTRYNAME" val="Basic Math in Excel  m400:02:07.4"/>
  <p:tag name="BOOKMARKEXITNAME" val="Basic Math in Excel  m400:02:10.8"/>
</p:tagLst>
</file>

<file path=ppt/tags/tag109.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3ab37d1d-7dab-47c6-b865-35f6cadb598a"/>
  <p:tag name="CAPTIONITEMSYSNAME" val="Basic Math in Excel  m4Let’stakea00:02:10.9-00:02:16.6"/>
  <p:tag name="BOOKMARKENTRYNAME" val="Basic Math in Excel  m400:02:10.9"/>
  <p:tag name="BOOKMARKEXITNAME" val="Basic Math in Excel  m400:02:16.6"/>
</p:tagLst>
</file>

<file path=ppt/tags/tag11.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028d7a5f-c294-4c64-a3c1-e8cb725eec42"/>
  <p:tag name="CAPTIONITEMSYSNAME" val="Basic Math in Excel  m1A4isequal00:00:47.1-00:00:52.9"/>
  <p:tag name="BOOKMARKENTRYNAME" val="Basic Math in Excel  m100:00:47.1"/>
  <p:tag name="BOOKMARKEXITNAME" val="Basic Math in Excel  m100:00:52.9"/>
</p:tagLst>
</file>

<file path=ppt/tags/tag110.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ab0fefad-1b71-4038-8f5b-63a076c286ae"/>
  <p:tag name="CAPTIONITEMSYSNAME" val="Basic Math in Excel  m4Eachofthe00:02:16.7-00:02:22.4"/>
  <p:tag name="BOOKMARKENTRYNAME" val="Basic Math in Excel  m400:02:16.7"/>
  <p:tag name="BOOKMARKEXITNAME" val="Basic Math in Excel  m400:02:22.4"/>
</p:tagLst>
</file>

<file path=ppt/tags/tag111.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38409162-37f6-4411-bf30-1fc4bbe6c09d"/>
  <p:tag name="CAPTIONITEMSYSNAME" val="Basic Math in Excel  m4Thenthenumbers00:02:22.5-00:02:29.5"/>
  <p:tag name="BOOKMARKENTRYNAME" val="Basic Math in Excel  m400:02:22.5"/>
  <p:tag name="BOOKMARKEXITNAME" val="Basic Math in Excel  m400:02:29.5"/>
</p:tagLst>
</file>

<file path=ppt/tags/tag112.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3ec8c623-92f6-42f7-97a9-a992cc9c327e"/>
  <p:tag name="CAPTIONITEMSYSNAME" val="Basic Math in Excel  m4What’sthevalue00:02:29.6-00:02:33.4"/>
  <p:tag name="BOOKMARKENTRYNAME" val="Basic Math in Excel  m400:02:29.6"/>
  <p:tag name="BOOKMARKEXITNAME" val="Basic Math in Excel  m400:02:33.4"/>
</p:tagLst>
</file>

<file path=ppt/tags/tag113.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089c1536-2feb-46a2-9585-7b87f9efe574"/>
  <p:tag name="CAPTIONITEMSYSNAME" val="Basic Math in Excel  m4Firstwedo00:02:33.5-00:02:43.3"/>
  <p:tag name="BOOKMARKENTRYNAME" val="Basic Math in Excel  m400:02:33.5"/>
  <p:tag name="BOOKMARKEXITNAME" val="Basic Math in Excel  m400:02:43.3"/>
</p:tagLst>
</file>

<file path=ppt/tags/tag114.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cafc4e26-4910-4ae4-ae4b-25d14b76d9dd"/>
  <p:tag name="CAPTIONITEMSYSNAME" val="Basic Math in Excel  m4Nextwedo00:02:43.4-00:02:57.7"/>
  <p:tag name="BOOKMARKENTRYNAME" val="Basic Math in Excel  m400:02:43.4"/>
  <p:tag name="BOOKMARKEXITNAME" val="Basic Math in Excel  m400:02:57.7"/>
</p:tagLst>
</file>

<file path=ppt/tags/tag115.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996ebf38-5f1a-4c28-ae27-7dfbcda5cb95"/>
  <p:tag name="CAPTIONITEMSYSNAME" val="Basic Math in Excel  m4Nowwedo00:02:57.8-00:03:14.9"/>
  <p:tag name="BOOKMARKENTRYNAME" val="Basic Math in Excel  m400:02:57.8"/>
  <p:tag name="BOOKMARKEXITNAME" val="Basic Math in Excel  m400:03:14.9"/>
</p:tagLst>
</file>

<file path=ppt/tags/tag116.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7b0cb9d8-d6f8-4c8d-b067-46d8d049a74b"/>
  <p:tag name="CAPTIONITEMSYSNAME" val="Basic Math in Excel  m4Lastly,wedo00:03:15.0-00:03:28.8"/>
  <p:tag name="BOOKMARKENTRYNAME" val="Basic Math in Excel  m400:03:15.0"/>
  <p:tag name="BOOKMARKEXITNAME" val="Basic Math in Excel  m400:03:28.8"/>
</p:tagLst>
</file>

<file path=ppt/tags/tag117.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445e4125-7369-42c4-8b0a-9227a7fd9351"/>
  <p:tag name="CAPTIONITEMSYSNAME" val="Basic Math in Excel  m4Youcanuse00:03:28.9-00:03:34.7"/>
  <p:tag name="BOOKMARKENTRYNAME" val="Basic Math in Excel  m400:03:28.9"/>
  <p:tag name="BOOKMARKEXITNAME" val="Basic Math in Excel  m400:03:34.7"/>
</p:tagLst>
</file>

<file path=ppt/tags/tag118.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c71c9c9f-048c-4b65-b860-04ed86952ead"/>
  <p:tag name="CAPTIONITEMSYSNAME" val="Basic Math in Excel  m4Functionsandcell00:03:34.8-00:03:40.4"/>
  <p:tag name="BOOKMARKENTRYNAME" val="Basic Math in Excel  m400:03:34.8"/>
  <p:tag name="BOOKMARKEXITNAME" val="Basic Math in Excel  m400:03:40.4"/>
</p:tagLst>
</file>

<file path=ppt/tags/tag119.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2d7d63e0-1226-41d3-a1c4-f702388a0190"/>
  <p:tag name="CAPTIONITEMSYSNAME" val="Basic Math in Excel  m4Theparenthesesthat00:03:40.5-00:03:46.9"/>
  <p:tag name="BOOKMARKENTRYNAME" val="Basic Math in Excel  m400:03:40.5"/>
  <p:tag name="BOOKMARKEXITNAME" val="Basic Math in Excel  m400:03:46.9"/>
</p:tagLst>
</file>

<file path=ppt/tags/tag12.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00dff015-5305-430e-b869-3b7b9787e95d"/>
  <p:tag name="CAPTIONITEMSYSNAME" val="Basic Math in Excel  m1I’llcreatea00:00:53.0-00:00:56.6"/>
  <p:tag name="BOOKMARKENTRYNAME" val="Basic Math in Excel  m100:00:53.0"/>
  <p:tag name="BOOKMARKEXITNAME" val="Basic Math in Excel  m100:00:56.6"/>
</p:tagLst>
</file>

<file path=ppt/tags/tag120.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fcdb00df-051e-42bc-a469-b6c7e2039ea1"/>
  <p:tag name="CAPTIONITEMSYSNAME" val="Basic Math in Excel  m4suchasnumbers00:03:47.0-00:03:54.3"/>
  <p:tag name="BOOKMARKENTRYNAME" val="Basic Math in Excel  m400:03:47.0"/>
  <p:tag name="BOOKMARKEXITNAME" val="Basic Math in Excel  m400:03:54.3"/>
</p:tagLst>
</file>

<file path=ppt/tags/tag121.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faa7e4f5-435e-4f8d-a8ab-630c0b835b25"/>
  <p:tag name="CAPTIONITEMSYSNAME" val="Basic Math in Excel  m4Let’stakea00:03:54.4-00:03:57.8"/>
  <p:tag name="BOOKMARKENTRYNAME" val="Basic Math in Excel  m400:03:54.4"/>
  <p:tag name="BOOKMARKEXITNAME" val="Basic Math in Excel  m400:03:57.8"/>
</p:tagLst>
</file>

<file path=ppt/tags/tag122.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e352ba7a-acfe-43bf-bd5f-7e221786b97f"/>
  <p:tag name="CAPTIONITEMSYSNAME" val="Basic Math in Excel  m4TheFunctionsand00:03:57.9-00:04:03.2"/>
  <p:tag name="BOOKMARKENTRYNAME" val="Basic Math in Excel  m400:03:57.9"/>
  <p:tag name="BOOKMARKEXITNAME" val="Basic Math in Excel  m400:04:03.2"/>
</p:tagLst>
</file>

<file path=ppt/tags/tag123.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116b9bc6-c382-4109-a744-55954ad8e1eb"/>
  <p:tag name="CAPTIONITEMSYSNAME" val="Basic Math in Excel  m4Theoperationsin00:04:03.3-00:04:12.3"/>
  <p:tag name="BOOKMARKENTRYNAME" val="Basic Math in Excel  m400:04:03.3"/>
  <p:tag name="BOOKMARKEXITNAME" val="Basic Math in Excel  m400:04:12.3"/>
</p:tagLst>
</file>

<file path=ppt/tags/tag124.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9a60ca73-fd0b-4a0c-a40f-f9a63046ce90"/>
  <p:tag name="CAPTIONITEMSYSNAME" val="Basic Math in Excel  m4Nowyou’vegot00:04:12.4-00:04:16.4"/>
  <p:tag name="BOOKMARKENTRYNAME" val="Basic Math in Excel  m400:04:12.4"/>
  <p:tag name="BOOKMARKEXITNAME" val="Basic Math in Excel  m400:04:16.4"/>
</p:tagLst>
</file>

<file path=ppt/tags/tag125.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77b94e88-258b-44fc-b3b7-4fdd7d2cccaa"/>
  <p:tag name="CAPTIONITEMSYSNAME" val="Basic Math in Excel  m4Ofcourse,there’s00:04:16.5-00:04:18.2"/>
  <p:tag name="BOOKMARKENTRYNAME" val="Basic Math in Excel  m400:04:16.5"/>
  <p:tag name="BOOKMARKEXITNAME" val="Basic Math in Excel  m400:04:18.2"/>
</p:tagLst>
</file>

<file path=ppt/tags/tag126.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7dc29307-04e3-461f-8aa9-397252ede0c5"/>
  <p:tag name="CAPTIONITEMSYSNAME" val="Basic Math in Excel  m4Socheckout00:04:18.3-00:04:24.7"/>
  <p:tag name="BOOKMARKENTRYNAME" val="Basic Math in Excel  m400:04:18.3"/>
  <p:tag name="BOOKMARKEXITNAME" val="Basic Math in Excel  m400:04:24.7"/>
</p:tagLst>
</file>

<file path=ppt/tags/tag13.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e4cc1a09-58bb-482e-936b-28e7d0be2f38"/>
  <p:tag name="CAPTIONITEMSYSNAME" val="Basic Math in Excel  m1Aswithall00:00:56.7-00:01:01.4"/>
  <p:tag name="BOOKMARKENTRYNAME" val="Basic Math in Excel  m100:00:56.7"/>
  <p:tag name="BOOKMARKEXITNAME" val="Basic Math in Excel  m100:01:01.4"/>
</p:tagLst>
</file>

<file path=ppt/tags/tag14.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8cb321e9-06d0-4fd6-8020-302b8719e7cb"/>
  <p:tag name="CAPTIONITEMSYSNAME" val="Basic Math in Excel  m1clickacell,00:01:01.5-00:01:09.9"/>
  <p:tag name="BOOKMARKENTRYNAME" val="Basic Math in Excel  m100:01:01.5"/>
  <p:tag name="BOOKMARKEXITNAME" val="Basic Math in Excel  m100:01:09.9"/>
</p:tagLst>
</file>

<file path=ppt/tags/tag15.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b2f3b09c-5ddf-4f0e-abfb-9941eca87a32"/>
  <p:tag name="CAPTIONITEMSYSNAME" val="Basic Math in Excel  m1AndifI00:01:10.0-00:01:16.2"/>
  <p:tag name="BOOKMARKENTRYNAME" val="Basic Math in Excel  m100:01:10.0"/>
  <p:tag name="BOOKMARKEXITNAME" val="Basic Math in Excel  m100:01:16.2"/>
</p:tagLst>
</file>

<file path=ppt/tags/tag16.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9857fc89-ffb6-4f84-9a86-59cde6456a4f"/>
  <p:tag name="CAPTIONITEMSYSNAME" val="Basic Math in Excel  m1Whenyoudouble-click00:01:16.3-00:01:22.7"/>
  <p:tag name="BOOKMARKENTRYNAME" val="Basic Math in Excel  m100:01:16.3"/>
  <p:tag name="BOOKMARKEXITNAME" val="Basic Math in Excel  m100:01:22.7"/>
</p:tagLst>
</file>

<file path=ppt/tags/tag17.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dacd1dbc-6a13-4d25-bafb-f8784623f90d"/>
  <p:tag name="CAPTIONITEMSYSNAME" val="Basic Math in Excel  m1oranumber,00:01:22.8-00:01:32.3"/>
  <p:tag name="BOOKMARKENTRYNAME" val="Basic Math in Excel  m100:01:22.8"/>
  <p:tag name="BOOKMARKEXITNAME" val="Basic Math in Excel  m100:01:32.3"/>
</p:tagLst>
</file>

<file path=ppt/tags/tag18.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6238c985-0c97-4d1a-8f50-c5bec619c74f"/>
  <p:tag name="CAPTIONITEMSYSNAME" val="Basic Math in Excel  m1Subtractingissimilar00:01:32.4-00:01:41.2"/>
  <p:tag name="BOOKMARKENTRYNAME" val="Basic Math in Excel  m100:01:32.4"/>
  <p:tag name="BOOKMARKEXITNAME" val="Basic Math in Excel  m100:01:41.2"/>
</p:tagLst>
</file>

<file path=ppt/tags/tag19.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c681b5f4-f5d4-4f9e-b849-1ffb7ddec2f8"/>
  <p:tag name="CAPTIONITEMSYSNAME" val="Basic Math in Excel  m1Clickacell,00:01:41.3-00:01:50.0"/>
  <p:tag name="BOOKMARKENTRYNAME" val="Basic Math in Excel  m100:01:41.3"/>
  <p:tag name="BOOKMARKEXITNAME" val="Basic Math in Excel  m100:01:50.0"/>
</p:tagLst>
</file>

<file path=ppt/tags/tag2.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0957dd96-8c47-4af5-98cb-6b765653600b"/>
  <p:tag name="CAPTIONITEMSYSNAME" val="Basic Math in Excel  m1LetExcelbe00:00:01.3-00:00:03.5"/>
  <p:tag name="BOOKMARKENTRYNAME" val="Basic Math in Excel  m100:00:01.3"/>
  <p:tag name="BOOKMARKEXITNAME" val="Basic Math in Excel  m100:00:03.5"/>
</p:tagLst>
</file>

<file path=ppt/tags/tag20.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3b500016-469d-43c0-9859-d240663b2772"/>
  <p:tag name="CAPTIONITEMSYSNAME" val="Basic Math in Excel  m1Multiplyingissimilar00:01:50.1-00:01:54.9"/>
  <p:tag name="BOOKMARKENTRYNAME" val="Basic Math in Excel  m100:01:50.1"/>
  <p:tag name="BOOKMARKEXITNAME" val="Basic Math in Excel  m100:01:54.9"/>
</p:tagLst>
</file>

<file path=ppt/tags/tag21.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293b1452-a293-4fab-a457-0af808fe967a"/>
  <p:tag name="CAPTIONITEMSYSNAME" val="Basic Math in Excel  m1Don'tusean00:01:55.0-00:02:02.4"/>
  <p:tag name="BOOKMARKENTRYNAME" val="Basic Math in Excel  m100:01:55.0"/>
  <p:tag name="BOOKMARKEXITNAME" val="Basic Math in Excel  m100:02:02.4"/>
</p:tagLst>
</file>

<file path=ppt/tags/tag22.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118cd48e-fb62-4d07-8c08-2c6658572d6d"/>
  <p:tag name="CAPTIONITEMSYSNAME" val="Basic Math in Excel  m1Clickacell,00:02:02.5-00:02:11.7"/>
  <p:tag name="BOOKMARKENTRYNAME" val="Basic Math in Excel  m100:02:02.5"/>
  <p:tag name="BOOKMARKEXITNAME" val="Basic Math in Excel  m100:02:11.7"/>
</p:tagLst>
</file>

<file path=ppt/tags/tag23.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d0b0d3ea-4e1a-4603-9f87-e725129f54f8"/>
  <p:tag name="CAPTIONITEMSYSNAME" val="Basic Math in Excel  m1Dividingissimilar00:02:11.8-00:02:19.4"/>
  <p:tag name="BOOKMARKENTRYNAME" val="Basic Math in Excel  m100:02:11.8"/>
  <p:tag name="BOOKMARKEXITNAME" val="Basic Math in Excel  m100:02:19.4"/>
</p:tagLst>
</file>

<file path=ppt/tags/tag24.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fc1e1c8e-cb74-4572-a9ca-46e3d122519c"/>
  <p:tag name="CAPTIONITEMSYSNAME" val="Basic Math in Excel  m1Clickacell,00:02:19.5-00:02:28.4"/>
  <p:tag name="BOOKMARKENTRYNAME" val="Basic Math in Excel  m100:02:19.5"/>
  <p:tag name="BOOKMARKEXITNAME" val="Basic Math in Excel  m100:02:28.4"/>
</p:tagLst>
</file>

<file path=ppt/tags/tag25.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4ef1d52a-4caa-4ef1-a746-ca3b3861b98f"/>
  <p:tag name="CAPTIONITEMSYSNAME" val="Basic Math in Excel  m1Upnext,Using00:02:28.5-00:02:31.5"/>
  <p:tag name="BOOKMARKENTRYNAME" val="Basic Math in Excel  m100:02:28.5"/>
  <p:tag name="BOOKMARKEXITNAME" val="Basic Math in Excel  m100:02:31.5"/>
</p:tagLst>
</file>

<file path=ppt/tags/tag26.xml><?xml version="1.0" encoding="utf-8"?>
<p:tagLst xmlns:a="http://schemas.openxmlformats.org/drawingml/2006/main" xmlns:r="http://schemas.openxmlformats.org/officeDocument/2006/relationships" xmlns:p="http://schemas.openxmlformats.org/presentationml/2006/main">
  <p:tag name="CAPTIONID" val="ff29839f-d8fa-48c3-9dea-9cfdf9a39332"/>
  <p:tag name="MEDIACAPTIONSPROMPTED" val="False"/>
  <p:tag name="TEMPPRESENTATIONFILE" val="C:\Users\Administrator\AppData\Local\Temp\tmpE47E.tmp"/>
  <p:tag name="TEMPMEDIAFILENAME" val="C:\Users\Administrator\AppData\Local\Temp\tmpE75D_Basic Math in Excel  m2.mp4"/>
  <p:tag name="MEDIAFADEDURATION" val="0.2"/>
  <p:tag name="MEDIATRANSPARENCY" val="0.3"/>
  <p:tag name="MEDIACAPTIONSHIDDEN" val="False"/>
  <p:tag name="CUSTOMXMLPARTID" val="{1EA3E51A-9A3B-43AE-A84D-10B1AE8B5E85}"/>
  <p:tag name="MEDIACAPTIONCOUNT" val="True"/>
</p:tagLst>
</file>

<file path=ppt/tags/tag27.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a747c8a7-88f2-47f9-a178-03eafededf7f"/>
  <p:tag name="CAPTIONITEMSYSNAME" val="Basic Math in Excel  m2AutoSummakesit00:00:01.2-00:00:06.6"/>
  <p:tag name="BOOKMARKENTRYNAME" val="Basic Math in Excel  m200:00:01.2"/>
  <p:tag name="BOOKMARKEXITNAME" val="Basic Math in Excel  m200:00:06.6"/>
</p:tagLst>
</file>

<file path=ppt/tags/tag28.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d493ea64-c3a0-434c-bf2d-4d9296d4e2c2"/>
  <p:tag name="CAPTIONITEMSYSNAME" val="Basic Math in Excel  m2Youcouldtype00:00:06.7-00:00:18.7"/>
  <p:tag name="BOOKMARKENTRYNAME" val="Basic Math in Excel  m200:00:06.7"/>
  <p:tag name="BOOKMARKEXITNAME" val="Basic Math in Excel  m200:00:18.7"/>
</p:tagLst>
</file>

<file path=ppt/tags/tag29.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0756998c-21b8-4eac-89c5-7fbce7610164"/>
  <p:tag name="CAPTIONITEMSYSNAME" val="Basic Math in Excel  m2Instead,clickthe00:00:18.8-00:00:25.1"/>
  <p:tag name="BOOKMARKENTRYNAME" val="Basic Math in Excel  m200:00:18.8"/>
  <p:tag name="BOOKMARKEXITNAME" val="Basic Math in Excel  m200:00:25.1"/>
</p:tagLst>
</file>

<file path=ppt/tags/tag3.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656d44e6-e6f0-4970-baec-bf2de65f7446"/>
  <p:tag name="CAPTIONITEMSYSNAME" val="Basic Math in Excel  m1Withasimple00:00:03.6-00:00:09.2"/>
  <p:tag name="BOOKMARKENTRYNAME" val="Basic Math in Excel  m100:00:03.6"/>
  <p:tag name="BOOKMARKEXITNAME" val="Basic Math in Excel  m100:00:09.2"/>
</p:tagLst>
</file>

<file path=ppt/tags/tag30.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ef4a1589-b4b0-48cd-80c5-9b396f4f8165"/>
  <p:tag name="CAPTIONITEMSYSNAME" val="Basic Math in Excel  m2Then,onthe00:00:25.2-00:00:35.4"/>
  <p:tag name="BOOKMARKENTRYNAME" val="Basic Math in Excel  m200:00:25.2"/>
  <p:tag name="BOOKMARKEXITNAME" val="Basic Math in Excel  m200:00:35.4"/>
</p:tagLst>
</file>

<file path=ppt/tags/tag31.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ef5b67ad-007f-4f73-92fc-dd9e6c0d1326"/>
  <p:tag name="CAPTIONITEMSYSNAME" val="Basic Math in Excel  m2AutoSumaddsthe00:00:35.5-00:00:40.8"/>
  <p:tag name="BOOKMARKENTRYNAME" val="Basic Math in Excel  m200:00:35.5"/>
  <p:tag name="BOOKMARKEXITNAME" val="Basic Math in Excel  m200:00:40.8"/>
</p:tagLst>
</file>

<file path=ppt/tags/tag32.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7d834ade-c4f5-43ae-befc-e9e926d9851d"/>
  <p:tag name="CAPTIONITEMSYSNAME" val="Basic Math in Excel  m2WhenIdouble-click00:00:40.9-00:00:48.2"/>
  <p:tag name="BOOKMARKENTRYNAME" val="Basic Math in Excel  m200:00:40.9"/>
  <p:tag name="BOOKMARKEXITNAME" val="Basic Math in Excel  m200:00:48.2"/>
</p:tagLst>
</file>

<file path=ppt/tags/tag33.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a95fb748-a0dc-4a0c-933f-ebf908adaa3d"/>
  <p:tag name="CAPTIONITEMSYSNAME" val="Basic Math in Excel  m2Afunctionis00:00:48.3-00:00:53.3"/>
  <p:tag name="BOOKMARKENTRYNAME" val="Basic Math in Excel  m200:00:48.3"/>
  <p:tag name="BOOKMARKEXITNAME" val="Basic Math in Excel  m200:00:53.3"/>
</p:tagLst>
</file>

<file path=ppt/tags/tag34.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f1e38a2b-e9dc-419d-84aa-e266ed9a6700"/>
  <p:tag name="CAPTIONITEMSYSNAME" val="Basic Math in Excel  m2Thesyntax,or00:00:53.4-00:00:59.3"/>
  <p:tag name="BOOKMARKENTRYNAME" val="Basic Math in Excel  m200:00:53.4"/>
  <p:tag name="BOOKMARKEXITNAME" val="Basic Math in Excel  m200:00:59.3"/>
</p:tagLst>
</file>

<file path=ppt/tags/tag35.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54f4023f-fde7-4b88-899c-50ae11b595ba"/>
  <p:tag name="CAPTIONITEMSYSNAME" val="Basic Math in Excel  m2arguments—likenumbersor00:00:59.4-00:01:08.4"/>
  <p:tag name="BOOKMARKENTRYNAME" val="Basic Math in Excel  m200:00:59.4"/>
  <p:tag name="BOOKMARKEXITNAME" val="Basic Math in Excel  m200:01:08.4"/>
</p:tagLst>
</file>

<file path=ppt/tags/tag36.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55501638-cb89-4172-9368-ca6b7ec5eb56"/>
  <p:tag name="CAPTIONITEMSYSNAME" val="Basic Math in Excel  m2Thisformulais00:01:08.5-00:01:14.7"/>
  <p:tag name="BOOKMARKENTRYNAME" val="Basic Math in Excel  m200:01:08.5"/>
  <p:tag name="BOOKMARKEXITNAME" val="Basic Math in Excel  m200:01:14.7"/>
</p:tagLst>
</file>

<file path=ppt/tags/tag37.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3b27ee86-f56f-4adc-b3b8-f799a5f39a6c"/>
  <p:tag name="CAPTIONITEMSYSNAME" val="Basic Math in Excel  m2Thecolonindicates00:01:14.8-00:01:23.0"/>
  <p:tag name="BOOKMARKENTRYNAME" val="Basic Math in Excel  m200:01:14.8"/>
  <p:tag name="BOOKMARKEXITNAME" val="Basic Math in Excel  m200:01:23.0"/>
</p:tagLst>
</file>

<file path=ppt/tags/tag38.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1b8a8636-f853-4257-9e67-f3ae31769e54"/>
  <p:tag name="CAPTIONITEMSYSNAME" val="Basic Math in Excel  m2Whenaddinga00:01:23.1-00:01:31.1"/>
  <p:tag name="BOOKMARKENTRYNAME" val="Basic Math in Excel  m200:01:23.1"/>
  <p:tag name="BOOKMARKEXITNAME" val="Basic Math in Excel  m200:01:31.1"/>
</p:tagLst>
</file>

<file path=ppt/tags/tag39.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2338aa46-47a9-431c-a2ce-ac96efb90c68"/>
  <p:tag name="CAPTIONITEMSYSNAME" val="Basic Math in Excel  m2IfItry00:01:31.2-00:01:38.6"/>
  <p:tag name="BOOKMARKENTRYNAME" val="Basic Math in Excel  m200:01:31.2"/>
  <p:tag name="BOOKMARKEXITNAME" val="Basic Math in Excel  m200:01:38.6"/>
</p:tagLst>
</file>

<file path=ppt/tags/tag4.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e2373b15-b936-41be-a9b6-d0ca32947214"/>
  <p:tag name="CAPTIONITEMSYSNAME" val="Basic Math in Excel  m1suchasthe00:00:09.3-00:00:15.6"/>
  <p:tag name="BOOKMARKENTRYNAME" val="Basic Math in Excel  m100:00:09.3"/>
  <p:tag name="BOOKMARKEXITNAME" val="Basic Math in Excel  m100:00:15.6"/>
</p:tagLst>
</file>

<file path=ppt/tags/tag40.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cae0b4d6-7755-4ab2-b3e0-e7e71635778d"/>
  <p:tag name="CAPTIONITEMSYSNAME" val="Basic Math in Excel  m2Why?BecauseB500:01:38.7-00:01:41.8"/>
  <p:tag name="BOOKMARKENTRYNAME" val="Basic Math in Excel  m200:01:38.7"/>
  <p:tag name="BOOKMARKEXITNAME" val="Basic Math in Excel  m200:01:41.8"/>
</p:tagLst>
</file>

<file path=ppt/tags/tag41.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31523fb1-80bc-4692-8e0f-3885cafe6fe0"/>
  <p:tag name="CAPTIONITEMSYSNAME" val="Basic Math in Excel  m2IfB5wasn't00:01:41.9-00:01:50.9"/>
  <p:tag name="BOOKMARKENTRYNAME" val="Basic Math in Excel  m200:01:41.9"/>
  <p:tag name="BOOKMARKEXITNAME" val="Basic Math in Excel  m200:01:50.9"/>
</p:tagLst>
</file>

<file path=ppt/tags/tag42.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b3ae0658-4e4f-4d7a-8823-3ed4a08bc9ae"/>
  <p:tag name="CAPTIONITEMSYSNAME" val="Basic Math in Excel  m2Toaddcells00:01:51.0-00:01:56.4"/>
  <p:tag name="BOOKMARKENTRYNAME" val="Basic Math in Excel  m200:01:51.0"/>
  <p:tag name="BOOKMARKEXITNAME" val="Basic Math in Excel  m200:01:56.4"/>
</p:tagLst>
</file>

<file path=ppt/tags/tag43.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607233ce-e361-4d59-be74-28111c840d44"/>
  <p:tag name="CAPTIONITEMSYSNAME" val="Basic Math in Excel  m2SUM,holddown00:01:56.5-00:02:10.1"/>
  <p:tag name="BOOKMARKENTRYNAME" val="Basic Math in Excel  m200:01:56.5"/>
  <p:tag name="BOOKMARKEXITNAME" val="Basic Math in Excel  m200:02:10.1"/>
</p:tagLst>
</file>

<file path=ppt/tags/tag44.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d99b6d3c-5788-4636-a346-22cdd98d9ee6"/>
  <p:tag name="CAPTIONITEMSYSNAME" val="Basic Math in Excel  m2Theformulauses00:02:10.2-00:02:18.1"/>
  <p:tag name="BOOKMARKENTRYNAME" val="Basic Math in Excel  m200:02:10.2"/>
  <p:tag name="BOOKMARKEXITNAME" val="Basic Math in Excel  m200:02:18.1"/>
</p:tagLst>
</file>

<file path=ppt/tags/tag45.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5d26eef5-5b89-40b2-9e12-dd822724fa34"/>
  <p:tag name="CAPTIONITEMSYSNAME" val="Basic Math in Excel  m2Subtractionissimilar00:02:18.2-00:02:23.9"/>
  <p:tag name="BOOKMARKENTRYNAME" val="Basic Math in Excel  m200:02:18.2"/>
  <p:tag name="BOOKMARKEXITNAME" val="Basic Math in Excel  m200:02:23.9"/>
</p:tagLst>
</file>

<file path=ppt/tags/tag46.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64c02d34-0c31-48c0-bb3c-7c88ca1908c0"/>
  <p:tag name="CAPTIONITEMSYSNAME" val="Basic Math in Excel  m2Tosubtract,you00:02:24.0-00:02:37.2"/>
  <p:tag name="BOOKMARKENTRYNAME" val="Basic Math in Excel  m200:02:24.0"/>
  <p:tag name="BOOKMARKEXITNAME" val="Basic Math in Excel  m200:02:37.2"/>
</p:tagLst>
</file>

<file path=ppt/tags/tag47.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96fd1a4b-17db-435a-acd9-7c5ff6f70e3a"/>
  <p:tag name="CAPTIONITEMSYSNAME" val="Basic Math in Excel  m2YoucanSUM00:02:37.3-00:02:40.8"/>
  <p:tag name="BOOKMARKENTRYNAME" val="Basic Math in Excel  m200:02:37.3"/>
  <p:tag name="BOOKMARKEXITNAME" val="Basic Math in Excel  m200:02:40.8"/>
</p:tagLst>
</file>

<file path=ppt/tags/tag48.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16e10341-41f6-49da-8d82-82f74d8715ae"/>
  <p:tag name="CAPTIONITEMSYSNAME" val="Basic Math in Excel  m2Thekeyboardshortcut00:02:40.9-00:02:48.4"/>
  <p:tag name="BOOKMARKENTRYNAME" val="Basic Math in Excel  m200:02:40.9"/>
  <p:tag name="BOOKMARKEXITNAME" val="Basic Math in Excel  m200:02:48.4"/>
</p:tagLst>
</file>

<file path=ppt/tags/tag49.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d14cbbdc-d825-4a68-aa74-16743a0eca14"/>
  <p:tag name="CAPTIONITEMSYSNAME" val="Basic Math in Excel  m2Thisisequivalent00:02:48.5-00:02:55.8"/>
  <p:tag name="BOOKMARKENTRYNAME" val="Basic Math in Excel  m200:02:48.5"/>
  <p:tag name="BOOKMARKEXITNAME" val="Basic Math in Excel  m200:02:55.8"/>
</p:tagLst>
</file>

<file path=ppt/tags/tag5.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14d7acc1-7553-4888-83cc-0c0efa7f4874"/>
  <p:tag name="CAPTIONITEMSYSNAME" val="Basic Math in Excel  m1Toaddnumbers,00:00:15.7-00:00:18.9"/>
  <p:tag name="BOOKMARKENTRYNAME" val="Basic Math in Excel  m100:00:15.7"/>
  <p:tag name="BOOKMARKEXITNAME" val="Basic Math in Excel  m100:00:18.9"/>
</p:tagLst>
</file>

<file path=ppt/tags/tag50.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4f3d284a-6632-40a2-85dd-d60898663b22"/>
  <p:tag name="CAPTIONITEMSYSNAME" val="Basic Math in Excel  m2Youcanalso00:02:55.9-00:03:00.3"/>
  <p:tag name="BOOKMARKENTRYNAME" val="Basic Math in Excel  m200:02:55.9"/>
  <p:tag name="BOOKMARKEXITNAME" val="Basic Math in Excel  m200:03:00.3"/>
</p:tagLst>
</file>

<file path=ppt/tags/tag51.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1b18385b-8641-4428-8085-f9dc68c8b0ea"/>
  <p:tag name="CAPTIONITEMSYSNAME" val="Basic Math in Excel  m2SUM,selecta00:03:00.4-00:03:17.3"/>
  <p:tag name="BOOKMARKENTRYNAME" val="Basic Math in Excel  m200:03:00.4"/>
  <p:tag name="BOOKMARKEXITNAME" val="Basic Math in Excel  m200:03:17.3"/>
</p:tagLst>
</file>

<file path=ppt/tags/tag52.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c3ffa46e-5dc0-4415-a465-f56c97984fb5"/>
  <p:tag name="CAPTIONITEMSYSNAME" val="Basic Math in Excel  m2AsImentioned00:03:17.4-00:03:35.1"/>
  <p:tag name="BOOKMARKENTRYNAME" val="Basic Math in Excel  m200:03:17.4"/>
  <p:tag name="BOOKMARKEXITNAME" val="Basic Math in Excel  m200:03:35.1"/>
</p:tagLst>
</file>

<file path=ppt/tags/tag53.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98255360-cf2b-4b6f-b561-12b3f7164c5a"/>
  <p:tag name="CAPTIONITEMSYSNAME" val="Basic Math in Excel  m2Tospeedthings00:03:35.2-00:03:40.8"/>
  <p:tag name="BOOKMARKENTRYNAME" val="Basic Math in Excel  m200:03:35.2"/>
  <p:tag name="BOOKMARKEXITNAME" val="Basic Math in Excel  m200:03:40.8"/>
</p:tagLst>
</file>

<file path=ppt/tags/tag54.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fcc4018a-0ba5-419f-855d-ceb4e3a8f81e"/>
  <p:tag name="CAPTIONITEMSYSNAME" val="Basic Math in Excel  m2PRODUCTissimilar00:03:40.9-00:03:46.4"/>
  <p:tag name="BOOKMARKENTRYNAME" val="Basic Math in Excel  m200:03:40.9"/>
  <p:tag name="BOOKMARKEXITNAME" val="Basic Math in Excel  m200:03:46.4"/>
</p:tagLst>
</file>

<file path=ppt/tags/tag55.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55763768-d711-410f-8eac-b882474c65b8"/>
  <p:tag name="CAPTIONITEMSYSNAME" val="Basic Math in Excel  m2It’sanotherexample00:03:46.5-00:03:52.6"/>
  <p:tag name="BOOKMARKENTRYNAME" val="Basic Math in Excel  m200:03:46.5"/>
  <p:tag name="BOOKMARKEXITNAME" val="Basic Math in Excel  m200:03:52.6"/>
</p:tagLst>
</file>

<file path=ppt/tags/tag56.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091a5b30-63d3-4b47-9e55-f1e4096470bf"/>
  <p:tag name="CAPTIONITEMSYSNAME" val="Basic Math in Excel  m2Thesyntaxof00:03:52.7-00:03:57.7"/>
  <p:tag name="BOOKMARKENTRYNAME" val="Basic Math in Excel  m200:03:52.7"/>
  <p:tag name="BOOKMARKEXITNAME" val="Basic Math in Excel  m200:03:57.7"/>
</p:tagLst>
</file>

<file path=ppt/tags/tag57.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6e29556e-0562-424f-bcf0-fadef55c41f0"/>
  <p:tag name="CAPTIONITEMSYSNAME" val="Basic Math in Excel  m2arguments—likenumbersor00:03:57.8-00:04:06.5"/>
  <p:tag name="BOOKMARKENTRYNAME" val="Basic Math in Excel  m200:03:57.8"/>
  <p:tag name="BOOKMARKEXITNAME" val="Basic Math in Excel  m200:04:06.5"/>
</p:tagLst>
</file>

<file path=ppt/tags/tag58.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d8350f13-5046-4e55-989d-cb28034728dd"/>
  <p:tag name="CAPTIONITEMSYSNAME" val="Basic Math in Excel  m2Tomultiplycells00:04:06.6-00:04:11.8"/>
  <p:tag name="BOOKMARKENTRYNAME" val="Basic Math in Excel  m200:04:06.6"/>
  <p:tag name="BOOKMARKEXITNAME" val="Basic Math in Excel  m200:04:11.8"/>
</p:tagLst>
</file>

<file path=ppt/tags/tag59.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fbdadd88-dd8e-45fd-9794-527946b1ba94"/>
  <p:tag name="CAPTIONITEMSYSNAME" val="Basic Math in Excel  m2PRODUCT,holddown00:04:11.9-00:04:29.1"/>
  <p:tag name="BOOKMARKENTRYNAME" val="Basic Math in Excel  m200:04:11.9"/>
  <p:tag name="BOOKMARKEXITNAME" val="Basic Math in Excel  m200:04:29.1"/>
</p:tagLst>
</file>

<file path=ppt/tags/tag6.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29b6e370-3e62-4b0d-ad01-5c75b5dba47e"/>
  <p:tag name="CAPTIONITEMSYSNAME" val="Basic Math in Excel  m1Aformulaalways00:00:19.0-00:00:22.4"/>
  <p:tag name="BOOKMARKENTRYNAME" val="Basic Math in Excel  m100:00:19.0"/>
  <p:tag name="BOOKMARKEXITNAME" val="Basic Math in Excel  m100:00:22.4"/>
</p:tagLst>
</file>

<file path=ppt/tags/tag60.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9b15b121-074f-4dc8-a40b-c4280cc2be40"/>
  <p:tag name="CAPTIONITEMSYSNAME" val="Basic Math in Excel  m2Theformulauses00:04:29.2-00:04:38.6"/>
  <p:tag name="BOOKMARKENTRYNAME" val="Basic Math in Excel  m200:04:29.2"/>
  <p:tag name="BOOKMARKEXITNAME" val="Basic Math in Excel  m200:04:38.6"/>
</p:tagLst>
</file>

<file path=ppt/tags/tag61.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c96af31c-1ec8-4e6c-a7a8-72a5ccee0756"/>
  <p:tag name="CAPTIONITEMSYSNAME" val="Basic Math in Excel  m2Divisionissimilar00:04:38.7-00:04:44.4"/>
  <p:tag name="BOOKMARKENTRYNAME" val="Basic Math in Excel  m200:04:38.7"/>
  <p:tag name="BOOKMARKEXITNAME" val="Basic Math in Excel  m200:04:44.4"/>
</p:tagLst>
</file>

<file path=ppt/tags/tag62.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b1fae135-70c1-48c0-9e56-5331541b6f52"/>
  <p:tag name="CAPTIONITEMSYSNAME" val="Basic Math in Excel  m2Abasicformula00:04:44.5-00:04:53.8"/>
  <p:tag name="BOOKMARKENTRYNAME" val="Basic Math in Excel  m200:04:44.5"/>
  <p:tag name="BOOKMARKEXITNAME" val="Basic Math in Excel  m200:04:53.8"/>
</p:tagLst>
</file>

<file path=ppt/tags/tag63.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c0a45ed3-aa63-4f16-9fff-bb65a08ddc38"/>
  <p:tag name="CAPTIONITEMSYSNAME" val="Basic Math in Excel  m2Youcandivide00:04:53.9-00:05:01.2"/>
  <p:tag name="BOOKMARKENTRYNAME" val="Basic Math in Excel  m200:04:53.9"/>
  <p:tag name="BOOKMARKEXITNAME" val="Basic Math in Excel  m200:05:01.2"/>
</p:tagLst>
</file>

<file path=ppt/tags/tag64.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3348fe25-5100-45f1-82bf-8529df489ef7"/>
  <p:tag name="CAPTIONITEMSYSNAME" val="Basic Math in Excel  m2Thisformuladivides00:05:01.3-00:05:11.4"/>
  <p:tag name="BOOKMARKENTRYNAME" val="Basic Math in Excel  m200:05:01.3"/>
  <p:tag name="BOOKMARKEXITNAME" val="Basic Math in Excel  m200:05:11.4"/>
</p:tagLst>
</file>

<file path=ppt/tags/tag65.xml><?xml version="1.0" encoding="utf-8"?>
<p:tagLst xmlns:a="http://schemas.openxmlformats.org/drawingml/2006/main" xmlns:r="http://schemas.openxmlformats.org/officeDocument/2006/relationships" xmlns:p="http://schemas.openxmlformats.org/presentationml/2006/main">
  <p:tag name="CAPTIONID" val="ff29839f-d8fa-48c3-9dea-9cfdf9a39332"/>
  <p:tag name="CAPTIONINTERNALID" val="c4fae8ef-f317-4261-ab3b-762f451339b3"/>
  <p:tag name="CAPTIONITEMSYSNAME" val="Basic Math in Excel  m2Upnext,Operator00:05:11.5-00:05:14.8"/>
  <p:tag name="BOOKMARKENTRYNAME" val="Basic Math in Excel  m200:05:11.5"/>
  <p:tag name="BOOKMARKEXITNAME" val="Basic Math in Excel  m200:05:14.8"/>
</p:tagLst>
</file>

<file path=ppt/tags/tag66.xml><?xml version="1.0" encoding="utf-8"?>
<p:tagLst xmlns:a="http://schemas.openxmlformats.org/drawingml/2006/main" xmlns:r="http://schemas.openxmlformats.org/officeDocument/2006/relationships" xmlns:p="http://schemas.openxmlformats.org/presentationml/2006/main">
  <p:tag name="CAPTIONID" val="2cace250-90ee-4371-8ddd-6b0aaea69255"/>
  <p:tag name="MEDIACAPTIONSPROMPTED" val="False"/>
  <p:tag name="TEMPPRESENTATIONFILE" val="C:\Users\Administrator\AppData\Local\Temp\tmpFA52.tmp"/>
  <p:tag name="TEMPMEDIAFILENAME" val="C:\Users\Administrator\AppData\Local\Temp\tmpFD02_Basic Math in Excel  m3.mp4"/>
  <p:tag name="MEDIAFADEDURATION" val="0.2"/>
  <p:tag name="MEDIATRANSPARENCY" val="0.3"/>
  <p:tag name="MEDIACAPTIONSHIDDEN" val="False"/>
  <p:tag name="CUSTOMXMLPARTID" val="{61CE86FF-8EA3-427E-8D1B-019E7CBBA13E}"/>
  <p:tag name="MEDIACAPTIONCOUNT" val="True"/>
</p:tagLst>
</file>

<file path=ppt/tags/tag67.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4faa5508-b960-4e4b-803c-eb460d40f1f7"/>
  <p:tag name="CAPTIONITEMSYSNAME" val="Basic Math in Excel  m3Excelusesthe00:00:01.4-00:00:05.7"/>
  <p:tag name="BOOKMARKENTRYNAME" val="Basic Math in Excel  m300:00:01.4"/>
  <p:tag name="BOOKMARKEXITNAME" val="Basic Math in Excel  m300:00:05.7"/>
</p:tagLst>
</file>

<file path=ppt/tags/tag68.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d7ac7f3c-af42-4063-abaf-25825096ff2a"/>
  <p:tag name="CAPTIONITEMSYSNAME" val="Basic Math in Excel  m3Ifoundthe00:00:05.8-00:00:13.1"/>
  <p:tag name="BOOKMARKENTRYNAME" val="Basic Math in Excel  m300:00:05.8"/>
  <p:tag name="BOOKMARKEXITNAME" val="Basic Math in Excel  m300:00:13.1"/>
</p:tagLst>
</file>

<file path=ppt/tags/tag69.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efdb82f7-4d90-4eef-a888-49525db70c0e"/>
  <p:tag name="CAPTIONITEMSYSNAME" val="Basic Math in Excel  m3Parenthesesfirst,innermost00:00:13.2-00:00:17.4"/>
  <p:tag name="BOOKMARKENTRYNAME" val="Basic Math in Excel  m300:00:13.2"/>
  <p:tag name="BOOKMARKEXITNAME" val="Basic Math in Excel  m300:00:17.4"/>
</p:tagLst>
</file>

<file path=ppt/tags/tag7.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0a507627-8560-4b74-b999-b587b70440f6"/>
  <p:tag name="CAPTIONITEMSYSNAME" val="Basic Math in Excel  m1IfIthen00:00:22.5-00:00:33.3"/>
  <p:tag name="BOOKMARKENTRYNAME" val="Basic Math in Excel  m100:00:22.5"/>
  <p:tag name="BOOKMARKEXITNAME" val="Basic Math in Excel  m100:00:33.3"/>
</p:tagLst>
</file>

<file path=ppt/tags/tag70.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9028f67a-4757-4a2b-a951-da00add24325"/>
  <p:tag name="CAPTIONITEMSYSNAME" val="Basic Math in Excel  m3Exponents.00:00:17.5-00:00:19.2"/>
  <p:tag name="BOOKMARKENTRYNAME" val="Basic Math in Excel  m300:00:17.5"/>
  <p:tag name="BOOKMARKEXITNAME" val="Basic Math in Excel  m300:00:19.2"/>
</p:tagLst>
</file>

<file path=ppt/tags/tag71.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14626f08-dcf2-4a3f-afee-649b1273c4b8"/>
  <p:tag name="CAPTIONITEMSYSNAME" val="Basic Math in Excel  m3MultiplicationandDivision,00:00:19.3-00:00:22.2"/>
  <p:tag name="BOOKMARKENTRYNAME" val="Basic Math in Excel  m300:00:19.3"/>
  <p:tag name="BOOKMARKEXITNAME" val="Basic Math in Excel  m300:00:22.2"/>
</p:tagLst>
</file>

<file path=ppt/tags/tag72.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5752850b-8b97-4db6-82c5-a2cb0d7b119e"/>
  <p:tag name="CAPTIONITEMSYSNAME" val="Basic Math in Excel  m3Andlastly,Addition00:00:22.3-00:00:27.7"/>
  <p:tag name="BOOKMARKENTRYNAME" val="Basic Math in Excel  m300:00:22.3"/>
  <p:tag name="BOOKMARKEXITNAME" val="Basic Math in Excel  m300:00:27.7"/>
</p:tagLst>
</file>

<file path=ppt/tags/tag73.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2e5d0aaf-47b5-4766-8cab-652d666fe096"/>
  <p:tag name="CAPTIONITEMSYSNAME" val="Basic Math in Excel  m3Calculationsinparentheses00:00:27.8-00:00:35.4"/>
  <p:tag name="BOOKMARKENTRYNAME" val="Basic Math in Excel  m300:00:27.8"/>
  <p:tag name="BOOKMARKEXITNAME" val="Basic Math in Excel  m300:00:35.4"/>
</p:tagLst>
</file>

<file path=ppt/tags/tag74.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233b12e6-bc43-42b5-9d92-97376520927d"/>
  <p:tag name="CAPTIONITEMSYSNAME" val="Basic Math in Excel  m3Inthisexample,00:00:35.5-00:00:42.5"/>
  <p:tag name="BOOKMARKENTRYNAME" val="Basic Math in Excel  m300:00:35.5"/>
  <p:tag name="BOOKMARKEXITNAME" val="Basic Math in Excel  m300:00:42.5"/>
</p:tagLst>
</file>

<file path=ppt/tags/tag75.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3a93cd72-361a-4f42-9b7f-a7ec5ee8702d"/>
  <p:tag name="CAPTIONITEMSYSNAME" val="Basic Math in Excel  m3Thisleavesus00:00:42.6-00:00:47.1"/>
  <p:tag name="BOOKMARKENTRYNAME" val="Basic Math in Excel  m300:00:42.6"/>
  <p:tag name="BOOKMARKEXITNAME" val="Basic Math in Excel  m300:00:47.1"/>
</p:tagLst>
</file>

<file path=ppt/tags/tag76.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f45626ef-9b39-41e6-9c38-187b8990fad9"/>
  <p:tag name="CAPTIONITEMSYSNAME" val="Basic Math in Excel  m3Thisisan00:00:47.2-00:00:50.5"/>
  <p:tag name="BOOKMARKENTRYNAME" val="Basic Math in Excel  m300:00:47.2"/>
  <p:tag name="BOOKMARKEXITNAME" val="Basic Math in Excel  m300:00:50.5"/>
</p:tagLst>
</file>

<file path=ppt/tags/tag77.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ed622065-7542-432d-a0b7-e28a20447bff"/>
  <p:tag name="CAPTIONITEMSYSNAME" val="Basic Math in Excel  m3What’sinthe00:00:50.6-00:01:03.1"/>
  <p:tag name="BOOKMARKENTRYNAME" val="Basic Math in Excel  m300:00:50.6"/>
  <p:tag name="BOOKMARKEXITNAME" val="Basic Math in Excel  m300:01:03.1"/>
</p:tagLst>
</file>

<file path=ppt/tags/tag78.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0a9b6b5c-f89b-4402-867e-026c159cfd44"/>
  <p:tag name="CAPTIONITEMSYSNAME" val="Basic Math in Excel  m3Exponentsareevaluated00:01:03.2-00:01:09.6"/>
  <p:tag name="BOOKMARKENTRYNAME" val="Basic Math in Excel  m300:01:03.2"/>
  <p:tag name="BOOKMARKEXITNAME" val="Basic Math in Excel  m300:01:09.6"/>
</p:tagLst>
</file>

<file path=ppt/tags/tag79.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e5a88512-9b68-47fc-a489-729cb73f9eae"/>
  <p:tag name="CAPTIONITEMSYSNAME" val="Basic Math in Excel  m3Multiplicationanddivision00:01:09.7-00:01:15.6"/>
  <p:tag name="BOOKMARKENTRYNAME" val="Basic Math in Excel  m300:01:09.7"/>
  <p:tag name="BOOKMARKEXITNAME" val="Basic Math in Excel  m300:01:15.6"/>
</p:tagLst>
</file>

<file path=ppt/tags/tag8.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1b03dfc2-c076-49e7-960d-d5c55cc4caa5"/>
  <p:tag name="CAPTIONITEMSYSNAME" val="Basic Math in Excel  m1Youcanadd00:00:33.4-00:00:37.9"/>
  <p:tag name="BOOKMARKENTRYNAME" val="Basic Math in Excel  m100:00:33.4"/>
  <p:tag name="BOOKMARKEXITNAME" val="Basic Math in Excel  m100:00:37.9"/>
</p:tagLst>
</file>

<file path=ppt/tags/tag80.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2c0d25c2-0756-4078-a4d0-95bf97a37893"/>
  <p:tag name="CAPTIONITEMSYSNAME" val="Basic Math in Excel  m3Inthisexample,00:01:15.7-00:01:27.1"/>
  <p:tag name="BOOKMARKENTRYNAME" val="Basic Math in Excel  m300:01:15.7"/>
  <p:tag name="BOOKMARKEXITNAME" val="Basic Math in Excel  m300:01:27.1"/>
</p:tagLst>
</file>

<file path=ppt/tags/tag81.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e54bed33-08a8-458b-a4ca-4b2b623feb46"/>
  <p:tag name="CAPTIONITEMSYSNAME" val="Basic Math in Excel  m3Withparenthesesaround00:01:27.2-00:01:33.0"/>
  <p:tag name="BOOKMARKENTRYNAME" val="Basic Math in Excel  m300:01:27.2"/>
  <p:tag name="BOOKMARKEXITNAME" val="Basic Math in Excel  m300:01:33.0"/>
</p:tagLst>
</file>

<file path=ppt/tags/tag82.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aaa806ec-9604-46ff-b317-f8f4fa76a3e8"/>
  <p:tag name="CAPTIONITEMSYSNAME" val="Basic Math in Excel  m35times300:01:33.1-00:01:46.4"/>
  <p:tag name="BOOKMARKENTRYNAME" val="Basic Math in Excel  m300:01:33.1"/>
  <p:tag name="BOOKMARKEXITNAME" val="Basic Math in Excel  m300:01:46.4"/>
</p:tagLst>
</file>

<file path=ppt/tags/tag83.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30fe394c-5ece-4830-aa39-01e766a5f1e3"/>
  <p:tag name="CAPTIONITEMSYSNAME" val="Basic Math in Excel  m3Lastinoperator00:01:46.5-00:01:54.5"/>
  <p:tag name="BOOKMARKENTRYNAME" val="Basic Math in Excel  m300:01:46.5"/>
  <p:tag name="BOOKMARKEXITNAME" val="Basic Math in Excel  m300:01:54.5"/>
</p:tagLst>
</file>

<file path=ppt/tags/tag84.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85bf464b-9352-4b77-aa53-6ef31a26ddd6"/>
  <p:tag name="CAPTIONITEMSYSNAME" val="Basic Math in Excel  m3Inthisexample,00:01:54.6-00:02:04.3"/>
  <p:tag name="BOOKMARKENTRYNAME" val="Basic Math in Excel  m300:01:54.6"/>
  <p:tag name="BOOKMARKEXITNAME" val="Basic Math in Excel  m300:02:04.3"/>
</p:tagLst>
</file>

<file path=ppt/tags/tag85.xml><?xml version="1.0" encoding="utf-8"?>
<p:tagLst xmlns:a="http://schemas.openxmlformats.org/drawingml/2006/main" xmlns:r="http://schemas.openxmlformats.org/officeDocument/2006/relationships" xmlns:p="http://schemas.openxmlformats.org/presentationml/2006/main">
  <p:tag name="CAPTIONID" val="2cace250-90ee-4371-8ddd-6b0aaea69255"/>
  <p:tag name="CAPTIONINTERNALID" val="6a3c9604-85c5-4f6e-841d-dafb83a8cb73"/>
  <p:tag name="CAPTIONITEMSYSNAME" val="Basic Math in Excel  m3Upnext,More00:02:04.4-00:02:08.0"/>
  <p:tag name="BOOKMARKENTRYNAME" val="Basic Math in Excel  m300:02:04.4"/>
  <p:tag name="BOOKMARKEXITNAME" val="Basic Math in Excel  m300:02:08.0"/>
</p:tagLst>
</file>

<file path=ppt/tags/tag86.xml><?xml version="1.0" encoding="utf-8"?>
<p:tagLst xmlns:a="http://schemas.openxmlformats.org/drawingml/2006/main" xmlns:r="http://schemas.openxmlformats.org/officeDocument/2006/relationships" xmlns:p="http://schemas.openxmlformats.org/presentationml/2006/main">
  <p:tag name="CAPTIONID" val="2307c301-eeab-4cb4-9222-a383eeb8f1b6"/>
  <p:tag name="MEDIACAPTIONSPROMPTED" val="False"/>
  <p:tag name="TEMPPRESENTATIONFILE" val="C:\Users\Administrator\AppData\Local\Temp\tmpF0E3.tmp"/>
  <p:tag name="TEMPMEDIAFILENAME" val="C:\Users\Administrator\AppData\Local\Temp\tmpF3B2_Basic Math in Excel  m4.mp4"/>
  <p:tag name="MEDIAFADEDURATION" val="0.2"/>
  <p:tag name="MEDIATRANSPARENCY" val="0.3"/>
  <p:tag name="MEDIACAPTIONSHIDDEN" val="False"/>
  <p:tag name="CUSTOMXMLPARTID" val="{A4F04AF9-FF67-43CF-9618-C5B674ABB8C1}"/>
  <p:tag name="MEDIACAPTIONCOUNT" val="True"/>
</p:tagLst>
</file>

<file path=ppt/tags/tag87.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afe4fc5c-5d9f-4053-bc02-cada168a2bbc"/>
  <p:tag name="CAPTIONITEMSYSNAME" val="Basic Math in Excel  m4Nowwe’llcreate00:00:01.0-00:00:08.7"/>
  <p:tag name="BOOKMARKENTRYNAME" val="Basic Math in Excel  m400:00:01.0"/>
  <p:tag name="BOOKMARKEXITNAME" val="Basic Math in Excel  m400:00:08.7"/>
</p:tagLst>
</file>

<file path=ppt/tags/tag88.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b298b6b8-d0b1-4c7d-80ab-2d9a4bf9edfe"/>
  <p:tag name="CAPTIONITEMSYSNAME" val="Basic Math in Excel  m4We’regoingto00:00:08.8-00:00:13.9"/>
  <p:tag name="BOOKMARKENTRYNAME" val="Basic Math in Excel  m400:00:08.8"/>
  <p:tag name="BOOKMARKEXITNAME" val="Basic Math in Excel  m400:00:13.9"/>
</p:tagLst>
</file>

<file path=ppt/tags/tag89.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051a1b2f-9b69-4ded-8aab-7500da4214bb"/>
  <p:tag name="CAPTIONITEMSYSNAME" val="Basic Math in Excel  m4Todothis,00:00:14.0-00:00:20.3"/>
  <p:tag name="BOOKMARKENTRYNAME" val="Basic Math in Excel  m400:00:14.0"/>
  <p:tag name="BOOKMARKEXITNAME" val="Basic Math in Excel  m400:00:20.3"/>
</p:tagLst>
</file>

<file path=ppt/tags/tag9.xml><?xml version="1.0" encoding="utf-8"?>
<p:tagLst xmlns:a="http://schemas.openxmlformats.org/drawingml/2006/main" xmlns:r="http://schemas.openxmlformats.org/officeDocument/2006/relationships" xmlns:p="http://schemas.openxmlformats.org/presentationml/2006/main">
  <p:tag name="CAPTIONID" val="8c0dc6c3-ecbd-48c2-a50a-0e0fa2562098"/>
  <p:tag name="CAPTIONINTERNALID" val="4d3ab8b5-78f4-4d25-ab91-3bc46e7f9ba2"/>
  <p:tag name="CAPTIONITEMSYSNAME" val="Basic Math in Excel  m1Insteadoftyping00:00:38.0-00:00:40.2"/>
  <p:tag name="BOOKMARKENTRYNAME" val="Basic Math in Excel  m100:00:38.0"/>
  <p:tag name="BOOKMARKEXITNAME" val="Basic Math in Excel  m100:00:40.2"/>
</p:tagLst>
</file>

<file path=ppt/tags/tag90.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f902894d-a935-4678-88fe-a551a2bd1393"/>
  <p:tag name="CAPTIONITEMSYSNAME" val="Basic Math in Excel  m4Thisisin00:00:20.4-00:00:24.5"/>
  <p:tag name="BOOKMARKENTRYNAME" val="Basic Math in Excel  m400:00:20.4"/>
  <p:tag name="BOOKMARKEXITNAME" val="Basic Math in Excel  m400:00:24.5"/>
</p:tagLst>
</file>

<file path=ppt/tags/tag91.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8c8e1f25-848f-4256-8ced-bbc7c9a27987"/>
  <p:tag name="CAPTIONITEMSYSNAME" val="Basic Math in Excel  m4Ithenmultiply00:00:24.6-00:00:34.2"/>
  <p:tag name="BOOKMARKENTRYNAME" val="Basic Math in Excel  m400:00:24.6"/>
  <p:tag name="BOOKMARKEXITNAME" val="Basic Math in Excel  m400:00:34.2"/>
</p:tagLst>
</file>

<file path=ppt/tags/tag92.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7f57cb84-97f2-4edd-b065-f507b3714641"/>
  <p:tag name="CAPTIONITEMSYSNAME" val="Basic Math in Excel  m4Let’stakea00:00:34.3-00:00:37.7"/>
  <p:tag name="BOOKMARKENTRYNAME" val="Basic Math in Excel  m400:00:34.3"/>
  <p:tag name="BOOKMARKEXITNAME" val="Basic Math in Excel  m400:00:37.7"/>
</p:tagLst>
</file>

<file path=ppt/tags/tag93.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8aefaddf-c942-43a5-954b-047e424f0871"/>
  <p:tag name="CAPTIONITEMSYSNAME" val="Basic Math in Excel  m4Becausethecell00:00:37.8-00:00:45.4"/>
  <p:tag name="BOOKMARKENTRYNAME" val="Basic Math in Excel  m400:00:37.8"/>
  <p:tag name="BOOKMARKEXITNAME" val="Basic Math in Excel  m400:00:45.4"/>
</p:tagLst>
</file>

<file path=ppt/tags/tag94.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ae2578e1-a64c-4d3d-ac8b-5865e04a43df"/>
  <p:tag name="CAPTIONITEMSYSNAME" val="Basic Math in Excel  m4Thisreturnsa00:00:45.5-00:00:49.5"/>
  <p:tag name="BOOKMARKENTRYNAME" val="Basic Math in Excel  m400:00:45.5"/>
  <p:tag name="BOOKMARKEXITNAME" val="Basic Math in Excel  m400:00:49.5"/>
</p:tagLst>
</file>

<file path=ppt/tags/tag95.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f9fb9f88-1807-41a3-9f3e-59af41840a19"/>
  <p:tag name="CAPTIONITEMSYSNAME" val="Basic Math in Excel  m4Thisisthen00:00:49.6-00:00:57.4"/>
  <p:tag name="BOOKMARKENTRYNAME" val="Basic Math in Excel  m400:00:49.6"/>
  <p:tag name="BOOKMARKEXITNAME" val="Basic Math in Excel  m400:00:57.4"/>
</p:tagLst>
</file>

<file path=ppt/tags/tag96.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440c7c38-64eb-4e5b-a214-a14da0580ac2"/>
  <p:tag name="CAPTIONITEMSYSNAME" val="Basic Math in Excel  m4Nowwe’regoing00:00:57.5-00:01:01.1"/>
  <p:tag name="BOOKMARKENTRYNAME" val="Basic Math in Excel  m400:00:57.5"/>
  <p:tag name="BOOKMARKEXITNAME" val="Basic Math in Excel  m400:01:01.1"/>
</p:tagLst>
</file>

<file path=ppt/tags/tag97.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3ca7da8f-6670-4df7-a642-c477119b115e"/>
  <p:tag name="CAPTIONITEMSYSNAME" val="Basic Math in Excel  m4Byweightedscores,00:01:01.2-00:01:08.2"/>
  <p:tag name="BOOKMARKENTRYNAME" val="Basic Math in Excel  m400:01:01.2"/>
  <p:tag name="BOOKMARKEXITNAME" val="Basic Math in Excel  m400:01:08.2"/>
</p:tagLst>
</file>

<file path=ppt/tags/tag98.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b96d1f05-2168-4a03-b39e-be5a55940955"/>
  <p:tag name="CAPTIONITEMSYSNAME" val="Basic Math in Excel  m4Tests1and00:01:08.3-00:01:20.3"/>
  <p:tag name="BOOKMARKENTRYNAME" val="Basic Math in Excel  m400:01:08.3"/>
  <p:tag name="BOOKMARKEXITNAME" val="Basic Math in Excel  m400:01:20.3"/>
</p:tagLst>
</file>

<file path=ppt/tags/tag99.xml><?xml version="1.0" encoding="utf-8"?>
<p:tagLst xmlns:a="http://schemas.openxmlformats.org/drawingml/2006/main" xmlns:r="http://schemas.openxmlformats.org/officeDocument/2006/relationships" xmlns:p="http://schemas.openxmlformats.org/presentationml/2006/main">
  <p:tag name="CAPTIONID" val="2307c301-eeab-4cb4-9222-a383eeb8f1b6"/>
  <p:tag name="CAPTIONINTERNALID" val="f4928978-34c5-4b1b-a38d-22af68268dad"/>
  <p:tag name="CAPTIONITEMSYSNAME" val="Basic Math in Excel  m4Todothis,00:01:20.4-00:01:26.8"/>
  <p:tag name="BOOKMARKENTRYNAME" val="Basic Math in Excel  m400:01:20.4"/>
  <p:tag name="BOOKMARKEXITNAME" val="Basic Math in Excel  m400:01:26.8"/>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74D5345A-B302-4D7D-B203-FA23579C323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E0709BD3-FA6A-413E-821B-462A01A23CE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590334F7-2D7B-462B-A938-52652E8349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D6F8E818-A35D-475B-9157-54DA939D66AE}"/>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1ACC49AD-E848-4555-A670-80848E170C83}"/>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4-Video-Template-11-1-12.potx" id="{D42673C5-FC63-485C-896D-1003913566FF}" vid="{DE6A8918-5373-453C-A0C6-825AE45285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C a p t i o n I t e m s L i s t   x m l n s : x s i = " h t t p : / / w w w . w 3 . o r g / 2 0 0 1 / X M L S c h e m a - i n s t a n c e "   x m l n s : x s d = " h t t p : / / w w w . w 3 . o r g / 2 0 0 1 / X M L S c h e m a " > < I d > f f 2 9 8 3 9 f - d 8 f a - 4 8 c 3 - 9 d e a - 9 c f d f 9 a 3 9 3 3 2 < / I d > < C a p t i o n I t e m s > < C a p t i o n I t e m > < I n t e r n a l I d > a 7 4 7 c 8 a 7 - 8 8 f 2 - 4 7 f 9 - a 1 7 8 - 0 3 e a f e d e d f 7 f < / I n t e r n a l I d > < N a m e > B a s i c   M a t h   i n   E x c e l     m 2 A u t o S u m m a k e s i t 0 0 : 0 0 : 0 1 . 2 - 0 0 : 0 0 : 0 6 . 6 < / N a m e > < T e x t > A u t o S u m   m a k e s   i t   e a s y   t o   a d d   a d j a c e n t   c e l l s   i n   r o w s   a n d   c o l u m n s . < / T e x t > < B o o k M a r k E n t r y N a m e > B a s i c   M a t h   i n   E x c e l     m 2 0 0 : 0 0 : 0 1 . 2 < / B o o k M a r k E n t r y N a m e > < B o o k M a r k E x i t N a m e > B a s i c   M a t h   i n   E x c e l     m 2 0 0 : 0 0 : 0 6 . 6 < / B o o k M a r k E x i t N a m e > < B o o k M a r k E n t r y P o s i t i o n > 1 2 3 3 < / B o o k M a r k E n t r y P o s i t i o n > < B o o k M a r k E x i t P o s i t i o n > 6 6 3 3 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 d 4 9 3 e a 6 4 - c 3 a 0 - 4 3 4 c - b f 2 d - 4 d 9 2 9 6 d 4 e 2 c 2 < / I n t e r n a l I d > < N a m e > B a s i c   M a t h   i n   E x c e l     m 2 Y o u c o u l d t y p e 0 0 : 0 0 : 0 6 . 7 - 0 0 : 0 0 : 1 8 . 7 < / N a m e > < T e x t > Y o u   c o u l d   t y p e   o u t   = A 3 + A 4 + A 5 + A 6 ,   b u t   t h a t  s   t e d i o u s . < / T e x t > < B o o k M a r k E n t r y N a m e > B a s i c   M a t h   i n   E x c e l     m 2 0 0 : 0 0 : 0 6 . 7 < / B o o k M a r k E n t r y N a m e > < B o o k M a r k E x i t N a m e > B a s i c   M a t h   i n   E x c e l     m 2 0 0 : 0 0 : 1 8 . 7 < / B o o k M a r k E x i t N a m e > < B o o k M a r k E n t r y P o s i t i o n > 6 7 3 3 < / B o o k M a r k E n t r y P o s i t i o n > < B o o k M a r k E x i t P o s i t i o n > 1 8 7 3 3 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 0 7 5 6 9 9 8 c - 2 1 b 8 - 4 e a c - 8 9 c 5 - 7 f b c e 7 6 1 0 1 6 4 < / I n t e r n a l I d > < N a m e > B a s i c   M a t h   i n   E x c e l     m 2 I n s t e a d , c l i c k t h e 0 0 : 0 0 : 1 8 . 8 - 0 0 : 0 0 : 2 5 . 1 < / N a m e > < T e x t > I n s t e a d ,   c l i c k   t h e   c e l l   t o   t h e   r i g h t   o f   a   r o w   o r   b e l o w   a   c o l u m n . < / T e x t > < B o o k M a r k E n t r y N a m e > B a s i c   M a t h   i n   E x c e l     m 2 0 0 : 0 0 : 1 8 . 8 < / B o o k M a r k E n t r y N a m e > < B o o k M a r k E x i t N a m e > B a s i c   M a t h   i n   E x c e l     m 2 0 0 : 0 0 : 2 5 . 1 < / B o o k M a r k E x i t N a m e > < B o o k M a r k E n t r y P o s i t i o n > 1 8 8 3 3 < / B o o k M a r k E n t r y P o s i t i o n > < B o o k M a r k E x i t P o s i t i o n > 2 5 1 0 0 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 e f 4 a 1 5 8 9 - b 4 b 0 - 4 8 c d - 8 0 c 5 - 9 b 3 9 6 f 4 f 8 1 6 5 < / I n t e r n a l I d > < N a m e > B a s i c   M a t h   i n   E x c e l     m 2 T h e n , o n t h e 0 0 : 0 0 : 2 5 . 2 - 0 0 : 0 0 : 3 5 . 4 < / N a m e > < T e x t > T h e n ,   o n   t h e   H o m e   t a b ,   c l i c k   A u t o S u m ,   v e r i f y   t h a t   t h e   f o r m u l a   i s   w h a t   y o u   w a n t ,   a n d   c l i c k   A u t o S u m   a g a i n . < / T e x t > < B o o k M a r k E n t r y N a m e > B a s i c   M a t h   i n   E x c e l     m 2 0 0 : 0 0 : 2 5 . 2 < / B o o k M a r k E n t r y N a m e > < B o o k M a r k E x i t N a m e > B a s i c   M a t h   i n   E x c e l     m 2 0 0 : 0 0 : 3 5 . 4 < / B o o k M a r k E x i t N a m e > < B o o k M a r k E n t r y P o s i t i o n > 2 5 2 0 0 < / B o o k M a r k E n t r y P o s i t i o n > < B o o k M a r k E x i t P o s i t i o n > 3 5 4 0 0 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 e f 5 b 6 7 a d - 0 0 7 f - 4 f 7 3 - 9 2 f c - d d 9 e 6 c 0 d 1 3 2 6 < / I n t e r n a l I d > < N a m e > B a s i c   M a t h   i n   E x c e l     m 2 A u t o S u m a d d s t h e 0 0 : 0 0 : 3 5 . 5 - 0 0 : 0 0 : 4 0 . 8 < / N a m e > < T e x t > A u t o S u m   a d d s   t h e   r o w   o r   c o l u m n   a u t o m a t i c a l l y .   I t  s   r e a l l y   h a n d y . < / T e x t > < B o o k M a r k E n t r y N a m e > B a s i c   M a t h   i n   E x c e l     m 2 0 0 : 0 0 : 3 5 . 5 < / B o o k M a r k E n t r y N a m e > < B o o k M a r k E x i t N a m e > B a s i c   M a t h   i n   E x c e l     m 2 0 0 : 0 0 : 4 0 . 8 < / B o o k M a r k E x i t N a m e > < B o o k M a r k E n t r y P o s i t i o n > 3 5 5 0 0 < / B o o k M a r k E n t r y P o s i t i o n > < B o o k M a r k E x i t P o s i t i o n > 4 0 8 6 7 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 7 d 8 3 4 a d e - c 4 f 5 - 4 3 a e - b e f c - e 9 e 9 2 6 d 9 8 5 1 d < / I n t e r n a l I d > < N a m e > B a s i c   M a t h   i n   E x c e l     m 2 W h e n I d o u b l e - c l i c k 0 0 : 0 0 : 4 0 . 9 - 0 0 : 0 0 : 4 8 . 2 < / N a m e > < T e x t > W h e n   I   d o u b l e - c l i c k   i n s i d e   a   c e l l   w h e r e   I ' m   u s i n g   A u t o S u m ,   I   s e e   i t  s   a   f o r m u l a   w i t h   t h e   S U M   f u n c t i o n . < / T e x t > < B o o k M a r k E n t r y N a m e > B a s i c   M a t h   i n   E x c e l     m 2 0 0 : 0 0 : 4 0 . 9 < / B o o k M a r k E n t r y N a m e > < B o o k M a r k E x i t N a m e > B a s i c   M a t h   i n   E x c e l     m 2 0 0 : 0 0 : 4 8 . 2 < / B o o k M a r k E x i t N a m e > < B o o k M a r k E n t r y P o s i t i o n > 4 0 9 6 7 < / B o o k M a r k E n t r y P o s i t i o n > < B o o k M a r k E x i t P o s i t i o n > 4 8 2 3 3 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 a 9 5 f b 7 4 8 - a 0 d c - 4 a 0 c - 9 3 3 f - e b f 9 0 8 a d a a 3 d < / I n t e r n a l I d > < N a m e > B a s i c   M a t h   i n   E x c e l     m 2 A f u n c t i o n i s 0 0 : 0 0 : 4 8 . 3 - 0 0 : 0 0 : 5 3 . 3 < / N a m e > < T e x t > A   f u n c t i o n   i s   a   p r e d e f i n e d   f o r m u l a .   I t   h e l p s   s a v e   y o u   t i m e . < / T e x t > < B o o k M a r k E n t r y N a m e > B a s i c   M a t h   i n   E x c e l     m 2 0 0 : 0 0 : 4 8 . 3 < / B o o k M a r k E n t r y N a m e > < B o o k M a r k E x i t N a m e > B a s i c   M a t h   i n   E x c e l     m 2 0 0 : 0 0 : 5 3 . 3 < / B o o k M a r k E x i t N a m e > < B o o k M a r k E n t r y P o s i t i o n > 4 8 3 3 3 < / B o o k M a r k E n t r y P o s i t i o n > < B o o k M a r k E x i t P o s i t i o n > 5 3 3 3 3 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 f 1 e 3 8 a 2 b - e 9 d c - 4 1 9 d - 8 4 a a - e 2 6 6 e d 9 a 6 7 0 0 < / I n t e r n a l I d > < N a m e > B a s i c   M a t h   i n   E x c e l     m 2 T h e s y n t a x , o r 0 0 : 0 0 : 5 3 . 4 - 0 0 : 0 0 : 5 9 . 3 < / N a m e > < T e x t > T h e   s y n t a x ,   o r   g r a m m a r ,   o f   t h e   S U M   f u n c t i o n   i s   S U M ,   o p e n   p a r e n t h e s i s , < / T e x t > < B o o k M a r k E n t r y N a m e > B a s i c   M a t h   i n   E x c e l     m 2 0 0 : 0 0 : 5 3 . 4 < / B o o k M a r k E n t r y N a m e > < B o o k M a r k E x i t N a m e > B a s i c   M a t h   i n   E x c e l     m 2 0 0 : 0 0 : 5 9 . 3 < / B o o k M a r k E x i t N a m e > < B o o k M a r k E n t r y P o s i t i o n > 5 3 4 3 3 < / B o o k M a r k E n t r y P o s i t i o n > < B o o k M a r k E x i t P o s i t i o n > 5 9 3 6 7 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 5 4 f 4 0 2 3 f - f d e 7 - 4 b 8 8 - 8 9 9 c - 5 0 a e 1 1 b 5 9 5 b a < / I n t e r n a l I d > < N a m e > B a s i c   M a t h   i n   E x c e l     m 2 a r g u m e n t s  l i k e n u m b e r s o r 0 0 : 0 0 : 5 9 . 4 - 0 0 : 0 1 : 0 8 . 4 < / N a m e > < T e x t > a r g u m e n t s  l i k e   n u m b e r s   o r   c e l l   r e f e r e n c e s   s e p a r a t e d   b y   c o m m a s  a n d   f i n a l l y ,   c l o s e   p a r e n t h e s i s . < / T e x t > < B o o k M a r k E n t r y N a m e > B a s i c   M a t h   i n   E x c e l     m 2 0 0 : 0 0 : 5 9 . 4 < / B o o k M a r k E n t r y N a m e > < B o o k M a r k E x i t N a m e > B a s i c   M a t h   i n   E x c e l     m 2 0 0 : 0 1 : 0 8 . 4 < / B o o k M a r k E x i t N a m e > < B o o k M a r k E n t r y P o s i t i o n > 5 9 4 6 7 < / B o o k M a r k E n t r y P o s i t i o n > < B o o k M a r k E x i t P o s i t i o n > 6 8 4 3 3 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 5 5 5 0 1 6 3 8 - c b 8 9 - 4 1 7 2 - 9 3 6 8 - c a 6 b 7 e c 5 e b 5 6 < / I n t e r n a l I d > < N a m e > B a s i c   M a t h   i n   E x c e l     m 2 T h i s f o r m u l a i s 0 0 : 0 1 : 0 8 . 5 - 0 0 : 0 1 : 1 4 . 7 < / N a m e > < T e x t > T h i s   f o r m u l a   i s   S U M ,   A 3 ,   c o l o n ,   A 6 . < / T e x t > < B o o k M a r k E n t r y N a m e > B a s i c   M a t h   i n   E x c e l     m 2 0 0 : 0 1 : 0 8 . 5 < / B o o k M a r k E n t r y N a m e > < B o o k M a r k E x i t N a m e > B a s i c   M a t h   i n   E x c e l     m 2 0 0 : 0 1 : 1 4 . 7 < / B o o k M a r k E x i t N a m e > < B o o k M a r k E n t r y P o s i t i o n > 6 8 5 3 3 < / B o o k M a r k E n t r y P o s i t i o n > < B o o k M a r k E x i t P o s i t i o n > 7 4 7 0 0 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 3 b 2 7 e e 8 6 - f 5 6 f - 4 a d c - b 3 b 8 - f 7 9 9 a 5 f 3 9 a 6 c < / I n t e r n a l I d > < N a m e > B a s i c   M a t h   i n   E x c e l     m 2 T h e c o l o n i n d i c a t e s 0 0 : 0 1 : 1 4 . 8 - 0 0 : 0 1 : 2 3 . 0 < / N a m e > < T e x t > T h e   c o l o n   i n d i c a t e s   a   r a n g e   o f   c e l l s .   T h i s   f o r m u l a   a d d s   t h e   c e l l s   f r o m   A 3   t h r o u g h   A 6 . < / T e x t > < B o o k M a r k E n t r y N a m e > B a s i c   M a t h   i n   E x c e l     m 2 0 0 : 0 1 : 1 4 . 8 < / B o o k M a r k E n t r y N a m e > < B o o k M a r k E x i t N a m e > B a s i c   M a t h   i n   E x c e l     m 2 0 0 : 0 1 : 2 3 . 0 < / B o o k M a r k E x i t N a m e > < B o o k M a r k E n t r y P o s i t i o n > 7 4 8 0 0 < / B o o k M a r k E n t r y P o s i t i o n > < B o o k M a r k E x i t P o s i t i o n > 8 3 0 6 7 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 1 b 8 a 8 6 3 6 - f 8 5 3 - 4 2 5 7 - 9 e 6 7 - f 3 a e 3 1 7 6 9 e 5 4 < / I n t e r n a l I d > < N a m e > B a s i c   M a t h   i n   E x c e l     m 2 W h e n a d d i n g a 0 0 : 0 1 : 2 3 . 1 - 0 0 : 0 1 : 3 1 . 1 < / N a m e > < T e x t > W h e n   a d d i n g   a   f e w   c e l l s ,   t h e   S U M   f u n c t i o n   s a v e s   y o u   t i m e .   W i t h   l a r g e r   r a n g e s   o f   c e l l s   i t  s   e s s e n t i a l . < / T e x t > < B o o k M a r k E n t r y N a m e > B a s i c   M a t h   i n   E x c e l     m 2 0 0 : 0 1 : 2 3 . 1 < / B o o k M a r k E n t r y N a m e > < B o o k M a r k E x i t N a m e > B a s i c   M a t h   i n   E x c e l     m 2 0 0 : 0 1 : 3 1 . 1 < / B o o k M a r k E x i t N a m e > < B o o k M a r k E n t r y P o s i t i o n > 8 3 1 6 7 < / B o o k M a r k E n t r y P o s i t i o n > < B o o k M a r k E x i t P o s i t i o n > 9 1 1 3 3 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 2 3 3 8 a a 4 6 - 4 7 a 9 - 4 3 1 c - a 2 c e - a c 9 6 e f b 9 0 c 6 8 < / I n t e r n a l I d > < N a m e > B a s i c   M a t h   i n   E x c e l     m 2 I f I t r y 0 0 : 0 1 : 3 1 . 2 - 0 0 : 0 1 : 3 8 . 6 < / N a m e > < T e x t > I f   I   t r y   t o   u s e   A u t o S u m   h e r e ,   i t   o n l y   g e t s   t h e   a d j a c e n t   c e l l ,   n o t   t h e   e n t i r e   c o l u m n . < / T e x t > < B o o k M a r k E n t r y N a m e > B a s i c   M a t h   i n   E x c e l     m 2 0 0 : 0 1 : 3 1 . 2 < / B o o k M a r k E n t r y N a m e > < B o o k M a r k E x i t N a m e > B a s i c   M a t h   i n   E x c e l     m 2 0 0 : 0 1 : 3 8 . 6 < / B o o k M a r k E x i t N a m e > < B o o k M a r k E n t r y P o s i t i o n > 9 1 2 3 3 < / B o o k M a r k E n t r y P o s i t i o n > < B o o k M a r k E x i t P o s i t i o n > 9 8 6 6 7 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 c a e 0 b 4 d 6 - 7 7 5 5 - 4 a b 2 - b 3 e 0 - e 7 e 7 1 6 3 5 7 7 8 d < / I n t e r n a l I d > < N a m e > B a s i c   M a t h   i n   E x c e l     m 2 W h y ? B e c a u s e B 5 0 0 : 0 1 : 3 8 . 7 - 0 0 : 0 1 : 4 1 . 8 < / N a m e > < T e x t > W h y ?   B e c a u s e   B 5   i s   e m p t y . < / T e x t > < B o o k M a r k E n t r y N a m e > B a s i c   M a t h   i n   E x c e l     m 2 0 0 : 0 1 : 3 8 . 7 < / B o o k M a r k E n t r y N a m e > < B o o k M a r k E x i t N a m e > B a s i c   M a t h   i n   E x c e l     m 2 0 0 : 0 1 : 4 1 . 8 < / B o o k M a r k E x i t N a m e > < B o o k M a r k E n t r y P o s i t i o n > 9 8 7 6 7 < / B o o k M a r k E n t r y P o s i t i o n > < B o o k M a r k E x i t P o s i t i o n > 1 0 1 8 0 0 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 3 1 5 2 3 f b 1 - 8 0 b c - 4 6 9 2 - 8 e 0 f - 3 8 8 5 c a f e 6 f e 0 < / I n t e r n a l I d > < N a m e > B a s i c   M a t h   i n   E x c e l     m 2 I f B 5 w a s n ' t 0 0 : 0 1 : 4 1 . 9 - 0 0 : 0 1 : 5 0 . 9 < / N a m e > < T e x t > I f   B 5   w a s n ' t   e m p t y ,   B 3   t h r o u g h   B 6   w o u l d   b e   a n   a d j a c e n t   r a n g e   o f   c e l l s   t h a t   A u t o S u m   c o u l d   r e c o g n i z e . < / T e x t > < B o o k M a r k E n t r y N a m e > B a s i c   M a t h   i n   E x c e l     m 2 0 0 : 0 1 : 4 1 . 9 < / B o o k M a r k E n t r y N a m e > < B o o k M a r k E x i t N a m e > B a s i c   M a t h   i n   E x c e l     m 2 0 0 : 0 1 : 5 0 . 9 < / B o o k M a r k E x i t N a m e > < B o o k M a r k E n t r y P o s i t i o n > 1 0 1 9 0 0 < / B o o k M a r k E n t r y P o s i t i o n > < B o o k M a r k E x i t P o s i t i o n > 1 1 0 9 3 3 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 b 3 a e 0 6 5 8 - 4 e 4 f - 4 d 7 a - 8 8 2 3 - 3 e d 4 a 0 8 b c 9 a e < / I n t e r n a l I d > < N a m e > B a s i c   M a t h   i n   E x c e l     m 2 T o a d d c e l l s 0 0 : 0 1 : 5 1 . 0 - 0 0 : 0 1 : 5 6 . 4 < / N a m e > < T e x t > T o   a d d   c e l l s   a n d   r a n g e s   o f   c e l l s   t h a t   a r e n  t   a d j a c e n t : < / T e x t > < B o o k M a r k E n t r y N a m e > B a s i c   M a t h   i n   E x c e l     m 2 0 0 : 0 1 : 5 1 . 0 < / B o o k M a r k E n t r y N a m e > < B o o k M a r k E x i t N a m e > B a s i c   M a t h   i n   E x c e l     m 2 0 0 : 0 1 : 5 6 . 4 < / B o o k M a r k E x i t N a m e > < B o o k M a r k E n t r y P o s i t i o n > 1 1 1 0 3 3 < / B o o k M a r k E n t r y P o s i t i o n > < B o o k M a r k E x i t P o s i t i o n > 1 1 6 4 0 0 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 6 0 7 2 3 3 c e - e 3 6 1 - 4 d 5 9 - b e 7 4 - 2 8 1 1 1 c 8 4 0 d 4 4 < / I n t e r n a l I d > < N a m e > B a s i c   M a t h   i n   E x c e l     m 2 S U M , h o l d d o w n 0 0 : 0 1 : 5 6 . 5 - 0 0 : 0 2 : 1 0 . 1 < / N a m e > < T e x t > S U M ,   h o l d   d o w n   t h e   C t r l   k e y ,   c l i c k   t h e   d e s i r e d   c e l l s   a n d   r a n g e s   o f   c e l l s ,   a n d   p r e s s   E n t e r . < / T e x t > < B o o k M a r k E n t r y N a m e > B a s i c   M a t h   i n   E x c e l     m 2 0 0 : 0 1 : 5 6 . 5 < / B o o k M a r k E n t r y N a m e > < B o o k M a r k E x i t N a m e > B a s i c   M a t h   i n   E x c e l     m 2 0 0 : 0 2 : 1 0 . 1 < / B o o k M a r k E x i t N a m e > < B o o k M a r k E n t r y P o s i t i o n > 1 1 6 5 0 0 < / B o o k M a r k E n t r y P o s i t i o n > < B o o k M a r k E x i t P o s i t i o n > 1 3 0 1 3 3 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 d 9 9 b 6 d 3 c - 5 7 8 8 - 4 6 3 6 - a 3 4 6 - 2 2 c d d 9 8 d 9 e e 6 < / I n t e r n a l I d > < N a m e > B a s i c   M a t h   i n   E x c e l     m 2 T h e f o r m u l a u s e s 0 0 : 0 2 : 1 0 . 2 - 0 0 : 0 2 : 1 8 . 1 < / N a m e > < T e x t > T h e   f o r m u l a   u s e s   t h e   S U M   f u n c t i o n   t o   a d d   t h e   c e l l s   c o n t a i n i n g   n u m b e r s   a n d   i g n o r e s   t h e   e m p t y   c e l l s . < / T e x t > < B o o k M a r k E n t r y N a m e > B a s i c   M a t h   i n   E x c e l     m 2 0 0 : 0 2 : 1 0 . 2 < / B o o k M a r k E n t r y N a m e > < B o o k M a r k E x i t N a m e > B a s i c   M a t h   i n   E x c e l     m 2 0 0 : 0 2 : 1 8 . 1 < / B o o k M a r k E x i t N a m e > < B o o k M a r k E n t r y P o s i t i o n > 1 3 0 2 3 3 < / B o o k M a r k E n t r y P o s i t i o n > < B o o k M a r k E x i t P o s i t i o n > 1 3 8 1 6 7 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 5 d 2 6 e e f 5 - 5 b 8 9 - 4 0 b 2 - 9 e 1 2 - d d 8 2 2 7 2 4 f a 3 4 < / I n t e r n a l I d > < N a m e > B a s i c   M a t h   i n   E x c e l     m 2 S u b t r a c t i o n i s s i m i l a r 0 0 : 0 2 : 1 8 . 2 - 0 0 : 0 2 : 2 3 . 9 < / N a m e > < T e x t > S u b t r a c t i o n   i s   s i m i l a r   t o   a d d i t i o n ,   b u t   t h e r e   i s n  t   a   S U B T R A C T I O N   f u n c t i o n . < / T e x t > < B o o k M a r k E n t r y N a m e > B a s i c   M a t h   i n   E x c e l     m 2 0 0 : 0 2 : 1 8 . 2 < / B o o k M a r k E n t r y N a m e > < B o o k M a r k E x i t N a m e > B a s i c   M a t h   i n   E x c e l     m 2 0 0 : 0 2 : 2 3 . 9 < / B o o k M a r k E x i t N a m e > < B o o k M a r k E n t r y P o s i t i o n > 1 3 8 2 6 7 < / B o o k M a r k E n t r y P o s i t i o n > < B o o k M a r k E x i t P o s i t i o n > 1 4 3 9 3 3 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 6 4 c 0 2 d 3 4 - 0 c 3 1 - 4 8 c 0 - b b 3 c - 7 c 8 8 c a 1 9 0 8 c 0 < / I n t e r n a l I d > < N a m e > B a s i c   M a t h   i n   E x c e l     m 2 T o s u b t r a c t , y o u 0 0 : 0 2 : 2 4 . 0 - 0 0 : 0 2 : 3 7 . 2 < / N a m e > < T e x t > T o   s u b t r a c t ,   y o u   u s e   a   b a s i c   f o r m u l a   l i k e :   n u m b e r   o r   c e l l ,   m i n u s ,   t h e   n e x t   n u m b e r   o r   c e l l ,   a n d   s o   o n . < / T e x t > < B o o k M a r k E n t r y N a m e > B a s i c   M a t h   i n   E x c e l     m 2 0 0 : 0 2 : 2 4 . 0 < / B o o k M a r k E n t r y N a m e > < B o o k M a r k E x i t N a m e > B a s i c   M a t h   i n   E x c e l     m 2 0 0 : 0 2 : 3 7 . 2 < / B o o k M a r k E x i t N a m e > < B o o k M a r k E n t r y P o s i t i o n > 1 4 4 0 3 3 < / B o o k M a r k E n t r y P o s i t i o n > < B o o k M a r k E x i t P o s i t i o n > 1 5 7 2 0 0 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 9 6 f d 1 a 4 b - 1 7 d b - 4 3 5 a - a c d 9 - 7 c 5 f f 6 f 7 0 e 3 a < / I n t e r n a l I d > < N a m e > B a s i c   M a t h   i n   E x c e l     m 2 Y o u c a n S U M 0 0 : 0 2 : 3 7 . 3 - 0 0 : 0 2 : 4 0 . 8 < / N a m e > < T e x t > Y o u   c a n   S U M   n u m b e r s   w h e r e   s o m e   o f   t h e m   a r e   n e g a t i v e . < / T e x t > < B o o k M a r k E n t r y N a m e > B a s i c   M a t h   i n   E x c e l     m 2 0 0 : 0 2 : 3 7 . 3 < / B o o k M a r k E n t r y N a m e > < B o o k M a r k E x i t N a m e > B a s i c   M a t h   i n   E x c e l     m 2 0 0 : 0 2 : 4 0 . 8 < / B o o k M a r k E x i t N a m e > < B o o k M a r k E n t r y P o s i t i o n > 1 5 7 3 0 0 < / B o o k M a r k E n t r y P o s i t i o n > < B o o k M a r k E x i t P o s i t i o n > 1 6 0 8 0 0 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 1 6 e 1 0 3 4 1 - 4 1 f 6 - 4 9 d a - 8 d 8 2 - 8 2 f 7 4 d 8 7 1 5 a e < / I n t e r n a l I d > < N a m e > B a s i c   M a t h   i n   E x c e l     m 2 T h e k e y b o a r d s h o r t c u t 0 0 : 0 2 : 4 0 . 9 - 0 0 : 0 2 : 4 8 . 4 < / N a m e > < T e x t > T h e   k e y b o a r d   s h o r t c u t   f o r   A u t o S u m   i s   A l t + = ,   a n d   t h e n   I   p r e s s   E n t e r . < / T e x t > < B o o k M a r k E n t r y N a m e > B a s i c   M a t h   i n   E x c e l     m 2 0 0 : 0 2 : 4 0 . 9 < / B o o k M a r k E n t r y N a m e > < B o o k M a r k E x i t N a m e > B a s i c   M a t h   i n   E x c e l     m 2 0 0 : 0 2 : 4 8 . 4 < / B o o k M a r k E x i t N a m e > < B o o k M a r k E n t r y P o s i t i o n > 1 6 0 9 0 0 < / B o o k M a r k E n t r y P o s i t i o n > < B o o k M a r k E x i t P o s i t i o n > 1 6 8 4 0 0 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 d 1 4 c b b d c - d 8 2 5 - 4 a 6 8 - a a 7 4 - 1 6 7 4 3 a 0 e c a 1 4 < / I n t e r n a l I d > < N a m e > B a s i c   M a t h   i n   E x c e l     m 2 T h i s i s e q u i v a l e n t 0 0 : 0 2 : 4 8 . 5 - 0 0 : 0 2 : 5 5 . 8 < / N a m e > < T e x t > T h i s   i s   e q u i v a l e n t   t o   6   m i n u s   3   p l u s   4   m i n u s   5 . < / T e x t > < B o o k M a r k E n t r y N a m e > B a s i c   M a t h   i n   E x c e l     m 2 0 0 : 0 2 : 4 8 . 5 < / B o o k M a r k E n t r y N a m e > < B o o k M a r k E x i t N a m e > B a s i c   M a t h   i n   E x c e l     m 2 0 0 : 0 2 : 5 5 . 8 < / B o o k M a r k E x i t N a m e > < B o o k M a r k E n t r y P o s i t i o n > 1 6 8 5 0 0 < / B o o k M a r k E n t r y P o s i t i o n > < B o o k M a r k E x i t P o s i t i o n > 1 7 5 8 3 3 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 4 f 3 d 2 8 4 a - 6 6 3 2 - 4 0 a 2 - 8 5 d d - d 6 0 8 9 8 6 6 3 b 2 2 < / I n t e r n a l I d > < N a m e > B a s i c   M a t h   i n   E x c e l     m 2 Y o u c a n a l s o 0 0 : 0 2 : 5 5 . 9 - 0 0 : 0 3 : 0 0 . 3 < / N a m e > < T e x t > Y o u   c a n   a l s o   s u b t r a c t   t h e   r e s u l t s   o f   o n e   S U M   f u n c t i o n   f r o m   a n o t h e r . < / T e x t > < B o o k M a r k E n t r y N a m e > B a s i c   M a t h   i n   E x c e l     m 2 0 0 : 0 2 : 5 5 . 9 < / B o o k M a r k E n t r y N a m e > < B o o k M a r k E x i t N a m e > B a s i c   M a t h   i n   E x c e l     m 2 0 0 : 0 3 : 0 0 . 3 < / B o o k M a r k E x i t N a m e > < B o o k M a r k E n t r y P o s i t i o n > 1 7 5 9 3 3 < / B o o k M a r k E n t r y P o s i t i o n > < B o o k M a r k E x i t P o s i t i o n > 1 8 0 3 3 3 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 1 b 1 8 3 8 5 b - 8 6 4 1 - 4 4 2 8 - 8 0 8 5 - f 9 d c 6 8 c 8 b 0 e a < / I n t e r n a l I d > < N a m e > B a s i c   M a t h   i n   E x c e l     m 2 S U M , s e l e c t a 0 0 : 0 3 : 0 0 . 4 - 0 0 : 0 3 : 1 7 . 3 < / N a m e > < T e x t > S U M ,   s e l e c t   a   r a n g e   o f   c e l l s ,   m i n u s ,   S U M ,   s e l e c t   a n o t h e r   r a n g e   o f   c e l l s ,   a n d   p r e s s   E n t e r . < / T e x t > < B o o k M a r k E n t r y N a m e > B a s i c   M a t h   i n   E x c e l     m 2 0 0 : 0 3 : 0 0 . 4 < / B o o k M a r k E n t r y N a m e > < B o o k M a r k E x i t N a m e > B a s i c   M a t h   i n   E x c e l     m 2 0 0 : 0 3 : 1 7 . 3 < / B o o k M a r k E x i t N a m e > < B o o k M a r k E n t r y P o s i t i o n > 1 8 0 4 3 3 < / B o o k M a r k E n t r y P o s i t i o n > < B o o k M a r k E x i t P o s i t i o n > 1 9 7 3 3 3 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 c 3 f f a 4 6 e - 5 d c 0 - 4 4 1 5 - a 4 6 5 - f 5 6 c 9 7 9 8 4 f b 5 < / I n t e r n a l I d > < N a m e > B a s i c   M a t h   i n   E x c e l     m 2 A s I m e n t i o n e d 0 0 : 0 3 : 1 7 . 4 - 0 0 : 0 3 : 3 5 . 1 < / N a m e > < T e x t > A s   I   m e n t i o n e d   a b o u t   a d d i n g   e a r l i e r ,   t o   m u l t i p l y   c e l l s ,   y o u   c o u l d   t y p e   o u t   = A 3 * A 4 * A 5 * A 6 ,   b u t   t h a t  s   t e d i o u s . < / T e x t > < B o o k M a r k E n t r y N a m e > B a s i c   M a t h   i n   E x c e l     m 2 0 0 : 0 3 : 1 7 . 4 < / B o o k M a r k E n t r y N a m e > < B o o k M a r k E x i t N a m e > B a s i c   M a t h   i n   E x c e l     m 2 0 0 : 0 3 : 3 5 . 1 < / B o o k M a r k E x i t N a m e > < B o o k M a r k E n t r y P o s i t i o n > 1 9 7 4 3 3 < / B o o k M a r k E n t r y P o s i t i o n > < B o o k M a r k E x i t P o s i t i o n > 2 1 5 1 6 7 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 9 8 2 5 5 3 6 0 - c f 2 b - 4 b 6 f - b 5 6 1 - 1 2 b 3 f 7 1 6 4 c 5 a < / I n t e r n a l I d > < N a m e > B a s i c   M a t h   i n   E x c e l     m 2 T o s p e e d t h i n g s 0 0 : 0 3 : 3 5 . 2 - 0 0 : 0 3 : 4 0 . 8 < / N a m e > < T e x t > T o   s p e e d   t h i n g s   u p ,   u s e   t h e   P R O D U C T   f u n c t i o n   t o   m u l t i p l y   n u m b e r s   o r   c e l l s . < / T e x t > < B o o k M a r k E n t r y N a m e > B a s i c   M a t h   i n   E x c e l     m 2 0 0 : 0 3 : 3 5 . 2 < / B o o k M a r k E n t r y N a m e > < B o o k M a r k E x i t N a m e > B a s i c   M a t h   i n   E x c e l     m 2 0 0 : 0 3 : 4 0 . 8 < / B o o k M a r k E x i t N a m e > < B o o k M a r k E n t r y P o s i t i o n > 2 1 5 2 6 7 < / B o o k M a r k E n t r y P o s i t i o n > < B o o k M a r k E x i t P o s i t i o n > 2 2 0 8 3 3 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 f c c 4 0 1 8 a - 0 b a 5 - 4 1 9 f - 8 5 5 d - c e b 4 e 3 a 8 f 8 1 e < / I n t e r n a l I d > < N a m e > B a s i c   M a t h   i n   E x c e l     m 2 P R O D U C T i s s i m i l a r 0 0 : 0 3 : 4 0 . 9 - 0 0 : 0 3 : 4 6 . 4 < / N a m e > < T e x t > P R O D U C T   i s   s i m i l a r   t o   t h e   S U M   f u n c t i o n ,   b u t   i n s t e a d   o f   a d d i n g   n u m b e r s   i t   m u l t i p l i e s   t h e m . < / T e x t > < B o o k M a r k E n t r y N a m e > B a s i c   M a t h   i n   E x c e l     m 2 0 0 : 0 3 : 4 0 . 9 < / B o o k M a r k E n t r y N a m e > < B o o k M a r k E x i t N a m e > B a s i c   M a t h   i n   E x c e l     m 2 0 0 : 0 3 : 4 6 . 4 < / B o o k M a r k E x i t N a m e > < B o o k M a r k E n t r y P o s i t i o n > 2 2 0 9 3 3 < / B o o k M a r k E n t r y P o s i t i o n > < B o o k M a r k E x i t P o s i t i o n > 2 2 6 4 6 7 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 5 5 7 6 3 7 6 8 - d 7 1 1 - 4 1 0 f - 8 e a c - b 8 8 2 4 7 4 c 6 5 b 8 < / I n t e r n a l I d > < N a m e > B a s i c   M a t h   i n   E x c e l     m 2 I t  s a n o t h e r e x a m p l e 0 0 : 0 3 : 4 6 . 5 - 0 0 : 0 3 : 5 2 . 6 < / N a m e > < T e x t > I t  s   a n o t h e r   e x a m p l e   o f   h o w   f u n c t i o n s   h e l p   s a v e   y o u   t i m e . < / T e x t > < B o o k M a r k E n t r y N a m e > B a s i c   M a t h   i n   E x c e l     m 2 0 0 : 0 3 : 4 6 . 5 < / B o o k M a r k E n t r y N a m e > < B o o k M a r k E x i t N a m e > B a s i c   M a t h   i n   E x c e l     m 2 0 0 : 0 3 : 5 2 . 6 < / B o o k M a r k E x i t N a m e > < B o o k M a r k E n t r y P o s i t i o n > 2 2 6 5 6 7 < / B o o k M a r k E n t r y P o s i t i o n > < B o o k M a r k E x i t P o s i t i o n > 2 3 2 6 3 3 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 0 9 1 a 5 b 3 0 - 6 3 d 3 - 4 b 4 7 - 9 e 5 5 - f 1 e 4 0 9 6 4 7 0 b f < / I n t e r n a l I d > < N a m e > B a s i c   M a t h   i n   E x c e l     m 2 T h e s y n t a x o f 0 0 : 0 3 : 5 2 . 7 - 0 0 : 0 3 : 5 7 . 7 < / N a m e > < T e x t > T h e   s y n t a x   o f   t h e   P R O D U C T   f u n c t i o n   i s   P R O D U C T ,   o p e n   p a r e n t h e s i s , < / T e x t > < B o o k M a r k E n t r y N a m e > B a s i c   M a t h   i n   E x c e l     m 2 0 0 : 0 3 : 5 2 . 7 < / B o o k M a r k E n t r y N a m e > < B o o k M a r k E x i t N a m e > B a s i c   M a t h   i n   E x c e l     m 2 0 0 : 0 3 : 5 7 . 7 < / B o o k M a r k E x i t N a m e > < B o o k M a r k E n t r y P o s i t i o n > 2 3 2 7 3 3 < / B o o k M a r k E n t r y P o s i t i o n > < B o o k M a r k E x i t P o s i t i o n > 2 3 7 7 6 7 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 6 e 2 9 5 5 6 e - 0 5 6 2 - 4 2 4 f - b c f 0 - f a d e f 5 5 c 4 1 f 0 < / I n t e r n a l I d > < N a m e > B a s i c   M a t h   i n   E x c e l     m 2 a r g u m e n t s  l i k e n u m b e r s o r 0 0 : 0 3 : 5 7 . 8 - 0 0 : 0 4 : 0 6 . 5 < / N a m e > < T e x t > a r g u m e n t s  l i k e   n u m b e r s   o r   c e l l   r e f e r e n c e s   s e p a r a t e d   b y   c o m m a s  a n d   f i n a l l y ,   c l o s e   p a r e n t h e s i s . < / T e x t > < B o o k M a r k E n t r y N a m e > B a s i c   M a t h   i n   E x c e l     m 2 0 0 : 0 3 : 5 7 . 8 < / B o o k M a r k E n t r y N a m e > < B o o k M a r k E x i t N a m e > B a s i c   M a t h   i n   E x c e l     m 2 0 0 : 0 4 : 0 6 . 5 < / B o o k M a r k E x i t N a m e > < B o o k M a r k E n t r y P o s i t i o n > 2 3 7 8 6 7 < / B o o k M a r k E n t r y P o s i t i o n > < B o o k M a r k E x i t P o s i t i o n > 2 4 6 5 6 7 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 d 8 3 5 0 f 1 3 - 5 0 4 6 - 4 e 5 5 - 9 8 9 d - c b 2 8 0 3 4 7 2 8 d d < / I n t e r n a l I d > < N a m e > B a s i c   M a t h   i n   E x c e l     m 2 T o m u l t i p l y c e l l s 0 0 : 0 4 : 0 6 . 6 - 0 0 : 0 4 : 1 1 . 8 < / N a m e > < T e x t > T o   m u l t i p l y   c e l l s   a n d   r a n g e s   o f   c e l l s   i n   o n e   f o r m u l a : < / T e x t > < B o o k M a r k E n t r y N a m e > B a s i c   M a t h   i n   E x c e l     m 2 0 0 : 0 4 : 0 6 . 6 < / B o o k M a r k E n t r y N a m e > < B o o k M a r k E x i t N a m e > B a s i c   M a t h   i n   E x c e l     m 2 0 0 : 0 4 : 1 1 . 8 < / B o o k M a r k E x i t N a m e > < B o o k M a r k E n t r y P o s i t i o n > 2 4 6 6 6 7 < / B o o k M a r k E n t r y P o s i t i o n > < B o o k M a r k E x i t P o s i t i o n > 2 5 1 8 3 3 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 f b d a d d 8 8 - d d 8 e - 4 5 f d - 9 7 9 4 - 5 2 7 9 4 6 b 1 b a 9 4 < / I n t e r n a l I d > < N a m e > B a s i c   M a t h   i n   E x c e l     m 2 P R O D U C T , h o l d d o w n 0 0 : 0 4 : 1 1 . 9 - 0 0 : 0 4 : 2 9 . 1 < / N a m e > < T e x t > P R O D U C T ,   h o l d   d o w n   t h e   C t r l   k e y ,   s e l e c t   t h e   d e s i r e d   c e l l s   a n d   r a n g e s   o f   c e l l s ,   a n d   p r e s s   E n t e r . < / T e x t > < B o o k M a r k E n t r y N a m e > B a s i c   M a t h   i n   E x c e l     m 2 0 0 : 0 4 : 1 1 . 9 < / B o o k M a r k E n t r y N a m e > < B o o k M a r k E x i t N a m e > B a s i c   M a t h   i n   E x c e l     m 2 0 0 : 0 4 : 2 9 . 1 < / B o o k M a r k E x i t N a m e > < B o o k M a r k E n t r y P o s i t i o n > 2 5 1 9 3 3 < / B o o k M a r k E n t r y P o s i t i o n > < B o o k M a r k E x i t P o s i t i o n > 2 6 9 1 6 7 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 9 b 1 5 b 1 2 1 - 0 7 4 f - 4 d c 8 - a 4 0 b - c 4 2 8 0 c c 2 b e 4 0 < / I n t e r n a l I d > < N a m e > B a s i c   M a t h   i n   E x c e l     m 2 T h e f o r m u l a u s e s 0 0 : 0 4 : 2 9 . 2 - 0 0 : 0 4 : 3 8 . 6 < / N a m e > < T e x t > T h e   f o r m u l a   u s e s   t h e   P R O D U C T   f u n c t i o n   t o   m u l t i p l y   c e l l s   c o n t a i n i n g   n u m b e r s   a n d   i g n o r e s   t h e   e m p t y   c e l l s . < / T e x t > < B o o k M a r k E n t r y N a m e > B a s i c   M a t h   i n   E x c e l     m 2 0 0 : 0 4 : 2 9 . 2 < / B o o k M a r k E n t r y N a m e > < B o o k M a r k E x i t N a m e > B a s i c   M a t h   i n   E x c e l     m 2 0 0 : 0 4 : 3 8 . 6 < / B o o k M a r k E x i t N a m e > < B o o k M a r k E n t r y P o s i t i o n > 2 6 9 2 6 7 < / B o o k M a r k E n t r y P o s i t i o n > < B o o k M a r k E x i t P o s i t i o n > 2 7 8 6 6 7 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 c 9 6 a f 3 1 c - 1 e c 8 - 4 e 6 c - a 7 a 8 - 7 2 a 5 c c e e 0 7 5 6 < / I n t e r n a l I d > < N a m e > B a s i c   M a t h   i n   E x c e l     m 2 D i v i s i o n i s s i m i l a r 0 0 : 0 4 : 3 8 . 7 - 0 0 : 0 4 : 4 4 . 4 < / N a m e > < T e x t > D i v i s i o n   i s   s i m i l a r   t o   m u l t i p l i c a t i o n ,   b u t   t h e r e   i s n  t   a   D I V I D E   f u n c t i o n . < / T e x t > < B o o k M a r k E n t r y N a m e > B a s i c   M a t h   i n   E x c e l     m 2 0 0 : 0 4 : 3 8 . 7 < / B o o k M a r k E n t r y N a m e > < B o o k M a r k E x i t N a m e > B a s i c   M a t h   i n   E x c e l     m 2 0 0 : 0 4 : 4 4 . 4 < / B o o k M a r k E x i t N a m e > < B o o k M a r k E n t r y P o s i t i o n > 2 7 8 7 6 7 < / B o o k M a r k E n t r y P o s i t i o n > < B o o k M a r k E x i t P o s i t i o n > 2 8 4 4 0 0 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 b 1 f a e 1 3 5 - 7 0 c 1 - 4 8 c 0 - 9 e 5 6 - 5 3 3 1 5 4 1 b 6 f 5 2 < / I n t e r n a l I d > < N a m e > B a s i c   M a t h   i n   E x c e l     m 2 A b a s i c f o r m u l a 0 0 : 0 4 : 4 4 . 5 - 0 0 : 0 4 : 5 3 . 8 < / N a m e > < T e x t > A   b a s i c   f o r m u l a   w o u l d   b e :   n u m b e r   o r   c e l l ,   f o r w a r d   s l a s h ,   t h e   n e x t   n u m b e r   o r   c e l l ,   a n d   s o   o n . < / T e x t > < B o o k M a r k E n t r y N a m e > B a s i c   M a t h   i n   E x c e l     m 2 0 0 : 0 4 : 4 4 . 5 < / B o o k M a r k E n t r y N a m e > < B o o k M a r k E x i t N a m e > B a s i c   M a t h   i n   E x c e l     m 2 0 0 : 0 4 : 5 3 . 8 < / B o o k M a r k E x i t N a m e > < B o o k M a r k E n t r y P o s i t i o n > 2 8 4 5 0 0 < / B o o k M a r k E n t r y P o s i t i o n > < B o o k M a r k E x i t P o s i t i o n > 2 9 3 8 0 0 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 c 0 a 4 5 e d 3 - a a 6 3 - 4 f 1 6 - 9 f f f - b b 6 5 a 0 8 d d c 3 8 < / I n t e r n a l I d > < N a m e > B a s i c   M a t h   i n   E x c e l     m 2 Y o u c a n d i v i d e 0 0 : 0 4 : 5 3 . 9 - 0 0 : 0 5 : 0 1 . 2 < / N a m e > < T e x t > Y o u   c a n   d i v i d e   t h e   r e s u l t s   o f   o n e   f u n c t i o n ,   s u c h   a s   P R O D U C T ,   b y   t h e   r e s u l t s   o f   a n o t h e r ,   s u c h   a s   S U M . < / T e x t > < B o o k M a r k E n t r y N a m e > B a s i c   M a t h   i n   E x c e l     m 2 0 0 : 0 4 : 5 3 . 9 < / B o o k M a r k E n t r y N a m e > < B o o k M a r k E x i t N a m e > B a s i c   M a t h   i n   E x c e l     m 2 0 0 : 0 5 : 0 1 . 2 < / B o o k M a r k E x i t N a m e > < B o o k M a r k E n t r y P o s i t i o n > 2 9 3 9 0 0 < / B o o k M a r k E n t r y P o s i t i o n > < B o o k M a r k E x i t P o s i t i o n > 3 0 1 2 0 0 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 3 3 4 8 f e 2 5 - 5 1 0 0 - 4 5 f 1 - 8 2 b f - 8 5 2 9 d f 4 8 9 e f 7 < / I n t e r n a l I d > < N a m e > B a s i c   M a t h   i n   E x c e l     m 2 T h i s f o r m u l a d i v i d e s 0 0 : 0 5 : 0 1 . 3 - 0 0 : 0 5 : 1 1 . 4 < / N a m e > < T e x t > T h i s   f o r m u l a   d i v i d e s   t h e   P R O D U C T   o f   t h e   c e l l s   i n   B 3   t h r o u g h   B 6 ,   b y   t h e   S U M   o f   t h e   c e l l s   i n   C 3   t h r o u g h   C 6 . < / T e x t > < B o o k M a r k E n t r y N a m e > B a s i c   M a t h   i n   E x c e l     m 2 0 0 : 0 5 : 0 1 . 3 < / B o o k M a r k E n t r y N a m e > < B o o k M a r k E x i t N a m e > B a s i c   M a t h   i n   E x c e l     m 2 0 0 : 0 5 : 1 1 . 4 < / B o o k M a r k E x i t N a m e > < B o o k M a r k E n t r y P o s i t i o n > 3 0 1 3 0 0 < / B o o k M a r k E n t r y P o s i t i o n > < B o o k M a r k E x i t P o s i t i o n > 3 1 1 4 3 3 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 c 4 f a e 8 e f - f 3 1 7 - 4 2 6 1 - a b 3 b - 7 6 2 f 4 5 1 3 3 9 b 3 < / I n t e r n a l I d > < N a m e > B a s i c   M a t h   i n   E x c e l     m 2 U p n e x t , O p e r a t o r 0 0 : 0 5 : 1 1 . 5 - 0 0 : 0 5 : 1 4 . 8 < / N a m e > < T e x t > U p   n e x t ,   O p e r a t o r   o r d e r < / T e x t > < B o o k M a r k E n t r y N a m e > B a s i c   M a t h   i n   E x c e l     m 2 0 0 : 0 5 : 1 1 . 5 < / B o o k M a r k E n t r y N a m e > < B o o k M a r k E x i t N a m e > B a s i c   M a t h   i n   E x c e l     m 2 0 0 : 0 5 : 1 4 . 8 < / B o o k M a r k E x i t N a m e > < B o o k M a r k E n t r y P o s i t i o n > 3 1 1 5 3 3 < / B o o k M a r k E n t r y P o s i t i o n > < B o o k M a r k E x i t P o s i t i o n > 3 1 4 8 0 0 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1 6 " ? > < C a p t i o n I t e m s L i s t   x m l n s : x s i = " h t t p : / / w w w . w 3 . o r g / 2 0 0 1 / X M L S c h e m a - i n s t a n c e "   x m l n s : x s d = " h t t p : / / w w w . w 3 . o r g / 2 0 0 1 / X M L S c h e m a " > < I d > 8 c 0 d c 6 c 3 - e c b d - 4 8 c 2 - a 5 0 a - 0 e 0 f a 2 5 6 2 0 9 8 < / I d > < C a p t i o n I t e m s > < C a p t i o n I t e m > < I n t e r n a l I d > 0 9 5 7 d d 9 6 - 8 c 4 7 - 4 a f 5 - 9 8 c b - 6 b 7 6 5 6 5 3 6 0 0 b < / I n t e r n a l I d > < N a m e > B a s i c   M a t h   i n   E x c e l     m 1 L e t E x c e l b e 0 0 : 0 0 : 0 1 . 3 - 0 0 : 0 0 : 0 3 . 5 < / N a m e > < T e x t > L e t   E x c e l   b e   y o u r   c a l c u l a t o r . < / T e x t > < B o o k M a r k E n t r y N a m e > B a s i c   M a t h   i n   E x c e l     m 1 0 0 : 0 0 : 0 1 . 3 < / B o o k M a r k E n t r y N a m e > < B o o k M a r k E x i t N a m e > B a s i c   M a t h   i n   E x c e l     m 1 0 0 : 0 0 : 0 3 . 5 < / B o o k M a r k E x i t N a m e > < B o o k M a r k E n t r y P o s i t i o n > 1 3 3 3 < / B o o k M a r k E n t r y P o s i t i o n > < B o o k M a r k E x i t P o s i t i o n > 3 5 3 3 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 6 5 6 d 4 4 e 6 - e 6 f 0 - 4 9 7 0 - b a e c - b f 2 d e 6 5 f 7 4 4 6 < / I n t e r n a l I d > < N a m e > B a s i c   M a t h   i n   E x c e l     m 1 W i t h a s i m p l e 0 0 : 0 0 : 0 3 . 6 - 0 0 : 0 0 : 0 9 . 2 < / N a m e > < T e x t > W i t h   a   s i m p l e   f o r m u l a ,   E x c e l   c a n   p e r f o r m   c a l c u l a t i o n s   o n   n u m b e r s   u s i n g   o p e r a t o r s , < / T e x t > < B o o k M a r k E n t r y N a m e > B a s i c   M a t h   i n   E x c e l     m 1 0 0 : 0 0 : 0 3 . 6 < / B o o k M a r k E n t r y N a m e > < B o o k M a r k E x i t N a m e > B a s i c   M a t h   i n   E x c e l     m 1 0 0 : 0 0 : 0 9 . 2 < / B o o k M a r k E x i t N a m e > < B o o k M a r k E n t r y P o s i t i o n > 3 6 3 3 < / B o o k M a r k E n t r y P o s i t i o n > < B o o k M a r k E x i t P o s i t i o n > 9 2 6 7 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 e 2 3 7 3 b 1 5 - b 9 3 6 - 4 1 b e - a 9 b 6 - d 0 c a 3 2 9 4 7 2 1 4 < / I n t e r n a l I d > < N a m e > B a s i c   M a t h   i n   E x c e l     m 1 s u c h a s t h e 0 0 : 0 0 : 0 9 . 3 - 0 0 : 0 0 : 1 5 . 6 < / N a m e > < T e x t > s u c h   a s   t h e   p l u s   s i g n ,   a n d   f u n c t i o n s ,   s u c h   a s   S U M . < / T e x t > < B o o k M a r k E n t r y N a m e > B a s i c   M a t h   i n   E x c e l     m 1 0 0 : 0 0 : 0 9 . 3 < / B o o k M a r k E n t r y N a m e > < B o o k M a r k E x i t N a m e > B a s i c   M a t h   i n   E x c e l     m 1 0 0 : 0 0 : 1 5 . 6 < / B o o k M a r k E x i t N a m e > < B o o k M a r k E n t r y P o s i t i o n > 9 3 6 7 < / B o o k M a r k E n t r y P o s i t i o n > < B o o k M a r k E x i t P o s i t i o n > 1 5 6 6 7 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 1 4 d 7 a c c 1 - 7 5 5 3 - 4 8 8 8 - 8 3 c c - 0 c 0 e f a 7 f 4 8 7 4 < / I n t e r n a l I d > < N a m e > B a s i c   M a t h   i n   E x c e l     m 1 T o a d d n u m b e r s , 0 0 : 0 0 : 1 5 . 7 - 0 0 : 0 0 : 1 8 . 9 < / N a m e > < T e x t > T o   a d d   n u m b e r s ,   y o u   u s e   t h e   p l u s   s i g n . < / T e x t > < B o o k M a r k E n t r y N a m e > B a s i c   M a t h   i n   E x c e l     m 1 0 0 : 0 0 : 1 5 . 7 < / B o o k M a r k E n t r y N a m e > < B o o k M a r k E x i t N a m e > B a s i c   M a t h   i n   E x c e l     m 1 0 0 : 0 0 : 1 8 . 9 < / B o o k M a r k E x i t N a m e > < B o o k M a r k E n t r y P o s i t i o n > 1 5 7 6 7 < / B o o k M a r k E n t r y P o s i t i o n > < B o o k M a r k E x i t P o s i t i o n > 1 8 9 6 7 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 2 9 b 6 e 3 7 0 - 3 e 6 2 - 4 b 0 d - a d 0 1 - 5 c 7 5 b 5 d b a 4 7 e < / I n t e r n a l I d > < N a m e > B a s i c   M a t h   i n   E x c e l     m 1 A f o r m u l a a l w a y s 0 0 : 0 0 : 1 9 . 0 - 0 0 : 0 0 : 2 2 . 4 < / N a m e > < T e x t > A   f o r m u l a   a l w a y s   s t a r t s   w i t h   a n   e q u a l s   s i g n . < / T e x t > < B o o k M a r k E n t r y N a m e > B a s i c   M a t h   i n   E x c e l     m 1 0 0 : 0 0 : 1 9 . 0 < / B o o k M a r k E n t r y N a m e > < B o o k M a r k E x i t N a m e > B a s i c   M a t h   i n   E x c e l     m 1 0 0 : 0 0 : 2 2 . 4 < / B o o k M a r k E x i t N a m e > < B o o k M a r k E n t r y P o s i t i o n > 1 9 0 6 7 < / B o o k M a r k E n t r y P o s i t i o n > < B o o k M a r k E x i t P o s i t i o n > 2 2 4 6 7 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 0 a 5 0 7 6 2 7 - 8 5 6 0 - 4 b 7 4 - b 9 9 9 - b 5 8 7 b 7 0 4 4 0 f 6 < / I n t e r n a l I d > < N a m e > B a s i c   M a t h   i n   E x c e l     m 1 I f I t h e n 0 0 : 0 0 : 2 2 . 5 - 0 0 : 0 0 : 3 3 . 3 < / N a m e > < T e x t > I f   I   t h e n   t y p e   a   n u m b e r ,   a   p l u s   s i g n ,   a n o t h e r   n u m b e r ,   a n d   t h e n   p r e s s   E n t e r ,   t h e   c e l l   d i s p l a y s   t h e   r e s u l t s . < / T e x t > < B o o k M a r k E n t r y N a m e > B a s i c   M a t h   i n   E x c e l     m 1 0 0 : 0 0 : 2 2 . 5 < / B o o k M a r k E n t r y N a m e > < B o o k M a r k E x i t N a m e > B a s i c   M a t h   i n   E x c e l     m 1 0 0 : 0 0 : 3 3 . 3 < / B o o k M a r k E x i t N a m e > < B o o k M a r k E n t r y P o s i t i o n > 2 2 5 6 7 < / B o o k M a r k E n t r y P o s i t i o n > < B o o k M a r k E x i t P o s i t i o n > 3 3 3 6 7 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 1 b 0 3 d f c 2 - c 0 7 6 - 4 9 e 7 - 9 6 0 d - d 5 c 5 5 c c 4 c a a 5 < / I n t e r n a l I d > < N a m e > B a s i c   M a t h   i n   E x c e l     m 1 Y o u c a n a d d 0 0 : 0 0 : 3 3 . 4 - 0 0 : 0 0 : 3 7 . 9 < / N a m e > < T e x t > Y o u   c a n   a d d   m a n y   n u m b e r s   t h i s   w a y ,   n o t   j u s t   t w o . < / T e x t > < B o o k M a r k E n t r y N a m e > B a s i c   M a t h   i n   E x c e l     m 1 0 0 : 0 0 : 3 3 . 4 < / B o o k M a r k E n t r y N a m e > < B o o k M a r k E x i t N a m e > B a s i c   M a t h   i n   E x c e l     m 1 0 0 : 0 0 : 3 7 . 9 < / B o o k M a r k E x i t N a m e > < B o o k M a r k E n t r y P o s i t i o n > 3 3 4 6 7 < / B o o k M a r k E n t r y P o s i t i o n > < B o o k M a r k E x i t P o s i t i o n > 3 7 9 6 7 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 4 d 3 a b 8 b 5 - 7 8 f 4 - 4 d 2 5 - a b 9 1 - 3 b c 4 6 e 7 f 9 b a 2 < / I n t e r n a l I d > < N a m e > B a s i c   M a t h   i n   E x c e l     m 1 I n s t e a d o f t y p i n g 0 0 : 0 0 : 3 8 . 0 - 0 0 : 0 0 : 4 0 . 2 < / N a m e > < T e x t > I n s t e a d   o f   t y p i n g   n u m b e r s   i n   a   f o r m u l a , < / T e x t > < B o o k M a r k E n t r y N a m e > B a s i c   M a t h   i n   E x c e l     m 1 0 0 : 0 0 : 3 8 . 0 < / B o o k M a r k E n t r y N a m e > < B o o k M a r k E x i t N a m e > B a s i c   M a t h   i n   E x c e l     m 1 0 0 : 0 0 : 4 0 . 2 < / B o o k M a r k E x i t N a m e > < B o o k M a r k E n t r y P o s i t i o n > 3 8 0 6 7 < / B o o k M a r k E n t r y P o s i t i o n > < B o o k M a r k E x i t P o s i t i o n > 4 0 2 3 3 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 a 9 7 9 b 0 8 d - b 3 2 d - 4 9 c 7 - 9 7 c e - 5 9 9 f 8 7 4 e d 3 d b < / I n t e r n a l I d > < N a m e > B a s i c   M a t h   i n   E x c e l     m 1 y o u c a n r e f e r e n c e 0 0 : 0 0 : 4 0 . 3 - 0 0 : 0 0 : 4 7 . 0 < / N a m e > < T e x t > y o u   c a n   r e f e r e n c e   c e l l s   t h a t   c o n t a i n   n u m b e r s   t o   m a k e   a d d i n g   a   b i t   e a s i e r   a n d   m o r e   f l e x i b l e . < / T e x t > < B o o k M a r k E n t r y N a m e > B a s i c   M a t h   i n   E x c e l     m 1 0 0 : 0 0 : 4 0 . 3 < / B o o k M a r k E n t r y N a m e > < B o o k M a r k E x i t N a m e > B a s i c   M a t h   i n   E x c e l     m 1 0 0 : 0 0 : 4 7 . 0 < / B o o k M a r k E x i t N a m e > < B o o k M a r k E n t r y P o s i t i o n > 4 0 3 3 3 < / B o o k M a r k E n t r y P o s i t i o n > < B o o k M a r k E x i t P o s i t i o n > 4 7 0 6 7 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 0 2 8 d 7 a 5 f - c 2 9 4 - 4 c 6 4 - a 3 c 1 - e 8 c b 7 2 5 e e c 4 2 < / I n t e r n a l I d > < N a m e > B a s i c   M a t h   i n   E x c e l     m 1 A 4 i s e q u a l 0 0 : 0 0 : 4 7 . 1 - 0 0 : 0 0 : 5 2 . 9 < / N a m e > < T e x t > A 4   i s   e q u a l   t o   6 ,   A 5   i s   e q u a l   t o   3 . < / T e x t > < B o o k M a r k E n t r y N a m e > B a s i c   M a t h   i n   E x c e l     m 1 0 0 : 0 0 : 4 7 . 1 < / B o o k M a r k E n t r y N a m e > < B o o k M a r k E x i t N a m e > B a s i c   M a t h   i n   E x c e l     m 1 0 0 : 0 0 : 5 2 . 9 < / B o o k M a r k E x i t N a m e > < B o o k M a r k E n t r y P o s i t i o n > 4 7 1 6 7 < / B o o k M a r k E n t r y P o s i t i o n > < B o o k M a r k E x i t P o s i t i o n > 5 2 9 3 3 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 0 0 d f f 0 1 5 - 5 3 0 5 - 4 3 0 e - b 8 6 9 - 3 b 7 b 9 7 8 7 e 9 5 d < / I n t e r n a l I d > < N a m e > B a s i c   M a t h   i n   E x c e l     m 1 I  l l c r e a t e a 0 0 : 0 0 : 5 3 . 0 - 0 0 : 0 0 : 5 6 . 6 < / N a m e > < T e x t > I  l l   c r e a t e   a   f o r m u l a   t h a t   a d d s   t h e   c e l l s . < / T e x t > < B o o k M a r k E n t r y N a m e > B a s i c   M a t h   i n   E x c e l     m 1 0 0 : 0 0 : 5 3 . 0 < / B o o k M a r k E n t r y N a m e > < B o o k M a r k E x i t N a m e > B a s i c   M a t h   i n   E x c e l     m 1 0 0 : 0 0 : 5 6 . 6 < / B o o k M a r k E x i t N a m e > < B o o k M a r k E n t r y P o s i t i o n > 5 3 0 3 3 < / B o o k M a r k E n t r y P o s i t i o n > < B o o k M a r k E x i t P o s i t i o n > 5 6 6 3 3 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 e 4 c c 1 a 0 9 - 5 8 b b - 4 8 2 e - 9 3 6 b - 2 8 e 7 d 0 b e 2 f 3 8 < / I n t e r n a l I d > < N a m e > B a s i c   M a t h   i n   E x c e l     m 1 A s w i t h a l l 0 0 : 0 0 : 5 6 . 7 - 0 0 : 0 1 : 0 1 . 4 < / N a m e > < T e x t > A s   w i t h   a l l   f o r m u l a s ,   I   s t a r t   a g a i n   w i t h   t h e   e q u a l s   s i g n , < / T e x t > < B o o k M a r k E n t r y N a m e > B a s i c   M a t h   i n   E x c e l     m 1 0 0 : 0 0 : 5 6 . 7 < / B o o k M a r k E n t r y N a m e > < B o o k M a r k E x i t N a m e > B a s i c   M a t h   i n   E x c e l     m 1 0 0 : 0 1 : 0 1 . 4 < / B o o k M a r k E x i t N a m e > < B o o k M a r k E n t r y P o s i t i o n > 5 6 7 3 3 < / B o o k M a r k E n t r y P o s i t i o n > < B o o k M a r k E x i t P o s i t i o n > 6 1 4 6 7 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 8 c b 3 2 1 e 9 - 0 6 d 0 - 4 f d 6 - 8 0 2 0 - 3 0 2 b 8 7 1 9 e 7 c b < / I n t e r n a l I d > < N a m e > B a s i c   M a t h   i n   E x c e l     m 1 c l i c k a c e l l , 0 0 : 0 1 : 0 1 . 5 - 0 0 : 0 1 : 0 9 . 9 < / N a m e > < T e x t > c l i c k   a   c e l l ,   t y p e   a   p l u s   s i g n ,   t h e n   a n o t h e r   c e l l ,   a n d   p r e s s   E n t e r . < / T e x t > < B o o k M a r k E n t r y N a m e > B a s i c   M a t h   i n   E x c e l     m 1 0 0 : 0 1 : 0 1 . 5 < / B o o k M a r k E n t r y N a m e > < B o o k M a r k E x i t N a m e > B a s i c   M a t h   i n   E x c e l     m 1 0 0 : 0 1 : 0 9 . 9 < / B o o k M a r k E x i t N a m e > < B o o k M a r k E n t r y P o s i t i o n > 6 1 5 6 7 < / B o o k M a r k E n t r y P o s i t i o n > < B o o k M a r k E x i t P o s i t i o n > 6 9 9 6 7 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 b 2 f 3 b 0 9 c - 5 d d f - 4 f 0 e - a b f b - 9 9 4 1 e c a 8 7 a 3 2 < / I n t e r n a l I d > < N a m e > B a s i c   M a t h   i n   E x c e l     m 1 A n d i f I 0 0 : 0 1 : 1 0 . 0 - 0 0 : 0 1 : 1 6 . 2 < / N a m e > < T e x t > A n d   i f   I   c h a n g e   a   n u m b e r   i n   a   c e l l ,   t h e   r e s u l t   o f   t h e   f o r m u l a   a u t o m a t i c a l l y   u p d a t e s . < / T e x t > < B o o k M a r k E n t r y N a m e > B a s i c   M a t h   i n   E x c e l     m 1 0 0 : 0 1 : 1 0 . 0 < / B o o k M a r k E n t r y N a m e > < B o o k M a r k E x i t N a m e > B a s i c   M a t h   i n   E x c e l     m 1 0 0 : 0 1 : 1 6 . 2 < / B o o k M a r k E x i t N a m e > < B o o k M a r k E n t r y P o s i t i o n > 7 0 0 6 7 < / B o o k M a r k E n t r y P o s i t i o n > < B o o k M a r k E x i t P o s i t i o n > 7 6 2 6 7 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 9 8 5 7 f c 8 9 - f f b 6 - 4 f 8 4 - 9 a 8 6 - 5 9 c d e 6 4 5 6 a 4 f < / I n t e r n a l I d > < N a m e > B a s i c   M a t h   i n   E x c e l     m 1 W h e n y o u d o u b l e - c l i c k 0 0 : 0 1 : 1 6 . 3 - 0 0 : 0 1 : 2 2 . 7 < / N a m e > < T e x t > W h e n   y o u   d o u b l e - c l i c k   a   c e l l   y o u   c a n   s e e   r i g h t   i n   t h e   c e l l   i f   i t  s   a   f o r m u l a ,   l i k e   A 6 , < / T e x t > < B o o k M a r k E n t r y N a m e > B a s i c   M a t h   i n   E x c e l     m 1 0 0 : 0 1 : 1 6 . 3 < / B o o k M a r k E n t r y N a m e > < B o o k M a r k E x i t N a m e > B a s i c   M a t h   i n   E x c e l     m 1 0 0 : 0 1 : 2 2 . 7 < / B o o k M a r k E x i t N a m e > < B o o k M a r k E n t r y P o s i t i o n > 7 6 3 6 7 < / B o o k M a r k E n t r y P o s i t i o n > < B o o k M a r k E x i t P o s i t i o n > 8 2 7 3 3 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 d a c d 1 d b c - 6 a 1 3 - 4 d 2 5 - b a f b - f 8 7 8 4 6 2 3 f 9 0 d < / I n t e r n a l I d > < N a m e > B a s i c   M a t h   i n   E x c e l     m 1 o r a n u m b e r , 0 0 : 0 1 : 2 2 . 8 - 0 0 : 0 1 : 3 2 . 3 < / N a m e > < T e x t > o r   a   n u m b e r ,   l i k e   A 4 ,   o r   y o u   c a n   c l i c k   a   c e l l   a n d   l o o k   u p   h e r e   i n   t h e   F o r m u l a   B a r . < / T e x t > < B o o k M a r k E n t r y N a m e > B a s i c   M a t h   i n   E x c e l     m 1 0 0 : 0 1 : 2 2 . 8 < / B o o k M a r k E n t r y N a m e > < B o o k M a r k E x i t N a m e > B a s i c   M a t h   i n   E x c e l     m 1 0 0 : 0 1 : 3 2 . 3 < / B o o k M a r k E x i t N a m e > < B o o k M a r k E n t r y P o s i t i o n > 8 2 8 3 3 < / B o o k M a r k E n t r y P o s i t i o n > < B o o k M a r k E x i t P o s i t i o n > 9 2 3 3 3 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 6 2 3 8 c 9 8 5 - 0 c 9 7 - 4 d 1 a - 8 f 5 0 - c 5 b e c 6 1 9 c 7 4 f < / I n t e r n a l I d > < N a m e > B a s i c   M a t h   i n   E x c e l     m 1 S u b t r a c t i n g i s s i m i l a r 0 0 : 0 1 : 3 2 . 4 - 0 0 : 0 1 : 4 1 . 2 < / N a m e > < T e x t > S u b t r a c t i n g   i s   s i m i l a r   t o   a d d i n g ,   e x c e p t   y o u   u s e   t h e   m i n u s   s i g n . < / T e x t > < B o o k M a r k E n t r y N a m e > B a s i c   M a t h   i n   E x c e l     m 1 0 0 : 0 1 : 3 2 . 4 < / B o o k M a r k E n t r y N a m e > < B o o k M a r k E x i t N a m e > B a s i c   M a t h   i n   E x c e l     m 1 0 0 : 0 1 : 4 1 . 2 < / B o o k M a r k E x i t N a m e > < B o o k M a r k E n t r y P o s i t i o n > 9 2 4 3 3 < / B o o k M a r k E n t r y P o s i t i o n > < B o o k M a r k E x i t P o s i t i o n > 1 0 1 2 6 7 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 c 6 8 1 b 5 f 4 - f 5 d 4 - 4 f 9 e - b 8 4 9 - 1 f f b 7 d d e c 2 f 8 < / I n t e r n a l I d > < N a m e > B a s i c   M a t h   i n   E x c e l     m 1 C l i c k a c e l l , 0 0 : 0 1 : 4 1 . 3 - 0 0 : 0 1 : 5 0 . 0 < / N a m e > < T e x t > C l i c k   a   c e l l ,   t h e n   a   m i n u s   s i g n ,   t h e n   a n o t h e r   c e l l ,   a n d   p r e s s   E n t e r . < / T e x t > < B o o k M a r k E n t r y N a m e > B a s i c   M a t h   i n   E x c e l     m 1 0 0 : 0 1 : 4 1 . 3 < / B o o k M a r k E n t r y N a m e > < B o o k M a r k E x i t N a m e > B a s i c   M a t h   i n   E x c e l     m 1 0 0 : 0 1 : 5 0 . 0 < / B o o k M a r k E x i t N a m e > < B o o k M a r k E n t r y P o s i t i o n > 1 0 1 3 6 7 < / B o o k M a r k E n t r y P o s i t i o n > < B o o k M a r k E x i t P o s i t i o n > 1 1 0 0 0 0 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 3 b 5 0 0 0 1 6 - 4 6 9 d - 4 3 c 0 - 9 8 5 9 - d 2 4 0 6 6 3 b 2 7 7 2 < / I n t e r n a l I d > < N a m e > B a s i c   M a t h   i n   E x c e l     m 1 M u l t i p l y i n g i s s i m i l a r 0 0 : 0 1 : 5 0 . 1 - 0 0 : 0 1 : 5 4 . 9 < / N a m e > < T e x t > M u l t i p l y i n g   i s   s i m i l a r   t o   a d d i n g   o r   s u b t r a c t i n g ,   e x c e p t   y o u   u s e   a n   a s t e r i s k . < / T e x t > < B o o k M a r k E n t r y N a m e > B a s i c   M a t h   i n   E x c e l     m 1 0 0 : 0 1 : 5 0 . 1 < / B o o k M a r k E n t r y N a m e > < B o o k M a r k E x i t N a m e > B a s i c   M a t h   i n   E x c e l     m 1 0 0 : 0 1 : 5 4 . 9 < / B o o k M a r k E x i t N a m e > < B o o k M a r k E n t r y P o s i t i o n > 1 1 0 1 0 0 < / B o o k M a r k E n t r y P o s i t i o n > < B o o k M a r k E x i t P o s i t i o n > 1 1 4 9 3 3 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 2 9 3 b 1 4 5 2 - a 2 9 3 - 4 f a b - a 4 5 7 - 0 a f 8 0 8 f e 9 6 7 a < / I n t e r n a l I d > < N a m e > B a s i c   M a t h   i n   E x c e l     m 1 D o n ' t u s e a n 0 0 : 0 1 : 5 5 . 0 - 0 0 : 0 2 : 0 2 . 4 < / N a m e > < T e x t > D o n ' t   u s e   a n   X   f o r   m u l t i p l y i n g ;   t h a t   w o n ' t   w o r k . < / T e x t > < B o o k M a r k E n t r y N a m e > B a s i c   M a t h   i n   E x c e l     m 1 0 0 : 0 1 : 5 5 . 0 < / B o o k M a r k E n t r y N a m e > < B o o k M a r k E x i t N a m e > B a s i c   M a t h   i n   E x c e l     m 1 0 0 : 0 2 : 0 2 . 4 < / B o o k M a r k E x i t N a m e > < B o o k M a r k E n t r y P o s i t i o n > 1 1 5 0 3 3 < / B o o k M a r k E n t r y P o s i t i o n > < B o o k M a r k E x i t P o s i t i o n > 1 2 2 4 0 0 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 1 1 8 c d 4 8 e - f b 6 2 - 4 d 0 7 - 8 c 0 8 - 2 c 6 6 5 8 5 7 2 d 6 d < / I n t e r n a l I d > < N a m e > B a s i c   M a t h   i n   E x c e l     m 1 C l i c k a c e l l , 0 0 : 0 2 : 0 2 . 5 - 0 0 : 0 2 : 1 1 . 7 < / N a m e > < T e x t > C l i c k   a   c e l l ,   t h e n   a n   a s t e r i s k ,   t h e n   a n o t h e r   c e l l ,   a n d   p r e s s   E n t e r . < / T e x t > < B o o k M a r k E n t r y N a m e > B a s i c   M a t h   i n   E x c e l     m 1 0 0 : 0 2 : 0 2 . 5 < / B o o k M a r k E n t r y N a m e > < B o o k M a r k E x i t N a m e > B a s i c   M a t h   i n   E x c e l     m 1 0 0 : 0 2 : 1 1 . 7 < / B o o k M a r k E x i t N a m e > < B o o k M a r k E n t r y P o s i t i o n > 1 2 2 5 0 0 < / B o o k M a r k E n t r y P o s i t i o n > < B o o k M a r k E x i t P o s i t i o n > 1 3 1 7 0 0 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 d 0 b 0 d 3 e a - 4 e 1 a - 4 6 0 3 - 9 f 8 7 - e 7 2 5 1 2 9 f 5 4 f 8 < / I n t e r n a l I d > < N a m e > B a s i c   M a t h   i n   E x c e l     m 1 D i v i d i n g i s s i m i l a r 0 0 : 0 2 : 1 1 . 8 - 0 0 : 0 2 : 1 9 . 4 < / N a m e > < T e x t > D i v i d i n g   i s   s i m i l a r   t o   m u l t i p l y i n g ,   e x c e p t   y o u   u s e   a   f o r w a r d   s l a s h . < / T e x t > < B o o k M a r k E n t r y N a m e > B a s i c   M a t h   i n   E x c e l     m 1 0 0 : 0 2 : 1 1 . 8 < / B o o k M a r k E n t r y N a m e > < B o o k M a r k E x i t N a m e > B a s i c   M a t h   i n   E x c e l     m 1 0 0 : 0 2 : 1 9 . 4 < / B o o k M a r k E x i t N a m e > < B o o k M a r k E n t r y P o s i t i o n > 1 3 1 8 0 0 < / B o o k M a r k E n t r y P o s i t i o n > < B o o k M a r k E x i t P o s i t i o n > 1 3 9 4 6 7 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 f c 1 e 1 c 8 e - c b 7 4 - 4 5 7 2 - a 9 c a - 4 6 e 3 d 1 2 2 5 1 9 c < / I n t e r n a l I d > < N a m e > B a s i c   M a t h   i n   E x c e l     m 1 C l i c k a c e l l , 0 0 : 0 2 : 1 9 . 5 - 0 0 : 0 2 : 2 8 . 4 < / N a m e > < T e x t > C l i c k   a   c e l l ,   t h e n   a   f o r w a r d   s l a s h ,   t h e n   a n o t h e r   c e l l ,   a n d   p r e s s   E n t e r . < / T e x t > < B o o k M a r k E n t r y N a m e > B a s i c   M a t h   i n   E x c e l     m 1 0 0 : 0 2 : 1 9 . 5 < / B o o k M a r k E n t r y N a m e > < B o o k M a r k E x i t N a m e > B a s i c   M a t h   i n   E x c e l     m 1 0 0 : 0 2 : 2 8 . 4 < / B o o k M a r k E x i t N a m e > < B o o k M a r k E n t r y P o s i t i o n > 1 3 9 5 6 7 < / B o o k M a r k E n t r y P o s i t i o n > < B o o k M a r k E x i t P o s i t i o n > 1 4 8 4 0 0 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 4 e f 1 d 5 2 a - 4 c a a - 4 e f 1 - a 7 4 6 - c a 3 b 3 8 6 1 b 9 8 f < / I n t e r n a l I d > < N a m e > B a s i c   M a t h   i n   E x c e l     m 1 U p n e x t , U s i n g 0 0 : 0 2 : 2 8 . 5 - 0 0 : 0 2 : 3 1 . 5 < / N a m e > < T e x t > U p   n e x t ,   U s i n g   f u n c t i o n s < / T e x t > < B o o k M a r k E n t r y N a m e > B a s i c   M a t h   i n   E x c e l     m 1 0 0 : 0 2 : 2 8 . 5 < / B o o k M a r k E n t r y N a m e > < B o o k M a r k E x i t N a m e > B a s i c   M a t h   i n   E x c e l     m 1 0 0 : 0 2 : 3 1 . 5 < / B o o k M a r k E x i t N a m e > < B o o k M a r k E n t r y P o s i t i o n > 1 4 8 5 0 0 < / B o o k M a r k E n t r y P o s i t i o n > < B o o k M a r k E x i t P o s i t i o n > 1 5 1 5 6 7 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3.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4.xml>��< ? x m l   v e r s i o n = " 1 . 0 "   e n c o d i n g = " u t f - 1 6 " ? > < C a p t i o n I t e m s L i s t   x m l n s : x s i = " h t t p : / / w w w . w 3 . o r g / 2 0 0 1 / X M L S c h e m a - i n s t a n c e "   x m l n s : x s d = " h t t p : / / w w w . w 3 . o r g / 2 0 0 1 / X M L S c h e m a " > < I d > 2 c a c e 2 5 0 - 9 0 e e - 4 3 7 1 - 8 d d d - 6 b 0 a a e a 6 9 2 5 5 < / I d > < C a p t i o n I t e m s > < C a p t i o n I t e m > < I n t e r n a l I d > 4 f a a 5 5 0 8 - b 9 6 0 - 4 e 4 b - 8 0 3 c - e b 4 6 0 d 4 0 f 1 f 7 < / I n t e r n a l I d > < N a m e > B a s i c   M a t h   i n   E x c e l     m 3 E x c e l u s e s t h e 0 0 : 0 0 : 0 1 . 4 - 0 0 : 0 0 : 0 5 . 7 < / N a m e > < T e x t > E x c e l   u s e s   t h e   s t a n d a r d   m a t h   r u l e s   o f   o p e r a t o r   o r d e r   i n   f o r m u l a s . < / T e x t > < B o o k M a r k E n t r y N a m e > B a s i c   M a t h   i n   E x c e l     m 3 0 0 : 0 0 : 0 1 . 4 < / B o o k M a r k E n t r y N a m e > < B o o k M a r k E x i t N a m e > B a s i c   M a t h   i n   E x c e l     m 3 0 0 : 0 0 : 0 5 . 7 < / B o o k M a r k E x i t N a m e > < B o o k M a r k E n t r y P o s i t i o n > 1 4 0 0 < / B o o k M a r k E n t r y P o s i t i o n > < B o o k M a r k E x i t P o s i t i o n > 5 7 3 3 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 d 7 a c 7 f 3 c - a f 4 2 - 4 0 6 3 - a b a f - 2 5 8 2 5 0 9 6 f f 2 a < / I n t e r n a l I d > < N a m e > B a s i c   M a t h   i n   E x c e l     m 3 I f o u n d t h e 0 0 : 0 0 : 0 5 . 8 - 0 0 : 0 0 : 1 3 . 1 < / N a m e > < T e x t > I   f o u n d   t h e   f o l l o w i n g   m n e m o n i c   h e l p f u l   i n   r e m e m b e r i n g   t h e s e :   P l e a s e   E x c u s e   M y   D e a r   A u n t   S a l l y . < / T e x t > < B o o k M a r k E n t r y N a m e > B a s i c   M a t h   i n   E x c e l     m 3 0 0 : 0 0 : 0 5 . 8 < / B o o k M a r k E n t r y N a m e > < B o o k M a r k E x i t N a m e > B a s i c   M a t h   i n   E x c e l     m 3 0 0 : 0 0 : 1 3 . 1 < / B o o k M a r k E x i t N a m e > < B o o k M a r k E n t r y P o s i t i o n > 5 8 3 3 < / B o o k M a r k E n t r y P o s i t i o n > < B o o k M a r k E x i t P o s i t i o n > 1 3 1 3 3 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 e f d b 8 2 f 7 - 4 d 9 0 - 4 e e f - a 8 8 8 - 4 9 5 2 5 d b 7 0 c 0 e < / I n t e r n a l I d > < N a m e > B a s i c   M a t h   i n   E x c e l     m 3 P a r e n t h e s e s f i r s t , i n n e r m o s t 0 0 : 0 0 : 1 3 . 2 - 0 0 : 0 0 : 1 7 . 4 < / N a m e > < T e x t > P a r e n t h e s e s   f i r s t ,   i n n e r m o s t   i f   n e s t e d . < / T e x t > < B o o k M a r k E n t r y N a m e > B a s i c   M a t h   i n   E x c e l     m 3 0 0 : 0 0 : 1 3 . 2 < / B o o k M a r k E n t r y N a m e > < B o o k M a r k E x i t N a m e > B a s i c   M a t h   i n   E x c e l     m 3 0 0 : 0 0 : 1 7 . 4 < / B o o k M a r k E x i t N a m e > < B o o k M a r k E n t r y P o s i t i o n > 1 3 2 3 3 < / B o o k M a r k E n t r y P o s i t i o n > < B o o k M a r k E x i t P o s i t i o n > 1 7 4 0 0 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 9 0 2 8 f 6 7 a - 4 7 5 7 - 4 a 2 b - a 9 5 1 - d a 0 0 a d d 2 4 3 2 5 < / I n t e r n a l I d > < N a m e > B a s i c   M a t h   i n   E x c e l     m 3 E x p o n e n t s . 0 0 : 0 0 : 1 7 . 5 - 0 0 : 0 0 : 1 9 . 2 < / N a m e > < T e x t > E x p o n e n t s . < / T e x t > < B o o k M a r k E n t r y N a m e > B a s i c   M a t h   i n   E x c e l     m 3 0 0 : 0 0 : 1 7 . 5 < / B o o k M a r k E n t r y N a m e > < B o o k M a r k E x i t N a m e > B a s i c   M a t h   i n   E x c e l     m 3 0 0 : 0 0 : 1 9 . 2 < / B o o k M a r k E x i t N a m e > < B o o k M a r k E n t r y P o s i t i o n > 1 7 5 0 0 < / B o o k M a r k E n t r y P o s i t i o n > < B o o k M a r k E x i t P o s i t i o n > 1 9 2 6 7 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 1 4 6 2 6 f 0 8 - d c f 2 - 4 a 3 f - a f e e - 6 4 9 b 1 2 7 3 c 4 b 8 < / I n t e r n a l I d > < N a m e > B a s i c   M a t h   i n   E x c e l     m 3 M u l t i p l i c a t i o n a n d D i v i s i o n , 0 0 : 0 0 : 1 9 . 3 - 0 0 : 0 0 : 2 2 . 2 < / N a m e > < T e x t > M u l t i p l i c a t i o n   a n d   D i v i s i o n ,   l e f t   t o   r i g h t . < / T e x t > < B o o k M a r k E n t r y N a m e > B a s i c   M a t h   i n   E x c e l     m 3 0 0 : 0 0 : 1 9 . 3 < / B o o k M a r k E n t r y N a m e > < B o o k M a r k E x i t N a m e > B a s i c   M a t h   i n   E x c e l     m 3 0 0 : 0 0 : 2 2 . 2 < / B o o k M a r k E x i t N a m e > < B o o k M a r k E n t r y P o s i t i o n > 1 9 3 6 7 < / B o o k M a r k E n t r y P o s i t i o n > < B o o k M a r k E x i t P o s i t i o n > 2 2 2 3 3 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 5 7 5 2 8 5 0 b - 8 b 9 7 - 4 d b 6 - 8 2 c 5 - a 2 c b 0 d 7 b 1 1 9 e < / I n t e r n a l I d > < N a m e > B a s i c   M a t h   i n   E x c e l     m 3 A n d l a s t l y , A d d i t i o n 0 0 : 0 0 : 2 2 . 3 - 0 0 : 0 0 : 2 7 . 7 < / N a m e > < T e x t > A n d   l a s t l y ,   A d d i t i o n   a n d   S u b t r a c t i o n ,   l e f t   t o   r i g h t . < / T e x t > < B o o k M a r k E n t r y N a m e > B a s i c   M a t h   i n   E x c e l     m 3 0 0 : 0 0 : 2 2 . 3 < / B o o k M a r k E n t r y N a m e > < B o o k M a r k E x i t N a m e > B a s i c   M a t h   i n   E x c e l     m 3 0 0 : 0 0 : 2 7 . 7 < / B o o k M a r k E x i t N a m e > < B o o k M a r k E n t r y P o s i t i o n > 2 2 3 3 3 < / B o o k M a r k E n t r y P o s i t i o n > < B o o k M a r k E x i t P o s i t i o n > 2 7 7 3 3 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 2 e 5 d 0 a a f - 4 7 b 5 - 4 7 6 6 - 8 c a b - 6 5 2 d 6 6 6 f e 0 9 6 < / I n t e r n a l I d > < N a m e > B a s i c   M a t h   i n   E x c e l     m 3 C a l c u l a t i o n s i n p a r e n t h e s e s 0 0 : 0 0 : 2 7 . 8 - 0 0 : 0 0 : 3 5 . 4 < / N a m e > < T e x t > C a l c u l a t i o n s   i n   p a r e n t h e s e s   a r e   e v a l u a t e d   f i r s t ,   i n n e r   t o   o u t e r   i f   t h e y ' r e   n e s t e d . < / T e x t > < B o o k M a r k E n t r y N a m e > B a s i c   M a t h   i n   E x c e l     m 3 0 0 : 0 0 : 2 7 . 8 < / B o o k M a r k E n t r y N a m e > < B o o k M a r k E x i t N a m e > B a s i c   M a t h   i n   E x c e l     m 3 0 0 : 0 0 : 3 5 . 4 < / B o o k M a r k E x i t N a m e > < B o o k M a r k E n t r y P o s i t i o n > 2 7 8 3 3 < / B o o k M a r k E n t r y P o s i t i o n > < B o o k M a r k E x i t P o s i t i o n > 3 5 4 3 3 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 2 3 3 b 1 2 e 6 - b c 4 3 - 4 2 b 5 - 9 d 9 2 - 9 7 3 7 6 5 2 0 9 2 7 d < / I n t e r n a l I d > < N a m e > B a s i c   M a t h   i n   E x c e l     m 3 I n t h i s e x a m p l e , 0 0 : 0 0 : 3 5 . 5 - 0 0 : 0 0 : 4 2 . 5 < / N a m e > < T e x t > I n   t h i s   e x a m p l e ,   3   p l u s   3   i s   i n   p a r e n t h e s e s ,   s o   t h o s e   n u m b e r s   a r e   a d d e d   f i r s t . < / T e x t > < B o o k M a r k E n t r y N a m e > B a s i c   M a t h   i n   E x c e l     m 3 0 0 : 0 0 : 3 5 . 5 < / B o o k M a r k E n t r y N a m e > < B o o k M a r k E x i t N a m e > B a s i c   M a t h   i n   E x c e l     m 3 0 0 : 0 0 : 4 2 . 5 < / B o o k M a r k E x i t N a m e > < B o o k M a r k E n t r y P o s i t i o n > 3 5 5 3 3 < / B o o k M a r k E n t r y P o s i t i o n > < B o o k M a r k E x i t P o s i t i o n > 4 2 5 6 7 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 3 a 9 3 c d 7 2 - 3 6 1 a - 4 f 4 2 - 9 b 7 f - a 7 e c 5 e e 8 7 0 2 d < / I n t e r n a l I d > < N a m e > B a s i c   M a t h   i n   E x c e l     m 3 T h i s l e a v e s u s 0 0 : 0 0 : 4 2 . 6 - 0 0 : 0 0 : 4 7 . 1 < / N a m e > < T e x t > T h i s   l e a v e s   u s   w i t h   6   t i m e s   5 ,   w h i c h   i s   3 0 . < / T e x t > < B o o k M a r k E n t r y N a m e > B a s i c   M a t h   i n   E x c e l     m 3 0 0 : 0 0 : 4 2 . 6 < / B o o k M a r k E n t r y N a m e > < B o o k M a r k E x i t N a m e > B a s i c   M a t h   i n   E x c e l     m 3 0 0 : 0 0 : 4 7 . 1 < / B o o k M a r k E x i t N a m e > < B o o k M a r k E n t r y P o s i t i o n > 4 2 6 6 7 < / B o o k M a r k E n t r y P o s i t i o n > < B o o k M a r k E x i t P o s i t i o n > 4 7 1 0 0 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 f 4 5 6 2 6 e f - 9 b 3 9 - 4 1 e 6 - 9 c 3 8 - 1 8 7 b 8 9 9 0 f a d 9 < / I n t e r n a l I d > < N a m e > B a s i c   M a t h   i n   E x c e l     m 3 T h i s i s a n 0 0 : 0 0 : 4 7 . 2 - 0 0 : 0 0 : 5 0 . 5 < / N a m e > < T e x t > T h i s   i s   a n   e x a m p l e   o f   n e s t e d   p a r e n t h e s e s . < / T e x t > < B o o k M a r k E n t r y N a m e > B a s i c   M a t h   i n   E x c e l     m 3 0 0 : 0 0 : 4 7 . 2 < / B o o k M a r k E n t r y N a m e > < B o o k M a r k E x i t N a m e > B a s i c   M a t h   i n   E x c e l     m 3 0 0 : 0 0 : 5 0 . 5 < / B o o k M a r k E x i t N a m e > < B o o k M a r k E n t r y P o s i t i o n > 4 7 2 0 0 < / B o o k M a r k E n t r y P o s i t i o n > < B o o k M a r k E x i t P o s i t i o n > 5 0 5 0 0 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 e d 6 2 2 0 6 5 - 7 5 4 2 - 4 3 2 d - a 0 b 7 - e 2 8 a 2 0 4 4 7 b f f < / I n t e r n a l I d > < N a m e > B a s i c   M a t h   i n   E x c e l     m 3 W h a t  s i n t h e 0 0 : 0 0 : 5 0 . 6 - 0 0 : 0 1 : 0 3 . 1 < / N a m e > < T e x t > W h a t  s   i n   t h e   i n n e r m o s t   p a i r   i s   e v a l u a t e d   f i r s t .   4   d i v i d e d   b y   2   i s   2 ,   a n d   t h a t ' s   a d d e d   t o   3   f o r   a   r e s u l t   o f   5 . < / T e x t > < B o o k M a r k E n t r y N a m e > B a s i c   M a t h   i n   E x c e l     m 3 0 0 : 0 0 : 5 0 . 6 < / B o o k M a r k E n t r y N a m e > < B o o k M a r k E x i t N a m e > B a s i c   M a t h   i n   E x c e l     m 3 0 0 : 0 1 : 0 3 . 1 < / B o o k M a r k E x i t N a m e > < B o o k M a r k E n t r y P o s i t i o n > 5 0 6 0 0 < / B o o k M a r k E n t r y P o s i t i o n > < B o o k M a r k E x i t P o s i t i o n > 6 3 1 0 0 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 0 a 9 b 6 b 5 c - f 8 9 b - 4 4 0 2 - 8 6 7 e - 0 2 6 c 1 5 9 c f d 4 4 < / I n t e r n a l I d > < N a m e > B a s i c   M a t h   i n   E x c e l     m 3 E x p o n e n t s a r e e v a l u a t e d 0 0 : 0 1 : 0 3 . 2 - 0 0 : 0 1 : 0 9 . 6 < / N a m e > < T e x t > E x p o n e n t s   a r e   e v a l u a t e d   n e x t ,   b u t   t h e y  r e   o u t s i d e   t h e   s c o p e   o f   t h i s   c o u r s e . < / T e x t > < B o o k M a r k E n t r y N a m e > B a s i c   M a t h   i n   E x c e l     m 3 0 0 : 0 1 : 0 3 . 2 < / B o o k M a r k E n t r y N a m e > < B o o k M a r k E x i t N a m e > B a s i c   M a t h   i n   E x c e l     m 3 0 0 : 0 1 : 0 9 . 6 < / B o o k M a r k E x i t N a m e > < B o o k M a r k E n t r y P o s i t i o n > 6 3 2 0 0 < / B o o k M a r k E n t r y P o s i t i o n > < B o o k M a r k E x i t P o s i t i o n > 6 9 6 3 3 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 e 5 a 8 8 5 1 2 - 9 b 6 8 - 4 7 f c - a 4 8 9 - 7 2 9 c b 7 3 f 9 e a e < / I n t e r n a l I d > < N a m e > B a s i c   M a t h   i n   E x c e l     m 3 M u l t i p l i c a t i o n a n d d i v i s i o n 0 0 : 0 1 : 0 9 . 7 - 0 0 : 0 1 : 1 5 . 6 < / N a m e > < T e x t > M u l t i p l i c a t i o n   a n d   d i v i s i o n   a r e   e v a l u a t e d   n e x t ,   w o r k i n g   f r o m   l e f t   t o   r i g h t . < / T e x t > < B o o k M a r k E n t r y N a m e > B a s i c   M a t h   i n   E x c e l     m 3 0 0 : 0 1 : 0 9 . 7 < / B o o k M a r k E n t r y N a m e > < B o o k M a r k E x i t N a m e > B a s i c   M a t h   i n   E x c e l     m 3 0 0 : 0 1 : 1 5 . 6 < / B o o k M a r k E x i t N a m e > < B o o k M a r k E n t r y P o s i t i o n > 6 9 7 3 3 < / B o o k M a r k E n t r y P o s i t i o n > < B o o k M a r k E x i t P o s i t i o n > 7 5 6 0 0 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 2 c 0 d 2 5 c 2 - 0 7 5 6 - 4 0 7 8 - a 4 d 0 - 9 5 b f 9 7 a 3 7 8 9 3 < / I n t e r n a l I d > < N a m e > B a s i c   M a t h   i n   E x c e l     m 3 I n t h i s e x a m p l e , 0 0 : 0 1 : 1 5 . 7 - 0 0 : 0 1 : 2 7 . 1 < / N a m e > < T e x t > I n   t h i s   e x a m p l e ,   g o i n g   f r o m   l e f t   t o   r i g h t ,   3 0   d i v i d e d   b y   5   i s   6 ,   a n d   6   t i m e s   3   i s   1 8 . < / T e x t > < B o o k M a r k E n t r y N a m e > B a s i c   M a t h   i n   E x c e l     m 3 0 0 : 0 1 : 1 5 . 7 < / B o o k M a r k E n t r y N a m e > < B o o k M a r k E x i t N a m e > B a s i c   M a t h   i n   E x c e l     m 3 0 0 : 0 1 : 2 7 . 1 < / B o o k M a r k E x i t N a m e > < B o o k M a r k E n t r y P o s i t i o n > 7 5 7 0 0 < / B o o k M a r k E n t r y P o s i t i o n > < B o o k M a r k E x i t P o s i t i o n > 8 7 1 6 7 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 e 5 4 b e d 3 3 - 0 8 a 8 - 4 5 8 b - a 4 c a - 4 b 2 b 6 2 3 f e b 4 6 < / I n t e r n a l I d > < N a m e > B a s i c   M a t h   i n   E x c e l     m 3 W i t h p a r e n t h e s e s a r o u n d 0 0 : 0 1 : 2 7 . 2 - 0 0 : 0 1 : 3 3 . 0 < / N a m e > < T e x t > W i t h   p a r e n t h e s e s   a r o u n d   5   t i m e s   3 ,   t h i s   r e t u r n s   a   d i f f e r e n t   r e s u l t . < / T e x t > < B o o k M a r k E n t r y N a m e > B a s i c   M a t h   i n   E x c e l     m 3 0 0 : 0 1 : 2 7 . 2 < / B o o k M a r k E n t r y N a m e > < B o o k M a r k E x i t N a m e > B a s i c   M a t h   i n   E x c e l     m 3 0 0 : 0 1 : 3 3 . 0 < / B o o k M a r k E x i t N a m e > < B o o k M a r k E n t r y P o s i t i o n > 8 7 2 6 7 < / B o o k M a r k E n t r y P o s i t i o n > < B o o k M a r k E x i t P o s i t i o n > 9 3 0 0 0 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 a a a 8 0 6 e c - 9 6 0 4 - 4 6 f f - b 3 1 7 - f 8 f 4 f a 7 6 a 3 e 8 < / I n t e r n a l I d > < N a m e > B a s i c   M a t h   i n   E x c e l     m 3 5 t i m e s 3 0 0 : 0 1 : 3 3 . 1 - 0 0 : 0 1 : 4 6 . 4 < / N a m e > < T e x t > 5   t i m e s   3   i s   e v a l u a t e d   f i r s t ,   s i n c e   i t ' s   i n   p a r e n t h e s e s ,   r e t u r n i n g   1 5 .   T h e n   3 0   i s   d i v i d e d   b y   1 5 ,   r e s u l t i n g   i n   2 . < / T e x t > < B o o k M a r k E n t r y N a m e > B a s i c   M a t h   i n   E x c e l     m 3 0 0 : 0 1 : 3 3 . 1 < / B o o k M a r k E n t r y N a m e > < B o o k M a r k E x i t N a m e > B a s i c   M a t h   i n   E x c e l     m 3 0 0 : 0 1 : 4 6 . 4 < / B o o k M a r k E x i t N a m e > < B o o k M a r k E n t r y P o s i t i o n > 9 3 1 0 0 < / B o o k M a r k E n t r y P o s i t i o n > < B o o k M a r k E x i t P o s i t i o n > 1 0 6 4 0 0 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 3 0 f e 3 9 4 c - 5 e c e - 4 8 3 0 - a a 3 9 - 0 1 e 7 6 6 a 5 f 1 e 3 < / I n t e r n a l I d > < N a m e > B a s i c   M a t h   i n   E x c e l     m 3 L a s t i n o p e r a t o r 0 0 : 0 1 : 4 6 . 5 - 0 0 : 0 1 : 5 4 . 5 < / N a m e > < T e x t > L a s t   i n   o p e r a t o r   o r d e r   a r e   a d d i t i o n   a n d   s u b t r a c t i o n ,   w o r k i n g   f r o m   l e f t   t o   r i g h t . < / T e x t > < B o o k M a r k E n t r y N a m e > B a s i c   M a t h   i n   E x c e l     m 3 0 0 : 0 1 : 4 6 . 5 < / B o o k M a r k E n t r y N a m e > < B o o k M a r k E x i t N a m e > B a s i c   M a t h   i n   E x c e l     m 3 0 0 : 0 1 : 5 4 . 5 < / B o o k M a r k E x i t N a m e > < B o o k M a r k E n t r y P o s i t i o n > 1 0 6 5 0 0 < / B o o k M a r k E n t r y P o s i t i o n > < B o o k M a r k E x i t P o s i t i o n > 1 1 4 5 0 0 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 8 5 b f 4 6 4 b - 9 3 5 2 - 4 b 7 7 - a a 5 3 - 6 e f 3 1 a 2 6 d d d 6 < / I n t e r n a l I d > < N a m e > B a s i c   M a t h   i n   E x c e l     m 3 I n t h i s e x a m p l e , 0 0 : 0 1 : 5 4 . 6 - 0 0 : 0 2 : 0 4 . 3 < / N a m e > < T e x t > I n   t h i s   e x a m p l e ,   w o r k i n g   f r o m   l e f t   t o   r i g h t ,   5   p l u s   3   i s   8 ,   a n d   8   m i n u s   6   i s   2 . < / T e x t > < B o o k M a r k E n t r y N a m e > B a s i c   M a t h   i n   E x c e l     m 3 0 0 : 0 1 : 5 4 . 6 < / B o o k M a r k E n t r y N a m e > < B o o k M a r k E x i t N a m e > B a s i c   M a t h   i n   E x c e l     m 3 0 0 : 0 2 : 0 4 . 3 < / B o o k M a r k E x i t N a m e > < B o o k M a r k E n t r y P o s i t i o n > 1 1 4 6 0 0 < / B o o k M a r k E n t r y P o s i t i o n > < B o o k M a r k E x i t P o s i t i o n > 1 2 4 3 6 7 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 6 a 3 c 9 6 0 4 - 8 5 c 5 - 4 f 6 e - 8 4 1 d - d a f b 8 3 a 8 c b 7 3 < / I n t e r n a l I d > < N a m e > B a s i c   M a t h   i n   E x c e l     m 3 U p n e x t , M o r e 0 0 : 0 2 : 0 4 . 4 - 0 0 : 0 2 : 0 8 . 0 < / N a m e > < T e x t > U p   n e x t ,   M o r e   c o m p l e x   f o r m u l a s < / T e x t > < B o o k M a r k E n t r y N a m e > B a s i c   M a t h   i n   E x c e l     m 3 0 0 : 0 2 : 0 4 . 4 < / B o o k M a r k E n t r y N a m e > < B o o k M a r k E x i t N a m e > B a s i c   M a t h   i n   E x c e l     m 3 0 0 : 0 2 : 0 8 . 0 < / B o o k M a r k E x i t N a m e > < B o o k M a r k E n t r y P o s i t i o n > 1 2 4 4 6 7 < / B o o k M a r k E n t r y P o s i t i o n > < B o o k M a r k E x i t P o s i t i o n > 1 2 8 0 0 0 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5.xml><?xml version="1.0" encoding="utf-8"?>
<p:properties xmlns:p="http://schemas.microsoft.com/office/2006/metadata/properties" xmlns:xsi="http://www.w3.org/2001/XMLSchema-instance">
  <documentManagement/>
</p:properties>
</file>

<file path=customXml/item6.xml>��< ? x m l   v e r s i o n = " 1 . 0 "   e n c o d i n g = " u t f - 1 6 " ? > < C a p t i o n I t e m s L i s t   x m l n s : x s i = " h t t p : / / w w w . w 3 . o r g / 2 0 0 1 / X M L S c h e m a - i n s t a n c e "   x m l n s : x s d = " h t t p : / / w w w . w 3 . o r g / 2 0 0 1 / X M L S c h e m a " > < I d > 2 3 0 7 c 3 0 1 - e e a b - 4 c b 4 - 9 2 2 2 - a 3 8 3 e e b 8 f 1 b 6 < / I d > < C a p t i o n I t e m s > < C a p t i o n I t e m > < I n t e r n a l I d > a f e 4 f c 5 c - 5 d 9 f - 4 0 5 3 - b c 0 2 - c a d a 1 6 8 a 2 b b c < / I n t e r n a l I d > < N a m e > B a s i c   M a t h   i n   E x c e l     m 4 N o w w e  l l c r e a t e 0 0 : 0 0 : 0 1 . 0 - 0 0 : 0 0 : 0 8 . 7 < / N a m e > < T e x t > N o w   w e  l l   c r e a t e   m o r e   c o m p l e x   f o r m u l a s   u s i n g   m u l t i p l e   o p e r a t o r s ,   c e l l   r e f e r e n c e s ,   a n d   f u n c t i o n s . < / T e x t > < B o o k M a r k E n t r y N a m e > B a s i c   M a t h   i n   E x c e l     m 4 0 0 : 0 0 : 0 1 . 0 < / B o o k M a r k E n t r y N a m e > < B o o k M a r k E x i t N a m e > B a s i c   M a t h   i n   E x c e l     m 4 0 0 : 0 0 : 0 8 . 7 < / B o o k M a r k E x i t N a m e > < B o o k M a r k E n t r y P o s i t i o n > 1 0 0 0 < / B o o k M a r k E n t r y P o s i t i o n > < B o o k M a r k E x i t P o s i t i o n > 8 7 0 0 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 b 2 9 8 b 6 b 8 - d 0 b 1 - 4 c 7 d - 8 0 a b - 2 d 9 a 4 b f 9 e d f e < / I n t e r n a l I d > < N a m e > B a s i c   M a t h   i n   E x c e l     m 4 W e  r e g o i n g t o 0 0 : 0 0 : 0 8 . 8 - 0 0 : 0 0 : 1 3 . 9 < / N a m e > < T e x t > W e  r e   g o i n g   t o   c a l c u l a t e   t h e   s a l e s   c o m m i s s i o n   b a s e d   o f f   o f   t h e   n e t   r e v e n u e . < / T e x t > < B o o k M a r k E n t r y N a m e > B a s i c   M a t h   i n   E x c e l     m 4 0 0 : 0 0 : 0 8 . 8 < / B o o k M a r k E n t r y N a m e > < B o o k M a r k E x i t N a m e > B a s i c   M a t h   i n   E x c e l     m 4 0 0 : 0 0 : 1 3 . 9 < / B o o k M a r k E x i t N a m e > < B o o k M a r k E n t r y P o s i t i o n > 8 8 0 0 < / B o o k M a r k E n t r y P o s i t i o n > < B o o k M a r k E x i t P o s i t i o n > 1 3 9 0 0 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 0 5 1 a 1 b 2 f - 9 b 6 9 - 4 d e d - 8 a a b - 7 5 0 0 d a 4 2 1 4 b b < / I n t e r n a l I d > < N a m e > B a s i c   M a t h   i n   E x c e l     m 4 T o d o t h i s , 0 0 : 0 0 : 1 4 . 0 - 0 0 : 0 0 : 2 0 . 3 < / N a m e > < T e x t > T o   d o   t h i s ,   I   t a k e   t h e   s a l e s   p r i c e   a n d   s u b t r a c t   f r o m   i t   t h e   c o s t   o f   g o o d s   s o l d . < / T e x t > < B o o k M a r k E n t r y N a m e > B a s i c   M a t h   i n   E x c e l     m 4 0 0 : 0 0 : 1 4 . 0 < / B o o k M a r k E n t r y N a m e > < B o o k M a r k E x i t N a m e > B a s i c   M a t h   i n   E x c e l     m 4 0 0 : 0 0 : 2 0 . 3 < / B o o k M a r k E x i t N a m e > < B o o k M a r k E n t r y P o s i t i o n > 1 4 0 0 0 < / B o o k M a r k E n t r y P o s i t i o n > < B o o k M a r k E x i t P o s i t i o n > 2 0 3 0 0 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 f 9 0 2 8 9 4 d - a 9 3 5 - 4 6 7 8 - 8 8 f e - a 5 5 1 a 2 b d 1 3 9 3 < / I n t e r n a l I d > < N a m e > B a s i c   M a t h   i n   E x c e l     m 4 T h i s i s i n 0 0 : 0 0 : 2 0 . 4 - 0 0 : 0 0 : 2 4 . 5 < / N a m e > < T e x t > T h i s   i s   i n   p a r e n t h e s e s   t o   e n s u r e   i t   o c c u r s   f i r s t . < / T e x t > < B o o k M a r k E n t r y N a m e > B a s i c   M a t h   i n   E x c e l     m 4 0 0 : 0 0 : 2 0 . 4 < / B o o k M a r k E n t r y N a m e > < B o o k M a r k E x i t N a m e > B a s i c   M a t h   i n   E x c e l     m 4 0 0 : 0 0 : 2 4 . 5 < / B o o k M a r k E x i t N a m e > < B o o k M a r k E n t r y P o s i t i o n > 2 0 4 0 0 < / B o o k M a r k E n t r y P o s i t i o n > < B o o k M a r k E x i t P o s i t i o n > 2 4 5 3 3 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 8 c 8 e 1 f 2 5 - 8 4 8 f - 4 2 5 6 - 8 c e d - b b c 7 c 9 a 2 7 9 8 7 < / I n t e r n a l I d > < N a m e > B a s i c   M a t h   i n   E x c e l     m 4 I t h e n m u l t i p l y 0 0 : 0 0 : 2 4 . 6 - 0 0 : 0 0 : 3 4 . 2 < / N a m e > < T e x t > I   t h e n   m u l t i p l y   t h e   n e t   p r o f i t   b y   t h e   c o m m i s s i o n   p e r c e n t a g e   i n   B 4 ,   3 % .   T h i s   r e t u r n s   t h e   c o m m i s s i o n . < / T e x t > < B o o k M a r k E n t r y N a m e > B a s i c   M a t h   i n   E x c e l     m 4 0 0 : 0 0 : 2 4 . 6 < / B o o k M a r k E n t r y N a m e > < B o o k M a r k E x i t N a m e > B a s i c   M a t h   i n   E x c e l     m 4 0 0 : 0 0 : 3 4 . 2 < / B o o k M a r k E x i t N a m e > < B o o k M a r k E n t r y P o s i t i o n > 2 4 6 3 3 < / B o o k M a r k E n t r y P o s i t i o n > < B o o k M a r k E x i t P o s i t i o n > 3 4 2 6 7 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 7 f 5 7 c b 8 4 - 9 7 f 2 - 4 e d d - b 0 6 5 - f 5 0 7 b 3 7 1 4 6 4 1 < / I n t e r n a l I d > < N a m e > B a s i c   M a t h   i n   E x c e l     m 4 L e t  s t a k e a 0 0 : 0 0 : 3 4 . 3 - 0 0 : 0 0 : 3 7 . 7 < / N a m e > < T e x t > L e t  s   t a k e   a   l o o k   a t   h o w   t h i s   w o r k s   i n   a   f o r m u l a . < / T e x t > < B o o k M a r k E n t r y N a m e > B a s i c   M a t h   i n   E x c e l     m 4 0 0 : 0 0 : 3 4 . 3 < / B o o k M a r k E n t r y N a m e > < B o o k M a r k E x i t N a m e > B a s i c   M a t h   i n   E x c e l     m 4 0 0 : 0 0 : 3 7 . 7 < / B o o k M a r k E x i t N a m e > < B o o k M a r k E n t r y P o s i t i o n > 3 4 3 6 7 < / B o o k M a r k E n t r y P o s i t i o n > < B o o k M a r k E x i t P o s i t i o n > 3 7 7 0 0 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 8 a e f a d d f - c 9 4 2 - 4 3 a 5 - 9 5 4 b - 0 4 7 e 4 2 4 f 0 8 7 1 < / I n t e r n a l I d > < N a m e > B a s i c   M a t h   i n   E x c e l     m 4 B e c a u s e t h e c e l l 0 0 : 0 0 : 3 7 . 8 - 0 0 : 0 0 : 4 5 . 4 < / N a m e > < T e x t > B e c a u s e   t h e   c e l l   r e f e r e n c e s   a r e   i n   p a r e n t h e s e s ,   f i r s t   t h e   c o s t   o f   g o o d s   s o l d   i s   s u b t r a c t e d   f r o m   t h e   s a l e s   p r i c e . < / T e x t > < B o o k M a r k E n t r y N a m e > B a s i c   M a t h   i n   E x c e l     m 4 0 0 : 0 0 : 3 7 . 8 < / B o o k M a r k E n t r y N a m e > < B o o k M a r k E x i t N a m e > B a s i c   M a t h   i n   E x c e l     m 4 0 0 : 0 0 : 4 5 . 4 < / B o o k M a r k E x i t N a m e > < B o o k M a r k E n t r y P o s i t i o n > 3 7 8 0 0 < / B o o k M a r k E n t r y P o s i t i o n > < B o o k M a r k E x i t P o s i t i o n > 4 5 4 0 0 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 a e 2 5 7 8 e 1 - a 6 4 c - 4 d 3 d - a c 8 b - 5 8 6 5 e 0 4 a 4 3 d f < / I n t e r n a l I d > < N a m e > B a s i c   M a t h   i n   E x c e l     m 4 T h i s r e t u r n s a 0 0 : 0 0 : 4 5 . 5 - 0 0 : 0 0 : 4 9 . 5 < / N a m e > < T e x t > T h i s   r e t u r n s   a   n e t   p r o f i t   o f   $ 3 , 2 0 0 . < / T e x t > < B o o k M a r k E n t r y N a m e > B a s i c   M a t h   i n   E x c e l     m 4 0 0 : 0 0 : 4 5 . 5 < / B o o k M a r k E n t r y N a m e > < B o o k M a r k E x i t N a m e > B a s i c   M a t h   i n   E x c e l     m 4 0 0 : 0 0 : 4 9 . 5 < / B o o k M a r k E x i t N a m e > < B o o k M a r k E n t r y P o s i t i o n > 4 5 5 0 0 < / B o o k M a r k E n t r y P o s i t i o n > < B o o k M a r k E x i t P o s i t i o n > 4 9 5 6 7 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 f 9 f b 9 f 8 8 - 1 8 0 7 - 4 1 a 3 - 9 f 3 e - 5 9 a f 4 1 8 4 0 a 1 9 < / I n t e r n a l I d > < N a m e > B a s i c   M a t h   i n   E x c e l     m 4 T h i s i s t h e n 0 0 : 0 0 : 4 9 . 6 - 0 0 : 0 0 : 5 7 . 4 < / N a m e > < T e x t > T h i s   i s   t h e n   m u l t i p l i e d   b y   3 % ,   r e t u r n i n g   a   c o m m i s s i o n   o f   $ 9 6 . < / T e x t > < B o o k M a r k E n t r y N a m e > B a s i c   M a t h   i n   E x c e l     m 4 0 0 : 0 0 : 4 9 . 6 < / B o o k M a r k E n t r y N a m e > < B o o k M a r k E x i t N a m e > B a s i c   M a t h   i n   E x c e l     m 4 0 0 : 0 0 : 5 7 . 4 < / B o o k M a r k E x i t N a m e > < B o o k M a r k E n t r y P o s i t i o n > 4 9 6 6 7 < / B o o k M a r k E n t r y P o s i t i o n > < B o o k M a r k E x i t P o s i t i o n > 5 7 4 0 0 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 4 4 0 c 7 c 3 8 - 6 4 e b - 4 e 5 b - a 2 1 4 - a 1 4 d a 0 5 8 0 a c 2 < / I n t e r n a l I d > < N a m e > B a s i c   M a t h   i n   E x c e l     m 4 N o w w e  r e g o i n g 0 0 : 0 0 : 5 7 . 5 - 0 0 : 0 1 : 0 1 . 1 < / N a m e > < T e x t > N o w   w e  r e   g o i n g   t o   d e t e r m i n e   t h e   w e i g h t e d   s c o r e s   f o r   s t u d e n t s . < / T e x t > < B o o k M a r k E n t r y N a m e > B a s i c   M a t h   i n   E x c e l     m 4 0 0 : 0 0 : 5 7 . 5 < / B o o k M a r k E n t r y N a m e > < B o o k M a r k E x i t N a m e > B a s i c   M a t h   i n   E x c e l     m 4 0 0 : 0 1 : 0 1 . 1 < / B o o k M a r k E x i t N a m e > < B o o k M a r k E n t r y P o s i t i o n > 5 7 5 0 0 < / B o o k M a r k E n t r y P o s i t i o n > < B o o k M a r k E x i t P o s i t i o n > 6 1 1 6 7 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 3 c a 7 d a 8 f - 6 6 7 0 - 4 d f 7 - a 6 4 2 - c 4 7 7 1 1 9 b 1 1 5 e < / I n t e r n a l I d > < N a m e > B a s i c   M a t h   i n   E x c e l     m 4 B y w e i g h t e d s c o r e s , 0 0 : 0 1 : 0 1 . 2 - 0 0 : 0 1 : 0 8 . 2 < / N a m e > < T e x t > B y   w e i g h t e d   s c o r e s ,   I   m e a n   t h a t   d i f f e r e n t   t e s t s   a c c o u n t   f o r   a   d i f f e r e n t   p e r c e n t a g e   o f   t h e   s t u d e n t s    f i n a l   g r a d e . < / T e x t > < B o o k M a r k E n t r y N a m e > B a s i c   M a t h   i n   E x c e l     m 4 0 0 : 0 1 : 0 1 . 2 < / B o o k M a r k E n t r y N a m e > < B o o k M a r k E x i t N a m e > B a s i c   M a t h   i n   E x c e l     m 4 0 0 : 0 1 : 0 8 . 2 < / B o o k M a r k E x i t N a m e > < B o o k M a r k E n t r y P o s i t i o n > 6 1 2 6 7 < / B o o k M a r k E n t r y P o s i t i o n > < B o o k M a r k E x i t P o s i t i o n > 6 8 2 0 0 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 b 9 6 d 1 f 0 5 - 2 1 6 8 - 4 a 0 3 - b 3 9 e - b e 5 a 5 5 9 4 0 9 5 5 < / I n t e r n a l I d > < N a m e > B a s i c   M a t h   i n   E x c e l     m 4 T e s t s 1 a n d 0 0 : 0 1 : 0 8 . 3 - 0 0 : 0 1 : 2 0 . 3 < / N a m e > < T e x t > T e s t s   1   a n d   2   e a c h   a c c o u n t   f o r   1 0 %   a n d   t h e   m i d - t e r m   a n d   f i n a l   t e s t s   e a c h   a c c o u n t   f o r   4 0 % . < / T e x t > < B o o k M a r k E n t r y N a m e > B a s i c   M a t h   i n   E x c e l     m 4 0 0 : 0 1 : 0 8 . 3 < / B o o k M a r k E n t r y N a m e > < B o o k M a r k E x i t N a m e > B a s i c   M a t h   i n   E x c e l     m 4 0 0 : 0 1 : 2 0 . 3 < / B o o k M a r k E x i t N a m e > < B o o k M a r k E n t r y P o s i t i o n > 6 8 3 0 0 < / B o o k M a r k E n t r y P o s i t i o n > < B o o k M a r k E x i t P o s i t i o n > 8 0 3 6 7 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 f 4 9 2 8 9 7 8 - 3 4 c 5 - 4 b 1 b - a 3 8 d - 2 2 a f 6 8 2 6 8 d a d < / I n t e r n a l I d > < N a m e > B a s i c   M a t h   i n   E x c e l     m 4 T o d o t h i s , 0 0 : 0 1 : 2 0 . 4 - 0 0 : 0 1 : 2 6 . 8 < / N a m e > < T e x t > T o   d o   t h i s ,   I   m u l t i p l y   t h e   T e s t   1   s c o r e   f o r   B o b   b y   i t s   w e i g h t . < / T e x t > < B o o k M a r k E n t r y N a m e > B a s i c   M a t h   i n   E x c e l     m 4 0 0 : 0 1 : 2 0 . 4 < / B o o k M a r k E n t r y N a m e > < B o o k M a r k E x i t N a m e > B a s i c   M a t h   i n   E x c e l     m 4 0 0 : 0 1 : 2 6 . 8 < / B o o k M a r k E x i t N a m e > < B o o k M a r k E n t r y P o s i t i o n > 8 0 4 6 7 < / B o o k M a r k E n t r y P o s i t i o n > < B o o k M a r k E x i t P o s i t i o n > 8 6 8 6 7 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 2 a a e 2 b a 3 - 2 a 4 f - 4 3 e 8 - a 3 c 4 - 8 d 1 b 3 9 6 4 d 9 8 f < / I n t e r n a l I d > < N a m e > B a s i c   M a t h   i n   E x c e l     m 4 I p r e s s F 4 0 0 : 0 1 : 2 6 . 9 - 0 0 : 0 1 : 3 2 . 6 < / N a m e > < T e x t > I   p r e s s   F 4   a f t e r   I   s e l e c t   t h e   w e i g h t   v a l u e   i n   B 3   s o   t h a t   w h e n   I   c o p y   t h e   f o r m u l a , < / T e x t > < B o o k M a r k E n t r y N a m e > B a s i c   M a t h   i n   E x c e l     m 4 0 0 : 0 1 : 2 6 . 9 < / B o o k M a r k E n t r y N a m e > < B o o k M a r k E x i t N a m e > B a s i c   M a t h   i n   E x c e l     m 4 0 0 : 0 1 : 3 2 . 6 < / B o o k M a r k E x i t N a m e > < B o o k M a r k E n t r y P o s i t i o n > 8 6 9 6 7 < / B o o k M a r k E n t r y P o s i t i o n > < B o o k M a r k E x i t P o s i t i o n > 9 2 6 0 0 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 1 e a 6 7 c 0 0 - b e 5 a - 4 c 9 e - b 9 4 9 - b 2 a c c f 6 d c 5 a f < / I n t e r n a l I d > < N a m e > B a s i c   M a t h   i n   E x c e l     m 4 t h e w e i g h t f o r 0 0 : 0 1 : 3 2 . 7 - 0 0 : 0 1 : 3 7 . 1 < / N a m e > < T e x t > t h e   w e i g h t   f o r   t e s t   1   w i l l   a l w a y s   r e m a i n   c e l l   B 3 . < / T e x t > < B o o k M a r k E n t r y N a m e > B a s i c   M a t h   i n   E x c e l     m 4 0 0 : 0 1 : 3 2 . 7 < / B o o k M a r k E n t r y N a m e > < B o o k M a r k E x i t N a m e > B a s i c   M a t h   i n   E x c e l     m 4 0 0 : 0 1 : 3 7 . 1 < / B o o k M a r k E x i t N a m e > < B o o k M a r k E n t r y P o s i t i o n > 9 2 7 0 0 < / B o o k M a r k E n t r y P o s i t i o n > < B o o k M a r k E x i t P o s i t i o n > 9 7 1 3 3 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 4 c b 0 a 2 1 e - c 6 3 a - 4 c 8 2 - 8 5 b 4 - b 5 6 7 c f 3 a 5 5 a f < / I n t e r n a l I d > < N a m e > B a s i c   M a t h   i n   E x c e l     m 4 T h i s i s r e f e r r e d 0 0 : 0 1 : 3 7 . 2 - 0 0 : 0 1 : 4 1 . 1 < / N a m e > < T e x t > T h i s   i s   r e f e r r e d   t o   a s   a b s o l u t e   c e l l   r e f e r e n c e . < / T e x t > < B o o k M a r k E n t r y N a m e > B a s i c   M a t h   i n   E x c e l     m 4 0 0 : 0 1 : 3 7 . 2 < / B o o k M a r k E n t r y N a m e > < B o o k M a r k E x i t N a m e > B a s i c   M a t h   i n   E x c e l     m 4 0 0 : 0 1 : 4 1 . 1 < / B o o k M a r k E x i t N a m e > < B o o k M a r k E n t r y P o s i t i o n > 9 7 2 3 3 < / B o o k M a r k E n t r y P o s i t i o n > < B o o k M a r k E x i t P o s i t i o n > 1 0 1 1 3 3 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 7 8 7 e 9 8 e 7 - e b f 3 - 4 a 8 b - b 9 2 b - 3 4 1 b 1 b 6 0 3 a 5 3 < / I n t e r n a l I d > < N a m e > B a s i c   M a t h   i n   E x c e l     m 4 I t h e n a d d 0 0 : 0 1 : 4 1 . 2 - 0 0 : 0 1 : 4 7 . 9 < / N a m e > < T e x t > I   t h e n   a d d   B o b ' s   m i d - t e r m   s c o r e   m u l t i p l i e d   b y   i t s   w e i g h t   i n   B 4 ,   a n d   p r e s s   F 4   a g a i n . < / T e x t > < B o o k M a r k E n t r y N a m e > B a s i c   M a t h   i n   E x c e l     m 4 0 0 : 0 1 : 4 1 . 2 < / B o o k M a r k E n t r y N a m e > < B o o k M a r k E x i t N a m e > B a s i c   M a t h   i n   E x c e l     m 4 0 0 : 0 1 : 4 7 . 9 < / B o o k M a r k E x i t N a m e > < B o o k M a r k E n t r y P o s i t i o n > 1 0 1 2 3 3 < / B o o k M a r k E n t r y P o s i t i o n > < B o o k M a r k E x i t P o s i t i o n > 1 0 7 9 0 0 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 c 7 8 e 0 d a 3 - b 0 9 5 - 4 b c 2 - a 5 8 a - f 3 4 2 c 1 3 5 c d c 9 < / I n t e r n a l I d > < N a m e > B a s i c   M a t h   i n   E x c e l     m 4 I f o l l o w t h e 0 0 : 0 1 : 4 8 . 0 - 0 0 : 0 1 : 5 2 . 7 < / N a m e > < T e x t > I   f o l l o w   t h e   s a m e   s t e p s   f o r   T e s t   2   a n d   t h e   F i n a l   t e s t . < / T e x t > < B o o k M a r k E n t r y N a m e > B a s i c   M a t h   i n   E x c e l     m 4 0 0 : 0 1 : 4 8 . 0 < / B o o k M a r k E n t r y N a m e > < B o o k M a r k E x i t N a m e > B a s i c   M a t h   i n   E x c e l     m 4 0 0 : 0 1 : 5 2 . 7 < / B o o k M a r k E x i t N a m e > < B o o k M a r k E n t r y P o s i t i o n > 1 0 8 0 0 0 < / B o o k M a r k E n t r y P o s i t i o n > < B o o k M a r k E x i t P o s i t i o n > 1 1 2 7 0 0 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 a d 6 b f f e f - e 9 9 2 - 4 1 b e - b 0 6 a - 7 a d f 7 5 f 9 a e 6 7 < / I n t e r n a l I d > < N a m e > B a s i c   M a t h   i n   E x c e l     m 4 T o c o p y t h e 0 0 : 0 1 : 5 2 . 8 - 0 0 : 0 1 : 5 5 . 9 < / N a m e > < T e x t > T o   c o p y   t h e   f o r m u l a ,   I   c l i c k   t h e   c e l l , < / T e x t > < B o o k M a r k E n t r y N a m e > B a s i c   M a t h   i n   E x c e l     m 4 0 0 : 0 1 : 5 2 . 8 < / B o o k M a r k E n t r y N a m e > < B o o k M a r k E x i t N a m e > B a s i c   M a t h   i n   E x c e l     m 4 0 0 : 0 1 : 5 5 . 9 < / B o o k M a r k E x i t N a m e > < B o o k M a r k E n t r y P o s i t i o n > 1 1 2 8 0 0 < / B o o k M a r k E n t r y P o s i t i o n > < B o o k M a r k E x i t P o s i t i o n > 1 1 5 9 0 0 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 f 7 d a 6 3 0 0 - 0 5 4 2 - 4 2 9 3 - 9 5 b a - 9 6 6 7 c 0 b 4 a 3 5 0 < / I n t e r n a l I d > < N a m e > B a s i c   M a t h   i n   E x c e l     m 4 p u t t h e m o u s e 0 0 : 0 1 : 5 6 . 0 - 0 0 : 0 2 : 0 1 . 6 < / N a m e > < T e x t > p u t   t h e   m o u s e   p o i n t e r   o v e r   t h e   b o t t o m   r i g h t   h a n d   c o r n e r   o f   t h e   c e l l   u n t i l   I   g e t   a   b l a c k   +   s i g n , < / T e x t > < B o o k M a r k E n t r y N a m e > B a s i c   M a t h   i n   E x c e l     m 4 0 0 : 0 1 : 5 6 . 0 < / B o o k M a r k E n t r y N a m e > < B o o k M a r k E x i t N a m e > B a s i c   M a t h   i n   E x c e l     m 4 0 0 : 0 2 : 0 1 . 6 < / B o o k M a r k E x i t N a m e > < B o o k M a r k E n t r y P o s i t i o n > 1 1 6 0 0 0 < / B o o k M a r k E n t r y P o s i t i o n > < B o o k M a r k E x i t P o s i t i o n > 1 2 1 6 3 3 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 8 b 1 5 0 8 4 6 - 2 1 9 a - 4 f d 9 - 9 c 4 e - b 8 5 9 c 2 d 1 8 5 2 b < / I n t e r n a l I d > < N a m e > B a s i c   M a t h   i n   E x c e l     m 4 c l i c k t h e l e f t 0 0 : 0 2 : 0 1 . 7 - 0 0 : 0 2 : 0 7 . 3 < / N a m e > < T e x t > c l i c k   t h e   l e f t   m o u s e   b u t t o n ,   a n d   d r a g   t h e   b o r d e r   t o   t h e   r i g h t . < / T e x t > < B o o k M a r k E n t r y N a m e > B a s i c   M a t h   i n   E x c e l     m 4 0 0 : 0 2 : 0 1 . 7 < / B o o k M a r k E n t r y N a m e > < B o o k M a r k E x i t N a m e > B a s i c   M a t h   i n   E x c e l     m 4 0 0 : 0 2 : 0 7 . 3 < / B o o k M a r k E x i t N a m e > < B o o k M a r k E n t r y P o s i t i o n > 1 2 1 7 3 3 < / B o o k M a r k E n t r y P o s i t i o n > < B o o k M a r k E x i t P o s i t i o n > 1 2 7 3 0 0 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 4 0 0 2 1 a 1 9 - a 9 d 6 - 4 1 7 5 - a 2 3 7 - 6 d 1 e 3 a a 5 f c b 3 < / I n t e r n a l I d > < N a m e > B a s i c   M a t h   i n   E x c e l     m 4 H e r e a r e t h e 0 0 : 0 2 : 0 7 . 4 - 0 0 : 0 2 : 1 0 . 8 < / N a m e > < T e x t > H e r e   a r e   t h e   w e i g h t e d   s c o r e s   f o r   t h e   s t u d e n t s . < / T e x t > < B o o k M a r k E n t r y N a m e > B a s i c   M a t h   i n   E x c e l     m 4 0 0 : 0 2 : 0 7 . 4 < / B o o k M a r k E n t r y N a m e > < B o o k M a r k E x i t N a m e > B a s i c   M a t h   i n   E x c e l     m 4 0 0 : 0 2 : 1 0 . 8 < / B o o k M a r k E x i t N a m e > < B o o k M a r k E n t r y P o s i t i o n > 1 2 7 4 0 0 < / B o o k M a r k E n t r y P o s i t i o n > < B o o k M a r k E x i t P o s i t i o n > 1 3 0 8 6 7 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 3 a b 3 7 d 1 d - 7 d a b - 4 7 c 6 - b 8 6 5 - 3 5 f 6 c a d b 5 9 8 a < / I n t e r n a l I d > < N a m e > B a s i c   M a t h   i n   E x c e l     m 4 L e t  s t a k e a 0 0 : 0 2 : 1 0 . 9 - 0 0 : 0 2 : 1 6 . 6 < / N a m e > < T e x t > L e t  s   t a k e   a   l o o k   a t   w h a t  s   h a p p e n i n g   i n   t h i s   f o r m u l a   f o r   B o b ' s   w e i g h t e d   s c o r e . < / T e x t > < B o o k M a r k E n t r y N a m e > B a s i c   M a t h   i n   E x c e l     m 4 0 0 : 0 2 : 1 0 . 9 < / B o o k M a r k E n t r y N a m e > < B o o k M a r k E x i t N a m e > B a s i c   M a t h   i n   E x c e l     m 4 0 0 : 0 2 : 1 6 . 6 < / B o o k M a r k E x i t N a m e > < B o o k M a r k E n t r y P o s i t i o n > 1 3 0 9 6 7 < / B o o k M a r k E n t r y P o s i t i o n > < B o o k M a r k E x i t P o s i t i o n > 1 3 6 6 6 7 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 a b 0 f e f a d - 1 b 7 1 - 4 0 3 8 - 8 f 5 b - 6 3 a 0 7 6 c 2 8 6 a e < / I n t e r n a l I d > < N a m e > B a s i c   M a t h   i n   E x c e l     m 4 E a c h o f t h e 0 0 : 0 2 : 1 6 . 7 - 0 0 : 0 2 : 2 2 . 4 < / N a m e > < T e x t > E a c h   o f   t h e   t e s t   s c o r e s   a n d   t h e i r   w e i g h t s   a r e   m u l t i p l i e d ,   r e s u l t i n g   i n   t h i s   f o r m u l a . < / T e x t > < B o o k M a r k E n t r y N a m e > B a s i c   M a t h   i n   E x c e l     m 4 0 0 : 0 2 : 1 6 . 7 < / B o o k M a r k E n t r y N a m e > < B o o k M a r k E x i t N a m e > B a s i c   M a t h   i n   E x c e l     m 4 0 0 : 0 2 : 2 2 . 4 < / B o o k M a r k E x i t N a m e > < B o o k M a r k E n t r y P o s i t i o n > 1 3 6 7 6 7 < / B o o k M a r k E n t r y P o s i t i o n > < B o o k M a r k E x i t P o s i t i o n > 1 4 2 4 3 3 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 3 8 4 0 9 1 6 2 - 3 7 f 6 - 4 4 1 1 - b f 3 0 - 1 f c 4 b b e 6 c 0 9 d < / I n t e r n a l I d > < N a m e > B a s i c   M a t h   i n   E x c e l     m 4 T h e n t h e n u m b e r s 0 0 : 0 2 : 2 2 . 5 - 0 0 : 0 2 : 2 9 . 5 < / N a m e > < T e x t > T h e n   t h e   n u m b e r s   a r e   a d d e d   t o g e t h e r ,   r e s u l t i n g   i n   7 4 . 5 . < / T e x t > < B o o k M a r k E n t r y N a m e > B a s i c   M a t h   i n   E x c e l     m 4 0 0 : 0 2 : 2 2 . 5 < / B o o k M a r k E n t r y N a m e > < B o o k M a r k E x i t N a m e > B a s i c   M a t h   i n   E x c e l     m 4 0 0 : 0 2 : 2 9 . 5 < / B o o k M a r k E x i t N a m e > < B o o k M a r k E n t r y P o s i t i o n > 1 4 2 5 3 3 < / B o o k M a r k E n t r y P o s i t i o n > < B o o k M a r k E x i t P o s i t i o n > 1 4 9 5 3 3 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 3 e c 8 c 6 2 3 - 9 2 f 6 - 4 2 f 7 - 9 7 a 9 - a 9 9 2 c c 9 c 3 2 7 e < / I n t e r n a l I d > < N a m e > B a s i c   M a t h   i n   E x c e l     m 4 W h a t  s t h e v a l u e 0 0 : 0 2 : 2 9 . 6 - 0 0 : 0 2 : 3 3 . 4 < / N a m e > < T e x t > W h a t  s   t h e   v a l u e   r e t u r n e d   b y   t h i s   f o r m u l a ? < / T e x t > < B o o k M a r k E n t r y N a m e > B a s i c   M a t h   i n   E x c e l     m 4 0 0 : 0 2 : 2 9 . 6 < / B o o k M a r k E n t r y N a m e > < B o o k M a r k E x i t N a m e > B a s i c   M a t h   i n   E x c e l     m 4 0 0 : 0 2 : 3 3 . 4 < / B o o k M a r k E x i t N a m e > < B o o k M a r k E n t r y P o s i t i o n > 1 4 9 6 3 3 < / B o o k M a r k E n t r y P o s i t i o n > < B o o k M a r k E x i t P o s i t i o n > 1 5 3 4 6 7 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 0 8 9 c 1 5 3 6 - 2 f e b - 4 6 a 2 - 9 5 8 5 - 7 b 8 7 f 9 e f e 5 7 4 < / I n t e r n a l I d > < N a m e > B a s i c   M a t h   i n   E x c e l     m 4 F i r s t w e d o 0 0 : 0 2 : 3 3 . 5 - 0 0 : 0 2 : 4 3 . 3 < / N a m e > < T e x t > F i r s t   w e   d o   t h e   i n n e r   m o s t   p a r e n t h e s e s ,   5   m i n u s   3   i s   2 ,   r e s u l t i n g   i n   t h i s   f o r m u l a . < / T e x t > < B o o k M a r k E n t r y N a m e > B a s i c   M a t h   i n   E x c e l     m 4 0 0 : 0 2 : 3 3 . 5 < / B o o k M a r k E n t r y N a m e > < B o o k M a r k E x i t N a m e > B a s i c   M a t h   i n   E x c e l     m 4 0 0 : 0 2 : 4 3 . 3 < / B o o k M a r k E x i t N a m e > < B o o k M a r k E n t r y P o s i t i o n > 1 5 3 5 6 7 < / B o o k M a r k E n t r y P o s i t i o n > < B o o k M a r k E x i t P o s i t i o n > 1 6 3 3 0 0 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 c a f c 4 e 2 6 - 4 9 1 0 - 4 a e 4 - a e 4 b - 2 5 d 1 4 b 7 6 d 9 d d < / I n t e r n a l I d > < N a m e > B a s i c   M a t h   i n   E x c e l     m 4 N e x t w e d o 0 0 : 0 2 : 4 3 . 4 - 0 0 : 0 2 : 5 7 . 7 < / N a m e > < T e x t > N e x t   w e   d o   t h e   r e m a i n i n g   p a r e n t h e s e s ,   1 0   t i m e s   2   i s   2 0   a n d   1   m i n u s   4   i s   - 3 ,   r e s u l t i n g   i n   t h i s   f o r m u l a . < / T e x t > < B o o k M a r k E n t r y N a m e > B a s i c   M a t h   i n   E x c e l     m 4 0 0 : 0 2 : 4 3 . 4 < / B o o k M a r k E n t r y N a m e > < B o o k M a r k E x i t N a m e > B a s i c   M a t h   i n   E x c e l     m 4 0 0 : 0 2 : 5 7 . 7 < / B o o k M a r k E x i t N a m e > < B o o k M a r k E n t r y P o s i t i o n > 1 6 3 4 0 0 < / B o o k M a r k E n t r y P o s i t i o n > < B o o k M a r k E x i t P o s i t i o n > 1 7 7 7 3 3 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 9 9 6 e b f 3 8 - 5 f 1 a - 4 c 2 8 - a e 2 7 - 7 d f b c d a 5 c b 9 5 < / I n t e r n a l I d > < N a m e > B a s i c   M a t h   i n   E x c e l     m 4 N o w w e d o 0 0 : 0 2 : 5 7 . 8 - 0 0 : 0 3 : 1 4 . 9 < / N a m e > < T e x t > N o w   w e   d o   m u l t i p l i c a t i o n   a n d   d i v i s i o n ,   f r o m   l e f t   t o   r i g h t .   6   t i m e s   2 0   i s   1 2 0 ,   d i v i d e d   b y   3   i s   4 0 ,   r e s u l t i n g   i n   t h i s   f o r m u l a . < / T e x t > < B o o k M a r k E n t r y N a m e > B a s i c   M a t h   i n   E x c e l     m 4 0 0 : 0 2 : 5 7 . 8 < / B o o k M a r k E n t r y N a m e > < B o o k M a r k E x i t N a m e > B a s i c   M a t h   i n   E x c e l     m 4 0 0 : 0 3 : 1 4 . 9 < / B o o k M a r k E x i t N a m e > < B o o k M a r k E n t r y P o s i t i o n > 1 7 7 8 3 3 < / B o o k M a r k E n t r y P o s i t i o n > < B o o k M a r k E x i t P o s i t i o n > 1 9 4 9 0 0 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 7 b 0 c b 9 d 8 - d 6 f 8 - 4 c 8 d - b 0 6 7 - 4 6 d 8 d 0 4 9 a 7 4 b < / I n t e r n a l I d > < N a m e > B a s i c   M a t h   i n   E x c e l     m 4 L a s t l y , w e d o 0 0 : 0 3 : 1 5 . 0 - 0 0 : 0 3 : 2 8 . 8 < / N a m e > < T e x t > L a s t l y ,   w e   d o   a d d i t i o n   a n d   s u b t r a c t i o n   f r o m   l e f t   t o   r i g h t .   4   +   4 0   i s   4 4 ,   -   3   i s   4 1 . < / T e x t > < B o o k M a r k E n t r y N a m e > B a s i c   M a t h   i n   E x c e l     m 4 0 0 : 0 3 : 1 5 . 0 < / B o o k M a r k E n t r y N a m e > < B o o k M a r k E x i t N a m e > B a s i c   M a t h   i n   E x c e l     m 4 0 0 : 0 3 : 2 8 . 8 < / B o o k M a r k E x i t N a m e > < B o o k M a r k E n t r y P o s i t i o n > 1 9 5 0 0 0 < / B o o k M a r k E n t r y P o s i t i o n > < B o o k M a r k E x i t P o s i t i o n > 2 0 8 8 3 3 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 4 4 5 e 4 1 2 5 - 7 3 6 9 - 4 2 c 4 - 8 b 0 a - 9 2 2 7 a 7 f d 9 3 5 1 < / I n t e r n a l I d > < N a m e > B a s i c   M a t h   i n   E x c e l     m 4 Y o u c a n u s e 0 0 : 0 3 : 2 8 . 9 - 0 0 : 0 3 : 3 4 . 7 < / N a m e > < T e x t > Y o u   c a n   u s e   f u n c t i o n s   i n   f o r m u l a s   w i t h   m u l t i p l e   o p e r a t o r s ,   i n c l u d i n g   n e s t e d   p a r e n t h e s e s . < / T e x t > < B o o k M a r k E n t r y N a m e > B a s i c   M a t h   i n   E x c e l     m 4 0 0 : 0 3 : 2 8 . 9 < / B o o k M a r k E n t r y N a m e > < B o o k M a r k E x i t N a m e > B a s i c   M a t h   i n   E x c e l     m 4 0 0 : 0 3 : 3 4 . 7 < / B o o k M a r k E x i t N a m e > < B o o k M a r k E n t r y P o s i t i o n > 2 0 8 9 3 3 < / B o o k M a r k E n t r y P o s i t i o n > < B o o k M a r k E x i t P o s i t i o n > 2 1 4 7 3 3 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 c 7 1 c 9 c 9 f - 0 4 8 c - 4 b 6 5 - b 8 6 0 - 0 4 e d 8 6 9 5 2 e a d < / I n t e r n a l I d > < N a m e > B a s i c   M a t h   i n   E x c e l     m 4 F u n c t i o n s a n d c e l l 0 0 : 0 3 : 3 4 . 8 - 0 0 : 0 3 : 4 0 . 4 < / N a m e > < T e x t > F u n c t i o n s   a n d   c e l l   r e f e r e n c e s   a r e   e v a l u a t e d   a n d   t r e a t e d   a s   t h e i r   r e s u l t i n g   n u m b e r s . < / T e x t > < B o o k M a r k E n t r y N a m e > B a s i c   M a t h   i n   E x c e l     m 4 0 0 : 0 3 : 3 4 . 8 < / B o o k M a r k E n t r y N a m e > < B o o k M a r k E x i t N a m e > B a s i c   M a t h   i n   E x c e l     m 4 0 0 : 0 3 : 4 0 . 4 < / B o o k M a r k E x i t N a m e > < B o o k M a r k E n t r y P o s i t i o n > 2 1 4 8 3 3 < / B o o k M a r k E n t r y P o s i t i o n > < B o o k M a r k E x i t P o s i t i o n > 2 2 0 4 6 7 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 2 d 7 d 6 3 e 0 - 1 2 2 6 - 4 1 d 3 - a 1 c 4 - f 7 0 2 3 8 8 a 0 1 9 0 < / I n t e r n a l I d > < N a m e > B a s i c   M a t h   i n   E x c e l     m 4 T h e p a r e n t h e s e s t h a t 0 0 : 0 3 : 4 0 . 5 - 0 0 : 0 3 : 4 6 . 9 < / N a m e > < T e x t > T h e   p a r e n t h e s e s   t h a t   f o l l o w   a   f u n c t i o n   n a m e   a c t   o n l y   a s   a   c o n t a i n e r   f o r   t h e   f u n c t i o n  s   a r g u m e n t s , < / T e x t > < B o o k M a r k E n t r y N a m e > B a s i c   M a t h   i n   E x c e l     m 4 0 0 : 0 3 : 4 0 . 5 < / B o o k M a r k E n t r y N a m e > < B o o k M a r k E x i t N a m e > B a s i c   M a t h   i n   E x c e l     m 4 0 0 : 0 3 : 4 6 . 9 < / B o o k M a r k E x i t N a m e > < B o o k M a r k E n t r y P o s i t i o n > 2 2 0 5 6 7 < / B o o k M a r k E n t r y P o s i t i o n > < B o o k M a r k E x i t P o s i t i o n > 2 2 6 9 0 0 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 f c d b 0 0 d f - 0 5 1 e - 4 2 b c - a 4 6 9 - b 6 c 7 e 2 0 3 9 e a 1 < / I n t e r n a l I d > < N a m e > B a s i c   M a t h   i n   E x c e l     m 4 s u c h a s n u m b e r s 0 0 : 0 3 : 4 7 . 0 - 0 0 : 0 3 : 5 4 . 3 < / N a m e > < T e x t > s u c h   a s   n u m b e r s   o r   c e l l   r e f e r e n c e s ,   a n d   d o n  t   a f f e c t   t h e   o r d e r   o f   o p e r a t i o n s   i n   a   f o r m u l a . < / T e x t > < B o o k M a r k E n t r y N a m e > B a s i c   M a t h   i n   E x c e l     m 4 0 0 : 0 3 : 4 7 . 0 < / B o o k M a r k E n t r y N a m e > < B o o k M a r k E x i t N a m e > B a s i c   M a t h   i n   E x c e l     m 4 0 0 : 0 3 : 5 4 . 3 < / B o o k M a r k E x i t N a m e > < B o o k M a r k E n t r y P o s i t i o n > 2 2 7 0 0 0 < / B o o k M a r k E n t r y P o s i t i o n > < B o o k M a r k E x i t P o s i t i o n > 2 3 4 3 0 0 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 f a a 7 e 4 f 5 - 4 3 5 e - 4 f 8 d - a 8 a b - 6 3 0 c 0 b 8 3 5 b 2 5 < / I n t e r n a l I d > < N a m e > B a s i c   M a t h   i n   E x c e l     m 4 L e t  s t a k e a 0 0 : 0 3 : 5 4 . 4 - 0 0 : 0 3 : 5 7 . 8 < / N a m e > < T e x t > L e t  s   t a k e   a   l o o k   a t   w h a t  s   h a p p e n i n g   i n   t h i s   f o r m u l a . < / T e x t > < B o o k M a r k E n t r y N a m e > B a s i c   M a t h   i n   E x c e l     m 4 0 0 : 0 3 : 5 4 . 4 < / B o o k M a r k E n t r y N a m e > < B o o k M a r k E x i t N a m e > B a s i c   M a t h   i n   E x c e l     m 4 0 0 : 0 3 : 5 7 . 8 < / B o o k M a r k E x i t N a m e > < B o o k M a r k E n t r y P o s i t i o n > 2 3 4 4 0 0 < / B o o k M a r k E n t r y P o s i t i o n > < B o o k M a r k E x i t P o s i t i o n > 2 3 7 8 6 7 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 e 3 5 2 b a 7 a - a c f e - 4 3 b f - b d 5 f - 7 e 2 2 1 7 8 6 b 9 7 f < / I n t e r n a l I d > < N a m e > B a s i c   M a t h   i n   E x c e l     m 4 T h e F u n c t i o n s a n d 0 0 : 0 3 : 5 7 . 9 - 0 0 : 0 4 : 0 3 . 2 < / N a m e > < T e x t > T h e   F u n c t i o n s   a n d   c e l l   r e f e r e n c e s   a r e   e v a l u a t e d ,   r e s u l t i n g   i n   t h i s   f o r m u l a . < / T e x t > < B o o k M a r k E n t r y N a m e > B a s i c   M a t h   i n   E x c e l     m 4 0 0 : 0 3 : 5 7 . 9 < / B o o k M a r k E n t r y N a m e > < B o o k M a r k E x i t N a m e > B a s i c   M a t h   i n   E x c e l     m 4 0 0 : 0 4 : 0 3 . 2 < / B o o k M a r k E x i t N a m e > < B o o k M a r k E n t r y P o s i t i o n > 2 3 7 9 6 7 < / B o o k M a r k E n t r y P o s i t i o n > < B o o k M a r k E x i t P o s i t i o n > 2 4 3 2 3 3 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 1 1 6 b 9 b c 6 - c 3 8 2 - 4 1 0 9 - a 7 4 4 - 5 5 9 5 4 a d 8 e 1 e b < / I n t e r n a l I d > < N a m e > B a s i c   M a t h   i n   E x c e l     m 4 T h e o p e r a t i o n s i n 0 0 : 0 4 : 0 3 . 3 - 0 0 : 0 4 : 1 2 . 3 < / N a m e > < T e x t > T h e   o p e r a t i o n s   i n   p a r e n t h e s e s   o c c u r   f i r s t ,   r e s u l t i n g   i n   a   f o r m u l a   o f   1 2   m i n u s   3 ,   a n d   t h i s   i s   9 . < / T e x t > < B o o k M a r k E n t r y N a m e > B a s i c   M a t h   i n   E x c e l     m 4 0 0 : 0 4 : 0 3 . 3 < / B o o k M a r k E n t r y N a m e > < B o o k M a r k E x i t N a m e > B a s i c   M a t h   i n   E x c e l     m 4 0 0 : 0 4 : 1 2 . 3 < / B o o k M a r k E x i t N a m e > < B o o k M a r k E n t r y P o s i t i o n > 2 4 3 3 3 3 < / B o o k M a r k E n t r y P o s i t i o n > < B o o k M a r k E x i t P o s i t i o n > 2 5 2 3 0 0 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 9 a 6 0 c a 7 3 - f d 0 b - 4 a 0 c - a 4 0 f - f 9 a 6 3 0 4 6 c e 9 0 < / I n t e r n a l I d > < N a m e > B a s i c   M a t h   i n   E x c e l     m 4 N o w y o u  v e g o t 0 0 : 0 4 : 1 2 . 4 - 0 0 : 0 4 : 1 6 . 4 < / N a m e > < T e x t > N o w   y o u  v e   g o t   a   p r e t t y   g o o d   i d e a   a b o u t   h o w   t o   d o   b a s i c   m a t h   i n   E x c e l . < / T e x t > < B o o k M a r k E n t r y N a m e > B a s i c   M a t h   i n   E x c e l     m 4 0 0 : 0 4 : 1 2 . 4 < / B o o k M a r k E n t r y N a m e > < B o o k M a r k E x i t N a m e > B a s i c   M a t h   i n   E x c e l     m 4 0 0 : 0 4 : 1 6 . 4 < / B o o k M a r k E x i t N a m e > < B o o k M a r k E n t r y P o s i t i o n > 2 5 2 4 0 0 < / B o o k M a r k E n t r y P o s i t i o n > < B o o k M a r k E x i t P o s i t i o n > 2 5 6 4 3 3 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 7 7 b 9 4 e 8 8 - 2 5 8 b - 4 4 f c - b 3 b 7 - 4 f d d 7 d 2 c c c a a < / I n t e r n a l I d > < N a m e > B a s i c   M a t h   i n   E x c e l     m 4 O f c o u r s e , t h e r e  s 0 0 : 0 4 : 1 6 . 5 - 0 0 : 0 4 : 1 8 . 2 < / N a m e > < T e x t > O f   c o u r s e ,   t h e r e  s   m o r e   t o   l e a r n . < / T e x t > < B o o k M a r k E n t r y N a m e > B a s i c   M a t h   i n   E x c e l     m 4 0 0 : 0 4 : 1 6 . 5 < / B o o k M a r k E n t r y N a m e > < B o o k M a r k E x i t N a m e > B a s i c   M a t h   i n   E x c e l     m 4 0 0 : 0 4 : 1 8 . 2 < / B o o k M a r k E x i t N a m e > < B o o k M a r k E n t r y P o s i t i o n > 2 5 6 5 3 3 < / B o o k M a r k E n t r y P o s i t i o n > < B o o k M a r k E x i t P o s i t i o n > 2 5 8 2 6 7 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 7 d c 2 9 3 0 7 - 0 4 e 3 - 4 6 1 f - 8 a a 9 - 3 9 7 2 5 2 e d e 0 c 5 < / I n t e r n a l I d > < N a m e > B a s i c   M a t h   i n   E x c e l     m 4 S o c h e c k o u t 0 0 : 0 4 : 1 8 . 3 - 0 0 : 0 4 : 2 4 . 7 < / N a m e > < T e x t > S o   c h e c k   o u t   t h e   c o u r s e   s u m m a r y   a t   t h e   e n d ,   a n d   b e s t   o f   a l l ,   e x p l o r e   E x c e l   2 0 1 3   o n   y o u r   o w n . < / T e x t > < B o o k M a r k E n t r y N a m e > B a s i c   M a t h   i n   E x c e l     m 4 0 0 : 0 4 : 1 8 . 3 < / B o o k M a r k E n t r y N a m e > < B o o k M a r k E x i t N a m e > B a s i c   M a t h   i n   E x c e l     m 4 0 0 : 0 4 : 2 4 . 7 < / B o o k M a r k E x i t N a m e > < B o o k M a r k E n t r y P o s i t i o n > 2 5 8 3 6 7 < / B o o k M a r k E n t r y P o s i t i o n > < B o o k M a r k E x i t P o s i t i o n > 2 6 4 7 3 3 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1EA3E51A-9A3B-43AE-A84D-10B1AE8B5E85}">
  <ds:schemaRefs>
    <ds:schemaRef ds:uri="http://www.w3.org/2001/XMLSchema"/>
  </ds:schemaRefs>
</ds:datastoreItem>
</file>

<file path=customXml/itemProps2.xml><?xml version="1.0" encoding="utf-8"?>
<ds:datastoreItem xmlns:ds="http://schemas.openxmlformats.org/officeDocument/2006/customXml" ds:itemID="{212CAB81-B58E-481F-AAD7-861F712C3B1D}">
  <ds:schemaRefs>
    <ds:schemaRef ds:uri="http://www.w3.org/2001/XMLSchema"/>
  </ds:schemaRefs>
</ds:datastoreItem>
</file>

<file path=customXml/itemProps3.xml><?xml version="1.0" encoding="utf-8"?>
<ds:datastoreItem xmlns:ds="http://schemas.openxmlformats.org/officeDocument/2006/customXml" ds:itemID="{6EC2CB33-8105-43EB-8DE2-60F0971C4E24}">
  <ds:schemaRefs>
    <ds:schemaRef ds:uri="http://www.w3.org/2001/XMLSchema"/>
  </ds:schemaRefs>
</ds:datastoreItem>
</file>

<file path=customXml/itemProps4.xml><?xml version="1.0" encoding="utf-8"?>
<ds:datastoreItem xmlns:ds="http://schemas.openxmlformats.org/officeDocument/2006/customXml" ds:itemID="{61CE86FF-8EA3-427E-8D1B-019E7CBBA13E}">
  <ds:schemaRefs>
    <ds:schemaRef ds:uri="http://www.w3.org/2001/XMLSchema"/>
  </ds:schemaRefs>
</ds:datastoreItem>
</file>

<file path=customXml/itemProps5.xml><?xml version="1.0" encoding="utf-8"?>
<ds:datastoreItem xmlns:ds="http://schemas.openxmlformats.org/officeDocument/2006/customXml" ds:itemID="{2B60031C-5856-454E-8A95-187AF43A2F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openxmlformats.org/package/2006/metadata/core-properties"/>
    <ds:schemaRef ds:uri="http://schemas.microsoft.com/office/2006/metadata/properties"/>
  </ds:schemaRefs>
</ds:datastoreItem>
</file>

<file path=customXml/itemProps6.xml><?xml version="1.0" encoding="utf-8"?>
<ds:datastoreItem xmlns:ds="http://schemas.openxmlformats.org/officeDocument/2006/customXml" ds:itemID="{A4F04AF9-FF67-43CF-9618-C5B674ABB8C1}">
  <ds:schemaRefs>
    <ds:schemaRef ds:uri="http://www.w3.org/2001/XMLSchema"/>
  </ds:schemaRefs>
</ds:datastoreItem>
</file>

<file path=customXml/itemProps7.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8.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9.xml><?xml version="1.0" encoding="utf-8"?>
<ds:datastoreItem xmlns:ds="http://schemas.openxmlformats.org/officeDocument/2006/customXml" ds:itemID="{E5A6BC58-6BA0-4F51-8C29-6FE1E96A2604}">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7289</TotalTime>
  <Words>2639</Words>
  <Application>Microsoft Office PowerPoint</Application>
  <PresentationFormat>Custom</PresentationFormat>
  <Paragraphs>290</Paragraphs>
  <Slides>8</Slides>
  <Notes>1</Notes>
  <HiddenSlides>0</HiddenSlides>
  <MMClips>4</MMClips>
  <ScaleCrop>false</ScaleCrop>
  <HeadingPairs>
    <vt:vector size="4" baseType="variant">
      <vt:variant>
        <vt:lpstr>Theme</vt:lpstr>
      </vt:variant>
      <vt:variant>
        <vt:i4>6</vt:i4>
      </vt:variant>
      <vt:variant>
        <vt:lpstr>Slide Titles</vt:lpstr>
      </vt:variant>
      <vt:variant>
        <vt:i4>8</vt:i4>
      </vt:variant>
    </vt:vector>
  </HeadingPairs>
  <TitlesOfParts>
    <vt:vector size="14"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Wilcox</dc:creator>
  <cp:lastModifiedBy>v-miyaki</cp:lastModifiedBy>
  <cp:revision>257</cp:revision>
  <dcterms:created xsi:type="dcterms:W3CDTF">2012-03-12T21:21:52Z</dcterms:created>
  <dcterms:modified xsi:type="dcterms:W3CDTF">2013-01-05T00:32:49Z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