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6"/>
    <p:sldMasterId id="2147483669" r:id="rId7"/>
    <p:sldMasterId id="2147483681" r:id="rId8"/>
    <p:sldMasterId id="2147483693" r:id="rId9"/>
    <p:sldMasterId id="2147483705" r:id="rId10"/>
    <p:sldMasterId id="2147483717" r:id="rId11"/>
  </p:sldMasterIdLst>
  <p:notesMasterIdLst>
    <p:notesMasterId r:id="rId21"/>
  </p:notesMasterIdLst>
  <p:sldIdLst>
    <p:sldId id="376" r:id="rId12"/>
    <p:sldId id="368" r:id="rId13"/>
    <p:sldId id="372" r:id="rId14"/>
    <p:sldId id="371" r:id="rId15"/>
    <p:sldId id="369" r:id="rId16"/>
    <p:sldId id="370" r:id="rId17"/>
    <p:sldId id="375" r:id="rId18"/>
    <p:sldId id="373" r:id="rId19"/>
    <p:sldId id="374" r:id="rId20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76"/>
            <p14:sldId id="368"/>
            <p14:sldId id="372"/>
            <p14:sldId id="371"/>
            <p14:sldId id="369"/>
            <p14:sldId id="370"/>
            <p14:sldId id="375"/>
            <p14:sldId id="373"/>
            <p14:sldId id="37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6145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10" autoAdjust="0"/>
    <p:restoredTop sz="99900" autoAdjust="0"/>
  </p:normalViewPr>
  <p:slideViewPr>
    <p:cSldViewPr>
      <p:cViewPr varScale="1">
        <p:scale>
          <a:sx n="76" d="100"/>
          <a:sy n="76" d="100"/>
        </p:scale>
        <p:origin x="-528" y="-108"/>
      </p:cViewPr>
      <p:guideLst>
        <p:guide orient="horz" pos="6145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Master" Target="slideMasters/slideMaster6.xml"/><Relationship Id="rId24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4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12/11/2012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9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6.xml"/><Relationship Id="rId5" Type="http://schemas.openxmlformats.org/officeDocument/2006/relationships/slide" Target="../slides/slide9.xml"/><Relationship Id="rId4" Type="http://schemas.openxmlformats.org/officeDocument/2006/relationships/image" Target="../media/image3.tmp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12/11/2012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12/11/2012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12/11/2012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12/11/2012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12/11/2012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12/11/2012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12/11/2012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12/11/2012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12/11/2012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591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21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296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417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202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22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491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62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22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55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12/11/2012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0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20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664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19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43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86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547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70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328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40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55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1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373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6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6548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974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796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71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698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12/11/2012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828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742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90781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7938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013716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52804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45318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136785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0924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387348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12/11/2012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9890895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552350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29872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717754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75339074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29102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868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09339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7925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12/11/2012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12/11/2012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12/11/2012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12/11/2012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7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3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1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5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6.xml"/><Relationship Id="rId18" Type="http://schemas.openxmlformats.org/officeDocument/2006/relationships/image" Target="../media/image11.png"/><Relationship Id="rId3" Type="http://schemas.openxmlformats.org/officeDocument/2006/relationships/tags" Target="../tags/tag1.xml"/><Relationship Id="rId21" Type="http://schemas.openxmlformats.org/officeDocument/2006/relationships/image" Target="../media/image13.png"/><Relationship Id="rId7" Type="http://schemas.openxmlformats.org/officeDocument/2006/relationships/slide" Target="slide3.xml"/><Relationship Id="rId12" Type="http://schemas.openxmlformats.org/officeDocument/2006/relationships/image" Target="../media/image8.png"/><Relationship Id="rId17" Type="http://schemas.openxmlformats.org/officeDocument/2006/relationships/slide" Target="slide8.xml"/><Relationship Id="rId2" Type="http://schemas.openxmlformats.org/officeDocument/2006/relationships/video" Target="../media/media1.mp4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24" Type="http://schemas.openxmlformats.org/officeDocument/2006/relationships/image" Target="../media/image15.png"/><Relationship Id="rId5" Type="http://schemas.openxmlformats.org/officeDocument/2006/relationships/slide" Target="slide2.xml"/><Relationship Id="rId15" Type="http://schemas.openxmlformats.org/officeDocument/2006/relationships/slide" Target="slide7.xml"/><Relationship Id="rId23" Type="http://schemas.openxmlformats.org/officeDocument/2006/relationships/image" Target="../media/image14.png"/><Relationship Id="rId10" Type="http://schemas.openxmlformats.org/officeDocument/2006/relationships/image" Target="../media/image7.png"/><Relationship Id="rId19" Type="http://schemas.openxmlformats.org/officeDocument/2006/relationships/slide" Target="slide9.xml"/><Relationship Id="rId4" Type="http://schemas.openxmlformats.org/officeDocument/2006/relationships/slideLayout" Target="../slideLayouts/slideLayout5.xml"/><Relationship Id="rId9" Type="http://schemas.openxmlformats.org/officeDocument/2006/relationships/slide" Target="slide4.xml"/><Relationship Id="rId14" Type="http://schemas.openxmlformats.org/officeDocument/2006/relationships/image" Target="../media/image9.png"/><Relationship Id="rId22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9.png"/><Relationship Id="rId18" Type="http://schemas.openxmlformats.org/officeDocument/2006/relationships/slide" Target="slide9.xml"/><Relationship Id="rId3" Type="http://schemas.openxmlformats.org/officeDocument/2006/relationships/tags" Target="../tags/tag2.xml"/><Relationship Id="rId21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slide" Target="slide3.xml"/><Relationship Id="rId17" Type="http://schemas.openxmlformats.org/officeDocument/2006/relationships/image" Target="../media/image11.png"/><Relationship Id="rId25" Type="http://schemas.openxmlformats.org/officeDocument/2006/relationships/image" Target="../media/image5.png"/><Relationship Id="rId2" Type="http://schemas.openxmlformats.org/officeDocument/2006/relationships/video" Target="../media/media2.mp4"/><Relationship Id="rId16" Type="http://schemas.openxmlformats.org/officeDocument/2006/relationships/slide" Target="slide8.xml"/><Relationship Id="rId20" Type="http://schemas.openxmlformats.org/officeDocument/2006/relationships/image" Target="../media/image13.png"/><Relationship Id="rId1" Type="http://schemas.microsoft.com/office/2007/relationships/media" Target="../media/media2.mp4"/><Relationship Id="rId6" Type="http://schemas.openxmlformats.org/officeDocument/2006/relationships/slide" Target="slide5.xml"/><Relationship Id="rId11" Type="http://schemas.openxmlformats.org/officeDocument/2006/relationships/image" Target="../media/image8.png"/><Relationship Id="rId24" Type="http://schemas.openxmlformats.org/officeDocument/2006/relationships/image" Target="../media/image17.png"/><Relationship Id="rId5" Type="http://schemas.openxmlformats.org/officeDocument/2006/relationships/slide" Target="slide2.xml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10" Type="http://schemas.openxmlformats.org/officeDocument/2006/relationships/slide" Target="slide4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7.png"/><Relationship Id="rId14" Type="http://schemas.openxmlformats.org/officeDocument/2006/relationships/slide" Target="slide7.xml"/><Relationship Id="rId2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7.xml"/><Relationship Id="rId18" Type="http://schemas.openxmlformats.org/officeDocument/2006/relationships/image" Target="../media/image12.png"/><Relationship Id="rId3" Type="http://schemas.openxmlformats.org/officeDocument/2006/relationships/tags" Target="../tags/tag3.xml"/><Relationship Id="rId21" Type="http://schemas.openxmlformats.org/officeDocument/2006/relationships/image" Target="../media/image14.png"/><Relationship Id="rId7" Type="http://schemas.openxmlformats.org/officeDocument/2006/relationships/slide" Target="slide6.xml"/><Relationship Id="rId12" Type="http://schemas.openxmlformats.org/officeDocument/2006/relationships/image" Target="../media/image9.png"/><Relationship Id="rId17" Type="http://schemas.openxmlformats.org/officeDocument/2006/relationships/slide" Target="slide9.xml"/><Relationship Id="rId25" Type="http://schemas.openxmlformats.org/officeDocument/2006/relationships/image" Target="../media/image5.png"/><Relationship Id="rId2" Type="http://schemas.openxmlformats.org/officeDocument/2006/relationships/video" Target="../media/media3.mp4"/><Relationship Id="rId16" Type="http://schemas.openxmlformats.org/officeDocument/2006/relationships/image" Target="../media/image11.png"/><Relationship Id="rId20" Type="http://schemas.microsoft.com/office/2007/relationships/hdphoto" Target="../media/hdphoto1.wdp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11" Type="http://schemas.openxmlformats.org/officeDocument/2006/relationships/slide" Target="slide3.xml"/><Relationship Id="rId24" Type="http://schemas.openxmlformats.org/officeDocument/2006/relationships/slide" Target="slide2.xml"/><Relationship Id="rId5" Type="http://schemas.openxmlformats.org/officeDocument/2006/relationships/slide" Target="slide5.xml"/><Relationship Id="rId15" Type="http://schemas.openxmlformats.org/officeDocument/2006/relationships/slide" Target="slide8.xml"/><Relationship Id="rId23" Type="http://schemas.openxmlformats.org/officeDocument/2006/relationships/image" Target="../media/image18.png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5.xml"/><Relationship Id="rId9" Type="http://schemas.openxmlformats.org/officeDocument/2006/relationships/slide" Target="slide4.xml"/><Relationship Id="rId14" Type="http://schemas.openxmlformats.org/officeDocument/2006/relationships/image" Target="../media/image10.png"/><Relationship Id="rId2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7.xml"/><Relationship Id="rId18" Type="http://schemas.openxmlformats.org/officeDocument/2006/relationships/image" Target="../media/image12.png"/><Relationship Id="rId3" Type="http://schemas.openxmlformats.org/officeDocument/2006/relationships/tags" Target="../tags/tag4.xml"/><Relationship Id="rId21" Type="http://schemas.openxmlformats.org/officeDocument/2006/relationships/image" Target="../media/image14.png"/><Relationship Id="rId7" Type="http://schemas.openxmlformats.org/officeDocument/2006/relationships/slide" Target="slide6.xml"/><Relationship Id="rId12" Type="http://schemas.openxmlformats.org/officeDocument/2006/relationships/image" Target="../media/image9.png"/><Relationship Id="rId17" Type="http://schemas.openxmlformats.org/officeDocument/2006/relationships/slide" Target="slide9.xml"/><Relationship Id="rId25" Type="http://schemas.openxmlformats.org/officeDocument/2006/relationships/image" Target="../media/image5.png"/><Relationship Id="rId2" Type="http://schemas.openxmlformats.org/officeDocument/2006/relationships/video" Target="../media/media4.mp4"/><Relationship Id="rId16" Type="http://schemas.openxmlformats.org/officeDocument/2006/relationships/image" Target="../media/image11.png"/><Relationship Id="rId20" Type="http://schemas.microsoft.com/office/2007/relationships/hdphoto" Target="../media/hdphoto1.wdp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11" Type="http://schemas.openxmlformats.org/officeDocument/2006/relationships/slide" Target="slide3.xml"/><Relationship Id="rId24" Type="http://schemas.openxmlformats.org/officeDocument/2006/relationships/slide" Target="slide2.xml"/><Relationship Id="rId5" Type="http://schemas.openxmlformats.org/officeDocument/2006/relationships/slide" Target="slide5.xml"/><Relationship Id="rId15" Type="http://schemas.openxmlformats.org/officeDocument/2006/relationships/slide" Target="slide8.xml"/><Relationship Id="rId23" Type="http://schemas.openxmlformats.org/officeDocument/2006/relationships/image" Target="../media/image19.png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5.xml"/><Relationship Id="rId9" Type="http://schemas.openxmlformats.org/officeDocument/2006/relationships/slide" Target="slide4.xml"/><Relationship Id="rId14" Type="http://schemas.openxmlformats.org/officeDocument/2006/relationships/image" Target="../media/image10.png"/><Relationship Id="rId2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7.xml"/><Relationship Id="rId18" Type="http://schemas.openxmlformats.org/officeDocument/2006/relationships/image" Target="../media/image12.png"/><Relationship Id="rId3" Type="http://schemas.openxmlformats.org/officeDocument/2006/relationships/tags" Target="../tags/tag5.xml"/><Relationship Id="rId21" Type="http://schemas.openxmlformats.org/officeDocument/2006/relationships/image" Target="../media/image14.png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17" Type="http://schemas.openxmlformats.org/officeDocument/2006/relationships/slide" Target="slide9.xml"/><Relationship Id="rId25" Type="http://schemas.openxmlformats.org/officeDocument/2006/relationships/image" Target="../media/image5.png"/><Relationship Id="rId2" Type="http://schemas.openxmlformats.org/officeDocument/2006/relationships/video" Target="../media/media5.mp4"/><Relationship Id="rId16" Type="http://schemas.openxmlformats.org/officeDocument/2006/relationships/image" Target="../media/image11.png"/><Relationship Id="rId20" Type="http://schemas.microsoft.com/office/2007/relationships/hdphoto" Target="../media/hdphoto1.wdp"/><Relationship Id="rId1" Type="http://schemas.microsoft.com/office/2007/relationships/media" Target="../media/media5.mp4"/><Relationship Id="rId6" Type="http://schemas.openxmlformats.org/officeDocument/2006/relationships/image" Target="../media/image6.png"/><Relationship Id="rId11" Type="http://schemas.openxmlformats.org/officeDocument/2006/relationships/slide" Target="slide6.xml"/><Relationship Id="rId24" Type="http://schemas.openxmlformats.org/officeDocument/2006/relationships/slide" Target="slide2.xml"/><Relationship Id="rId5" Type="http://schemas.openxmlformats.org/officeDocument/2006/relationships/slide" Target="slide3.xml"/><Relationship Id="rId15" Type="http://schemas.openxmlformats.org/officeDocument/2006/relationships/slide" Target="slide8.xml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5.xml"/><Relationship Id="rId9" Type="http://schemas.openxmlformats.org/officeDocument/2006/relationships/slide" Target="slide5.xml"/><Relationship Id="rId14" Type="http://schemas.openxmlformats.org/officeDocument/2006/relationships/image" Target="../media/image10.png"/><Relationship Id="rId2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5.xml"/><Relationship Id="rId18" Type="http://schemas.openxmlformats.org/officeDocument/2006/relationships/image" Target="../media/image8.png"/><Relationship Id="rId3" Type="http://schemas.openxmlformats.org/officeDocument/2006/relationships/hyperlink" Target="http://office.microsoft.com/en-us/powerpoint-help/basic-tasks-for-creating-a-powerpoint-2013-presentation-HA102809627.aspx?CTT=1" TargetMode="External"/><Relationship Id="rId21" Type="http://schemas.openxmlformats.org/officeDocument/2006/relationships/image" Target="../media/image14.png"/><Relationship Id="rId7" Type="http://schemas.openxmlformats.org/officeDocument/2006/relationships/image" Target="../media/image10.png"/><Relationship Id="rId12" Type="http://schemas.openxmlformats.org/officeDocument/2006/relationships/slide" Target="slide7.xml"/><Relationship Id="rId17" Type="http://schemas.openxmlformats.org/officeDocument/2006/relationships/slide" Target="slide4.xml"/><Relationship Id="rId2" Type="http://schemas.openxmlformats.org/officeDocument/2006/relationships/hyperlink" Target="http://office.microsoft.com/redir/FX101782702.aspx" TargetMode="Externa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png"/><Relationship Id="rId11" Type="http://schemas.openxmlformats.org/officeDocument/2006/relationships/image" Target="../media/image16.png"/><Relationship Id="rId24" Type="http://schemas.openxmlformats.org/officeDocument/2006/relationships/image" Target="../media/image5.png"/><Relationship Id="rId5" Type="http://schemas.openxmlformats.org/officeDocument/2006/relationships/slide" Target="slide8.xml"/><Relationship Id="rId15" Type="http://schemas.openxmlformats.org/officeDocument/2006/relationships/slide" Target="slide6.xml"/><Relationship Id="rId23" Type="http://schemas.openxmlformats.org/officeDocument/2006/relationships/slide" Target="slide2.xml"/><Relationship Id="rId10" Type="http://schemas.openxmlformats.org/officeDocument/2006/relationships/image" Target="../media/image12.png"/><Relationship Id="rId19" Type="http://schemas.openxmlformats.org/officeDocument/2006/relationships/slide" Target="slide3.xml"/><Relationship Id="rId4" Type="http://schemas.openxmlformats.org/officeDocument/2006/relationships/hyperlink" Target="http://office.microsoft.com/en-us/powerpoint-help/what-s-new-in-powerpoint-2013-HA102809628.aspx?CTT=5&amp;origin=HA102809627" TargetMode="External"/><Relationship Id="rId9" Type="http://schemas.openxmlformats.org/officeDocument/2006/relationships/image" Target="../media/image11.png"/><Relationship Id="rId14" Type="http://schemas.openxmlformats.org/officeDocument/2006/relationships/image" Target="../media/image6.png"/><Relationship Id="rId2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slide" Target="slide8.xml"/><Relationship Id="rId26" Type="http://schemas.openxmlformats.org/officeDocument/2006/relationships/slide" Target="slide2.xml"/><Relationship Id="rId3" Type="http://schemas.openxmlformats.org/officeDocument/2006/relationships/slide" Target="slide7.xml"/><Relationship Id="rId21" Type="http://schemas.openxmlformats.org/officeDocument/2006/relationships/image" Target="../media/image22.png"/><Relationship Id="rId7" Type="http://schemas.openxmlformats.org/officeDocument/2006/relationships/slide" Target="slide6.xml"/><Relationship Id="rId12" Type="http://schemas.openxmlformats.org/officeDocument/2006/relationships/image" Target="../media/image9.png"/><Relationship Id="rId17" Type="http://schemas.openxmlformats.org/officeDocument/2006/relationships/image" Target="../media/image16.png"/><Relationship Id="rId25" Type="http://schemas.openxmlformats.org/officeDocument/2006/relationships/image" Target="../media/image1.png"/><Relationship Id="rId2" Type="http://schemas.openxmlformats.org/officeDocument/2006/relationships/hyperlink" Target="http://office.microsoft.com/redir/FX101782702.aspx" TargetMode="External"/><Relationship Id="rId16" Type="http://schemas.openxmlformats.org/officeDocument/2006/relationships/image" Target="../media/image12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11" Type="http://schemas.openxmlformats.org/officeDocument/2006/relationships/slide" Target="slide3.xml"/><Relationship Id="rId24" Type="http://schemas.openxmlformats.org/officeDocument/2006/relationships/image" Target="../media/image14.png"/><Relationship Id="rId5" Type="http://schemas.openxmlformats.org/officeDocument/2006/relationships/slide" Target="slide5.xml"/><Relationship Id="rId15" Type="http://schemas.openxmlformats.org/officeDocument/2006/relationships/image" Target="../media/image11.png"/><Relationship Id="rId23" Type="http://schemas.openxmlformats.org/officeDocument/2006/relationships/hyperlink" Target="http://office.microsoft.com/en-us/outlook-help/feedback-RZ101809884.aspx?section=10" TargetMode="External"/><Relationship Id="rId10" Type="http://schemas.openxmlformats.org/officeDocument/2006/relationships/image" Target="../media/image8.png"/><Relationship Id="rId19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openxmlformats.org/officeDocument/2006/relationships/slide" Target="slide9.xml"/><Relationship Id="rId22" Type="http://schemas.openxmlformats.org/officeDocument/2006/relationships/hyperlink" Target="http://office.microsoft.com/redir/RZ102925085.aspx?CTT=1&amp;section=2" TargetMode="External"/><Relationship Id="rId27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1.png"/><Relationship Id="rId3" Type="http://schemas.openxmlformats.org/officeDocument/2006/relationships/image" Target="../media/image2.png"/><Relationship Id="rId21" Type="http://schemas.openxmlformats.org/officeDocument/2006/relationships/slide" Target="slide2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slide" Target="slide8.xml"/><Relationship Id="rId25" Type="http://schemas.openxmlformats.org/officeDocument/2006/relationships/hyperlink" Target="http://office.microsoft.com/redir/XT103864844.aspx" TargetMode="External"/><Relationship Id="rId2" Type="http://schemas.openxmlformats.org/officeDocument/2006/relationships/slide" Target="slide7.xml"/><Relationship Id="rId16" Type="http://schemas.openxmlformats.org/officeDocument/2006/relationships/image" Target="../media/image16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6" Type="http://schemas.openxmlformats.org/officeDocument/2006/relationships/slide" Target="slide6.xml"/><Relationship Id="rId11" Type="http://schemas.openxmlformats.org/officeDocument/2006/relationships/image" Target="../media/image9.png"/><Relationship Id="rId24" Type="http://schemas.openxmlformats.org/officeDocument/2006/relationships/hyperlink" Target="http://office.microsoft.com/redir/XT103834044.aspx" TargetMode="External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23" Type="http://schemas.openxmlformats.org/officeDocument/2006/relationships/hyperlink" Target="http://office.microsoft.com/redir/XT101907941.aspx" TargetMode="External"/><Relationship Id="rId10" Type="http://schemas.openxmlformats.org/officeDocument/2006/relationships/slide" Target="slide3.xml"/><Relationship Id="rId19" Type="http://schemas.openxmlformats.org/officeDocument/2006/relationships/image" Target="../media/image23.png"/><Relationship Id="rId4" Type="http://schemas.openxmlformats.org/officeDocument/2006/relationships/slide" Target="slide5.xml"/><Relationship Id="rId9" Type="http://schemas.openxmlformats.org/officeDocument/2006/relationships/image" Target="../media/image8.png"/><Relationship Id="rId14" Type="http://schemas.openxmlformats.org/officeDocument/2006/relationships/image" Target="../media/image11.png"/><Relationship Id="rId2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7696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Create your first PowerPoint 2013 presentation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7115" y="1906587"/>
            <a:ext cx="12287042" cy="2000250"/>
            <a:chOff x="1249360" y="1689099"/>
            <a:chExt cx="9906000" cy="2000250"/>
          </a:xfrm>
        </p:grpSpPr>
        <p:sp>
          <p:nvSpPr>
            <p:cNvPr id="8" name="Text Placeholder 2"/>
            <p:cNvSpPr txBox="1">
              <a:spLocks/>
            </p:cNvSpPr>
            <p:nvPr/>
          </p:nvSpPr>
          <p:spPr>
            <a:xfrm>
              <a:off x="1249360" y="3003549"/>
              <a:ext cx="9906000" cy="685800"/>
            </a:xfrm>
            <a:prstGeom prst="rect">
              <a:avLst/>
            </a:prstGeom>
            <a:noFill/>
          </p:spPr>
          <p:txBody>
            <a:bodyPr/>
            <a:lstStyle>
              <a:lvl1pPr marL="259591" indent="-25959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24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1pPr>
              <a:lvl2pPr marL="472742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472742" algn="l"/>
                </a:tabLst>
                <a:defRPr sz="21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2pPr>
              <a:lvl3pPr marL="685891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8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3pPr>
              <a:lvl4pPr marL="1112192" indent="-16790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685891" algn="l"/>
                </a:tabLst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4pPr>
              <a:lvl5pPr marL="1284856" indent="-172664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5pPr>
              <a:lvl6pPr marL="1886126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058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990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922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  <a:defRPr/>
              </a:pP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then press F5 or click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Slide Show 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&gt;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From Beginning 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to start the course. </a:t>
              </a:r>
              <a:endParaRPr lang="en-US" sz="3200" dirty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49360" y="1689099"/>
              <a:ext cx="974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In the message bar, click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Enable Editing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, </a:t>
              </a:r>
              <a:endParaRPr lang="en-US" sz="3200" dirty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6025" y="2506702"/>
              <a:ext cx="5952381" cy="32381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50098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edia Placeholder 6">
            <a:hlinkClick r:id="rId5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</p:spPr>
      </p:pic>
      <p:pic>
        <p:nvPicPr>
          <p:cNvPr id="36" name="Media Placeholder 35">
            <a:hlinkClick r:id="rId7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9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11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13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15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17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19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662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Create your first PowerPoint 2013 presentation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Save and print</a:t>
            </a:r>
          </a:p>
        </p:txBody>
      </p:sp>
      <p:sp>
        <p:nvSpPr>
          <p:cNvPr id="64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Insert things</a:t>
            </a: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Finalize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Run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1:49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2:37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2:02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1:20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2:05</a:t>
            </a:r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Get started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  <a:latin typeface="Segoe Light" pitchFamily="34" charset="0"/>
              </a:rPr>
              <a:t>1</a:t>
            </a:r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56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PowerPoint2013CreateFirst_m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41456" y="1042987"/>
            <a:ext cx="10510702" cy="6601968"/>
          </a:xfrm>
        </p:spPr>
      </p:pic>
      <p:sp useBgFill="1">
        <p:nvSpPr>
          <p:cNvPr id="26" name="CCShade"/>
          <p:cNvSpPr/>
          <p:nvPr/>
        </p:nvSpPr>
        <p:spPr>
          <a:xfrm>
            <a:off x="1158081" y="6975030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042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hlinkClick r:id="rId5" action="ppaction://hlinksldjump"/>
          </p:cNvPr>
          <p:cNvSpPr/>
          <p:nvPr/>
        </p:nvSpPr>
        <p:spPr>
          <a:xfrm>
            <a:off x="1200584" y="848469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6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8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10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12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14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16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18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662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Create your first PowerPoint 2013 presentation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64" name="Media Placeholder 35">
            <a:hlinkClick r:id="rId12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5" name="Media Placeholder 36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6" name="Media Placeholder 37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67" name="Media Placeholder 38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pic>
        <p:nvPicPr>
          <p:cNvPr id="68" name="Media Placeholder 39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  <a:prstGeom prst="rect">
            <a:avLst/>
          </a:prstGeom>
        </p:spPr>
      </p:pic>
      <p:pic>
        <p:nvPicPr>
          <p:cNvPr id="69" name="Media Placeholder 40">
            <a:hlinkClick r:id="rId16" action="ppaction://hlinksldjump"/>
          </p:cNvPr>
          <p:cNvPicPr preferRelativeResize="0"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8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3" name="PowerPoint2013CreateFirst_m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43806" y="1042987"/>
            <a:ext cx="10510702" cy="6601968"/>
          </a:xfrm>
        </p:spPr>
      </p:pic>
      <p:pic>
        <p:nvPicPr>
          <p:cNvPr id="42" name="Media Placeholder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47" name="Rectangle 46">
            <a:hlinkClick r:id="rId5" action="ppaction://hlinksldjump"/>
          </p:cNvPr>
          <p:cNvSpPr/>
          <p:nvPr/>
        </p:nvSpPr>
        <p:spPr>
          <a:xfrm>
            <a:off x="1200584" y="848164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Save and print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Insert things</a:t>
            </a: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Finalize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Run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1:49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2:37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2:02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1:20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2:05</a:t>
            </a: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Get started</a:t>
            </a:r>
          </a:p>
        </p:txBody>
      </p:sp>
      <p:sp useBgFill="1">
        <p:nvSpPr>
          <p:cNvPr id="26" name="CCShade"/>
          <p:cNvSpPr/>
          <p:nvPr/>
        </p:nvSpPr>
        <p:spPr>
          <a:xfrm>
            <a:off x="1145494" y="6975030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81124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5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7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9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11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13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15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17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662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Create your first PowerPoint 2013 presentation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64" name="Media Placeholder 35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5" name="Media Placeholder 36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6" name="Media Placeholder 37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67" name="Media Placeholder 38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pic>
        <p:nvPicPr>
          <p:cNvPr id="68" name="Media Placeholder 39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  <a:prstGeom prst="rect">
            <a:avLst/>
          </a:prstGeom>
        </p:spPr>
      </p:pic>
      <p:pic>
        <p:nvPicPr>
          <p:cNvPr id="69" name="Media Placeholder 40">
            <a:hlinkClick r:id="rId15" action="ppaction://hlinksldjump"/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  <a:prstGeom prst="rect">
            <a:avLst/>
          </a:prstGeom>
        </p:spPr>
      </p:pic>
      <p:sp>
        <p:nvSpPr>
          <p:cNvPr id="75" name="Rectangle 74">
            <a:hlinkClick r:id="rId11" action="ppaction://hlinksldjump"/>
          </p:cNvPr>
          <p:cNvSpPr/>
          <p:nvPr/>
        </p:nvSpPr>
        <p:spPr>
          <a:xfrm>
            <a:off x="2549189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7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3" name="PowerPoint2013CreateFirst_m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43806" y="1042987"/>
            <a:ext cx="10510702" cy="6601968"/>
          </a:xfrm>
        </p:spPr>
      </p:pic>
      <p:pic>
        <p:nvPicPr>
          <p:cNvPr id="42" name="Media Placeholder 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48" name="Rectangle 47">
            <a:hlinkClick r:id="rId24" action="ppaction://hlinksldjump"/>
          </p:cNvPr>
          <p:cNvSpPr/>
          <p:nvPr/>
        </p:nvSpPr>
        <p:spPr>
          <a:xfrm>
            <a:off x="1200584" y="848164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Save and print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Insert things</a:t>
            </a:r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Finalize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Run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1:49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2:37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2:02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1:20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2:05</a:t>
            </a:r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Get started</a:t>
            </a:r>
          </a:p>
        </p:txBody>
      </p:sp>
      <p:sp useBgFill="1">
        <p:nvSpPr>
          <p:cNvPr id="26" name="CCShade"/>
          <p:cNvSpPr/>
          <p:nvPr/>
        </p:nvSpPr>
        <p:spPr>
          <a:xfrm>
            <a:off x="1143762" y="6965505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92111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5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7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9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11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13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15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17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662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Create your first PowerPoint 2013 presentation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64" name="Media Placeholder 35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5" name="Media Placeholder 36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6" name="Media Placeholder 37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67" name="Media Placeholder 38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pic>
        <p:nvPicPr>
          <p:cNvPr id="68" name="Media Placeholder 39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  <a:prstGeom prst="rect">
            <a:avLst/>
          </a:prstGeom>
        </p:spPr>
      </p:pic>
      <p:pic>
        <p:nvPicPr>
          <p:cNvPr id="69" name="Media Placeholder 40">
            <a:hlinkClick r:id="rId15" action="ppaction://hlinksldjump"/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  <a:prstGeom prst="rect">
            <a:avLst/>
          </a:prstGeom>
        </p:spPr>
      </p:pic>
      <p:sp>
        <p:nvSpPr>
          <p:cNvPr id="74" name="Rectangle 73">
            <a:hlinkClick r:id="rId9" action="ppaction://hlinksldjump"/>
          </p:cNvPr>
          <p:cNvSpPr/>
          <p:nvPr/>
        </p:nvSpPr>
        <p:spPr>
          <a:xfrm>
            <a:off x="3902644" y="848271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hlinkClick r:id="rId11" action="ppaction://hlinksldjump"/>
          </p:cNvPr>
          <p:cNvSpPr/>
          <p:nvPr/>
        </p:nvSpPr>
        <p:spPr>
          <a:xfrm>
            <a:off x="2549189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4/5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7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3" name="PowerPoint2013CreateFirst_m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43806" y="1042987"/>
            <a:ext cx="10510702" cy="6601968"/>
          </a:xfrm>
        </p:spPr>
      </p:pic>
      <p:pic>
        <p:nvPicPr>
          <p:cNvPr id="42" name="Media Placeholder 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48" name="Rectangle 47">
            <a:hlinkClick r:id="rId24" action="ppaction://hlinksldjump"/>
          </p:cNvPr>
          <p:cNvSpPr/>
          <p:nvPr/>
        </p:nvSpPr>
        <p:spPr>
          <a:xfrm>
            <a:off x="1200584" y="848164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Save and print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Insert things</a:t>
            </a: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Finalize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Run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1:49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2:37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2:02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1:20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2:05</a:t>
            </a:r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Get started</a:t>
            </a:r>
          </a:p>
        </p:txBody>
      </p:sp>
      <p:sp useBgFill="1">
        <p:nvSpPr>
          <p:cNvPr id="26" name="CCShade"/>
          <p:cNvSpPr/>
          <p:nvPr/>
        </p:nvSpPr>
        <p:spPr>
          <a:xfrm>
            <a:off x="1167606" y="6965505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674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Media Placeholder 35">
            <a:hlinkClick r:id="rId5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7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9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11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13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15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17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5252636" y="848601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3906302" y="848271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545531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15206" y="487209"/>
            <a:ext cx="7662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Create your first PowerPoint 2013 presentation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0"/>
          </p:nvPr>
        </p:nvSpPr>
        <p:spPr/>
      </p:sp>
      <p:sp>
        <p:nvSpPr>
          <p:cNvPr id="42" name="TextBox 41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5/5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59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PowerPoint2013CreateFirst_m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43806" y="1042987"/>
            <a:ext cx="10510702" cy="6601968"/>
          </a:xfrm>
        </p:spPr>
      </p:pic>
      <p:pic>
        <p:nvPicPr>
          <p:cNvPr id="47" name="Media Placeholder 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48" name="Rectangle 47">
            <a:hlinkClick r:id="rId24" action="ppaction://hlinksldjump"/>
          </p:cNvPr>
          <p:cNvSpPr/>
          <p:nvPr/>
        </p:nvSpPr>
        <p:spPr>
          <a:xfrm>
            <a:off x="1200584" y="848164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Save and print</a:t>
            </a: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Insert things</a:t>
            </a: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Finalize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Run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1:49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2:02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1:20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2:05</a:t>
            </a:r>
          </a:p>
        </p:txBody>
      </p:sp>
      <p:sp>
        <p:nvSpPr>
          <p:cNvPr id="67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Get started</a:t>
            </a:r>
          </a:p>
        </p:txBody>
      </p:sp>
      <p:sp useBgFill="1">
        <p:nvSpPr>
          <p:cNvPr id="26" name="CCShade"/>
          <p:cNvSpPr/>
          <p:nvPr/>
        </p:nvSpPr>
        <p:spPr>
          <a:xfrm>
            <a:off x="1145494" y="6965505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8542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715847" y="2973387"/>
            <a:ext cx="4376498" cy="1905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 marL="238793" indent="-238793"/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238793" indent="-238793"/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3"/>
              </a:rPr>
              <a:t>Basic tasks for creating a PowerPoint 2013 presentation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238793" indent="-238793"/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4"/>
              </a:rPr>
              <a:t>What's new in PowerPoint 2013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Start using PowerPoint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PowerPoint presentations work like slide shows. To convey a message or a story, you break it down into slides. Think of each slide as a blank canvas for the pictures, words, and shapes that will help you build your story.</a:t>
            </a:r>
            <a:endParaRPr lang="en-US" sz="1500" b="1" dirty="0">
              <a:solidFill>
                <a:srgbClr val="C0000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500" b="1" dirty="0">
              <a:solidFill>
                <a:srgbClr val="C0000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Save your presentation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Click </a:t>
            </a:r>
            <a:r>
              <a:rPr lang="en-US" sz="1500" b="1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File </a:t>
            </a:r>
            <a:r>
              <a:rPr lang="en-US" sz="15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&gt; </a:t>
            </a:r>
            <a:r>
              <a:rPr lang="en-US" sz="1500" b="1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Save</a:t>
            </a:r>
            <a:r>
              <a:rPr lang="en-US" sz="15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pick or browse to a folder, type a name for your presentation in the </a:t>
            </a:r>
            <a:r>
              <a:rPr lang="en-US" sz="1500" b="1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File name</a:t>
            </a:r>
            <a:r>
              <a:rPr lang="en-US" sz="15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box, and click </a:t>
            </a:r>
            <a:r>
              <a:rPr lang="en-US" sz="1500" b="1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Save</a:t>
            </a:r>
            <a:r>
              <a:rPr lang="en-US" sz="15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And save your work as you go - hit </a:t>
            </a:r>
            <a:r>
              <a:rPr lang="en-US" sz="1500" dirty="0" err="1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Ctrl+S</a:t>
            </a:r>
            <a:r>
              <a:rPr lang="en-US" sz="15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often.</a:t>
            </a:r>
            <a:endParaRPr lang="en-US" sz="15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5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Insert some things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On the </a:t>
            </a:r>
            <a:r>
              <a:rPr lang="en-US" sz="15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Insert</a:t>
            </a: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 tab, you can add pictures, shapes, SmartArt graphics, charts, and more to get away from a presentation full of bullet points and make your presentation more visually interesting.</a:t>
            </a:r>
          </a:p>
          <a:p>
            <a:pPr marL="0" indent="0">
              <a:spcBef>
                <a:spcPts val="0"/>
              </a:spcBef>
              <a:buNone/>
            </a:pPr>
            <a:endParaRPr lang="en-US" sz="15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Finalize and review</a:t>
            </a:r>
          </a:p>
          <a:p>
            <a:pPr marL="0" lvl="0" indent="0">
              <a:buNone/>
            </a:pP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On the </a:t>
            </a:r>
            <a:r>
              <a:rPr lang="en-US" sz="15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Design</a:t>
            </a: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 tab, click the </a:t>
            </a:r>
            <a:r>
              <a:rPr lang="en-US" sz="15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Themes</a:t>
            </a: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 gallery to apply professional designs. And preview your slide </a:t>
            </a:r>
            <a:r>
              <a:rPr lang="en-US" sz="15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show before </a:t>
            </a: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delivering it to your audience. You can even get review comments on it from others</a:t>
            </a:r>
            <a:r>
              <a:rPr lang="en-US" sz="15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5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6744775" y="1246748"/>
            <a:ext cx="4347570" cy="1574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Prepare </a:t>
            </a: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and run your presentation. </a:t>
            </a:r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Learn about the advantages of using Presenter view. On the </a:t>
            </a:r>
            <a:r>
              <a:rPr lang="en-US" sz="15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</a:t>
            </a: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 tab, check the </a:t>
            </a:r>
            <a:r>
              <a:rPr lang="en-US" sz="15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Use Presenter View</a:t>
            </a: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 box.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0" name="Media Placeholder 39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1" name="Media Placeholder 40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2" name="Media Placeholder 42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4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5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300390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300390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1" name="Media Placeholder 39">
            <a:hlinkClick r:id="rId12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2" name="Media Placeholder 40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/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/>
              <a:t>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09643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summary—Create your first PowerPoint 2013 presentation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63" name="Media Placeholder 35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4" name="Media Placeholder 36">
            <a:hlinkClick r:id="rId15" action="ppaction://hlinksldjump"/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5" name="Media Placeholder 37">
            <a:hlinkClick r:id="rId17" action="ppaction://hlinksldjump"/>
          </p:cNvPr>
          <p:cNvPicPr preferRelativeResize="0"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66" name="Media Placeholder 38">
            <a:hlinkClick r:id="rId19" action="ppaction://hlinksldjump"/>
          </p:cNvPr>
          <p:cNvPicPr preferRelativeResize="0"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pic>
        <p:nvPicPr>
          <p:cNvPr id="67" name="Media Placeholder 35">
            <a:hlinkClick r:id="rId19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8" name="Media Placeholder 36">
            <a:hlinkClick r:id="rId17" action="ppaction://hlinksldjump"/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9" name="Media Placeholder 37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70" name="Media Placeholder 38">
            <a:hlinkClick r:id="rId15" action="ppaction://hlinksldjump"/>
          </p:cNvPr>
          <p:cNvPicPr preferRelativeResize="0"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sp>
        <p:nvSpPr>
          <p:cNvPr id="71" name="Rectangle 70">
            <a:hlinkClick r:id="rId15" action="ppaction://hlinksldjump"/>
          </p:cNvPr>
          <p:cNvSpPr/>
          <p:nvPr/>
        </p:nvSpPr>
        <p:spPr>
          <a:xfrm>
            <a:off x="6604256" y="848840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2" name="Rectangle 71">
            <a:hlinkClick r:id="rId13" action="ppaction://hlinksldjump"/>
          </p:cNvPr>
          <p:cNvSpPr/>
          <p:nvPr/>
        </p:nvSpPr>
        <p:spPr>
          <a:xfrm>
            <a:off x="5252636" y="848384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Rectangle 72">
            <a:hlinkClick r:id="rId17" action="ppaction://hlinksldjump"/>
          </p:cNvPr>
          <p:cNvSpPr/>
          <p:nvPr/>
        </p:nvSpPr>
        <p:spPr>
          <a:xfrm>
            <a:off x="3902644" y="848421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4" name="Rectangle 73">
            <a:hlinkClick r:id="rId19" action="ppaction://hlinksldjump"/>
          </p:cNvPr>
          <p:cNvSpPr/>
          <p:nvPr/>
        </p:nvSpPr>
        <p:spPr>
          <a:xfrm>
            <a:off x="2549189" y="8484210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8" name="Media Placeholder 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0" name="Rectangle 49">
            <a:hlinkClick r:id="rId23" action="ppaction://hlinksldjump"/>
          </p:cNvPr>
          <p:cNvSpPr/>
          <p:nvPr/>
        </p:nvSpPr>
        <p:spPr>
          <a:xfrm>
            <a:off x="1200584" y="848164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Save and print</a:t>
            </a: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Insert things</a:t>
            </a:r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Finalize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Run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1:49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2:37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2:02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1:20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2:05</a:t>
            </a: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Get started</a:t>
            </a:r>
          </a:p>
        </p:txBody>
      </p:sp>
    </p:spTree>
    <p:extLst>
      <p:ext uri="{BB962C8B-B14F-4D97-AF65-F5344CB8AC3E}">
        <p14:creationId xmlns:p14="http://schemas.microsoft.com/office/powerpoint/2010/main" val="210717381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18948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6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17" name="Media Placeholder 35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18" name="Media Placeholder 36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19" name="Media Placeholder 37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20" name="Media Placeholder 38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21" name="Media Placeholder 39">
            <a:hlinkClick r:id="rId3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2" name="Media Placeholder 40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3" name="Media Placeholder 42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5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8" name="Media Placeholder 35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29" name="Media Placeholder 36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30" name="Media Placeholder 37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31" name="Media Placeholder 38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32" name="Media Placeholder 39">
            <a:hlinkClick r:id="rId3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3" name="Media Placeholder 40">
            <a:hlinkClick r:id="rId18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5" name="Rectangle 34">
            <a:hlinkClick r:id="rId3" action="ppaction://hlinksldjump"/>
          </p:cNvPr>
          <p:cNvSpPr/>
          <p:nvPr/>
        </p:nvSpPr>
        <p:spPr>
          <a:xfrm>
            <a:off x="7958550" y="848666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6" name="Rectangle 35">
            <a:hlinkClick r:id="rId7" action="ppaction://hlinksldjump"/>
          </p:cNvPr>
          <p:cNvSpPr/>
          <p:nvPr/>
        </p:nvSpPr>
        <p:spPr>
          <a:xfrm>
            <a:off x="6604256" y="848488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hlinkClick r:id="rId5" action="ppaction://hlinksldjump"/>
          </p:cNvPr>
          <p:cNvSpPr/>
          <p:nvPr/>
        </p:nvSpPr>
        <p:spPr>
          <a:xfrm>
            <a:off x="5252636" y="8483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8" name="Rectangle 37">
            <a:hlinkClick r:id="rId9" action="ppaction://hlinksldjump"/>
          </p:cNvPr>
          <p:cNvSpPr/>
          <p:nvPr/>
        </p:nvSpPr>
        <p:spPr>
          <a:xfrm>
            <a:off x="3906302" y="848069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9" name="Rectangle 38">
            <a:hlinkClick r:id="rId11" action="ppaction://hlinksldjump"/>
          </p:cNvPr>
          <p:cNvSpPr/>
          <p:nvPr/>
        </p:nvSpPr>
        <p:spPr>
          <a:xfrm>
            <a:off x="2549192" y="848434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9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6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6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22"/>
              </a:rPr>
              <a:t>Please tell us what you think</a:t>
            </a: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23"/>
            </a:endParaRPr>
          </a:p>
        </p:txBody>
      </p:sp>
      <p:pic>
        <p:nvPicPr>
          <p:cNvPr id="54" name="Picture 5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3" name="Media Placeholder 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6" name="Rectangle 55">
            <a:hlinkClick r:id="rId26" action="ppaction://hlinksldjump"/>
          </p:cNvPr>
          <p:cNvSpPr/>
          <p:nvPr/>
        </p:nvSpPr>
        <p:spPr>
          <a:xfrm>
            <a:off x="1200584" y="848164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Save and print</a:t>
            </a: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Insert things</a:t>
            </a:r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Finalize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Run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1:49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2:37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2:02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1:20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2:05</a:t>
            </a:r>
          </a:p>
        </p:txBody>
      </p:sp>
      <p:sp>
        <p:nvSpPr>
          <p:cNvPr id="77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Get started</a:t>
            </a:r>
          </a:p>
        </p:txBody>
      </p:sp>
    </p:spTree>
    <p:extLst>
      <p:ext uri="{BB962C8B-B14F-4D97-AF65-F5344CB8AC3E}">
        <p14:creationId xmlns:p14="http://schemas.microsoft.com/office/powerpoint/2010/main" val="348799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15" name="Media Placeholder 35">
            <a:hlinkClick r:id="rId4" action="ppaction://hlinksldjump"/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16" name="Media Placeholder 36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17" name="Media Placeholder 37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18" name="Media Placeholder 38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19" name="Media Placeholder 39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0" name="Media Placeholder 40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1" name="Media Placeholder 42"/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3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4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6" name="Media Placeholder 35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27" name="Media Placeholder 36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28" name="Media Placeholder 37">
            <a:hlinkClick r:id="rId4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29" name="Media Placeholder 38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30" name="Media Placeholder 39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1" name="Media Placeholder 40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2" name="Rectangle 31">
            <a:hlinkClick r:id="rId17" action="ppaction://hlinksldjump"/>
          </p:cNvPr>
          <p:cNvSpPr/>
          <p:nvPr/>
        </p:nvSpPr>
        <p:spPr>
          <a:xfrm>
            <a:off x="9310169" y="849270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3" name="Rectangle 32">
            <a:hlinkClick r:id="rId2" action="ppaction://hlinksldjump"/>
          </p:cNvPr>
          <p:cNvSpPr/>
          <p:nvPr/>
        </p:nvSpPr>
        <p:spPr>
          <a:xfrm>
            <a:off x="7958550" y="848666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4" name="Rectangle 33">
            <a:hlinkClick r:id="rId6" action="ppaction://hlinksldjump"/>
          </p:cNvPr>
          <p:cNvSpPr/>
          <p:nvPr/>
        </p:nvSpPr>
        <p:spPr>
          <a:xfrm>
            <a:off x="6604256" y="848488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5" name="Rectangle 34">
            <a:hlinkClick r:id="rId4" action="ppaction://hlinksldjump"/>
          </p:cNvPr>
          <p:cNvSpPr/>
          <p:nvPr/>
        </p:nvSpPr>
        <p:spPr>
          <a:xfrm>
            <a:off x="5252636" y="8483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6" name="Rectangle 35">
            <a:hlinkClick r:id="rId8" action="ppaction://hlinksldjump"/>
          </p:cNvPr>
          <p:cNvSpPr/>
          <p:nvPr/>
        </p:nvSpPr>
        <p:spPr>
          <a:xfrm>
            <a:off x="3906302" y="848069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hlinkClick r:id="rId10" action="ppaction://hlinksldjump"/>
          </p:cNvPr>
          <p:cNvSpPr/>
          <p:nvPr/>
        </p:nvSpPr>
        <p:spPr>
          <a:xfrm>
            <a:off x="2549192" y="848069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09" y="2298042"/>
            <a:ext cx="8047619" cy="71428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pic>
        <p:nvPicPr>
          <p:cNvPr id="49" name="Media Placeholder 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7" name="Rectangle 56">
            <a:hlinkClick r:id="rId21" action="ppaction://hlinksldjump"/>
          </p:cNvPr>
          <p:cNvSpPr/>
          <p:nvPr/>
        </p:nvSpPr>
        <p:spPr>
          <a:xfrm>
            <a:off x="1200584" y="848164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Save and print</a:t>
            </a: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Insert things</a:t>
            </a: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Finalize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Run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1:49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2:37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2:02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1:20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2:05</a:t>
            </a:r>
          </a:p>
        </p:txBody>
      </p:sp>
      <p:sp>
        <p:nvSpPr>
          <p:cNvPr id="69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Get started</a:t>
            </a:r>
          </a:p>
        </p:txBody>
      </p:sp>
      <p:sp>
        <p:nvSpPr>
          <p:cNvPr id="70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3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4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5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7929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62b7dd-47bd-4a28-accc-7d7bf6e7f521"/>
  <p:tag name="MEDIACAPTIONSPROMPTED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b98e29-2d71-4acd-94e8-a4b79f67d382"/>
  <p:tag name="MEDIACAPTIONSPROMPTED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fd65d4-800e-4539-90ab-b66c3b1d9a86"/>
  <p:tag name="MEDIACAPTIONSPROMPTED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4ef438f-cec0-4a70-bf12-9333e39dda05"/>
  <p:tag name="MEDIACAPTIONSPROMPTED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f8f86f7-796e-4108-abcc-ac94fcb1849c"/>
  <p:tag name="MEDIACAPTIONSPROMPTED" val="False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2-Video-Template-11-1-12.potx" id="{501D23E4-AB81-478F-BD9D-1ED0592CFFBD}" vid="{ACDF05C2-51EE-479E-9097-6A3EB69E596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B60031C-5856-454E-8A95-187AF43A2F0C}">
  <ds:schemaRefs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2006/metadata/properties"/>
    <ds:schemaRef ds:uri="http://purl.org/dc/elements/1.1/"/>
    <ds:schemaRef ds:uri="http://purl.org/dc/dcmitype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5972</TotalTime>
  <Words>766</Words>
  <Application>Microsoft Office PowerPoint</Application>
  <PresentationFormat>Custom</PresentationFormat>
  <Paragraphs>199</Paragraphs>
  <Slides>9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AllHandsDemo</vt:lpstr>
      <vt:lpstr>Custom Design</vt:lpstr>
      <vt:lpstr>1_Office Theme</vt:lpstr>
      <vt:lpstr>Office Theme</vt:lpstr>
      <vt:lpstr>2_Office Theme</vt:lpstr>
      <vt:lpstr>1_AllHandsDemo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Wilcox</dc:creator>
  <cp:lastModifiedBy>Colin Wilcox</cp:lastModifiedBy>
  <cp:revision>277</cp:revision>
  <dcterms:created xsi:type="dcterms:W3CDTF">2012-03-12T21:21:52Z</dcterms:created>
  <dcterms:modified xsi:type="dcterms:W3CDTF">2012-12-11T23:29:44Z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