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9"/>
    <p:sldMasterId id="2147483669" r:id="rId10"/>
    <p:sldMasterId id="2147483699" r:id="rId11"/>
    <p:sldMasterId id="2147483711" r:id="rId12"/>
    <p:sldMasterId id="2147483723" r:id="rId13"/>
    <p:sldMasterId id="2147483753" r:id="rId14"/>
  </p:sldMasterIdLst>
  <p:notesMasterIdLst>
    <p:notesMasterId r:id="rId22"/>
  </p:notesMasterIdLst>
  <p:sldIdLst>
    <p:sldId id="384" r:id="rId15"/>
    <p:sldId id="372" r:id="rId16"/>
    <p:sldId id="381" r:id="rId17"/>
    <p:sldId id="382" r:id="rId18"/>
    <p:sldId id="377" r:id="rId19"/>
    <p:sldId id="378" r:id="rId20"/>
    <p:sldId id="379" r:id="rId21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4"/>
            <p14:sldId id="372"/>
            <p14:sldId id="381"/>
            <p14:sldId id="382"/>
            <p14:sldId id="377"/>
            <p14:sldId id="378"/>
            <p14:sldId id="37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613">
          <p15:clr>
            <a:srgbClr val="A4A3A4"/>
          </p15:clr>
        </p15:guide>
        <p15:guide id="16" pos="68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14" y="-18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5.xml"/><Relationship Id="rId18" Type="http://schemas.openxmlformats.org/officeDocument/2006/relationships/slide" Target="slides/slide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4.xml"/><Relationship Id="rId17" Type="http://schemas.openxmlformats.org/officeDocument/2006/relationships/slide" Target="slides/slide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3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Master" Target="slideMasters/slideMaster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7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7/17/2013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7/17/2013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7/17/2013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1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250719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88527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25039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662712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9579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5871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079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8439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8033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7956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955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184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057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0807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589601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9838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6687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15817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3217541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811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6242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76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91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7/17/2013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4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9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7/17/2013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microsoft.com/office/2007/relationships/hdphoto" Target="../media/hdphoto1.wdp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slide" Target="slide6.xml"/><Relationship Id="rId42" Type="http://schemas.openxmlformats.org/officeDocument/2006/relationships/image" Target="../media/image12.png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image" Target="../media/image7.png"/><Relationship Id="rId38" Type="http://schemas.openxmlformats.org/officeDocument/2006/relationships/image" Target="../media/image10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image" Target="../media/image5.png"/><Relationship Id="rId41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slide" Target="slide4.xml"/><Relationship Id="rId37" Type="http://schemas.openxmlformats.org/officeDocument/2006/relationships/image" Target="../media/image9.png"/><Relationship Id="rId40" Type="http://schemas.openxmlformats.org/officeDocument/2006/relationships/slide" Target="slide5.xml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slide" Target="slide2.xml"/><Relationship Id="rId36" Type="http://schemas.openxmlformats.org/officeDocument/2006/relationships/slide" Target="slide7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image" Target="../media/image6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slideLayout" Target="../slideLayouts/slideLayout5.xml"/><Relationship Id="rId30" Type="http://schemas.openxmlformats.org/officeDocument/2006/relationships/slide" Target="slide3.xml"/><Relationship Id="rId35" Type="http://schemas.openxmlformats.org/officeDocument/2006/relationships/image" Target="../media/image8.png"/><Relationship Id="rId43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slideLayout" Target="../slideLayouts/slideLayout5.xml"/><Relationship Id="rId26" Type="http://schemas.openxmlformats.org/officeDocument/2006/relationships/image" Target="../media/image9.png"/><Relationship Id="rId3" Type="http://schemas.openxmlformats.org/officeDocument/2006/relationships/tags" Target="../tags/tag25.xml"/><Relationship Id="rId21" Type="http://schemas.openxmlformats.org/officeDocument/2006/relationships/slide" Target="slide4.xml"/><Relationship Id="rId34" Type="http://schemas.openxmlformats.org/officeDocument/2006/relationships/slide" Target="slide2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5" Type="http://schemas.openxmlformats.org/officeDocument/2006/relationships/slide" Target="slide7.xml"/><Relationship Id="rId33" Type="http://schemas.openxmlformats.org/officeDocument/2006/relationships/image" Target="../media/image15.png"/><Relationship Id="rId2" Type="http://schemas.openxmlformats.org/officeDocument/2006/relationships/video" Target="../media/media2.mp4"/><Relationship Id="rId16" Type="http://schemas.openxmlformats.org/officeDocument/2006/relationships/tags" Target="../tags/tag38.xml"/><Relationship Id="rId20" Type="http://schemas.openxmlformats.org/officeDocument/2006/relationships/image" Target="../media/image6.png"/><Relationship Id="rId29" Type="http://schemas.openxmlformats.org/officeDocument/2006/relationships/slide" Target="slide5.xml"/><Relationship Id="rId1" Type="http://schemas.microsoft.com/office/2007/relationships/media" Target="../media/media2.mp4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image" Target="../media/image8.png"/><Relationship Id="rId32" Type="http://schemas.openxmlformats.org/officeDocument/2006/relationships/image" Target="../media/image14.png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slide" Target="slide6.xml"/><Relationship Id="rId28" Type="http://schemas.microsoft.com/office/2007/relationships/hdphoto" Target="../media/hdphoto1.wdp"/><Relationship Id="rId10" Type="http://schemas.openxmlformats.org/officeDocument/2006/relationships/tags" Target="../tags/tag32.xml"/><Relationship Id="rId19" Type="http://schemas.openxmlformats.org/officeDocument/2006/relationships/slide" Target="slide3.xml"/><Relationship Id="rId31" Type="http://schemas.openxmlformats.org/officeDocument/2006/relationships/image" Target="../media/image12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image" Target="../media/image7.png"/><Relationship Id="rId27" Type="http://schemas.openxmlformats.org/officeDocument/2006/relationships/image" Target="../media/image10.png"/><Relationship Id="rId30" Type="http://schemas.openxmlformats.org/officeDocument/2006/relationships/image" Target="../media/image11.png"/><Relationship Id="rId35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tags" Target="../tags/tag50.xml"/><Relationship Id="rId18" Type="http://schemas.openxmlformats.org/officeDocument/2006/relationships/tags" Target="../tags/tag55.xml"/><Relationship Id="rId26" Type="http://schemas.openxmlformats.org/officeDocument/2006/relationships/slide" Target="slide3.xml"/><Relationship Id="rId39" Type="http://schemas.openxmlformats.org/officeDocument/2006/relationships/image" Target="../media/image16.png"/><Relationship Id="rId3" Type="http://schemas.openxmlformats.org/officeDocument/2006/relationships/tags" Target="../tags/tag40.xml"/><Relationship Id="rId21" Type="http://schemas.openxmlformats.org/officeDocument/2006/relationships/tags" Target="../tags/tag58.xml"/><Relationship Id="rId34" Type="http://schemas.openxmlformats.org/officeDocument/2006/relationships/image" Target="../media/image10.png"/><Relationship Id="rId42" Type="http://schemas.openxmlformats.org/officeDocument/2006/relationships/image" Target="../media/image5.png"/><Relationship Id="rId7" Type="http://schemas.openxmlformats.org/officeDocument/2006/relationships/tags" Target="../tags/tag44.xml"/><Relationship Id="rId12" Type="http://schemas.openxmlformats.org/officeDocument/2006/relationships/tags" Target="../tags/tag49.xml"/><Relationship Id="rId17" Type="http://schemas.openxmlformats.org/officeDocument/2006/relationships/tags" Target="../tags/tag54.xml"/><Relationship Id="rId25" Type="http://schemas.openxmlformats.org/officeDocument/2006/relationships/slideLayout" Target="../slideLayouts/slideLayout5.xml"/><Relationship Id="rId33" Type="http://schemas.openxmlformats.org/officeDocument/2006/relationships/image" Target="../media/image9.png"/><Relationship Id="rId38" Type="http://schemas.openxmlformats.org/officeDocument/2006/relationships/image" Target="../media/image12.png"/><Relationship Id="rId2" Type="http://schemas.openxmlformats.org/officeDocument/2006/relationships/video" Target="../media/media3.mp4"/><Relationship Id="rId16" Type="http://schemas.openxmlformats.org/officeDocument/2006/relationships/tags" Target="../tags/tag53.xml"/><Relationship Id="rId20" Type="http://schemas.openxmlformats.org/officeDocument/2006/relationships/tags" Target="../tags/tag57.xml"/><Relationship Id="rId29" Type="http://schemas.openxmlformats.org/officeDocument/2006/relationships/image" Target="../media/image7.png"/><Relationship Id="rId41" Type="http://schemas.openxmlformats.org/officeDocument/2006/relationships/slide" Target="slide2.xml"/><Relationship Id="rId1" Type="http://schemas.microsoft.com/office/2007/relationships/media" Target="../media/media3.mp4"/><Relationship Id="rId6" Type="http://schemas.openxmlformats.org/officeDocument/2006/relationships/tags" Target="../tags/tag43.xml"/><Relationship Id="rId11" Type="http://schemas.openxmlformats.org/officeDocument/2006/relationships/tags" Target="../tags/tag48.xml"/><Relationship Id="rId24" Type="http://schemas.openxmlformats.org/officeDocument/2006/relationships/tags" Target="../tags/tag61.xml"/><Relationship Id="rId32" Type="http://schemas.openxmlformats.org/officeDocument/2006/relationships/slide" Target="slide7.xml"/><Relationship Id="rId37" Type="http://schemas.openxmlformats.org/officeDocument/2006/relationships/image" Target="../media/image11.png"/><Relationship Id="rId40" Type="http://schemas.openxmlformats.org/officeDocument/2006/relationships/image" Target="../media/image15.png"/><Relationship Id="rId5" Type="http://schemas.openxmlformats.org/officeDocument/2006/relationships/tags" Target="../tags/tag42.xml"/><Relationship Id="rId15" Type="http://schemas.openxmlformats.org/officeDocument/2006/relationships/tags" Target="../tags/tag52.xml"/><Relationship Id="rId23" Type="http://schemas.openxmlformats.org/officeDocument/2006/relationships/tags" Target="../tags/tag60.xml"/><Relationship Id="rId28" Type="http://schemas.openxmlformats.org/officeDocument/2006/relationships/slide" Target="slide4.xml"/><Relationship Id="rId36" Type="http://schemas.openxmlformats.org/officeDocument/2006/relationships/slide" Target="slide5.xml"/><Relationship Id="rId10" Type="http://schemas.openxmlformats.org/officeDocument/2006/relationships/tags" Target="../tags/tag47.xml"/><Relationship Id="rId19" Type="http://schemas.openxmlformats.org/officeDocument/2006/relationships/tags" Target="../tags/tag56.xml"/><Relationship Id="rId31" Type="http://schemas.openxmlformats.org/officeDocument/2006/relationships/image" Target="../media/image8.png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tags" Target="../tags/tag51.xml"/><Relationship Id="rId22" Type="http://schemas.openxmlformats.org/officeDocument/2006/relationships/tags" Target="../tags/tag59.xml"/><Relationship Id="rId27" Type="http://schemas.openxmlformats.org/officeDocument/2006/relationships/image" Target="../media/image6.png"/><Relationship Id="rId30" Type="http://schemas.openxmlformats.org/officeDocument/2006/relationships/slide" Target="slide6.xml"/><Relationship Id="rId35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openxmlformats.org/officeDocument/2006/relationships/hyperlink" Target="http://office.microsoft.com/redir.aspx/HA102850056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://o15.officeredir.microsoft.com/r/rlidMoreCourses?clid=1033" TargetMode="External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image" Target="../media/image5.png"/><Relationship Id="rId2" Type="http://schemas.openxmlformats.org/officeDocument/2006/relationships/slide" Target="slide4.xml"/><Relationship Id="rId16" Type="http://schemas.openxmlformats.org/officeDocument/2006/relationships/slide" Target="slide2.xml"/><Relationship Id="rId20" Type="http://schemas.openxmlformats.org/officeDocument/2006/relationships/hyperlink" Target="http://office.microsoft.com/redir.aspx/HA103451837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" Target="slide3.xml"/><Relationship Id="rId15" Type="http://schemas.openxmlformats.org/officeDocument/2006/relationships/image" Target="../media/image12.png"/><Relationship Id="rId10" Type="http://schemas.openxmlformats.org/officeDocument/2006/relationships/slide" Target="slide7.xml"/><Relationship Id="rId19" Type="http://schemas.openxmlformats.org/officeDocument/2006/relationships/hyperlink" Target="http://office.microsoft.com/redir.aspx/HA102498525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1.png"/><Relationship Id="rId22" Type="http://schemas.openxmlformats.org/officeDocument/2006/relationships/hyperlink" Target="http://office.microsoft.com/redir/XT103462909.aspx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4.xml"/><Relationship Id="rId18" Type="http://schemas.openxmlformats.org/officeDocument/2006/relationships/image" Target="../media/image9.png"/><Relationship Id="rId3" Type="http://schemas.openxmlformats.org/officeDocument/2006/relationships/slide" Target="slide2.xml"/><Relationship Id="rId21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slide" Target="slide7.xml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6.xml"/><Relationship Id="rId23" Type="http://schemas.openxmlformats.org/officeDocument/2006/relationships/image" Target="../media/image5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4090033.aspx?section=2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hyperlink" Target="http://office.microsoft.com/redir/XT103834044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1907941.aspx" TargetMode="External"/><Relationship Id="rId2" Type="http://schemas.openxmlformats.org/officeDocument/2006/relationships/slide" Target="slide2.xml"/><Relationship Id="rId16" Type="http://schemas.openxmlformats.org/officeDocument/2006/relationships/image" Target="../media/image19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5" Type="http://schemas.openxmlformats.org/officeDocument/2006/relationships/image" Target="../media/image1.png"/><Relationship Id="rId10" Type="http://schemas.openxmlformats.org/officeDocument/2006/relationships/image" Target="../media/image8.png"/><Relationship Id="rId19" Type="http://schemas.openxmlformats.org/officeDocument/2006/relationships/hyperlink" Target="http://office.microsoft.com/redir/XT103864844.aspx" TargetMode="External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Custom margins in Word 2013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539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Media Placeholder 65">
            <a:hlinkClick r:id="rId28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</p:spPr>
      </p:pic>
      <p:pic>
        <p:nvPicPr>
          <p:cNvPr id="42" name="Media Placeholder 41">
            <a:hlinkClick r:id="rId30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32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34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36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Custom margins in Word 2013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252484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margin 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3894949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Default margin </a:t>
            </a:r>
            <a:endParaRPr lang="en-US" dirty="0"/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5261020" y="9220768"/>
            <a:ext cx="1231855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Headers &amp; footers 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1:37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2:10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1:13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pic>
        <p:nvPicPr>
          <p:cNvPr id="46" name="Media Placeholder 45">
            <a:hlinkClick r:id="rId40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WST-1.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ST-1.100:00:00.0" time="33"/>
                    <p14:bmk name="WST-1.100:00:03.5" time="3567"/>
                    <p14:bmk name="WST-1.100:00:03.6" time="3667"/>
                    <p14:bmk name="WST-1.100:00:05.8" time="5833"/>
                    <p14:bmk name="WST-1.100:00:05.9" time="5933"/>
                    <p14:bmk name="WST-1.100:00:09.6" time="9667"/>
                    <p14:bmk name="WST-1.100:00:09.7" time="9767"/>
                    <p14:bmk name="WST-1.100:00:13.0" time="13033"/>
                    <p14:bmk name="WST-1.100:00:13.1" time="13133"/>
                    <p14:bmk name="WST-1.100:00:19.6" time="19633"/>
                    <p14:bmk name="WST-1.100:00:19.7" time="19733"/>
                    <p14:bmk name="WST-1.100:00:29.1" time="29133"/>
                    <p14:bmk name="WST-1.100:00:29.2" time="29233"/>
                    <p14:bmk name="WST-1.100:00:35.5" time="35567"/>
                    <p14:bmk name="WST-1.100:00:35.6" time="35667"/>
                    <p14:bmk name="WST-1.100:00:41.3" time="41367"/>
                    <p14:bmk name="WST-1.100:00:41.4" time="41467"/>
                    <p14:bmk name="WST-1.100:00:48.2" time="48233"/>
                    <p14:bmk name="WST-1.100:00:48.3" time="48333"/>
                    <p14:bmk name="WST-1.100:00:54.0" time="54033"/>
                    <p14:bmk name="WST-1.100:00:54.1" time="54133"/>
                    <p14:bmk name="WST-1.100:00:59.9" time="59933"/>
                    <p14:bmk name="WST-1.100:01:00.0" time="60033"/>
                    <p14:bmk name="WST-1.100:01:04.4" time="64433"/>
                    <p14:bmk name="WST-1.100:01:04.5" time="64533"/>
                    <p14:bmk name="WST-1.100:01:08.6" time="68633"/>
                    <p14:bmk name="WST-1.100:01:08.7" time="68733"/>
                    <p14:bmk name="WST-1.100:01:12.5" time="72500"/>
                    <p14:bmk name="WST-1.100:01:12.6" time="72600"/>
                    <p14:bmk name="WST-1.100:01:20.7" time="80700"/>
                    <p14:bmk name="WST-1.100:01:20.8" time="80800"/>
                    <p14:bmk name="WST-1.100:01:27.0" time="87067"/>
                    <p14:bmk name="WST-1.100:01:27.1" time="87167"/>
                    <p14:bmk name="WST-1.100:01:29.6" time="89633"/>
                    <p14:bmk name="WST-1.100:01:29.7" time="89733"/>
                    <p14:bmk name="WST-1.100:01:35.1" time="95167"/>
                    <p14:bmk name="WST-1.100:01:35.2" time="95267"/>
                    <p14:bmk name="WST-1.100:01:44.9" time="104933"/>
                    <p14:bmk name="WST-1.100:01:45.0" time="105033"/>
                    <p14:bmk name="WST-1.100:01:48.7" time="108700"/>
                    <p14:bmk name="WST-1.100:01:48.8" time="108800"/>
                    <p14:bmk name="WST-1.100:01:55.4" time="115400"/>
                    <p14:bmk name="WST-1.100:01:55.5" time="115500"/>
                    <p14:bmk name="WST-1.100:02:00.8" time="120800"/>
                    <p14:bmk name="WST-1.100:02:00.9" time="120900"/>
                    <p14:bmk name="WST-1.100:02:04.3" time="124333"/>
                  </p14:bmkLst>
                </p14:media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0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WST-1.1Inthisvideo00:00:00.0-00:00:03.5"/>
          <p:cNvSpPr txBox="1"/>
          <p:nvPr>
            <p:custDataLst>
              <p:tags r:id="rId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video I want to show you how to set a custom margin.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WST-1.1I’mgoingto00:00:03.6-00:00:05.8"/>
          <p:cNvSpPr txBox="1"/>
          <p:nvPr>
            <p:custDataLst>
              <p:tags r:id="rId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going to change the right margin of a document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WST-1.1sothatthere’s00:00:05.9-00:00:09.6"/>
          <p:cNvSpPr txBox="1"/>
          <p:nvPr>
            <p:custDataLst>
              <p:tags r:id="rId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that there’s space for people to take notes on the right side of the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WST-1.1Sohowdo00:00:09.7-00:00:13.0"/>
          <p:cNvSpPr txBox="1"/>
          <p:nvPr>
            <p:custDataLst>
              <p:tags r:id="rId7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how do I set this custom margin? Well, I’m going to show you how.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WST-1.1Hereweare.00:00:13.1-00:00:19.6"/>
          <p:cNvSpPr txBox="1"/>
          <p:nvPr>
            <p:custDataLst>
              <p:tags r:id="rId8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 we are. We’re in the marketing report here for Litware Inc. And, we're going to set a custom margin.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WST-1.1We’regoingto00:00:19.7-00:00:29.1"/>
          <p:cNvSpPr txBox="1"/>
          <p:nvPr>
            <p:custDataLst>
              <p:tags r:id="rId9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We’re going to do that by going to the Page Layout tab and then we're going to click Margins. And, then Custom Margins.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WST-1.1Thispagesetup00:00:29.2-00:00:35.5"/>
          <p:cNvSpPr txBox="1"/>
          <p:nvPr>
            <p:custDataLst>
              <p:tags r:id="rId10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page setup dialog box is great because it allows me to have finer control over the width of the margins.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WST-1.1SoI’mgoing00:00:35.6-00:00:41.3"/>
          <p:cNvSpPr txBox="1"/>
          <p:nvPr>
            <p:custDataLst>
              <p:tags r:id="rId11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I’m going to go over that right margin and I want two-and-a-half inch margin on the right there.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WST-1.1SoI'mgoing00:00:41.4-00:00:48.2"/>
          <p:cNvSpPr txBox="1"/>
          <p:nvPr>
            <p:custDataLst>
              <p:tags r:id="rId12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I'm going type 2.5 and I’ll go down here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WST-1.1Andtherewe00:00:48.3-00:00:54.0"/>
          <p:cNvSpPr txBox="1"/>
          <p:nvPr>
            <p:custDataLst>
              <p:tags r:id="rId13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there we go. We've got a 2.5 inch margin on the right hand side here, so that people can take some notes.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WST-1.1Nowifyou00:00:54.1-00:00:59.9"/>
          <p:cNvSpPr txBox="1"/>
          <p:nvPr>
            <p:custDataLst>
              <p:tags r:id="rId1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if you want your custom margin to be specified in something other than inches, you can do that.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WST-1.1Youcanspecify00:01:00.0-00:01:04.4"/>
          <p:cNvSpPr txBox="1"/>
          <p:nvPr>
            <p:custDataLst>
              <p:tags r:id="rId1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specify points, you can specify millimeters. There's all sorts of things you can do.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WST-1.1Andtheway00:01:04.5-00:01:08.6"/>
          <p:cNvSpPr txBox="1"/>
          <p:nvPr>
            <p:custDataLst>
              <p:tags r:id="rId1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way you do that is you set up Word to recognize that unit of measurement.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WST-1.1We'regoingto00:01:08.7-00:01:12.5"/>
          <p:cNvSpPr txBox="1"/>
          <p:nvPr>
            <p:custDataLst>
              <p:tags r:id="rId17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We're going to do that by going over here to the File menu.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WST-1.1And,thenwe're00:01:12.6-00:01:20.7"/>
          <p:cNvSpPr txBox="1"/>
          <p:nvPr>
            <p:custDataLst>
              <p:tags r:id="rId18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And, then we're going to go down and click Options. We’ll click Advanced on the left.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WST-1.1Andthenwe're00:01:20.8-00:01:27.0"/>
          <p:cNvSpPr txBox="1"/>
          <p:nvPr>
            <p:custDataLst>
              <p:tags r:id="rId19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we're going to scroll down until we get the Display section up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WST-1.1Hereweare00:01:27.1-00:01:29.6"/>
          <p:cNvSpPr txBox="1"/>
          <p:nvPr>
            <p:custDataLst>
              <p:tags r:id="rId20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 we are in Display.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WST-1.1And,we'regoing00:01:29.7-00:01:35.1"/>
          <p:cNvSpPr txBox="1"/>
          <p:nvPr>
            <p:custDataLst>
              <p:tags r:id="rId21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And, we're going to show measurements in units of and then we can choose other centimeters,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WST-1.1millimeters,pointsor00:01:35.2-00:01:44.9"/>
          <p:cNvSpPr txBox="1"/>
          <p:nvPr>
            <p:custDataLst>
              <p:tags r:id="rId22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millimeters, points or picas. I’m going to choose points. And then I’m going to go down here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WST-1.1So,you’llnow00:01:45.0-00:01:48.7"/>
          <p:cNvSpPr txBox="1"/>
          <p:nvPr>
            <p:custDataLst>
              <p:tags r:id="rId23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you’ll now noticed my rulers now have point increments which is great.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WST-1.1AndifI00:01:48.8-00:01:55.4"/>
          <p:cNvSpPr txBox="1"/>
          <p:nvPr>
            <p:custDataLst>
              <p:tags r:id="rId2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if I go back up to page layout, click Margins. And, then Custom Margins…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WST-1.1You’llseeI00:01:55.5-00:02:00.8"/>
          <p:cNvSpPr txBox="1"/>
          <p:nvPr>
            <p:custDataLst>
              <p:tags r:id="rId2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You’ll see I have points now specified for my margins instead of inches.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WST-1.1So,that'show00:02:00.9-00:02:04.3"/>
          <p:cNvSpPr txBox="1"/>
          <p:nvPr>
            <p:custDataLst>
              <p:tags r:id="rId2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that's how to set custom margins in Word.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0925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043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0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03.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0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03.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0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05.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0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05.9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09.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09.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13.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1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13.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1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19.6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1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19.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29.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29.2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3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35.5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3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35.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4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41.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4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41.4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4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48.2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4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48.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5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54.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5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54.1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0:5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0:59.9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00.0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0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04.4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0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04.5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0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08.6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0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08.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1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12.5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1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12.6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2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20.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2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20.8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27.0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27.1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2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29.6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2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29.7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3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35.1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3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35.2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4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44.9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4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45.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4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48.7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4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48.8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5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55.4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1:5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1:55.5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2:0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2:00.8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2:0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2:00.9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100:02:0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100:02:04.3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5" grpId="0" animBg="1"/>
          <p:bldP spid="35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043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19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21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23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25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Custom margins in Word 2013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29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WST-1.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ST-1.200:00:00.0" time="33"/>
                    <p14:bmk name="WST-1.200:00:03.5" time="3567"/>
                    <p14:bmk name="WST-1.200:00:03.6" time="3667"/>
                    <p14:bmk name="WST-1.200:00:09.2" time="9267"/>
                    <p14:bmk name="WST-1.200:00:09.3" time="9367"/>
                    <p14:bmk name="WST-1.200:00:15.3" time="15333"/>
                    <p14:bmk name="WST-1.200:00:15.4" time="15433"/>
                    <p14:bmk name="WST-1.200:00:19.7" time="19733"/>
                    <p14:bmk name="WST-1.200:00:19.8" time="19833"/>
                    <p14:bmk name="WST-1.200:00:25.1" time="25167"/>
                    <p14:bmk name="WST-1.200:00:25.2" time="25267"/>
                    <p14:bmk name="WST-1.200:00:29.6" time="29600"/>
                    <p14:bmk name="WST-1.200:00:29.7" time="29700"/>
                    <p14:bmk name="WST-1.200:00:34.1" time="34133"/>
                    <p14:bmk name="WST-1.200:00:34.2" time="34233"/>
                    <p14:bmk name="WST-1.200:00:37.7" time="37733"/>
                    <p14:bmk name="WST-1.200:00:37.8" time="37833"/>
                    <p14:bmk name="WST-1.200:00:45.8" time="45800"/>
                    <p14:bmk name="WST-1.200:00:45.9" time="45900"/>
                    <p14:bmk name="WST-1.200:00:48.6" time="48600"/>
                    <p14:bmk name="WST-1.200:00:48.7" time="48700"/>
                    <p14:bmk name="WST-1.200:00:55.0" time="55000"/>
                    <p14:bmk name="WST-1.200:00:55.1" time="55100"/>
                    <p14:bmk name="WST-1.200:01:01.8" time="61833"/>
                    <p14:bmk name="WST-1.200:01:01.9" time="61933"/>
                    <p14:bmk name="WST-1.200:01:04.7" time="64700"/>
                    <p14:bmk name="WST-1.200:01:04.8" time="64800"/>
                    <p14:bmk name="WST-1.200:01:08.8" time="68800"/>
                  </p14:bmkLst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3" name="Picture 4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WST-1.2Inthefirst00:00:00.0-00:00:03.5"/>
          <p:cNvSpPr txBox="1"/>
          <p:nvPr>
            <p:custDataLst>
              <p:tags r:id="rId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first video of this series we set a custom margin.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WST-1.2I'mgoingto00:00:03.6-00:00:09.2"/>
          <p:cNvSpPr txBox="1"/>
          <p:nvPr>
            <p:custDataLst>
              <p:tags r:id="rId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I'm going to show you how to make that margins stick by making it the default margin in Word.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WST-1.2Andhowwe00:00:09.3-00:00:15.3"/>
          <p:cNvSpPr txBox="1"/>
          <p:nvPr>
            <p:custDataLst>
              <p:tags r:id="rId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how we do that as we go to the Page Layout tab and over on the left we click Margins…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WST-1.2Andthenwe00:00:15.4-00:00:19.7"/>
          <p:cNvSpPr txBox="1"/>
          <p:nvPr>
            <p:custDataLst>
              <p:tags r:id="rId7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we click Custom Margins down at the bottom.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WST-1.2Now,herewe00:00:19.8-00:00:25.1"/>
          <p:cNvSpPr txBox="1"/>
          <p:nvPr>
            <p:custDataLst>
              <p:tags r:id="rId8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here we have our 2.5 inch margin here on the right and that's what we want to stick for only documents.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WST-1.2Sowe’llgo00:00:25.2-00:00:29.6"/>
          <p:cNvSpPr txBox="1"/>
          <p:nvPr>
            <p:custDataLst>
              <p:tags r:id="rId9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we’ll go down to the lower left here and click Set As Default.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WST-1.2AndWordasks00:00:29.7-00:00:34.1"/>
          <p:cNvSpPr txBox="1"/>
          <p:nvPr>
            <p:custDataLst>
              <p:tags r:id="rId10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Word asks us: Do you want to change the default settings here? Yes I do.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WST-1.2Idowant00:00:34.2-00:00:37.7"/>
          <p:cNvSpPr txBox="1"/>
          <p:nvPr>
            <p:custDataLst>
              <p:tags r:id="rId11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do want to change the default settings for all new documents going forward.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WST-1.2SoI’llclick00:00:37.8-00:00:45.8"/>
          <p:cNvSpPr txBox="1"/>
          <p:nvPr>
            <p:custDataLst>
              <p:tags r:id="rId12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I’ll click Yes. And now let’s test this out. We’ll go to the File tab. We’ll click New.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WST-1.2And,thenwe'll00:00:45.9-00:00:48.6"/>
          <p:cNvSpPr txBox="1"/>
          <p:nvPr>
            <p:custDataLst>
              <p:tags r:id="rId13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And, then we'll double-click Blank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WST-1.2Andyoucan00:00:48.7-00:00:55.0"/>
          <p:cNvSpPr txBox="1"/>
          <p:nvPr>
            <p:custDataLst>
              <p:tags r:id="rId14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you can see over on the right, here for our ruler we have a gray area that indicates that 2.5 inch margin.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WST-1.2Andit’seven00:00:55.1-00:01:01.8"/>
          <p:cNvSpPr txBox="1"/>
          <p:nvPr>
            <p:custDataLst>
              <p:tags r:id="rId15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it’s even more apparent when I paste in some text. You can see I’ve got this wide 2.5 inch margin here on the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WST-1.2Sothat’show00:01:01.9-00:01:04.7"/>
          <p:cNvSpPr txBox="1"/>
          <p:nvPr>
            <p:custDataLst>
              <p:tags r:id="rId1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that’s how to change the default margin in Word.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WST-1.2Upnext,we're00:01:04.8-00:01:08.8"/>
          <p:cNvSpPr txBox="1"/>
          <p:nvPr>
            <p:custDataLst>
              <p:tags r:id="rId17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we're going to set different margins for your headers and footers.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7" name="Media Placeholder 65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0" name="Rectangle 39">
            <a:hlinkClick r:id="rId34" action="ppaction://hlinksldjump"/>
          </p:cNvPr>
          <p:cNvSpPr/>
          <p:nvPr/>
        </p:nvSpPr>
        <p:spPr>
          <a:xfrm>
            <a:off x="2500427" y="84899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252484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margin 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894949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Default margin 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261020" y="9220768"/>
            <a:ext cx="1231855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Headers &amp; footers 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1:37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2:10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1:13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050666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7332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0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03.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0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03.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0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09.2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0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09.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1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15.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1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15.4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1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19.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1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19.8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2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25.1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2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25.2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2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29.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2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29.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3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34.1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3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34.2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3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37.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3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37.8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4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45.8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4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45.9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4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48.6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4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48.7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55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0:5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0:55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1:0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1:01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1:0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1:01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1:0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1:04.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1:0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1:04.8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200:01:0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200:01:08.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7332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26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28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30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32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Custom margins in Word 2013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36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WST-1.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WST-1.300:00:00.0" time="33"/>
                    <p14:bmk name="WST-1.300:00:03.3" time="3333"/>
                    <p14:bmk name="WST-1.300:00:03.4" time="3433"/>
                    <p14:bmk name="WST-1.300:00:07.6" time="7600"/>
                    <p14:bmk name="WST-1.300:00:07.7" time="7700"/>
                    <p14:bmk name="WST-1.300:00:10.7" time="10767"/>
                    <p14:bmk name="WST-1.300:00:10.8" time="10867"/>
                    <p14:bmk name="WST-1.300:00:17.3" time="17300"/>
                    <p14:bmk name="WST-1.300:00:17.4" time="17400"/>
                    <p14:bmk name="WST-1.300:00:22.8" time="22833"/>
                    <p14:bmk name="WST-1.300:00:22.9" time="22933"/>
                    <p14:bmk name="WST-1.300:00:24.6" time="24667"/>
                    <p14:bmk name="WST-1.300:00:24.7" time="24767"/>
                    <p14:bmk name="WST-1.300:00:29.4" time="29433"/>
                    <p14:bmk name="WST-1.300:00:29.5" time="29533"/>
                    <p14:bmk name="WST-1.300:00:37.6" time="37600"/>
                    <p14:bmk name="WST-1.300:00:37.7" time="37700"/>
                    <p14:bmk name="WST-1.300:00:40.9" time="40933"/>
                    <p14:bmk name="WST-1.300:00:41.0" time="41033"/>
                    <p14:bmk name="WST-1.300:00:45.4" time="45433"/>
                    <p14:bmk name="WST-1.300:00:45.5" time="45533"/>
                    <p14:bmk name="WST-1.300:00:47.5" time="47567"/>
                    <p14:bmk name="WST-1.300:00:47.6" time="47667"/>
                    <p14:bmk name="WST-1.300:00:53.8" time="53833"/>
                    <p14:bmk name="WST-1.300:00:53.9" time="53933"/>
                    <p14:bmk name="WST-1.300:00:56.0" time="56033"/>
                    <p14:bmk name="WST-1.300:00:56.1" time="56133"/>
                    <p14:bmk name="WST-1.300:01:01.4" time="61433"/>
                    <p14:bmk name="WST-1.300:01:01.5" time="61533"/>
                    <p14:bmk name="WST-1.300:01:05.9" time="65967"/>
                    <p14:bmk name="WST-1.300:01:06.0" time="66067"/>
                    <p14:bmk name="WST-1.300:01:12.1" time="72100"/>
                    <p14:bmk name="WST-1.300:01:12.2" time="72200"/>
                    <p14:bmk name="WST-1.300:01:17.8" time="77833"/>
                    <p14:bmk name="WST-1.300:01:17.9" time="77933"/>
                    <p14:bmk name="WST-1.300:01:20.6" time="80600"/>
                    <p14:bmk name="WST-1.300:01:20.7" time="80700"/>
                    <p14:bmk name="WST-1.300:01:24.8" time="84867"/>
                    <p14:bmk name="WST-1.300:01:24.9" time="84967"/>
                    <p14:bmk name="WST-1.300:01:27.0" time="87033"/>
                    <p14:bmk name="WST-1.300:01:27.1" time="87133"/>
                    <p14:bmk name="WST-1.300:01:32.0" time="92033"/>
                  </p14:bmkLst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0" name="Picture 3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43" name="Rectangle 42">
            <a:hlinkClick r:id="rId26" action="ppaction://hlinksldjump"/>
          </p:cNvPr>
          <p:cNvSpPr/>
          <p:nvPr/>
        </p:nvSpPr>
        <p:spPr>
          <a:xfrm>
            <a:off x="3874923" y="848221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WST-1.3Nowwe'regoing00:00:00.0-00:00:03.3"/>
          <p:cNvSpPr txBox="1"/>
          <p:nvPr>
            <p:custDataLst>
              <p:tags r:id="rId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we're going to change margins for your headers and footers.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WST-1.3Inaprevious00:00:03.4-00:00:07.6"/>
          <p:cNvSpPr txBox="1"/>
          <p:nvPr>
            <p:custDataLst>
              <p:tags r:id="rId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a previous video we changed our margins so that the right margin is fairly wide.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WST-1.3Buttakea00:00:07.7-00:00:10.7"/>
          <p:cNvSpPr txBox="1"/>
          <p:nvPr>
            <p:custDataLst>
              <p:tags r:id="rId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take a look at what happened to this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WST-1.3Downherein00:00:10.8-00:00:17.3"/>
          <p:cNvSpPr txBox="1"/>
          <p:nvPr>
            <p:custDataLst>
              <p:tags r:id="rId7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Down here in the lower right of the page, we’ve got our page number here. But, that looks a little odd.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WST-1.3We’reusedto00:00:17.4-00:00:22.8"/>
          <p:cNvSpPr txBox="1"/>
          <p:nvPr>
            <p:custDataLst>
              <p:tags r:id="rId8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We’re used to seeing page numbers nestled in the right-hand corner of a page like this.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WST-1.3Howdowe00:00:22.9-00:00:24.6"/>
          <p:cNvSpPr txBox="1"/>
          <p:nvPr>
            <p:custDataLst>
              <p:tags r:id="rId9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How do we get this page number over there?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WST-1.3Howdowe00:00:24.7-00:00:29.4"/>
          <p:cNvSpPr txBox="1"/>
          <p:nvPr>
            <p:custDataLst>
              <p:tags r:id="rId10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How do we change the margin of this footer so that this page number is in the right place?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WST-1.3Well,wedouble-click00:00:29.5-00:00:37.6"/>
          <p:cNvSpPr txBox="1"/>
          <p:nvPr>
            <p:custDataLst>
              <p:tags r:id="rId11"/>
            </p:custDataLst>
          </p:nvPr>
        </p:nvSpPr>
        <p:spPr>
          <a:xfrm>
            <a:off x="1235075" y="7004821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Well, we double-click the footer area and that makes the footer the active portion of the document that we’re editing.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WST-1.3And,tochange00:00:37.7-00:00:40.9"/>
          <p:cNvSpPr txBox="1"/>
          <p:nvPr>
            <p:custDataLst>
              <p:tags r:id="rId12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And, to change the margin we’re going to press Ctrl+A…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WST-1.3Toselectall00:00:41.0-00:00:45.4"/>
          <p:cNvSpPr txBox="1"/>
          <p:nvPr>
            <p:custDataLst>
              <p:tags r:id="rId13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select all the content in the footer and then we’re going to drag this right indent marker,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WST-1.3aboutaninch00:00:45.5-00:00:47.5"/>
          <p:cNvSpPr txBox="1"/>
          <p:nvPr>
            <p:custDataLst>
              <p:tags r:id="rId1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about an inch from the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WST-1.3Andthere.We’ll00:00:47.6-00:00:53.8"/>
          <p:cNvSpPr txBox="1"/>
          <p:nvPr>
            <p:custDataLst>
              <p:tags r:id="rId15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there. We’ll double-click the normal area of the document to get out of the footer editing mode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WST-1.3andourpage00:00:53.9-00:00:56.0"/>
          <p:cNvSpPr txBox="1"/>
          <p:nvPr>
            <p:custDataLst>
              <p:tags r:id="rId16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our page numbers are in the right place.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WST-1.3Andyou'llsee00:00:56.1-00:01:01.4"/>
          <p:cNvSpPr txBox="1"/>
          <p:nvPr>
            <p:custDataLst>
              <p:tags r:id="rId17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you'll see that those are repeated on each page of this document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WST-1.3Now,whatif00:01:01.5-00:01:05.9"/>
          <p:cNvSpPr txBox="1"/>
          <p:nvPr>
            <p:custDataLst>
              <p:tags r:id="rId18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what if we need to change the header? You can change the header margin too.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WST-1.3Wedothe00:01:06.0-00:01:12.1"/>
          <p:cNvSpPr txBox="1"/>
          <p:nvPr>
            <p:custDataLst>
              <p:tags r:id="rId19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do the same thing, we double-click the header area, we press Ctrl+A to select everything inside there.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WST-1.3Andthenwe00:01:12.2-00:01:17.8"/>
          <p:cNvSpPr txBox="1"/>
          <p:nvPr>
            <p:custDataLst>
              <p:tags r:id="rId20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we drag that right indent marker about an inch from the edge of the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WST-1.3Andwhenwe’re00:01:17.9-00:01:20.6"/>
          <p:cNvSpPr txBox="1"/>
          <p:nvPr>
            <p:custDataLst>
              <p:tags r:id="rId21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when we’re done, we double-click the rest of the document,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WST-1.3andtherewe’ve00:01:20.7-00:01:24.8"/>
          <p:cNvSpPr txBox="1"/>
          <p:nvPr>
            <p:custDataLst>
              <p:tags r:id="rId22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there we’ve changed the margin of the header as well.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WST-1.3Sothatconcludes00:01:24.9-00:01:27.0"/>
          <p:cNvSpPr txBox="1"/>
          <p:nvPr>
            <p:custDataLst>
              <p:tags r:id="rId23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that concludes our course on margins.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WST-1.3Foranyadditional00:01:27.1-00:01:32.0"/>
          <p:cNvSpPr txBox="1"/>
          <p:nvPr>
            <p:custDataLst>
              <p:tags r:id="rId24"/>
            </p:custDataLst>
          </p:nvPr>
        </p:nvSpPr>
        <p:spPr>
          <a:xfrm>
            <a:off x="1235075" y="7004821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any additional help you may need on margins, check out the course summary at the end of this course.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9" name="Media Placeholder 65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60" name="Rectangle 59">
            <a:hlinkClick r:id="rId41" action="ppaction://hlinksldjump"/>
          </p:cNvPr>
          <p:cNvSpPr/>
          <p:nvPr/>
        </p:nvSpPr>
        <p:spPr>
          <a:xfrm>
            <a:off x="2500427" y="84899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252484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margin 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 Placeholder 6"/>
          <p:cNvSpPr txBox="1">
            <a:spLocks/>
          </p:cNvSpPr>
          <p:nvPr/>
        </p:nvSpPr>
        <p:spPr>
          <a:xfrm>
            <a:off x="3894949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Default margin </a:t>
            </a:r>
            <a:endParaRPr lang="en-US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5261020" y="9220768"/>
            <a:ext cx="1231855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Headers &amp; footers 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1:37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2:10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1:13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00115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764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0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03.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0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03.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0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07.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0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07.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1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10.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1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10.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1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17.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1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17.4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2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22.8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2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22.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2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24.6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2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24.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2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29.4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29.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3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37.6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3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37.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40.9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41.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4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45.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4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45.5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4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47.5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4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47.6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5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53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5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53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5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56.0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0:5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0:56.1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1:0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1:01.4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1:0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1:01.5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1:0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1:05.9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1:0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1:06.0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1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1:12.1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1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1:12.2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1:1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1:17.8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1:1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1:17.9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1:2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1:20.6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1:2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1:20.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1:2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1:24.8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1:2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1:24.9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1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1:27.0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1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1:27.1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WST-1.300:01:3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WST-1.300:01:32.0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764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20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</a:t>
            </a:r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summary—Custom margins in Word 2013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4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8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1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5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5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5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5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56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57" name="Rectangle 56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9" name="Rectangle 68">
            <a:hlinkClick r:id="rId2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1" name="Media Placeholder 6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6" name="Rectangle 45">
            <a:hlinkClick r:id="rId16" action="ppaction://hlinksldjump"/>
          </p:cNvPr>
          <p:cNvSpPr/>
          <p:nvPr/>
        </p:nvSpPr>
        <p:spPr>
          <a:xfrm>
            <a:off x="2494489" y="84899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252484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margin 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894949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Default margin 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261020" y="9220768"/>
            <a:ext cx="1231855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Headers &amp; footers 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1:37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2:10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1:13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2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 custom margins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Page Layout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Margins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At the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bottom,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Custom Margins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Page Setup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box, enter new values for the margins.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Set the default margin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Page Layout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Margins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At the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bottom,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Custom Margins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Page Setup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box, enter new values for the margins.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the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Set As Default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button.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Change the header and footer margin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View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Ruler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Double-click the header or footer area.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CTRL+A.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On the ruler, drag the right indent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marker.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rag the left indent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marker.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6797262" y="1265088"/>
            <a:ext cx="4123944" cy="60516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Change the unit of margin measurement</a:t>
            </a:r>
            <a:endParaRPr lang="en-US" sz="2400" b="1" dirty="0" smtClean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File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Options 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Advanced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Under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Display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in the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Show measurement in units of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drop down box, select the unit you want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Set page margins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Show top and bottom margins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Change the margins of a text box or shape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More training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courses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6268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pic>
        <p:nvPicPr>
          <p:cNvPr id="45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6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7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8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51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3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84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89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90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91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92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93" name="Rectangle 92">
            <a:hlinkClick r:id="rId11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0" name="Rectangle 99">
            <a:hlinkClick r:id="rId13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9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4" name="Media Placeholder 6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3" action="ppaction://hlinksldjump"/>
          </p:cNvPr>
          <p:cNvSpPr/>
          <p:nvPr/>
        </p:nvSpPr>
        <p:spPr>
          <a:xfrm>
            <a:off x="2494489" y="84899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252484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margin 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3894949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Default margin </a:t>
            </a:r>
            <a:endParaRPr lang="en-US" dirty="0"/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5261020" y="9220768"/>
            <a:ext cx="1231855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Headers &amp; footers 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1:37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2:10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1:13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6565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41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2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4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77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78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79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80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81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82" name="Rectangle 81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9" name="Rectangle 88">
            <a:hlinkClick r:id="rId7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hlinkClick r:id="rId13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hlinkClick r:id="rId9" action="ppaction://hlinksldjump"/>
          </p:cNvPr>
          <p:cNvSpPr/>
          <p:nvPr/>
        </p:nvSpPr>
        <p:spPr>
          <a:xfrm>
            <a:off x="7985496" y="848307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51" name="Media Placeholder 6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2" action="ppaction://hlinksldjump"/>
          </p:cNvPr>
          <p:cNvSpPr/>
          <p:nvPr/>
        </p:nvSpPr>
        <p:spPr>
          <a:xfrm>
            <a:off x="2494489" y="848997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24844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margin 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894949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Default margin 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261020" y="9220768"/>
            <a:ext cx="1231855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Headers &amp; footers 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1:37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2:10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1:13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94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MEDIACAPTIONSPROMPTED" val="False"/>
  <p:tag name="TEMPPRESENTATIONFILE" val="C:\Users\Administrator\AppData\Local\Temp\tmpCCA5.tmp"/>
  <p:tag name="TEMPMEDIAFILENAME" val="C:\Users\Administrator\AppData\Local\Temp\tmpD473_WST-1.1.mp4"/>
  <p:tag name="MEDIAFADEDURATION" val="0.2"/>
  <p:tag name="MEDIATRANSPARENCY" val="0.3"/>
  <p:tag name="MEDIACAPTIONSHIDDEN" val="False"/>
  <p:tag name="CUSTOMXMLPARTID" val="{48F7115D-D493-4707-9E12-09D84124AD21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7e2541f2-ad3d-499b-bc1a-0ecfe7ee8b2e"/>
  <p:tag name="CAPTIONITEMSYSNAME" val="WST-1.1SoI'mgoing00:00:41.4-00:00:48.2"/>
  <p:tag name="BOOKMARKENTRYNAME" val="WST-1.100:00:41.4"/>
  <p:tag name="BOOKMARKEXITNAME" val="WST-1.100:00:48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35d73ba1-1aa9-447a-80c0-6a97ae3e822e"/>
  <p:tag name="CAPTIONITEMSYSNAME" val="WST-1.1Andtherewe00:00:48.3-00:00:54.0"/>
  <p:tag name="BOOKMARKENTRYNAME" val="WST-1.100:00:48.3"/>
  <p:tag name="BOOKMARKEXITNAME" val="WST-1.100:00:54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f47cd3f8-c86b-4ca4-8a9e-b4c5ac1f06ff"/>
  <p:tag name="CAPTIONITEMSYSNAME" val="WST-1.1Nowifyou00:00:54.1-00:00:59.9"/>
  <p:tag name="BOOKMARKENTRYNAME" val="WST-1.100:00:54.1"/>
  <p:tag name="BOOKMARKEXITNAME" val="WST-1.100:00:59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1b122203-6b03-4dd0-9adc-329abe206361"/>
  <p:tag name="CAPTIONITEMSYSNAME" val="WST-1.1Youcanspecify00:01:00.0-00:01:04.4"/>
  <p:tag name="BOOKMARKENTRYNAME" val="WST-1.100:01:00.0"/>
  <p:tag name="BOOKMARKEXITNAME" val="WST-1.100:01:04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e0878867-3788-4058-844d-f85d17cce3e4"/>
  <p:tag name="CAPTIONITEMSYSNAME" val="WST-1.1Andtheway00:01:04.5-00:01:08.6"/>
  <p:tag name="BOOKMARKENTRYNAME" val="WST-1.100:01:04.5"/>
  <p:tag name="BOOKMARKEXITNAME" val="WST-1.100:01:08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6654081e-fc66-4f27-a0f3-fb11c6b4cce2"/>
  <p:tag name="CAPTIONITEMSYSNAME" val="WST-1.1We'regoingto00:01:08.7-00:01:12.5"/>
  <p:tag name="BOOKMARKENTRYNAME" val="WST-1.100:01:08.7"/>
  <p:tag name="BOOKMARKEXITNAME" val="WST-1.100:01:1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e42300d9-e118-4355-b326-f529bc20cece"/>
  <p:tag name="CAPTIONITEMSYSNAME" val="WST-1.1And,thenwe're00:01:12.6-00:01:20.7"/>
  <p:tag name="BOOKMARKENTRYNAME" val="WST-1.100:01:12.6"/>
  <p:tag name="BOOKMARKEXITNAME" val="WST-1.100:01:20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6f36f176-d1c2-46db-9298-73c9d69999a0"/>
  <p:tag name="CAPTIONITEMSYSNAME" val="WST-1.1Andthenwe're00:01:20.8-00:01:27.0"/>
  <p:tag name="BOOKMARKENTRYNAME" val="WST-1.100:01:20.8"/>
  <p:tag name="BOOKMARKEXITNAME" val="WST-1.100:01:27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fc8107cd-cda7-4104-9973-f8e963b2c9a0"/>
  <p:tag name="CAPTIONITEMSYSNAME" val="WST-1.1Hereweare00:01:27.1-00:01:29.6"/>
  <p:tag name="BOOKMARKENTRYNAME" val="WST-1.100:01:27.1"/>
  <p:tag name="BOOKMARKEXITNAME" val="WST-1.100:01:29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f4baaf73-40c3-4436-a35b-7e83c94ad966"/>
  <p:tag name="CAPTIONITEMSYSNAME" val="WST-1.1And,we'regoing00:01:29.7-00:01:35.1"/>
  <p:tag name="BOOKMARKENTRYNAME" val="WST-1.100:01:29.7"/>
  <p:tag name="BOOKMARKEXITNAME" val="WST-1.100:01:3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204448d3-3c00-4e88-82b6-2e0df5ec9424"/>
  <p:tag name="CAPTIONITEMSYSNAME" val="WST-1.1Inthisvideo00:00:00.0-00:00:03.5"/>
  <p:tag name="BOOKMARKENTRYNAME" val="WST-1.100:00:00.0"/>
  <p:tag name="BOOKMARKEXITNAME" val="WST-1.100:00:03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fe4cb096-f427-4f3e-9e5b-84d0a9d8fa0e"/>
  <p:tag name="CAPTIONITEMSYSNAME" val="WST-1.1millimeters,pointsor00:01:35.2-00:01:44.9"/>
  <p:tag name="BOOKMARKENTRYNAME" val="WST-1.100:01:35.2"/>
  <p:tag name="BOOKMARKEXITNAME" val="WST-1.100:01:44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863fb8ee-087f-4867-ad75-2262c687c632"/>
  <p:tag name="CAPTIONITEMSYSNAME" val="WST-1.1So,you’llnow00:01:45.0-00:01:48.7"/>
  <p:tag name="BOOKMARKENTRYNAME" val="WST-1.100:01:45.0"/>
  <p:tag name="BOOKMARKEXITNAME" val="WST-1.100:01:48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ecefd0a5-00f4-4e39-9632-8de2ee07e9b8"/>
  <p:tag name="CAPTIONITEMSYSNAME" val="WST-1.1AndifI00:01:48.8-00:01:55.4"/>
  <p:tag name="BOOKMARKENTRYNAME" val="WST-1.100:01:48.8"/>
  <p:tag name="BOOKMARKEXITNAME" val="WST-1.100:01:55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d0b2af05-f69c-42c4-9a4f-eb6df4cf4b97"/>
  <p:tag name="CAPTIONITEMSYSNAME" val="WST-1.1You’llseeI00:01:55.5-00:02:00.8"/>
  <p:tag name="BOOKMARKENTRYNAME" val="WST-1.100:01:55.5"/>
  <p:tag name="BOOKMARKEXITNAME" val="WST-1.100:02:00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14c43950-ce8f-4746-9043-ee753ab2b212"/>
  <p:tag name="CAPTIONITEMSYSNAME" val="WST-1.1So,that'show00:02:00.9-00:02:04.3"/>
  <p:tag name="BOOKMARKENTRYNAME" val="WST-1.100:02:00.9"/>
  <p:tag name="BOOKMARKEXITNAME" val="WST-1.100:02:04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dcc18f-f610-4588-8da1-bd6966132c3d"/>
  <p:tag name="MEDIACAPTIONSPROMPTED" val="False"/>
  <p:tag name="TEMPPRESENTATIONFILE" val="C:\Users\Administrator\AppData\Local\Temp\tmp71CC.tmp"/>
  <p:tag name="TEMPMEDIAFILENAME" val="C:\Users\Administrator\AppData\Local\Temp\tmp7538_WST-1.2.mp4"/>
  <p:tag name="MEDIAFADEDURATION" val="0.2"/>
  <p:tag name="MEDIATRANSPARENCY" val="0.3"/>
  <p:tag name="MEDIACAPTIONSHIDDEN" val="False"/>
  <p:tag name="CUSTOMXMLPARTID" val="{40CBBD9F-5351-4CEE-9D53-71CCE6554370}"/>
  <p:tag name="MEDIACAPTIONCOUNT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dcc18f-f610-4588-8da1-bd6966132c3d"/>
  <p:tag name="CAPTIONINTERNALID" val="ebf82323-2814-49bc-aaf3-527f1d184d6a"/>
  <p:tag name="CAPTIONITEMSYSNAME" val="WST-1.2Inthefirst00:00:00.0-00:00:03.5"/>
  <p:tag name="BOOKMARKENTRYNAME" val="WST-1.200:00:00.0"/>
  <p:tag name="BOOKMARKEXITNAME" val="WST-1.200:00:03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dcc18f-f610-4588-8da1-bd6966132c3d"/>
  <p:tag name="CAPTIONINTERNALID" val="745fad92-8676-4dcd-83c6-4e3cf5885c87"/>
  <p:tag name="CAPTIONITEMSYSNAME" val="WST-1.2I'mgoingto00:00:03.6-00:00:09.2"/>
  <p:tag name="BOOKMARKENTRYNAME" val="WST-1.200:00:03.6"/>
  <p:tag name="BOOKMARKEXITNAME" val="WST-1.200:00:09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dcc18f-f610-4588-8da1-bd6966132c3d"/>
  <p:tag name="CAPTIONINTERNALID" val="7b6b7f07-ad43-4332-bea9-333920d3c126"/>
  <p:tag name="CAPTIONITEMSYSNAME" val="WST-1.2Andhowwe00:00:09.3-00:00:15.3"/>
  <p:tag name="BOOKMARKENTRYNAME" val="WST-1.200:00:09.3"/>
  <p:tag name="BOOKMARKEXITNAME" val="WST-1.200:00:15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dcc18f-f610-4588-8da1-bd6966132c3d"/>
  <p:tag name="CAPTIONINTERNALID" val="5201ad2a-93ae-45a0-8595-1bec686b2e74"/>
  <p:tag name="CAPTIONITEMSYSNAME" val="WST-1.2Andthenwe00:00:15.4-00:00:19.7"/>
  <p:tag name="BOOKMARKENTRYNAME" val="WST-1.200:00:15.4"/>
  <p:tag name="BOOKMARKEXITNAME" val="WST-1.200:00:1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7aab4eb7-536d-4807-8a6f-3b27375016ec"/>
  <p:tag name="CAPTIONITEMSYSNAME" val="WST-1.1I’mgoingto00:00:03.6-00:00:05.8"/>
  <p:tag name="BOOKMARKENTRYNAME" val="WST-1.100:00:03.6"/>
  <p:tag name="BOOKMARKEXITNAME" val="WST-1.100:00:05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dcc18f-f610-4588-8da1-bd6966132c3d"/>
  <p:tag name="CAPTIONINTERNALID" val="463d8a65-d09c-40b4-877b-0036f4656b1f"/>
  <p:tag name="CAPTIONITEMSYSNAME" val="WST-1.2Now,herewe00:00:19.8-00:00:25.1"/>
  <p:tag name="BOOKMARKENTRYNAME" val="WST-1.200:00:19.8"/>
  <p:tag name="BOOKMARKEXITNAME" val="WST-1.200:00:25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dcc18f-f610-4588-8da1-bd6966132c3d"/>
  <p:tag name="CAPTIONINTERNALID" val="ee211272-527d-4f31-80d1-0a6189ce2fc1"/>
  <p:tag name="CAPTIONITEMSYSNAME" val="WST-1.2Sowe’llgo00:00:25.2-00:00:29.6"/>
  <p:tag name="BOOKMARKENTRYNAME" val="WST-1.200:00:25.2"/>
  <p:tag name="BOOKMARKEXITNAME" val="WST-1.200:00:29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dcc18f-f610-4588-8da1-bd6966132c3d"/>
  <p:tag name="CAPTIONINTERNALID" val="9a14f12d-557e-45ab-93f0-81f677ff24b2"/>
  <p:tag name="CAPTIONITEMSYSNAME" val="WST-1.2AndWordasks00:00:29.7-00:00:34.1"/>
  <p:tag name="BOOKMARKENTRYNAME" val="WST-1.200:00:29.7"/>
  <p:tag name="BOOKMARKEXITNAME" val="WST-1.200:00:34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dcc18f-f610-4588-8da1-bd6966132c3d"/>
  <p:tag name="CAPTIONINTERNALID" val="f5dcf0be-1b12-4c6e-b471-a0fbd4ae9c91"/>
  <p:tag name="CAPTIONITEMSYSNAME" val="WST-1.2Idowant00:00:34.2-00:00:37.7"/>
  <p:tag name="BOOKMARKENTRYNAME" val="WST-1.200:00:34.2"/>
  <p:tag name="BOOKMARKEXITNAME" val="WST-1.200:00:37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dcc18f-f610-4588-8da1-bd6966132c3d"/>
  <p:tag name="CAPTIONINTERNALID" val="c2c6bb75-ffd8-414d-870b-a4dc89c4070a"/>
  <p:tag name="CAPTIONITEMSYSNAME" val="WST-1.2SoI’llclick00:00:37.8-00:00:45.8"/>
  <p:tag name="BOOKMARKENTRYNAME" val="WST-1.200:00:37.8"/>
  <p:tag name="BOOKMARKEXITNAME" val="WST-1.200:00:45.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dcc18f-f610-4588-8da1-bd6966132c3d"/>
  <p:tag name="CAPTIONINTERNALID" val="db972c57-4cd5-4da6-ab18-970488554c3f"/>
  <p:tag name="CAPTIONITEMSYSNAME" val="WST-1.2And,thenwe'll00:00:45.9-00:00:48.6"/>
  <p:tag name="BOOKMARKENTRYNAME" val="WST-1.200:00:45.9"/>
  <p:tag name="BOOKMARKEXITNAME" val="WST-1.200:00:48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dcc18f-f610-4588-8da1-bd6966132c3d"/>
  <p:tag name="CAPTIONINTERNALID" val="adef10dd-2658-42a3-b52a-af3158a24297"/>
  <p:tag name="CAPTIONITEMSYSNAME" val="WST-1.2Andyoucan00:00:48.7-00:00:55.0"/>
  <p:tag name="BOOKMARKENTRYNAME" val="WST-1.200:00:48.7"/>
  <p:tag name="BOOKMARKEXITNAME" val="WST-1.200:00:55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dcc18f-f610-4588-8da1-bd6966132c3d"/>
  <p:tag name="CAPTIONINTERNALID" val="f4adbcce-5124-4a99-9ef1-a8d5202a315b"/>
  <p:tag name="CAPTIONITEMSYSNAME" val="WST-1.2Andit’seven00:00:55.1-00:01:01.8"/>
  <p:tag name="BOOKMARKENTRYNAME" val="WST-1.200:00:55.1"/>
  <p:tag name="BOOKMARKEXITNAME" val="WST-1.200:01:01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dcc18f-f610-4588-8da1-bd6966132c3d"/>
  <p:tag name="CAPTIONINTERNALID" val="f3f70eb6-bf8c-4878-ae25-d368aad4685f"/>
  <p:tag name="CAPTIONITEMSYSNAME" val="WST-1.2Sothat’show00:01:01.9-00:01:04.7"/>
  <p:tag name="BOOKMARKENTRYNAME" val="WST-1.200:01:01.9"/>
  <p:tag name="BOOKMARKEXITNAME" val="WST-1.200:01:04.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dcc18f-f610-4588-8da1-bd6966132c3d"/>
  <p:tag name="CAPTIONINTERNALID" val="766f971b-6fbd-45ae-8126-4bb1298205e4"/>
  <p:tag name="CAPTIONITEMSYSNAME" val="WST-1.2Upnext,we're00:01:04.8-00:01:08.8"/>
  <p:tag name="BOOKMARKENTRYNAME" val="WST-1.200:01:04.8"/>
  <p:tag name="BOOKMARKEXITNAME" val="WST-1.200:01:0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e6917528-015d-4c11-8a21-263369d3dfb6"/>
  <p:tag name="CAPTIONITEMSYSNAME" val="WST-1.1sothatthere’s00:00:05.9-00:00:09.6"/>
  <p:tag name="BOOKMARKENTRYNAME" val="WST-1.100:00:05.9"/>
  <p:tag name="BOOKMARKEXITNAME" val="WST-1.100:00:09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MEDIACAPTIONSPROMPTED" val="False"/>
  <p:tag name="TEMPPRESENTATIONFILE" val="C:\Users\Administrator\AppData\Local\Temp\tmp2140.tmp"/>
  <p:tag name="TEMPMEDIAFILENAME" val="C:\Users\Administrator\AppData\Local\Temp\tmp2538_WST-1.3.mp4"/>
  <p:tag name="MEDIAFADEDURATION" val="0.2"/>
  <p:tag name="MEDIATRANSPARENCY" val="0.3"/>
  <p:tag name="MEDIACAPTIONSHIDDEN" val="False"/>
  <p:tag name="CUSTOMXMLPARTID" val="{2ACF6F70-EC06-40AF-9E36-8827462239CB}"/>
  <p:tag name="MEDIACAPTIONCOUNT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7bc3875b-cadf-47e9-b19c-4a379f57c56b"/>
  <p:tag name="CAPTIONITEMSYSNAME" val="WST-1.3Nowwe'regoing00:00:00.0-00:00:03.3"/>
  <p:tag name="BOOKMARKENTRYNAME" val="WST-1.300:00:00.0"/>
  <p:tag name="BOOKMARKEXITNAME" val="WST-1.300:00:03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f8844337-c76f-43cb-a121-75598ea5f102"/>
  <p:tag name="CAPTIONITEMSYSNAME" val="WST-1.3Inaprevious00:00:03.4-00:00:07.6"/>
  <p:tag name="BOOKMARKENTRYNAME" val="WST-1.300:00:03.4"/>
  <p:tag name="BOOKMARKEXITNAME" val="WST-1.300:00:07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924cbd2e-03b3-4cef-acce-26995daa5819"/>
  <p:tag name="CAPTIONITEMSYSNAME" val="WST-1.3Buttakea00:00:07.7-00:00:10.7"/>
  <p:tag name="BOOKMARKENTRYNAME" val="WST-1.300:00:07.7"/>
  <p:tag name="BOOKMARKEXITNAME" val="WST-1.300:00:10.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c6281b65-e0a6-4d0d-a6a7-404bb21863f5"/>
  <p:tag name="CAPTIONITEMSYSNAME" val="WST-1.3Downherein00:00:10.8-00:00:17.3"/>
  <p:tag name="BOOKMARKENTRYNAME" val="WST-1.300:00:10.8"/>
  <p:tag name="BOOKMARKEXITNAME" val="WST-1.300:00:17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f7fc86d5-f503-4959-af93-1243466599d8"/>
  <p:tag name="CAPTIONITEMSYSNAME" val="WST-1.3We’reusedto00:00:17.4-00:00:22.8"/>
  <p:tag name="BOOKMARKENTRYNAME" val="WST-1.300:00:17.4"/>
  <p:tag name="BOOKMARKEXITNAME" val="WST-1.300:00:22.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29cb629f-c747-4af6-b01d-7e7914e44a1b"/>
  <p:tag name="CAPTIONITEMSYSNAME" val="WST-1.3Howdowe00:00:22.9-00:00:24.6"/>
  <p:tag name="BOOKMARKENTRYNAME" val="WST-1.300:00:22.9"/>
  <p:tag name="BOOKMARKEXITNAME" val="WST-1.300:00:24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173b8255-14d3-462b-b004-460eb61972fb"/>
  <p:tag name="CAPTIONITEMSYSNAME" val="WST-1.3Howdowe00:00:24.7-00:00:29.4"/>
  <p:tag name="BOOKMARKENTRYNAME" val="WST-1.300:00:24.7"/>
  <p:tag name="BOOKMARKEXITNAME" val="WST-1.300:00:29.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5c44d0bc-8a1e-4df9-bb77-2b27da68eb46"/>
  <p:tag name="CAPTIONITEMSYSNAME" val="WST-1.3Well,wedouble-click00:00:29.5-00:00:37.6"/>
  <p:tag name="BOOKMARKENTRYNAME" val="WST-1.300:00:29.5"/>
  <p:tag name="BOOKMARKEXITNAME" val="WST-1.300:00:37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4ce1c38a-a3b0-4dd4-8a89-2c58bc1b3e65"/>
  <p:tag name="CAPTIONITEMSYSNAME" val="WST-1.3And,tochange00:00:37.7-00:00:40.9"/>
  <p:tag name="BOOKMARKENTRYNAME" val="WST-1.300:00:37.7"/>
  <p:tag name="BOOKMARKEXITNAME" val="WST-1.300:00:4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7f23bd28-fc67-4420-892e-31950305643c"/>
  <p:tag name="CAPTIONITEMSYSNAME" val="WST-1.1Sohowdo00:00:09.7-00:00:13.0"/>
  <p:tag name="BOOKMARKENTRYNAME" val="WST-1.100:00:09.7"/>
  <p:tag name="BOOKMARKEXITNAME" val="WST-1.100:00:13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625878cf-efdf-4679-b0f8-ac6d3a23e17f"/>
  <p:tag name="CAPTIONITEMSYSNAME" val="WST-1.3Toselectall00:00:41.0-00:00:45.4"/>
  <p:tag name="BOOKMARKENTRYNAME" val="WST-1.300:00:41.0"/>
  <p:tag name="BOOKMARKEXITNAME" val="WST-1.300:00:45.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44c4dce0-8ae3-4c1f-8a09-1e77c5aee1b3"/>
  <p:tag name="CAPTIONITEMSYSNAME" val="WST-1.3aboutaninch00:00:45.5-00:00:47.5"/>
  <p:tag name="BOOKMARKENTRYNAME" val="WST-1.300:00:45.5"/>
  <p:tag name="BOOKMARKEXITNAME" val="WST-1.300:00:47.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31d2ae2d-4f22-4a08-90f7-db110b390c78"/>
  <p:tag name="CAPTIONITEMSYSNAME" val="WST-1.3Andthere.We’ll00:00:47.6-00:00:53.8"/>
  <p:tag name="BOOKMARKENTRYNAME" val="WST-1.300:00:47.6"/>
  <p:tag name="BOOKMARKEXITNAME" val="WST-1.300:00:53.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a5b602f7-f40c-496a-9df0-4d7867b716c7"/>
  <p:tag name="CAPTIONITEMSYSNAME" val="WST-1.3andourpage00:00:53.9-00:00:56.0"/>
  <p:tag name="BOOKMARKENTRYNAME" val="WST-1.300:00:53.9"/>
  <p:tag name="BOOKMARKEXITNAME" val="WST-1.300:00:56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c9973c3c-2cf1-4c1c-8003-56ccabded0a0"/>
  <p:tag name="CAPTIONITEMSYSNAME" val="WST-1.3Andyou'llsee00:00:56.1-00:01:01.4"/>
  <p:tag name="BOOKMARKENTRYNAME" val="WST-1.300:00:56.1"/>
  <p:tag name="BOOKMARKEXITNAME" val="WST-1.300:01:01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a6d61a79-e1fa-49ec-b9dd-da6b611f173c"/>
  <p:tag name="CAPTIONITEMSYSNAME" val="WST-1.3Now,whatif00:01:01.5-00:01:05.9"/>
  <p:tag name="BOOKMARKENTRYNAME" val="WST-1.300:01:01.5"/>
  <p:tag name="BOOKMARKEXITNAME" val="WST-1.300:01:05.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2afa2bcf-8087-40bd-a4ff-154617859f01"/>
  <p:tag name="CAPTIONITEMSYSNAME" val="WST-1.3Wedothe00:01:06.0-00:01:12.1"/>
  <p:tag name="BOOKMARKENTRYNAME" val="WST-1.300:01:06.0"/>
  <p:tag name="BOOKMARKEXITNAME" val="WST-1.300:01:12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f0030074-616c-469b-9ea3-4652bfbecde5"/>
  <p:tag name="CAPTIONITEMSYSNAME" val="WST-1.3Andthenwe00:01:12.2-00:01:17.8"/>
  <p:tag name="BOOKMARKENTRYNAME" val="WST-1.300:01:12.2"/>
  <p:tag name="BOOKMARKEXITNAME" val="WST-1.300:01:17.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036c8290-d8f0-40fc-8932-6a70c32ccef8"/>
  <p:tag name="CAPTIONITEMSYSNAME" val="WST-1.3Andwhenwe’re00:01:17.9-00:01:20.6"/>
  <p:tag name="BOOKMARKENTRYNAME" val="WST-1.300:01:17.9"/>
  <p:tag name="BOOKMARKEXITNAME" val="WST-1.300:01:20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19afe7b4-9a44-4de5-90ae-0bb5c8ff76c8"/>
  <p:tag name="CAPTIONITEMSYSNAME" val="WST-1.3andtherewe’ve00:01:20.7-00:01:24.8"/>
  <p:tag name="BOOKMARKENTRYNAME" val="WST-1.300:01:20.7"/>
  <p:tag name="BOOKMARKEXITNAME" val="WST-1.300:01:2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50d9729d-4e32-4ff7-ae2e-e625ae37aa88"/>
  <p:tag name="CAPTIONITEMSYSNAME" val="WST-1.1Hereweare.00:00:13.1-00:00:19.6"/>
  <p:tag name="BOOKMARKENTRYNAME" val="WST-1.100:00:13.1"/>
  <p:tag name="BOOKMARKEXITNAME" val="WST-1.100:00:19.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4b4fdd92-fd8b-4d6e-a22d-ee88fdd687d5"/>
  <p:tag name="CAPTIONITEMSYSNAME" val="WST-1.3Sothatconcludes00:01:24.9-00:01:27.0"/>
  <p:tag name="BOOKMARKENTRYNAME" val="WST-1.300:01:24.9"/>
  <p:tag name="BOOKMARKEXITNAME" val="WST-1.300:01:27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ca3e085-383f-4bfb-8876-823ca5b26e80"/>
  <p:tag name="CAPTIONINTERNALID" val="47542b75-edbe-4c75-853d-618b209a0753"/>
  <p:tag name="CAPTIONITEMSYSNAME" val="WST-1.3Foranyadditional00:01:27.1-00:01:32.0"/>
  <p:tag name="BOOKMARKENTRYNAME" val="WST-1.300:01:27.1"/>
  <p:tag name="BOOKMARKEXITNAME" val="WST-1.300:01:3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0c8bdc87-f091-4403-b535-dfa4a0aa3669"/>
  <p:tag name="CAPTIONITEMSYSNAME" val="WST-1.1We’regoingto00:00:19.7-00:00:29.1"/>
  <p:tag name="BOOKMARKENTRYNAME" val="WST-1.100:00:19.7"/>
  <p:tag name="BOOKMARKEXITNAME" val="WST-1.100:00:2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a51f7345-a4db-4db9-ba2a-02334deed480"/>
  <p:tag name="CAPTIONITEMSYSNAME" val="WST-1.1Thispagesetup00:00:29.2-00:00:35.5"/>
  <p:tag name="BOOKMARKENTRYNAME" val="WST-1.100:00:29.2"/>
  <p:tag name="BOOKMARKEXITNAME" val="WST-1.100:00:3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e33fb8f-16c5-4630-bbf1-7b84ad4bd75c"/>
  <p:tag name="CAPTIONINTERNALID" val="eb130c72-d753-4f02-9e1f-7e39e75e548a"/>
  <p:tag name="CAPTIONITEMSYSNAME" val="WST-1.1SoI’mgoing00:00:35.6-00:00:41.3"/>
  <p:tag name="BOOKMARKENTRYNAME" val="WST-1.100:00:35.6"/>
  <p:tag name="BOOKMARKEXITNAME" val="WST-1.100:00:41.3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5D44AE9E-A6A0-40F3-814B-A1BDA70932E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5F284A02-5C8C-4CB5-B575-89862BE3EB6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9D715FA8-0D9E-4CF1-A83A-FF03A5A5A2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AEAC2520-0828-4944-8F8A-88C9C74E8AC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249A42FA-6FF8-467A-948D-ACA4C84E64CA}"/>
    </a:ext>
  </a:extLst>
</a:theme>
</file>

<file path=ppt/theme/theme6.xml><?xml version="1.0" encoding="utf-8"?>
<a:theme xmlns:a="http://schemas.openxmlformats.org/drawingml/2006/main" name="2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CA155BFE-9A3F-4F95-93BA-7020F5F9D5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p:properties xmlns:p="http://schemas.microsoft.com/office/2006/metadata/properties" xmlns:xsi="http://www.w3.org/2001/XMLSchema-instance">
  <documentManagement/>
</p:properties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 1 e 3 3 f b 8 f - 1 6 c 5 - 4 6 3 0 - b b f 1 - 7 b 8 4 a d 4 b d 7 5 c < / I d > < C a p t i o n I t e m s > < C a p t i o n I t e m > < I n t e r n a l I d > 2 0 4 4 4 8 d 3 - 3 c 0 0 - 4 e 8 8 - 8 2 b 6 - 2 e 0 d f 5 e c 9 4 2 4 < / I n t e r n a l I d > < N a m e > W S T - 1 . 1 I n t h i s v i d e o 0 0 : 0 0 : 0 0 . 0 - 0 0 : 0 0 : 0 3 . 5 < / N a m e > < T e x t > I n   t h i s   v i d e o   I   w a n t   t o   s h o w   y o u   h o w   t o   s e t   a   c u s t o m   m a r g i n . < / T e x t > < B o o k M a r k E n t r y N a m e > W S T - 1 . 1 0 0 : 0 0 : 0 0 . 0 < / B o o k M a r k E n t r y N a m e > < B o o k M a r k E x i t N a m e > W S T - 1 . 1 0 0 : 0 0 : 0 3 . 5 < / B o o k M a r k E x i t N a m e > < B o o k M a r k E n t r y P o s i t i o n > 3 3 < / B o o k M a r k E n t r y P o s i t i o n > < B o o k M a r k E x i t P o s i t i o n > 3 5 6 7 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 7 a a b 4 e b 7 - 5 3 6 d - 4 8 0 7 - 8 a 6 f - 3 b 2 7 3 7 5 0 1 6 e c < / I n t e r n a l I d > < N a m e > W S T - 1 . 1 I  m g o i n g t o 0 0 : 0 0 : 0 3 . 6 - 0 0 : 0 0 : 0 5 . 8 < / N a m e > < T e x t > I  m   g o i n g   t o   c h a n g e   t h e   r i g h t   m a r g i n   o f   a   d o c u m e n t < / T e x t > < B o o k M a r k E n t r y N a m e > W S T - 1 . 1 0 0 : 0 0 : 0 3 . 6 < / B o o k M a r k E n t r y N a m e > < B o o k M a r k E x i t N a m e > W S T - 1 . 1 0 0 : 0 0 : 0 5 . 8 < / B o o k M a r k E x i t N a m e > < B o o k M a r k E n t r y P o s i t i o n > 3 6 6 7 < / B o o k M a r k E n t r y P o s i t i o n > < B o o k M a r k E x i t P o s i t i o n > 5 8 3 3 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 e 6 9 1 7 5 2 8 - 0 1 5 d - 4 c 1 1 - 8 a 2 1 - 2 6 3 3 6 9 d 3 d f b 6 < / I n t e r n a l I d > < N a m e > W S T - 1 . 1 s o t h a t t h e r e  s 0 0 : 0 0 : 0 5 . 9 - 0 0 : 0 0 : 0 9 . 6 < / N a m e > < T e x t > s o   t h a t   t h e r e  s   s p a c e   f o r   p e o p l e   t o   t a k e   n o t e s   o n   t h e   r i g h t   s i d e   o f   t h e   p a g e . < / T e x t > < B o o k M a r k E n t r y N a m e > W S T - 1 . 1 0 0 : 0 0 : 0 5 . 9 < / B o o k M a r k E n t r y N a m e > < B o o k M a r k E x i t N a m e > W S T - 1 . 1 0 0 : 0 0 : 0 9 . 6 < / B o o k M a r k E x i t N a m e > < B o o k M a r k E n t r y P o s i t i o n > 5 9 3 3 < / B o o k M a r k E n t r y P o s i t i o n > < B o o k M a r k E x i t P o s i t i o n >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 7 f 2 3 b d 2 8 - f c 6 7 - 4 4 2 0 - 8 9 2 e - 3 1 9 5 0 3 0 5 6 4 3 c < / I n t e r n a l I d > < N a m e > W S T - 1 . 1 S o h o w d o 0 0 : 0 0 : 0 9 . 7 - 0 0 : 0 0 : 1 3 . 0 < / N a m e > < T e x t > S o   h o w   d o   I   s e t   t h i s   c u s t o m   m a r g i n ?   W e l l ,   I  m   g o i n g   t o   s h o w   y o u   h o w . < / T e x t > < B o o k M a r k E n t r y N a m e > W S T - 1 . 1 0 0 : 0 0 : 0 9 . 7 < / B o o k M a r k E n t r y N a m e > < B o o k M a r k E x i t N a m e > W S T - 1 . 1 0 0 : 0 0 : 1 3 . 0 < / B o o k M a r k E x i t N a m e > < B o o k M a r k E n t r y P o s i t i o n > 9 7 6 7 < / B o o k M a r k E n t r y P o s i t i o n > < B o o k M a r k E x i t P o s i t i o n > 1 3 0 3 3 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 5 0 d 9 7 2 9 d - 4 e 3 2 - 4 f f 7 - a e 2 e - e 6 2 5 a e 3 7 a a 8 8 < / I n t e r n a l I d > < N a m e > W S T - 1 . 1 H e r e w e a r e . 0 0 : 0 0 : 1 3 . 1 - 0 0 : 0 0 : 1 9 . 6 < / N a m e > < T e x t > H e r e   w e   a r e .   W e  r e   i n   t h e   m a r k e t i n g   r e p o r t   h e r e   f o r   L i t w a r e   I n c .   A n d ,   w e ' r e   g o i n g   t o   s e t   a   c u s t o m   m a r g i n . < / T e x t > < B o o k M a r k E n t r y N a m e > W S T - 1 . 1 0 0 : 0 0 : 1 3 . 1 < / B o o k M a r k E n t r y N a m e > < B o o k M a r k E x i t N a m e > W S T - 1 . 1 0 0 : 0 0 : 1 9 . 6 < / B o o k M a r k E x i t N a m e > < B o o k M a r k E n t r y P o s i t i o n > 1 3 1 3 3 < / B o o k M a r k E n t r y P o s i t i o n > < B o o k M a r k E x i t P o s i t i o n > 1 9 6 3 3 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 0 c 8 b d c 8 7 - f 0 9 1 - 4 4 0 3 - b 5 3 5 - d f a 4 a 0 a a 3 6 6 9 < / I n t e r n a l I d > < N a m e > W S T - 1 . 1 W e  r e g o i n g t o 0 0 : 0 0 : 1 9 . 7 - 0 0 : 0 0 : 2 9 . 1 < / N a m e > < T e x t > W e  r e   g o i n g   t o   d o   t h a t   b y   g o i n g   t o   t h e   P a g e   L a y o u t   t a b   a n d   t h e n   w e ' r e   g o i n g   t o   c l i c k   M a r g i n s .   A n d ,   t h e n   C u s t o m   M a r g i n s . < / T e x t > < B o o k M a r k E n t r y N a m e > W S T - 1 . 1 0 0 : 0 0 : 1 9 . 7 < / B o o k M a r k E n t r y N a m e > < B o o k M a r k E x i t N a m e > W S T - 1 . 1 0 0 : 0 0 : 2 9 . 1 < / B o o k M a r k E x i t N a m e > < B o o k M a r k E n t r y P o s i t i o n > 1 9 7 3 3 < / B o o k M a r k E n t r y P o s i t i o n > < B o o k M a r k E x i t P o s i t i o n > 2 9 1 3 3 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 a 5 1 f 7 3 4 5 - a 4 d b - 4 d b 9 - b a 2 a - 0 2 3 3 4 d e e d 4 8 0 < / I n t e r n a l I d > < N a m e > W S T - 1 . 1 T h i s p a g e s e t u p 0 0 : 0 0 : 2 9 . 2 - 0 0 : 0 0 : 3 5 . 5 < / N a m e > < T e x t > T h i s   p a g e   s e t u p   d i a l o g   b o x   i s   g r e a t   b e c a u s e   i t   a l l o w s   m e   t o   h a v e   f i n e r   c o n t r o l   o v e r   t h e   w i d t h   o f   t h e   m a r g i n s . < / T e x t > < B o o k M a r k E n t r y N a m e > W S T - 1 . 1 0 0 : 0 0 : 2 9 . 2 < / B o o k M a r k E n t r y N a m e > < B o o k M a r k E x i t N a m e > W S T - 1 . 1 0 0 : 0 0 : 3 5 . 5 < / B o o k M a r k E x i t N a m e > < B o o k M a r k E n t r y P o s i t i o n > 2 9 2 3 3 < / B o o k M a r k E n t r y P o s i t i o n > < B o o k M a r k E x i t P o s i t i o n > 3 5 5 6 7 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 e b 1 3 0 c 7 2 - d 7 5 3 - 4 f 0 2 - 9 e 1 f - 7 e 3 9 e 7 5 e 5 4 8 a < / I n t e r n a l I d > < N a m e > W S T - 1 . 1 S o I  m g o i n g 0 0 : 0 0 : 3 5 . 6 - 0 0 : 0 0 : 4 1 . 3 < / N a m e > < T e x t > S o   I  m   g o i n g   t o   g o   o v e r   t h a t   r i g h t   m a r g i n   a n d   I   w a n t   t w o - a n d - a - h a l f   i n c h   m a r g i n   o n   t h e   r i g h t   t h e r e . < / T e x t > < B o o k M a r k E n t r y N a m e > W S T - 1 . 1 0 0 : 0 0 : 3 5 . 6 < / B o o k M a r k E n t r y N a m e > < B o o k M a r k E x i t N a m e > W S T - 1 . 1 0 0 : 0 0 : 4 1 . 3 < / B o o k M a r k E x i t N a m e > < B o o k M a r k E n t r y P o s i t i o n > 3 5 6 6 7 < / B o o k M a r k E n t r y P o s i t i o n > < B o o k M a r k E x i t P o s i t i o n > 4 1 3 6 7 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 7 e 2 5 4 1 f 2 - a d 3 d - 4 9 9 b - b c 1 a - 0 e c f e 7 e e 8 b 2 e < / I n t e r n a l I d > < N a m e > W S T - 1 . 1 S o I ' m g o i n g 0 0 : 0 0 : 4 1 . 4 - 0 0 : 0 0 : 4 8 . 2 < / N a m e > < T e x t > S o   I ' m   g o i n g   t y p e   2 . 5   a n d   I  l l   g o   d o w n   h e r e   a n d   c l i c k   O K . < / T e x t > < B o o k M a r k E n t r y N a m e > W S T - 1 . 1 0 0 : 0 0 : 4 1 . 4 < / B o o k M a r k E n t r y N a m e > < B o o k M a r k E x i t N a m e > W S T - 1 . 1 0 0 : 0 0 : 4 8 . 2 < / B o o k M a r k E x i t N a m e > < B o o k M a r k E n t r y P o s i t i o n > 4 1 4 6 7 < / B o o k M a r k E n t r y P o s i t i o n > < B o o k M a r k E x i t P o s i t i o n > 4 8 2 3 3 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 3 5 d 7 3 b a 1 - 1 a a 9 - 4 4 7 a - 8 0 c 0 - 6 a 9 7 a e 3 e 8 2 2 e < / I n t e r n a l I d > < N a m e > W S T - 1 . 1 A n d t h e r e w e 0 0 : 0 0 : 4 8 . 3 - 0 0 : 0 0 : 5 4 . 0 < / N a m e > < T e x t > A n d   t h e r e   w e   g o .   W e ' v e   g o t   a   2 . 5   i n c h   m a r g i n   o n   t h e   r i g h t   h a n d   s i d e   h e r e ,   s o   t h a t   p e o p l e   c a n   t a k e   s o m e   n o t e s . < / T e x t > < B o o k M a r k E n t r y N a m e > W S T - 1 . 1 0 0 : 0 0 : 4 8 . 3 < / B o o k M a r k E n t r y N a m e > < B o o k M a r k E x i t N a m e > W S T - 1 . 1 0 0 : 0 0 : 5 4 . 0 < / B o o k M a r k E x i t N a m e > < B o o k M a r k E n t r y P o s i t i o n > 4 8 3 3 3 < / B o o k M a r k E n t r y P o s i t i o n > < B o o k M a r k E x i t P o s i t i o n > 5 4 0 3 3 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 f 4 7 c d 3 f 8 - c 8 6 b - 4 c a 4 - 8 a 9 e - b 4 c 5 a c 1 f 0 6 f f < / I n t e r n a l I d > < N a m e > W S T - 1 . 1 N o w i f y o u 0 0 : 0 0 : 5 4 . 1 - 0 0 : 0 0 : 5 9 . 9 < / N a m e > < T e x t > N o w   i f   y o u   w a n t   y o u r   c u s t o m   m a r g i n   t o   b e   s p e c i f i e d   i n   s o m e t h i n g   o t h e r   t h a n   i n c h e s ,   y o u   c a n   d o   t h a t . < / T e x t > < B o o k M a r k E n t r y N a m e > W S T - 1 . 1 0 0 : 0 0 : 5 4 . 1 < / B o o k M a r k E n t r y N a m e > < B o o k M a r k E x i t N a m e > W S T - 1 . 1 0 0 : 0 0 : 5 9 . 9 < / B o o k M a r k E x i t N a m e > < B o o k M a r k E n t r y P o s i t i o n > 5 4 1 3 3 < / B o o k M a r k E n t r y P o s i t i o n > < B o o k M a r k E x i t P o s i t i o n > 5 9 9 3 3 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 1 b 1 2 2 2 0 3 - 6 b 0 3 - 4 d d 0 - 9 a d c - 3 2 9 a b e 2 0 6 3 6 1 < / I n t e r n a l I d > < N a m e > W S T - 1 . 1 Y o u c a n s p e c i f y 0 0 : 0 1 : 0 0 . 0 - 0 0 : 0 1 : 0 4 . 4 < / N a m e > < T e x t > Y o u   c a n   s p e c i f y   p o i n t s ,   y o u   c a n   s p e c i f y   m i l l i m e t e r s .   T h e r e ' s   a l l   s o r t s   o f   t h i n g s   y o u   c a n   d o . < / T e x t > < B o o k M a r k E n t r y N a m e > W S T - 1 . 1 0 0 : 0 1 : 0 0 . 0 < / B o o k M a r k E n t r y N a m e > < B o o k M a r k E x i t N a m e > W S T - 1 . 1 0 0 : 0 1 : 0 4 . 4 < / B o o k M a r k E x i t N a m e > < B o o k M a r k E n t r y P o s i t i o n > 6 0 0 3 3 < / B o o k M a r k E n t r y P o s i t i o n > < B o o k M a r k E x i t P o s i t i o n > 6 4 4 3 3 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 e 0 8 7 8 8 6 7 - 3 7 8 8 - 4 0 5 8 - 8 4 4 d - f 8 5 d 1 7 c c e 3 e 4 < / I n t e r n a l I d > < N a m e > W S T - 1 . 1 A n d t h e w a y 0 0 : 0 1 : 0 4 . 5 - 0 0 : 0 1 : 0 8 . 6 < / N a m e > < T e x t > A n d   t h e   w a y   y o u   d o   t h a t   i s   y o u   s e t   u p   W o r d   t o   r e c o g n i z e   t h a t   u n i t   o f   m e a s u r e m e n t . < / T e x t > < B o o k M a r k E n t r y N a m e > W S T - 1 . 1 0 0 : 0 1 : 0 4 . 5 < / B o o k M a r k E n t r y N a m e > < B o o k M a r k E x i t N a m e > W S T - 1 . 1 0 0 : 0 1 : 0 8 . 6 < / B o o k M a r k E x i t N a m e > < B o o k M a r k E n t r y P o s i t i o n > 6 4 5 3 3 < / B o o k M a r k E n t r y P o s i t i o n > < B o o k M a r k E x i t P o s i t i o n > 6 8 6 3 3 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 6 6 5 4 0 8 1 e - f c 6 6 - 4 f 2 7 - a 0 f 3 - f b 1 1 c 6 b 4 c c e 2 < / I n t e r n a l I d > < N a m e > W S T - 1 . 1 W e ' r e g o i n g t o 0 0 : 0 1 : 0 8 . 7 - 0 0 : 0 1 : 1 2 . 5 < / N a m e > < T e x t > W e ' r e   g o i n g   t o   d o   t h a t   b y   g o i n g   o v e r   h e r e   t o   t h e   F i l e   m e n u . < / T e x t > < B o o k M a r k E n t r y N a m e > W S T - 1 . 1 0 0 : 0 1 : 0 8 . 7 < / B o o k M a r k E n t r y N a m e > < B o o k M a r k E x i t N a m e > W S T - 1 . 1 0 0 : 0 1 : 1 2 . 5 < / B o o k M a r k E x i t N a m e > < B o o k M a r k E n t r y P o s i t i o n > 6 8 7 3 3 < / B o o k M a r k E n t r y P o s i t i o n > < B o o k M a r k E x i t P o s i t i o n > 7 2 5 0 0 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 e 4 2 3 0 0 d 9 - e 1 1 8 - 4 3 5 5 - b 3 2 6 - f 5 2 9 b c 2 0 c e c e < / I n t e r n a l I d > < N a m e > W S T - 1 . 1 A n d , t h e n w e ' r e 0 0 : 0 1 : 1 2 . 6 - 0 0 : 0 1 : 2 0 . 7 < / N a m e > < T e x t > A n d ,   t h e n   w e ' r e   g o i n g   t o   g o   d o w n   a n d   c l i c k   O p t i o n s .   W e  l l   c l i c k   A d v a n c e d   o n   t h e   l e f t . < / T e x t > < B o o k M a r k E n t r y N a m e > W S T - 1 . 1 0 0 : 0 1 : 1 2 . 6 < / B o o k M a r k E n t r y N a m e > < B o o k M a r k E x i t N a m e > W S T - 1 . 1 0 0 : 0 1 : 2 0 . 7 < / B o o k M a r k E x i t N a m e > < B o o k M a r k E n t r y P o s i t i o n > 7 2 6 0 0 < / B o o k M a r k E n t r y P o s i t i o n > < B o o k M a r k E x i t P o s i t i o n > 8 0 7 0 0 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 6 f 3 6 f 1 7 6 - d 1 c 2 - 4 6 d b - 9 2 9 8 - 7 3 c 9 d 6 9 9 9 9 a 0 < / I n t e r n a l I d > < N a m e > W S T - 1 . 1 A n d t h e n w e ' r e 0 0 : 0 1 : 2 0 . 8 - 0 0 : 0 1 : 2 7 . 0 < / N a m e > < T e x t > A n d   t h e n   w e ' r e   g o i n g   t o   s c r o l l   d o w n   u n t i l   w e   g e t   t h e   D i s p l a y   s e c t i o n   u p   h e r e . < / T e x t > < B o o k M a r k E n t r y N a m e > W S T - 1 . 1 0 0 : 0 1 : 2 0 . 8 < / B o o k M a r k E n t r y N a m e > < B o o k M a r k E x i t N a m e > W S T - 1 . 1 0 0 : 0 1 : 2 7 . 0 < / B o o k M a r k E x i t N a m e > < B o o k M a r k E n t r y P o s i t i o n > 8 0 8 0 0 < / B o o k M a r k E n t r y P o s i t i o n > < B o o k M a r k E x i t P o s i t i o n > 8 7 0 6 7 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 f c 8 1 0 7 c d - c d a 7 - 4 1 0 4 - 9 9 7 3 - f 8 e 9 6 3 b 2 c 9 a 0 < / I n t e r n a l I d > < N a m e > W S T - 1 . 1 H e r e w e a r e 0 0 : 0 1 : 2 7 . 1 - 0 0 : 0 1 : 2 9 . 6 < / N a m e > < T e x t > H e r e   w e   a r e   i n   D i s p l a y . < / T e x t > < B o o k M a r k E n t r y N a m e > W S T - 1 . 1 0 0 : 0 1 : 2 7 . 1 < / B o o k M a r k E n t r y N a m e > < B o o k M a r k E x i t N a m e > W S T - 1 . 1 0 0 : 0 1 : 2 9 . 6 < / B o o k M a r k E x i t N a m e > < B o o k M a r k E n t r y P o s i t i o n > 8 7 1 6 7 < / B o o k M a r k E n t r y P o s i t i o n > < B o o k M a r k E x i t P o s i t i o n > 8 9 6 3 3 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 f 4 b a a f 7 3 - 4 0 c 3 - 4 4 3 6 - a 3 5 b - 7 e 8 3 c 9 4 a d 9 6 6 < / I n t e r n a l I d > < N a m e > W S T - 1 . 1 A n d , w e ' r e g o i n g 0 0 : 0 1 : 2 9 . 7 - 0 0 : 0 1 : 3 5 . 1 < / N a m e > < T e x t > A n d ,   w e ' r e   g o i n g   t o   s h o w   m e a s u r e m e n t s   i n   u n i t s   o f   a n d   t h e n   w e   c a n   c h o o s e   o t h e r   c e n t i m e t e r s , < / T e x t > < B o o k M a r k E n t r y N a m e > W S T - 1 . 1 0 0 : 0 1 : 2 9 . 7 < / B o o k M a r k E n t r y N a m e > < B o o k M a r k E x i t N a m e > W S T - 1 . 1 0 0 : 0 1 : 3 5 . 1 < / B o o k M a r k E x i t N a m e > < B o o k M a r k E n t r y P o s i t i o n > 8 9 7 3 3 < / B o o k M a r k E n t r y P o s i t i o n > < B o o k M a r k E x i t P o s i t i o n > 9 5 1 6 7 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 f e 4 c b 0 9 6 - f 4 2 7 - 4 f 3 e - 9 e 5 b - 8 4 d 0 a 9 d 8 f a 0 e < / I n t e r n a l I d > < N a m e > W S T - 1 . 1 m i l l i m e t e r s , p o i n t s o r 0 0 : 0 1 : 3 5 . 2 - 0 0 : 0 1 : 4 4 . 9 < / N a m e > < T e x t > m i l l i m e t e r s ,   p o i n t s   o r   p i c a s .   I  m   g o i n g   t o   c h o o s e   p o i n t s .   A n d   t h e n   I  m   g o i n g   t o   g o   d o w n   h e r e   a n d   c l i c k   O K . < / T e x t > < B o o k M a r k E n t r y N a m e > W S T - 1 . 1 0 0 : 0 1 : 3 5 . 2 < / B o o k M a r k E n t r y N a m e > < B o o k M a r k E x i t N a m e > W S T - 1 . 1 0 0 : 0 1 : 4 4 . 9 < / B o o k M a r k E x i t N a m e > < B o o k M a r k E n t r y P o s i t i o n > 9 5 2 6 7 < / B o o k M a r k E n t r y P o s i t i o n > < B o o k M a r k E x i t P o s i t i o n > 1 0 4 9 3 3 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 8 6 3 f b 8 e e - 0 8 7 f - 4 8 6 7 - a d 7 5 - 2 2 6 2 c 6 8 7 c 6 3 2 < / I n t e r n a l I d > < N a m e > W S T - 1 . 1 S o , y o u  l l n o w 0 0 : 0 1 : 4 5 . 0 - 0 0 : 0 1 : 4 8 . 7 < / N a m e > < T e x t > S o ,   y o u  l l   n o w   n o t i c e d   m y   r u l e r s   n o w   h a v e   p o i n t   i n c r e m e n t s   w h i c h   i s   g r e a t . < / T e x t > < B o o k M a r k E n t r y N a m e > W S T - 1 . 1 0 0 : 0 1 : 4 5 . 0 < / B o o k M a r k E n t r y N a m e > < B o o k M a r k E x i t N a m e > W S T - 1 . 1 0 0 : 0 1 : 4 8 . 7 < / B o o k M a r k E x i t N a m e > < B o o k M a r k E n t r y P o s i t i o n > 1 0 5 0 3 3 < / B o o k M a r k E n t r y P o s i t i o n > < B o o k M a r k E x i t P o s i t i o n > 1 0 8 7 0 0 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 e c e f d 0 a 5 - 0 0 f 4 - 4 e 3 9 - 9 6 3 2 - 8 d e 2 e e 0 7 e 9 b 8 < / I n t e r n a l I d > < N a m e > W S T - 1 . 1 A n d i f I 0 0 : 0 1 : 4 8 . 8 - 0 0 : 0 1 : 5 5 . 4 < / N a m e > < T e x t > A n d   i f   I   g o   b a c k   u p   t o   p a g e   l a y o u t ,   c l i c k   M a r g i n s .   A n d ,   t h e n   C u s t o m   M a r g i n s & < / T e x t > < B o o k M a r k E n t r y N a m e > W S T - 1 . 1 0 0 : 0 1 : 4 8 . 8 < / B o o k M a r k E n t r y N a m e > < B o o k M a r k E x i t N a m e > W S T - 1 . 1 0 0 : 0 1 : 5 5 . 4 < / B o o k M a r k E x i t N a m e > < B o o k M a r k E n t r y P o s i t i o n > 1 0 8 8 0 0 < / B o o k M a r k E n t r y P o s i t i o n > < B o o k M a r k E x i t P o s i t i o n > 1 1 5 4 0 0 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 d 0 b 2 a f 0 5 - f 6 9 c - 4 2 c 4 - 9 a 4 f - e b 6 d f 4 c f 4 b 9 7 < / I n t e r n a l I d > < N a m e > W S T - 1 . 1 Y o u  l l s e e I 0 0 : 0 1 : 5 5 . 5 - 0 0 : 0 2 : 0 0 . 8 < / N a m e > < T e x t > Y o u  l l   s e e   I   h a v e   p o i n t s   n o w   s p e c i f i e d   f o r   m y   m a r g i n s   i n s t e a d   o f   i n c h e s . < / T e x t > < B o o k M a r k E n t r y N a m e > W S T - 1 . 1 0 0 : 0 1 : 5 5 . 5 < / B o o k M a r k E n t r y N a m e > < B o o k M a r k E x i t N a m e > W S T - 1 . 1 0 0 : 0 2 : 0 0 . 8 < / B o o k M a r k E x i t N a m e > < B o o k M a r k E n t r y P o s i t i o n > 1 1 5 5 0 0 < / B o o k M a r k E n t r y P o s i t i o n > < B o o k M a r k E x i t P o s i t i o n > 1 2 0 8 0 0 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 1 4 c 4 3 9 5 0 - c e 8 f - 4 7 4 6 - 9 0 4 3 - e e 7 5 3 a b 2 b 2 1 2 < / I n t e r n a l I d > < N a m e > W S T - 1 . 1 S o , t h a t ' s h o w 0 0 : 0 2 : 0 0 . 9 - 0 0 : 0 2 : 0 4 . 3 < / N a m e > < T e x t > S o ,   t h a t ' s   h o w   t o   s e t   c u s t o m   m a r g i n s   i n   W o r d . < / T e x t > < B o o k M a r k E n t r y N a m e > W S T - 1 . 1 0 0 : 0 2 : 0 0 . 9 < / B o o k M a r k E n t r y N a m e > < B o o k M a r k E x i t N a m e > W S T - 1 . 1 0 0 : 0 2 : 0 4 . 3 < / B o o k M a r k E x i t N a m e > < B o o k M a r k E n t r y P o s i t i o n > 1 2 0 9 0 0 < / B o o k M a r k E n t r y P o s i t i o n > < B o o k M a r k E x i t P o s i t i o n > 1 2 4 3 3 3 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 9 c d c c 1 8 f - f 6 1 0 - 4 5 8 8 - 8 d a 1 - b d 6 9 6 6 1 3 2 c 3 d < / I d > < C a p t i o n I t e m s > < C a p t i o n I t e m > < I n t e r n a l I d > e b f 8 2 3 2 3 - 2 8 1 4 - 4 9 b c - a a f 3 - 5 2 7 f 1 d 1 8 4 d 6 a < / I n t e r n a l I d > < N a m e > W S T - 1 . 2 I n t h e f i r s t 0 0 : 0 0 : 0 0 . 0 - 0 0 : 0 0 : 0 3 . 5 < / N a m e > < T e x t > I n   t h e   f i r s t   v i d e o   o f   t h i s   s e r i e s   w e   s e t   a   c u s t o m   m a r g i n . < / T e x t > < B o o k M a r k E n t r y N a m e > W S T - 1 . 2 0 0 : 0 0 : 0 0 . 0 < / B o o k M a r k E n t r y N a m e > < B o o k M a r k E x i t N a m e > W S T - 1 . 2 0 0 : 0 0 : 0 3 . 5 < / B o o k M a r k E x i t N a m e > < B o o k M a r k E n t r y P o s i t i o n > 3 3 < / B o o k M a r k E n t r y P o s i t i o n > < B o o k M a r k E x i t P o s i t i o n > 3 5 6 7 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 7 4 5 f a d 9 2 - 8 6 7 6 - 4 d c d - 8 3 c 6 - 4 e 3 c f 5 8 8 5 c 8 7 < / I n t e r n a l I d > < N a m e > W S T - 1 . 2 I ' m g o i n g t o 0 0 : 0 0 : 0 3 . 6 - 0 0 : 0 0 : 0 9 . 2 < / N a m e > < T e x t > I ' m   g o i n g   t o   s h o w   y o u   h o w   t o   m a k e   t h a t   m a r g i n s   s t i c k   b y   m a k i n g   i t   t h e   d e f a u l t   m a r g i n   i n   W o r d . < / T e x t > < B o o k M a r k E n t r y N a m e > W S T - 1 . 2 0 0 : 0 0 : 0 3 . 6 < / B o o k M a r k E n t r y N a m e > < B o o k M a r k E x i t N a m e > W S T - 1 . 2 0 0 : 0 0 : 0 9 . 2 < / B o o k M a r k E x i t N a m e > < B o o k M a r k E n t r y P o s i t i o n > 3 6 6 7 < / B o o k M a r k E n t r y P o s i t i o n > < B o o k M a r k E x i t P o s i t i o n > 9 2 6 7 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 7 b 6 b 7 f 0 7 - a d 4 3 - 4 3 3 2 - b e a 9 - 3 3 3 9 2 0 d 3 c 1 2 6 < / I n t e r n a l I d > < N a m e > W S T - 1 . 2 A n d h o w w e 0 0 : 0 0 : 0 9 . 3 - 0 0 : 0 0 : 1 5 . 3 < / N a m e > < T e x t > A n d   h o w   w e   d o   t h a t   a s   w e   g o   t o   t h e   P a g e   L a y o u t   t a b   a n d   o v e r   o n   t h e   l e f t   w e   c l i c k   M a r g i n s & < / T e x t > < B o o k M a r k E n t r y N a m e > W S T - 1 . 2 0 0 : 0 0 : 0 9 . 3 < / B o o k M a r k E n t r y N a m e > < B o o k M a r k E x i t N a m e > W S T - 1 . 2 0 0 : 0 0 : 1 5 . 3 < / B o o k M a r k E x i t N a m e > < B o o k M a r k E n t r y P o s i t i o n > 9 3 6 7 < / B o o k M a r k E n t r y P o s i t i o n > < B o o k M a r k E x i t P o s i t i o n > 1 5 3 3 3 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 5 2 0 1 a d 2 a - 9 3 a e - 4 5 a 0 - 8 5 9 5 - 1 b e c 6 8 6 b 2 e 7 4 < / I n t e r n a l I d > < N a m e > W S T - 1 . 2 A n d t h e n w e 0 0 : 0 0 : 1 5 . 4 - 0 0 : 0 0 : 1 9 . 7 < / N a m e > < T e x t > A n d   t h e n   w e   c l i c k   C u s t o m   M a r g i n s   d o w n   a t   t h e   b o t t o m . < / T e x t > < B o o k M a r k E n t r y N a m e > W S T - 1 . 2 0 0 : 0 0 : 1 5 . 4 < / B o o k M a r k E n t r y N a m e > < B o o k M a r k E x i t N a m e > W S T - 1 . 2 0 0 : 0 0 : 1 9 . 7 < / B o o k M a r k E x i t N a m e > < B o o k M a r k E n t r y P o s i t i o n > 1 5 4 3 3 < / B o o k M a r k E n t r y P o s i t i o n > < B o o k M a r k E x i t P o s i t i o n > 1 9 7 3 3 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 4 6 3 d 8 a 6 5 - d 0 9 c - 4 0 b 4 - 8 7 7 b - 0 0 3 6 f 4 6 5 6 b 1 f < / I n t e r n a l I d > < N a m e > W S T - 1 . 2 N o w , h e r e w e 0 0 : 0 0 : 1 9 . 8 - 0 0 : 0 0 : 2 5 . 1 < / N a m e > < T e x t > N o w ,   h e r e   w e   h a v e   o u r   2 . 5   i n c h   m a r g i n   h e r e   o n   t h e   r i g h t   a n d   t h a t ' s   w h a t   w e   w a n t   t o   s t i c k   f o r   o n l y   d o c u m e n t s . < / T e x t > < B o o k M a r k E n t r y N a m e > W S T - 1 . 2 0 0 : 0 0 : 1 9 . 8 < / B o o k M a r k E n t r y N a m e > < B o o k M a r k E x i t N a m e > W S T - 1 . 2 0 0 : 0 0 : 2 5 . 1 < / B o o k M a r k E x i t N a m e > < B o o k M a r k E n t r y P o s i t i o n > 1 9 8 3 3 < / B o o k M a r k E n t r y P o s i t i o n > < B o o k M a r k E x i t P o s i t i o n > 2 5 1 6 7 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 e e 2 1 1 2 7 2 - 5 2 7 d - 4 f 3 1 - 8 0 d 1 - 0 a 6 1 8 9 c e 2 f c 1 < / I n t e r n a l I d > < N a m e > W S T - 1 . 2 S o w e  l l g o 0 0 : 0 0 : 2 5 . 2 - 0 0 : 0 0 : 2 9 . 6 < / N a m e > < T e x t > S o   w e  l l   g o   d o w n   t o   t h e   l o w e r   l e f t   h e r e   a n d   c l i c k   S e t   A s   D e f a u l t . < / T e x t > < B o o k M a r k E n t r y N a m e > W S T - 1 . 2 0 0 : 0 0 : 2 5 . 2 < / B o o k M a r k E n t r y N a m e > < B o o k M a r k E x i t N a m e > W S T - 1 . 2 0 0 : 0 0 : 2 9 . 6 < / B o o k M a r k E x i t N a m e > < B o o k M a r k E n t r y P o s i t i o n > 2 5 2 6 7 < / B o o k M a r k E n t r y P o s i t i o n > < B o o k M a r k E x i t P o s i t i o n > 2 9 6 0 0 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 9 a 1 4 f 1 2 d - 5 5 7 e - 4 5 a b - 9 3 f 0 - 8 1 f 6 7 7 f f 2 4 b 2 < / I n t e r n a l I d > < N a m e > W S T - 1 . 2 A n d W o r d a s k s 0 0 : 0 0 : 2 9 . 7 - 0 0 : 0 0 : 3 4 . 1 < / N a m e > < T e x t > A n d   W o r d   a s k s   u s :   D o   y o u   w a n t   t o   c h a n g e   t h e   d e f a u l t   s e t t i n g s   h e r e ?   Y e s   I   d o . < / T e x t > < B o o k M a r k E n t r y N a m e > W S T - 1 . 2 0 0 : 0 0 : 2 9 . 7 < / B o o k M a r k E n t r y N a m e > < B o o k M a r k E x i t N a m e > W S T - 1 . 2 0 0 : 0 0 : 3 4 . 1 < / B o o k M a r k E x i t N a m e > < B o o k M a r k E n t r y P o s i t i o n > 2 9 7 0 0 < / B o o k M a r k E n t r y P o s i t i o n > < B o o k M a r k E x i t P o s i t i o n > 3 4 1 3 3 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 f 5 d c f 0 b e - 1 b 1 2 - 4 c 6 e - b 4 7 1 - a 0 f b d 4 a e 9 c 9 1 < / I n t e r n a l I d > < N a m e > W S T - 1 . 2 I d o w a n t 0 0 : 0 0 : 3 4 . 2 - 0 0 : 0 0 : 3 7 . 7 < / N a m e > < T e x t > I   d o   w a n t   t o   c h a n g e   t h e   d e f a u l t   s e t t i n g s   f o r   a l l   n e w   d o c u m e n t s   g o i n g   f o r w a r d . < / T e x t > < B o o k M a r k E n t r y N a m e > W S T - 1 . 2 0 0 : 0 0 : 3 4 . 2 < / B o o k M a r k E n t r y N a m e > < B o o k M a r k E x i t N a m e > W S T - 1 . 2 0 0 : 0 0 : 3 7 . 7 < / B o o k M a r k E x i t N a m e > < B o o k M a r k E n t r y P o s i t i o n > 3 4 2 3 3 < / B o o k M a r k E n t r y P o s i t i o n > < B o o k M a r k E x i t P o s i t i o n > 3 7 7 3 3 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 c 2 c 6 b b 7 5 - f f d 8 - 4 1 4 d - 8 7 0 b - a 4 d c 8 9 c 4 0 7 0 a < / I n t e r n a l I d > < N a m e > W S T - 1 . 2 S o I  l l c l i c k 0 0 : 0 0 : 3 7 . 8 - 0 0 : 0 0 : 4 5 . 8 < / N a m e > < T e x t > S o   I  l l   c l i c k   Y e s .   A n d   n o w   l e t  s   t e s t   t h i s   o u t .   W e  l l   g o   t o   t h e   F i l e   t a b .   W e  l l   c l i c k   N e w . < / T e x t > < B o o k M a r k E n t r y N a m e > W S T - 1 . 2 0 0 : 0 0 : 3 7 . 8 < / B o o k M a r k E n t r y N a m e > < B o o k M a r k E x i t N a m e > W S T - 1 . 2 0 0 : 0 0 : 4 5 . 8 < / B o o k M a r k E x i t N a m e > < B o o k M a r k E n t r y P o s i t i o n > 3 7 8 3 3 < / B o o k M a r k E n t r y P o s i t i o n > < B o o k M a r k E x i t P o s i t i o n > 4 5 8 0 0 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 d b 9 7 2 c 5 7 - 4 c d 5 - 4 d a 6 - a b 1 8 - 9 7 0 4 8 8 5 5 4 c 3 f < / I n t e r n a l I d > < N a m e > W S T - 1 . 2 A n d , t h e n w e ' l l 0 0 : 0 0 : 4 5 . 9 - 0 0 : 0 0 : 4 8 . 6 < / N a m e > < T e x t > A n d ,   t h e n   w e ' l l   d o u b l e - c l i c k   B l a n k   d o c u m e n t . < / T e x t > < B o o k M a r k E n t r y N a m e > W S T - 1 . 2 0 0 : 0 0 : 4 5 . 9 < / B o o k M a r k E n t r y N a m e > < B o o k M a r k E x i t N a m e > W S T - 1 . 2 0 0 : 0 0 : 4 8 . 6 < / B o o k M a r k E x i t N a m e > < B o o k M a r k E n t r y P o s i t i o n > 4 5 9 0 0 < / B o o k M a r k E n t r y P o s i t i o n > < B o o k M a r k E x i t P o s i t i o n > 4 8 6 0 0 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 a d e f 1 0 d d - 2 6 5 8 - 4 2 a 3 - b 5 2 a - a f 3 1 5 8 a 2 4 2 9 7 < / I n t e r n a l I d > < N a m e > W S T - 1 . 2 A n d y o u c a n 0 0 : 0 0 : 4 8 . 7 - 0 0 : 0 0 : 5 5 . 0 < / N a m e > < T e x t > A n d   y o u   c a n   s e e   o v e r   o n   t h e   r i g h t ,   h e r e   f o r   o u r   r u l e r   w e   h a v e   a   g r a y   a r e a   t h a t   i n d i c a t e s   t h a t   2 . 5   i n c h   m a r g i n . < / T e x t > < B o o k M a r k E n t r y N a m e > W S T - 1 . 2 0 0 : 0 0 : 4 8 . 7 < / B o o k M a r k E n t r y N a m e > < B o o k M a r k E x i t N a m e > W S T - 1 . 2 0 0 : 0 0 : 5 5 . 0 < / B o o k M a r k E x i t N a m e > < B o o k M a r k E n t r y P o s i t i o n > 4 8 7 0 0 < / B o o k M a r k E n t r y P o s i t i o n > < B o o k M a r k E x i t P o s i t i o n > 5 5 0 0 0 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 f 4 a d b c c e - 5 1 2 4 - 4 a 9 9 - 9 e f 1 - a 8 d 5 2 0 2 a 3 1 5 b < / I n t e r n a l I d > < N a m e > W S T - 1 . 2 A n d i t  s e v e n 0 0 : 0 0 : 5 5 . 1 - 0 0 : 0 1 : 0 1 . 8 < / N a m e > < T e x t > A n d   i t  s   e v e n   m o r e   a p p a r e n t   w h e n   I   p a s t e   i n   s o m e   t e x t .   Y o u   c a n   s e e   I  v e   g o t   t h i s   w i d e   2 . 5   i n c h   m a r g i n   h e r e   o n   t h e   r i g h t . < / T e x t > < B o o k M a r k E n t r y N a m e > W S T - 1 . 2 0 0 : 0 0 : 5 5 . 1 < / B o o k M a r k E n t r y N a m e > < B o o k M a r k E x i t N a m e > W S T - 1 . 2 0 0 : 0 1 : 0 1 . 8 < / B o o k M a r k E x i t N a m e > < B o o k M a r k E n t r y P o s i t i o n > 5 5 1 0 0 < / B o o k M a r k E n t r y P o s i t i o n > < B o o k M a r k E x i t P o s i t i o n > 6 1 8 3 3 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 f 3 f 7 0 e b 6 - b f 8 c - 4 8 7 8 - a e 2 5 - d 3 6 8 a a d 4 6 8 5 f < / I n t e r n a l I d > < N a m e > W S T - 1 . 2 S o t h a t  s h o w 0 0 : 0 1 : 0 1 . 9 - 0 0 : 0 1 : 0 4 . 7 < / N a m e > < T e x t > S o   t h a t  s   h o w   t o   c h a n g e   t h e   d e f a u l t   m a r g i n   i n   W o r d . < / T e x t > < B o o k M a r k E n t r y N a m e > W S T - 1 . 2 0 0 : 0 1 : 0 1 . 9 < / B o o k M a r k E n t r y N a m e > < B o o k M a r k E x i t N a m e > W S T - 1 . 2 0 0 : 0 1 : 0 4 . 7 < / B o o k M a r k E x i t N a m e > < B o o k M a r k E n t r y P o s i t i o n > 6 1 9 3 3 < / B o o k M a r k E n t r y P o s i t i o n > < B o o k M a r k E x i t P o s i t i o n > 6 4 7 0 0 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 7 6 6 f 9 7 1 b - 6 f b d - 4 5 a e - 8 1 2 6 - 4 b b 1 2 9 8 2 0 5 e 4 < / I n t e r n a l I d > < N a m e > W S T - 1 . 2 U p n e x t , w e ' r e 0 0 : 0 1 : 0 4 . 8 - 0 0 : 0 1 : 0 8 . 8 < / N a m e > < T e x t > U p   n e x t ,   w e ' r e   g o i n g   t o   s e t   d i f f e r e n t   m a r g i n s   f o r   y o u r   h e a d e r s   a n d   f o o t e r s . < / T e x t > < B o o k M a r k E n t r y N a m e > W S T - 1 . 2 0 0 : 0 1 : 0 4 . 8 < / B o o k M a r k E n t r y N a m e > < B o o k M a r k E x i t N a m e > W S T - 1 . 2 0 0 : 0 1 : 0 8 . 8 < / B o o k M a r k E x i t N a m e > < B o o k M a r k E n t r y P o s i t i o n > 6 4 8 0 0 < / B o o k M a r k E n t r y P o s i t i o n > < B o o k M a r k E x i t P o s i t i o n > 6 8 8 0 0 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 d c a 3 e 0 8 5 - 3 8 3 f - 4 b f b - 8 8 7 6 - 8 2 3 c a 5 b 2 6 e 8 0 < / I d > < C a p t i o n I t e m s > < C a p t i o n I t e m > < I n t e r n a l I d > 7 b c 3 8 7 5 b - c a d f - 4 7 e 9 - b 1 9 c - 4 a 3 7 9 f 5 7 c 5 6 b < / I n t e r n a l I d > < N a m e > W S T - 1 . 3 N o w w e ' r e g o i n g 0 0 : 0 0 : 0 0 . 0 - 0 0 : 0 0 : 0 3 . 3 < / N a m e > < T e x t > N o w   w e ' r e   g o i n g   t o   c h a n g e   m a r g i n s   f o r   y o u r   h e a d e r s   a n d   f o o t e r s . < / T e x t > < B o o k M a r k E n t r y N a m e > W S T - 1 . 3 0 0 : 0 0 : 0 0 . 0 < / B o o k M a r k E n t r y N a m e > < B o o k M a r k E x i t N a m e > W S T - 1 . 3 0 0 : 0 0 : 0 3 . 3 < / B o o k M a r k E x i t N a m e > < B o o k M a r k E n t r y P o s i t i o n > 3 3 < / B o o k M a r k E n t r y P o s i t i o n > < B o o k M a r k E x i t P o s i t i o n > 3 3 3 3 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 f 8 8 4 4 3 3 7 - c 7 6 f - 4 3 c b - a 1 2 1 - 7 5 5 9 8 e a 5 f 1 0 2 < / I n t e r n a l I d > < N a m e > W S T - 1 . 3 I n a p r e v i o u s 0 0 : 0 0 : 0 3 . 4 - 0 0 : 0 0 : 0 7 . 6 < / N a m e > < T e x t > I n   a   p r e v i o u s   v i d e o   w e   c h a n g e d   o u r   m a r g i n s   s o   t h a t   t h e   r i g h t   m a r g i n   i s   f a i r l y   w i d e . < / T e x t > < B o o k M a r k E n t r y N a m e > W S T - 1 . 3 0 0 : 0 0 : 0 3 . 4 < / B o o k M a r k E n t r y N a m e > < B o o k M a r k E x i t N a m e > W S T - 1 . 3 0 0 : 0 0 : 0 7 . 6 < / B o o k M a r k E x i t N a m e > < B o o k M a r k E n t r y P o s i t i o n > 3 4 3 3 < / B o o k M a r k E n t r y P o s i t i o n > < B o o k M a r k E x i t P o s i t i o n > 7 6 0 0 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 9 2 4 c b d 2 e - 0 3 b 3 - 4 c e f - a c c e - 2 6 9 9 5 d a a 5 8 1 9 < / I n t e r n a l I d > < N a m e > W S T - 1 . 3 B u t t a k e a 0 0 : 0 0 : 0 7 . 7 - 0 0 : 0 0 : 1 0 . 7 < / N a m e > < T e x t > B u t   t a k e   a   l o o k   a t   w h a t   h a p p e n e d   t o   t h i s   d o c u m e n t . < / T e x t > < B o o k M a r k E n t r y N a m e > W S T - 1 . 3 0 0 : 0 0 : 0 7 . 7 < / B o o k M a r k E n t r y N a m e > < B o o k M a r k E x i t N a m e > W S T - 1 . 3 0 0 : 0 0 : 1 0 . 7 < / B o o k M a r k E x i t N a m e > < B o o k M a r k E n t r y P o s i t i o n > 7 7 0 0 < / B o o k M a r k E n t r y P o s i t i o n > < B o o k M a r k E x i t P o s i t i o n > 1 0 7 6 7 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 c 6 2 8 1 b 6 5 - e 0 a 6 - 4 d 0 d - a 6 a 7 - 4 0 4 b b 2 1 8 6 3 f 5 < / I n t e r n a l I d > < N a m e > W S T - 1 . 3 D o w n h e r e i n 0 0 : 0 0 : 1 0 . 8 - 0 0 : 0 0 : 1 7 . 3 < / N a m e > < T e x t > D o w n   h e r e   i n   t h e   l o w e r   r i g h t   o f   t h e   p a g e ,   w e  v e   g o t   o u r   p a g e   n u m b e r   h e r e .   B u t ,   t h a t   l o o k s   a   l i t t l e   o d d . < / T e x t > < B o o k M a r k E n t r y N a m e > W S T - 1 . 3 0 0 : 0 0 : 1 0 . 8 < / B o o k M a r k E n t r y N a m e > < B o o k M a r k E x i t N a m e > W S T - 1 . 3 0 0 : 0 0 : 1 7 . 3 < / B o o k M a r k E x i t N a m e > < B o o k M a r k E n t r y P o s i t i o n > 1 0 8 6 7 < / B o o k M a r k E n t r y P o s i t i o n > < B o o k M a r k E x i t P o s i t i o n > 1 7 3 0 0 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 f 7 f c 8 6 d 5 - f 5 0 3 - 4 9 5 9 - a f 9 3 - 1 2 4 3 4 6 6 5 9 9 d 8 < / I n t e r n a l I d > < N a m e > W S T - 1 . 3 W e  r e u s e d t o 0 0 : 0 0 : 1 7 . 4 - 0 0 : 0 0 : 2 2 . 8 < / N a m e > < T e x t > W e  r e   u s e d   t o   s e e i n g   p a g e   n u m b e r s   n e s t l e d   i n   t h e   r i g h t - h a n d   c o r n e r   o f   a   p a g e   l i k e   t h i s . < / T e x t > < B o o k M a r k E n t r y N a m e > W S T - 1 . 3 0 0 : 0 0 : 1 7 . 4 < / B o o k M a r k E n t r y N a m e > < B o o k M a r k E x i t N a m e > W S T - 1 . 3 0 0 : 0 0 : 2 2 . 8 < / B o o k M a r k E x i t N a m e > < B o o k M a r k E n t r y P o s i t i o n > 1 7 4 0 0 < / B o o k M a r k E n t r y P o s i t i o n > < B o o k M a r k E x i t P o s i t i o n > 2 2 8 3 3 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 2 9 c b 6 2 9 f - c 7 4 7 - 4 a f 6 - b 0 1 d - 7 e 7 9 1 4 e 4 4 a 1 b < / I n t e r n a l I d > < N a m e > W S T - 1 . 3 H o w d o w e 0 0 : 0 0 : 2 2 . 9 - 0 0 : 0 0 : 2 4 . 6 < / N a m e > < T e x t > H o w   d o   w e   g e t   t h i s   p a g e   n u m b e r   o v e r   t h e r e ? < / T e x t > < B o o k M a r k E n t r y N a m e > W S T - 1 . 3 0 0 : 0 0 : 2 2 . 9 < / B o o k M a r k E n t r y N a m e > < B o o k M a r k E x i t N a m e > W S T - 1 . 3 0 0 : 0 0 : 2 4 . 6 < / B o o k M a r k E x i t N a m e > < B o o k M a r k E n t r y P o s i t i o n > 2 2 9 3 3 < / B o o k M a r k E n t r y P o s i t i o n > < B o o k M a r k E x i t P o s i t i o n > 2 4 6 6 7 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 1 7 3 b 8 2 5 5 - 1 4 d 3 - 4 6 2 b - b 0 0 4 - 4 6 0 e b 6 1 9 7 2 f b < / I n t e r n a l I d > < N a m e > W S T - 1 . 3 H o w d o w e 0 0 : 0 0 : 2 4 . 7 - 0 0 : 0 0 : 2 9 . 4 < / N a m e > < T e x t > H o w   d o   w e   c h a n g e   t h e   m a r g i n   o f   t h i s   f o o t e r   s o   t h a t   t h i s   p a g e   n u m b e r   i s   i n   t h e   r i g h t   p l a c e ? < / T e x t > < B o o k M a r k E n t r y N a m e > W S T - 1 . 3 0 0 : 0 0 : 2 4 . 7 < / B o o k M a r k E n t r y N a m e > < B o o k M a r k E x i t N a m e > W S T - 1 . 3 0 0 : 0 0 : 2 9 . 4 < / B o o k M a r k E x i t N a m e > < B o o k M a r k E n t r y P o s i t i o n > 2 4 7 6 7 < / B o o k M a r k E n t r y P o s i t i o n > < B o o k M a r k E x i t P o s i t i o n > 2 9 4 3 3 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 5 c 4 4 d 0 b c - 8 a 1 e - 4 d f 9 - b b 7 7 - 2 b 2 7 d a 6 8 e b 4 6 < / I n t e r n a l I d > < N a m e > W S T - 1 . 3 W e l l , w e d o u b l e - c l i c k 0 0 : 0 0 : 2 9 . 5 - 0 0 : 0 0 : 3 7 . 6 < / N a m e > < T e x t > W e l l ,   w e   d o u b l e - c l i c k   t h e   f o o t e r   a r e a   a n d   t h a t   m a k e s   t h e   f o o t e r   t h e   a c t i v e   p o r t i o n   o f   t h e   d o c u m e n t   t h a t   w e  r e   e d i t i n g . < / T e x t > < B o o k M a r k E n t r y N a m e > W S T - 1 . 3 0 0 : 0 0 : 2 9 . 5 < / B o o k M a r k E n t r y N a m e > < B o o k M a r k E x i t N a m e > W S T - 1 . 3 0 0 : 0 0 : 3 7 . 6 < / B o o k M a r k E x i t N a m e > < B o o k M a r k E n t r y P o s i t i o n > 2 9 5 3 3 < / B o o k M a r k E n t r y P o s i t i o n > < B o o k M a r k E x i t P o s i t i o n > 3 7 6 0 0 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 4 c e 1 c 3 8 a - a 3 b 0 - 4 d d 4 - 8 a 8 9 - 2 c 5 8 b c 1 b 3 e 6 5 < / I n t e r n a l I d > < N a m e > W S T - 1 . 3 A n d , t o c h a n g e 0 0 : 0 0 : 3 7 . 7 - 0 0 : 0 0 : 4 0 . 9 < / N a m e > < T e x t > A n d ,   t o   c h a n g e   t h e   m a r g i n   w e  r e   g o i n g   t o   p r e s s   C t r l + A & < / T e x t > < B o o k M a r k E n t r y N a m e > W S T - 1 . 3 0 0 : 0 0 : 3 7 . 7 < / B o o k M a r k E n t r y N a m e > < B o o k M a r k E x i t N a m e > W S T - 1 . 3 0 0 : 0 0 : 4 0 . 9 < / B o o k M a r k E x i t N a m e > < B o o k M a r k E n t r y P o s i t i o n > 3 7 7 0 0 < / B o o k M a r k E n t r y P o s i t i o n > < B o o k M a r k E x i t P o s i t i o n > 4 0 9 3 3 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 6 2 5 8 7 8 c f - e f d f - 4 6 7 9 - b 0 f 8 - a c 6 d 3 a 2 3 e 1 7 f < / I n t e r n a l I d > < N a m e > W S T - 1 . 3 T o s e l e c t a l l 0 0 : 0 0 : 4 1 . 0 - 0 0 : 0 0 : 4 5 . 4 < / N a m e > < T e x t > T o   s e l e c t   a l l   t h e   c o n t e n t   i n   t h e   f o o t e r   a n d   t h e n   w e  r e   g o i n g   t o   d r a g   t h i s   r i g h t   i n d e n t   m a r k e r , < / T e x t > < B o o k M a r k E n t r y N a m e > W S T - 1 . 3 0 0 : 0 0 : 4 1 . 0 < / B o o k M a r k E n t r y N a m e > < B o o k M a r k E x i t N a m e > W S T - 1 . 3 0 0 : 0 0 : 4 5 . 4 < / B o o k M a r k E x i t N a m e > < B o o k M a r k E n t r y P o s i t i o n > 4 1 0 3 3 < / B o o k M a r k E n t r y P o s i t i o n > < B o o k M a r k E x i t P o s i t i o n > 4 5 4 3 3 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 4 4 c 4 d c e 0 - 8 a e 3 - 4 c 1 f - 8 a 0 9 - 1 e 7 7 c 5 a e e 1 b 3 < / I n t e r n a l I d > < N a m e > W S T - 1 . 3 a b o u t a n i n c h 0 0 : 0 0 : 4 5 . 5 - 0 0 : 0 0 : 4 7 . 5 < / N a m e > < T e x t > a b o u t   a n   i n c h   f r o m   t h e   p a g e . < / T e x t > < B o o k M a r k E n t r y N a m e > W S T - 1 . 3 0 0 : 0 0 : 4 5 . 5 < / B o o k M a r k E n t r y N a m e > < B o o k M a r k E x i t N a m e > W S T - 1 . 3 0 0 : 0 0 : 4 7 . 5 < / B o o k M a r k E x i t N a m e > < B o o k M a r k E n t r y P o s i t i o n > 4 5 5 3 3 < / B o o k M a r k E n t r y P o s i t i o n > < B o o k M a r k E x i t P o s i t i o n > 4 7 5 6 7 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 3 1 d 2 a e 2 d - 4 f 2 2 - 4 a 0 8 - 9 0 f 7 - d b 1 1 0 b 3 9 0 c 7 8 < / I n t e r n a l I d > < N a m e > W S T - 1 . 3 A n d t h e r e . W e  l l 0 0 : 0 0 : 4 7 . 6 - 0 0 : 0 0 : 5 3 . 8 < / N a m e > < T e x t > A n d   t h e r e .   W e  l l   d o u b l e - c l i c k   t h e   n o r m a l   a r e a   o f   t h e   d o c u m e n t   t o   g e t   o u t   o f   t h e   f o o t e r   e d i t i n g   m o d e < / T e x t > < B o o k M a r k E n t r y N a m e > W S T - 1 . 3 0 0 : 0 0 : 4 7 . 6 < / B o o k M a r k E n t r y N a m e > < B o o k M a r k E x i t N a m e > W S T - 1 . 3 0 0 : 0 0 : 5 3 . 8 < / B o o k M a r k E x i t N a m e > < B o o k M a r k E n t r y P o s i t i o n > 4 7 6 6 7 < / B o o k M a r k E n t r y P o s i t i o n > < B o o k M a r k E x i t P o s i t i o n > 5 3 8 3 3 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 a 5 b 6 0 2 f 7 - f 4 0 c - 4 9 6 a - 9 d f 0 - 4 d 7 8 6 7 b 7 1 6 c 7 < / I n t e r n a l I d > < N a m e > W S T - 1 . 3 a n d o u r p a g e 0 0 : 0 0 : 5 3 . 9 - 0 0 : 0 0 : 5 6 . 0 < / N a m e > < T e x t > a n d   o u r   p a g e   n u m b e r s   a r e   i n   t h e   r i g h t   p l a c e . < / T e x t > < B o o k M a r k E n t r y N a m e > W S T - 1 . 3 0 0 : 0 0 : 5 3 . 9 < / B o o k M a r k E n t r y N a m e > < B o o k M a r k E x i t N a m e > W S T - 1 . 3 0 0 : 0 0 : 5 6 . 0 < / B o o k M a r k E x i t N a m e > < B o o k M a r k E n t r y P o s i t i o n > 5 3 9 3 3 < / B o o k M a r k E n t r y P o s i t i o n > < B o o k M a r k E x i t P o s i t i o n > 5 6 0 3 3 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 c 9 9 7 3 c 3 c - 2 c f 1 - 4 c 1 c - 8 0 0 3 - 5 6 c c a b d e d 0 a 0 < / I n t e r n a l I d > < N a m e > W S T - 1 . 3 A n d y o u ' l l s e e 0 0 : 0 0 : 5 6 . 1 - 0 0 : 0 1 : 0 1 . 4 < / N a m e > < T e x t > A n d   y o u ' l l   s e e   t h a t   t h o s e   a r e   r e p e a t e d   o n   e a c h   p a g e   o f   t h i s   d o c u m e n t   h e r e . < / T e x t > < B o o k M a r k E n t r y N a m e > W S T - 1 . 3 0 0 : 0 0 : 5 6 . 1 < / B o o k M a r k E n t r y N a m e > < B o o k M a r k E x i t N a m e > W S T - 1 . 3 0 0 : 0 1 : 0 1 . 4 < / B o o k M a r k E x i t N a m e > < B o o k M a r k E n t r y P o s i t i o n > 5 6 1 3 3 < / B o o k M a r k E n t r y P o s i t i o n > < B o o k M a r k E x i t P o s i t i o n > 6 1 4 3 3 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 a 6 d 6 1 a 7 9 - e 1 f a - 4 9 e c - b 9 d d - d a 6 b 6 1 1 f 1 7 3 c < / I n t e r n a l I d > < N a m e > W S T - 1 . 3 N o w , w h a t i f 0 0 : 0 1 : 0 1 . 5 - 0 0 : 0 1 : 0 5 . 9 < / N a m e > < T e x t > N o w ,   w h a t   i f   w e   n e e d   t o   c h a n g e   t h e   h e a d e r ?   Y o u   c a n   c h a n g e   t h e   h e a d e r   m a r g i n   t o o . < / T e x t > < B o o k M a r k E n t r y N a m e > W S T - 1 . 3 0 0 : 0 1 : 0 1 . 5 < / B o o k M a r k E n t r y N a m e > < B o o k M a r k E x i t N a m e > W S T - 1 . 3 0 0 : 0 1 : 0 5 . 9 < / B o o k M a r k E x i t N a m e > < B o o k M a r k E n t r y P o s i t i o n > 6 1 5 3 3 < / B o o k M a r k E n t r y P o s i t i o n > < B o o k M a r k E x i t P o s i t i o n > 6 5 9 6 7 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 2 a f a 2 b c f - 8 0 8 7 - 4 0 b d - a 4 f f - 1 5 4 6 1 7 8 5 9 f 0 1 < / I n t e r n a l I d > < N a m e > W S T - 1 . 3 W e d o t h e 0 0 : 0 1 : 0 6 . 0 - 0 0 : 0 1 : 1 2 . 1 < / N a m e > < T e x t > W e   d o   t h e   s a m e   t h i n g ,   w e   d o u b l e - c l i c k   t h e   h e a d e r   a r e a ,   w e   p r e s s   C t r l + A   t o   s e l e c t   e v e r y t h i n g   i n s i d e   t h e r e . < / T e x t > < B o o k M a r k E n t r y N a m e > W S T - 1 . 3 0 0 : 0 1 : 0 6 . 0 < / B o o k M a r k E n t r y N a m e > < B o o k M a r k E x i t N a m e > W S T - 1 . 3 0 0 : 0 1 : 1 2 . 1 < / B o o k M a r k E x i t N a m e > < B o o k M a r k E n t r y P o s i t i o n > 6 6 0 6 7 < / B o o k M a r k E n t r y P o s i t i o n > < B o o k M a r k E x i t P o s i t i o n > 7 2 1 0 0 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 f 0 0 3 0 0 7 4 - 6 1 6 c - 4 6 9 b - 9 e a 3 - 4 6 5 2 b f b e c d e 5 < / I n t e r n a l I d > < N a m e > W S T - 1 . 3 A n d t h e n w e 0 0 : 0 1 : 1 2 . 2 - 0 0 : 0 1 : 1 7 . 8 < / N a m e > < T e x t > A n d   t h e n   w e   d r a g   t h a t   r i g h t   i n d e n t   m a r k e r   a b o u t   a n   i n c h   f r o m   t h e   e d g e   o f   t h e   p a g e . < / T e x t > < B o o k M a r k E n t r y N a m e > W S T - 1 . 3 0 0 : 0 1 : 1 2 . 2 < / B o o k M a r k E n t r y N a m e > < B o o k M a r k E x i t N a m e > W S T - 1 . 3 0 0 : 0 1 : 1 7 . 8 < / B o o k M a r k E x i t N a m e > < B o o k M a r k E n t r y P o s i t i o n > 7 2 2 0 0 < / B o o k M a r k E n t r y P o s i t i o n > < B o o k M a r k E x i t P o s i t i o n > 7 7 8 3 3 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 0 3 6 c 8 2 9 0 - d 8 f 0 - 4 0 f c - 8 9 3 2 - 6 a 7 0 c 3 2 c c e f 8 < / I n t e r n a l I d > < N a m e > W S T - 1 . 3 A n d w h e n w e  r e 0 0 : 0 1 : 1 7 . 9 - 0 0 : 0 1 : 2 0 . 6 < / N a m e > < T e x t > A n d   w h e n   w e  r e   d o n e ,   w e   d o u b l e - c l i c k   t h e   r e s t   o f   t h e   d o c u m e n t , < / T e x t > < B o o k M a r k E n t r y N a m e > W S T - 1 . 3 0 0 : 0 1 : 1 7 . 9 < / B o o k M a r k E n t r y N a m e > < B o o k M a r k E x i t N a m e > W S T - 1 . 3 0 0 : 0 1 : 2 0 . 6 < / B o o k M a r k E x i t N a m e > < B o o k M a r k E n t r y P o s i t i o n > 7 7 9 3 3 < / B o o k M a r k E n t r y P o s i t i o n > < B o o k M a r k E x i t P o s i t i o n > 8 0 6 0 0 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 1 9 a f e 7 b 4 - 9 a 4 4 - 4 d e 5 - 9 0 a e - 0 b b 5 c 8 f f 7 6 c 8 < / I n t e r n a l I d > < N a m e > W S T - 1 . 3 a n d t h e r e w e  v e 0 0 : 0 1 : 2 0 . 7 - 0 0 : 0 1 : 2 4 . 8 < / N a m e > < T e x t > a n d   t h e r e   w e  v e   c h a n g e d   t h e   m a r g i n   o f   t h e   h e a d e r   a s   w e l l . < / T e x t > < B o o k M a r k E n t r y N a m e > W S T - 1 . 3 0 0 : 0 1 : 2 0 . 7 < / B o o k M a r k E n t r y N a m e > < B o o k M a r k E x i t N a m e > W S T - 1 . 3 0 0 : 0 1 : 2 4 . 8 < / B o o k M a r k E x i t N a m e > < B o o k M a r k E n t r y P o s i t i o n > 8 0 7 0 0 < / B o o k M a r k E n t r y P o s i t i o n > < B o o k M a r k E x i t P o s i t i o n > 8 4 8 6 7 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 4 b 4 f d d 9 2 - f d 8 b - 4 d 6 e - a 2 2 d - e e 8 8 f d d 6 8 7 d 5 < / I n t e r n a l I d > < N a m e > W S T - 1 . 3 S o t h a t c o n c l u d e s 0 0 : 0 1 : 2 4 . 9 - 0 0 : 0 1 : 2 7 . 0 < / N a m e > < T e x t > S o   t h a t   c o n c l u d e s   o u r   c o u r s e   o n   m a r g i n s . < / T e x t > < B o o k M a r k E n t r y N a m e > W S T - 1 . 3 0 0 : 0 1 : 2 4 . 9 < / B o o k M a r k E n t r y N a m e > < B o o k M a r k E x i t N a m e > W S T - 1 . 3 0 0 : 0 1 : 2 7 . 0 < / B o o k M a r k E x i t N a m e > < B o o k M a r k E n t r y P o s i t i o n > 8 4 9 6 7 < / B o o k M a r k E n t r y P o s i t i o n > < B o o k M a r k E x i t P o s i t i o n > 8 7 0 3 3 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 4 7 5 4 2 b 7 5 - e d b e - 4 c 7 5 - 8 5 3 d - 6 1 8 b 2 0 9 a 0 7 5 3 < / I n t e r n a l I d > < N a m e > W S T - 1 . 3 F o r a n y a d d i t i o n a l 0 0 : 0 1 : 2 7 . 1 - 0 0 : 0 1 : 3 2 . 0 < / N a m e > < T e x t > F o r   a n y   a d d i t i o n a l   h e l p   y o u   m a y   n e e d   o n   m a r g i n s ,   c h e c k   o u t   t h e   c o u r s e   s u m m a r y   a t   t h e   e n d   o f   t h i s   c o u r s e . < / T e x t > < B o o k M a r k E n t r y N a m e > W S T - 1 . 3 0 0 : 0 1 : 2 7 . 1 < / B o o k M a r k E n t r y N a m e > < B o o k M a r k E x i t N a m e > W S T - 1 . 3 0 0 : 0 1 : 3 2 . 0 < / B o o k M a r k E x i t N a m e > < B o o k M a r k E n t r y P o s i t i o n > 8 7 1 3 3 < / B o o k M a r k E n t r y P o s i t i o n > < B o o k M a r k E x i t P o s i t i o n > 9 2 0 3 3 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2B60031C-5856-454E-8A95-187AF43A2F0C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48F7115D-D493-4707-9E12-09D84124AD21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40CBBD9F-5351-4CEE-9D53-71CCE6554370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2ACF6F70-EC06-40AF-9E36-8827462239CB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5885</TotalTime>
  <Words>1589</Words>
  <Application>Microsoft Office PowerPoint</Application>
  <PresentationFormat>Custom</PresentationFormat>
  <Paragraphs>204</Paragraphs>
  <Slides>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AllHandsDemo</vt:lpstr>
      <vt:lpstr>Custom Design</vt:lpstr>
      <vt:lpstr>1_Office Theme</vt:lpstr>
      <vt:lpstr>Office Theme</vt:lpstr>
      <vt:lpstr>2_Office Theme</vt:lpstr>
      <vt:lpstr>2_AllHandsDemo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%username%</cp:lastModifiedBy>
  <cp:revision>267</cp:revision>
  <dcterms:created xsi:type="dcterms:W3CDTF">2012-03-12T21:21:52Z</dcterms:created>
  <dcterms:modified xsi:type="dcterms:W3CDTF">2013-07-18T03:54:14Z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