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144" y="830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image" Target="../media/image6.png"/><Relationship Id="rId26" Type="http://schemas.openxmlformats.org/officeDocument/2006/relationships/slide" Target="slide5.xml"/><Relationship Id="rId3" Type="http://schemas.openxmlformats.org/officeDocument/2006/relationships/tags" Target="../tags/tag1.xml"/><Relationship Id="rId21" Type="http://schemas.openxmlformats.org/officeDocument/2006/relationships/image" Target="../media/image8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image" Target="../media/image5.png"/><Relationship Id="rId25" Type="http://schemas.openxmlformats.org/officeDocument/2006/relationships/image" Target="../media/image10.png"/><Relationship Id="rId33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slide" Target="slide2.xml"/><Relationship Id="rId20" Type="http://schemas.microsoft.com/office/2007/relationships/hdphoto" Target="../media/hdphoto1.wdp"/><Relationship Id="rId29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slide" Target="slide4.xml"/><Relationship Id="rId32" Type="http://schemas.openxmlformats.org/officeDocument/2006/relationships/slide" Target="slide8.xml"/><Relationship Id="rId5" Type="http://schemas.openxmlformats.org/officeDocument/2006/relationships/tags" Target="../tags/tag3.xml"/><Relationship Id="rId15" Type="http://schemas.openxmlformats.org/officeDocument/2006/relationships/slideLayout" Target="../slideLayouts/slideLayout5.xml"/><Relationship Id="rId23" Type="http://schemas.openxmlformats.org/officeDocument/2006/relationships/image" Target="../media/image9.png"/><Relationship Id="rId28" Type="http://schemas.openxmlformats.org/officeDocument/2006/relationships/slide" Target="slide6.xml"/><Relationship Id="rId10" Type="http://schemas.openxmlformats.org/officeDocument/2006/relationships/tags" Target="../tags/tag8.xml"/><Relationship Id="rId19" Type="http://schemas.openxmlformats.org/officeDocument/2006/relationships/image" Target="../media/image7.png"/><Relationship Id="rId31" Type="http://schemas.openxmlformats.org/officeDocument/2006/relationships/image" Target="../media/image13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slide" Target="slide3.xml"/><Relationship Id="rId27" Type="http://schemas.openxmlformats.org/officeDocument/2006/relationships/image" Target="../media/image11.png"/><Relationship Id="rId30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18" Type="http://schemas.openxmlformats.org/officeDocument/2006/relationships/image" Target="../media/image6.png"/><Relationship Id="rId26" Type="http://schemas.openxmlformats.org/officeDocument/2006/relationships/slide" Target="slide5.xml"/><Relationship Id="rId3" Type="http://schemas.openxmlformats.org/officeDocument/2006/relationships/tags" Target="../tags/tag13.xml"/><Relationship Id="rId21" Type="http://schemas.openxmlformats.org/officeDocument/2006/relationships/image" Target="../media/image15.png"/><Relationship Id="rId34" Type="http://schemas.openxmlformats.org/officeDocument/2006/relationships/image" Target="../media/image16.png"/><Relationship Id="rId7" Type="http://schemas.openxmlformats.org/officeDocument/2006/relationships/tags" Target="../tags/tag17.xml"/><Relationship Id="rId12" Type="http://schemas.openxmlformats.org/officeDocument/2006/relationships/tags" Target="../tags/tag22.xml"/><Relationship Id="rId17" Type="http://schemas.openxmlformats.org/officeDocument/2006/relationships/slideLayout" Target="../slideLayouts/slideLayout5.xml"/><Relationship Id="rId25" Type="http://schemas.openxmlformats.org/officeDocument/2006/relationships/image" Target="../media/image10.png"/><Relationship Id="rId33" Type="http://schemas.openxmlformats.org/officeDocument/2006/relationships/image" Target="../media/image14.png"/><Relationship Id="rId2" Type="http://schemas.openxmlformats.org/officeDocument/2006/relationships/video" Target="../media/media2.mp4"/><Relationship Id="rId16" Type="http://schemas.openxmlformats.org/officeDocument/2006/relationships/tags" Target="../tags/tag26.xml"/><Relationship Id="rId20" Type="http://schemas.microsoft.com/office/2007/relationships/hdphoto" Target="../media/hdphoto1.wdp"/><Relationship Id="rId29" Type="http://schemas.openxmlformats.org/officeDocument/2006/relationships/image" Target="../media/image12.png"/><Relationship Id="rId1" Type="http://schemas.microsoft.com/office/2007/relationships/media" Target="../media/media2.mp4"/><Relationship Id="rId6" Type="http://schemas.openxmlformats.org/officeDocument/2006/relationships/tags" Target="../tags/tag16.xml"/><Relationship Id="rId11" Type="http://schemas.openxmlformats.org/officeDocument/2006/relationships/tags" Target="../tags/tag21.xml"/><Relationship Id="rId24" Type="http://schemas.openxmlformats.org/officeDocument/2006/relationships/slide" Target="slide4.xml"/><Relationship Id="rId32" Type="http://schemas.openxmlformats.org/officeDocument/2006/relationships/slide" Target="slide8.xml"/><Relationship Id="rId5" Type="http://schemas.openxmlformats.org/officeDocument/2006/relationships/tags" Target="../tags/tag15.xml"/><Relationship Id="rId15" Type="http://schemas.openxmlformats.org/officeDocument/2006/relationships/tags" Target="../tags/tag25.xml"/><Relationship Id="rId23" Type="http://schemas.openxmlformats.org/officeDocument/2006/relationships/image" Target="../media/image9.png"/><Relationship Id="rId28" Type="http://schemas.openxmlformats.org/officeDocument/2006/relationships/slide" Target="slide6.xml"/><Relationship Id="rId36" Type="http://schemas.openxmlformats.org/officeDocument/2006/relationships/image" Target="../media/image5.png"/><Relationship Id="rId10" Type="http://schemas.openxmlformats.org/officeDocument/2006/relationships/tags" Target="../tags/tag20.xml"/><Relationship Id="rId19" Type="http://schemas.openxmlformats.org/officeDocument/2006/relationships/image" Target="../media/image7.png"/><Relationship Id="rId31" Type="http://schemas.openxmlformats.org/officeDocument/2006/relationships/image" Target="../media/image13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tags" Target="../tags/tag24.xml"/><Relationship Id="rId22" Type="http://schemas.openxmlformats.org/officeDocument/2006/relationships/slide" Target="slide3.xml"/><Relationship Id="rId27" Type="http://schemas.openxmlformats.org/officeDocument/2006/relationships/image" Target="../media/image11.png"/><Relationship Id="rId30" Type="http://schemas.openxmlformats.org/officeDocument/2006/relationships/slide" Target="slide7.xml"/><Relationship Id="rId35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tags" Target="../tags/tag37.xml"/><Relationship Id="rId18" Type="http://schemas.microsoft.com/office/2007/relationships/hdphoto" Target="../media/hdphoto1.wdp"/><Relationship Id="rId26" Type="http://schemas.openxmlformats.org/officeDocument/2006/relationships/slide" Target="slide6.xml"/><Relationship Id="rId3" Type="http://schemas.openxmlformats.org/officeDocument/2006/relationships/tags" Target="../tags/tag27.xml"/><Relationship Id="rId21" Type="http://schemas.openxmlformats.org/officeDocument/2006/relationships/image" Target="../media/image9.png"/><Relationship Id="rId34" Type="http://schemas.openxmlformats.org/officeDocument/2006/relationships/image" Target="../media/image5.png"/><Relationship Id="rId7" Type="http://schemas.openxmlformats.org/officeDocument/2006/relationships/tags" Target="../tags/tag31.xml"/><Relationship Id="rId12" Type="http://schemas.openxmlformats.org/officeDocument/2006/relationships/tags" Target="../tags/tag36.xml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33" Type="http://schemas.openxmlformats.org/officeDocument/2006/relationships/slide" Target="slide2.xml"/><Relationship Id="rId2" Type="http://schemas.openxmlformats.org/officeDocument/2006/relationships/video" Target="../media/media3.mp4"/><Relationship Id="rId16" Type="http://schemas.openxmlformats.org/officeDocument/2006/relationships/image" Target="../media/image6.png"/><Relationship Id="rId20" Type="http://schemas.openxmlformats.org/officeDocument/2006/relationships/slide" Target="slide3.xml"/><Relationship Id="rId29" Type="http://schemas.openxmlformats.org/officeDocument/2006/relationships/image" Target="../media/image13.png"/><Relationship Id="rId1" Type="http://schemas.microsoft.com/office/2007/relationships/media" Target="../media/media3.mp4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24" Type="http://schemas.openxmlformats.org/officeDocument/2006/relationships/slide" Target="slide5.xml"/><Relationship Id="rId32" Type="http://schemas.openxmlformats.org/officeDocument/2006/relationships/image" Target="../media/image16.png"/><Relationship Id="rId5" Type="http://schemas.openxmlformats.org/officeDocument/2006/relationships/tags" Target="../tags/tag29.xml"/><Relationship Id="rId15" Type="http://schemas.openxmlformats.org/officeDocument/2006/relationships/slideLayout" Target="../slideLayouts/slideLayout5.xml"/><Relationship Id="rId23" Type="http://schemas.openxmlformats.org/officeDocument/2006/relationships/image" Target="../media/image10.png"/><Relationship Id="rId28" Type="http://schemas.openxmlformats.org/officeDocument/2006/relationships/slide" Target="slide7.xml"/><Relationship Id="rId10" Type="http://schemas.openxmlformats.org/officeDocument/2006/relationships/tags" Target="../tags/tag34.xml"/><Relationship Id="rId19" Type="http://schemas.openxmlformats.org/officeDocument/2006/relationships/image" Target="../media/image17.png"/><Relationship Id="rId31" Type="http://schemas.openxmlformats.org/officeDocument/2006/relationships/image" Target="../media/image14.png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tags" Target="../tags/tag38.xml"/><Relationship Id="rId22" Type="http://schemas.openxmlformats.org/officeDocument/2006/relationships/slide" Target="slide4.xml"/><Relationship Id="rId27" Type="http://schemas.openxmlformats.org/officeDocument/2006/relationships/image" Target="../media/image12.png"/><Relationship Id="rId30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slideLayout" Target="../slideLayouts/slideLayout5.xml"/><Relationship Id="rId18" Type="http://schemas.openxmlformats.org/officeDocument/2006/relationships/slide" Target="slide3.xml"/><Relationship Id="rId26" Type="http://schemas.openxmlformats.org/officeDocument/2006/relationships/slide" Target="slide7.xml"/><Relationship Id="rId3" Type="http://schemas.openxmlformats.org/officeDocument/2006/relationships/tags" Target="../tags/tag39.xml"/><Relationship Id="rId21" Type="http://schemas.openxmlformats.org/officeDocument/2006/relationships/image" Target="../media/image10.png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image" Target="../media/image18.png"/><Relationship Id="rId25" Type="http://schemas.openxmlformats.org/officeDocument/2006/relationships/image" Target="../media/image12.png"/><Relationship Id="rId2" Type="http://schemas.openxmlformats.org/officeDocument/2006/relationships/video" Target="../media/media4.mp4"/><Relationship Id="rId16" Type="http://schemas.microsoft.com/office/2007/relationships/hdphoto" Target="../media/hdphoto1.wdp"/><Relationship Id="rId20" Type="http://schemas.openxmlformats.org/officeDocument/2006/relationships/slide" Target="slide4.xml"/><Relationship Id="rId29" Type="http://schemas.openxmlformats.org/officeDocument/2006/relationships/image" Target="../media/image14.png"/><Relationship Id="rId1" Type="http://schemas.microsoft.com/office/2007/relationships/media" Target="../media/media4.mp4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slide" Target="slide6.xml"/><Relationship Id="rId32" Type="http://schemas.openxmlformats.org/officeDocument/2006/relationships/image" Target="../media/image5.png"/><Relationship Id="rId5" Type="http://schemas.openxmlformats.org/officeDocument/2006/relationships/tags" Target="../tags/tag41.xml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slide" Target="slide8.xml"/><Relationship Id="rId10" Type="http://schemas.openxmlformats.org/officeDocument/2006/relationships/tags" Target="../tags/tag46.xml"/><Relationship Id="rId19" Type="http://schemas.openxmlformats.org/officeDocument/2006/relationships/image" Target="../media/image9.png"/><Relationship Id="rId31" Type="http://schemas.openxmlformats.org/officeDocument/2006/relationships/slide" Target="slide2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6.png"/><Relationship Id="rId22" Type="http://schemas.openxmlformats.org/officeDocument/2006/relationships/slide" Target="slide5.xml"/><Relationship Id="rId27" Type="http://schemas.openxmlformats.org/officeDocument/2006/relationships/image" Target="../media/image13.png"/><Relationship Id="rId30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hyperlink" Target="http://o15.officeredir.microsoft.com/r/rlidMoreCourses?clid=1033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slide" Target="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hyperlink" Target="http://office.microsoft.com/redir/XT103462909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021287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prstClr val="white"/>
                </a:solidFill>
                <a:latin typeface="Segoe UI Light" pitchFamily="34" charset="0"/>
              </a:rPr>
              <a:t>Presence, IM, and Contacts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edia Placeholder 12">
            <a:hlinkClick r:id="rId16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4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Presence, IM, and Contacts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10" name="Add contacts and create groups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dd contacts and create groups in Lync 201300:00:00.0" time="33"/>
                    <p14:bmk name="Add contacts and create groups in Lync 201300:00:04.0" time="4000"/>
                    <p14:bmk name="Add contacts and create groups in Lync 201300:00:04.1" time="4100"/>
                    <p14:bmk name="Add contacts and create groups in Lync 201300:00:08.7" time="8733"/>
                    <p14:bmk name="Add contacts and create groups in Lync 201300:00:08.8" time="8833"/>
                    <p14:bmk name="Add contacts and create groups in Lync 201300:00:13.4" time="13400"/>
                    <p14:bmk name="Add contacts and create groups in Lync 201300:00:13.5" time="13500"/>
                    <p14:bmk name="Add contacts and create groups in Lync 201300:00:20.7" time="20700"/>
                    <p14:bmk name="Add contacts and create groups in Lync 201300:00:20.8" time="20800"/>
                    <p14:bmk name="Add contacts and create groups in Lync 201300:00:26.4" time="26433"/>
                    <p14:bmk name="Add contacts and create groups in Lync 201300:00:26.5" time="26533"/>
                    <p14:bmk name="Add contacts and create groups in Lync 201300:00:32.1" time="32167"/>
                    <p14:bmk name="Add contacts and create groups in Lync 201300:00:32.2" time="32267"/>
                    <p14:bmk name="Add contacts and create groups in Lync 201300:00:35.8" time="35867"/>
                    <p14:bmk name="Add contacts and create groups in Lync 201300:00:35.9" time="35967"/>
                    <p14:bmk name="Add contacts and create groups in Lync 201300:00:37.8" time="37833"/>
                    <p14:bmk name="Add contacts and create groups in Lync 201300:00:37.9" time="37933"/>
                    <p14:bmk name="Add contacts and create groups in Lync 201300:00:44.4" time="44400"/>
                    <p14:bmk name="Add contacts and create groups in Lync 201300:00:44.5" time="44500"/>
                    <p14:bmk name="Add contacts and create groups in Lync 201300:00:51.2" time="51200"/>
                    <p14:bmk name="Add contacts and create groups in Lync 201300:00:51.3" time="51300"/>
                    <p14:bmk name="Add contacts and create groups in Lync 201300:00:56.6" time="56600"/>
                  </p14:bmkLst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2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2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26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2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3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32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Add contacts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Use presence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Send IMs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4639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ontact card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24" name="Add contacts and create groups in Lync 2013Contactsare00:00:00.0-00:00:04.0"/>
          <p:cNvSpPr txBox="1"/>
          <p:nvPr>
            <p:custDataLst>
              <p:tags r:id="rId4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Contacts are a key part of the Office experience.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Add contacts and create groups in Lync 2013You’llwant00:00:04.1-00:00:08.7"/>
          <p:cNvSpPr txBox="1"/>
          <p:nvPr>
            <p:custDataLst>
              <p:tags r:id="rId5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You’ll want to add anyone you work closely with to your contact list so they’re within reach.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Add contacts and create groups in Lync 2013Startby00:00:08.8-00:00:13.4"/>
          <p:cNvSpPr txBox="1"/>
          <p:nvPr>
            <p:custDataLst>
              <p:tags r:id="rId6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Start by searching for someone in your company. Just type their name in the search bar.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Add contacts and create groups in Lync 2013Thenhover00:00:13.5-00:00:20.7"/>
          <p:cNvSpPr txBox="1"/>
          <p:nvPr>
            <p:custDataLst>
              <p:tags r:id="rId7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Then hover over their picture, click the More options button, click Add to Contact List, and choose a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Add contacts and create groups in Lync 2013NowJustin00:00:20.8-00:00:26.4"/>
          <p:cNvSpPr txBox="1"/>
          <p:nvPr>
            <p:custDataLst>
              <p:tags r:id="rId8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Justin doesn’t really fit any of these groups, so I’ll create a new one called Contoso Education.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Add contacts and create groups in Lync 2013Justright-click00:00:26.5-00:00:32.1"/>
          <p:cNvSpPr txBox="1"/>
          <p:nvPr>
            <p:custDataLst>
              <p:tags r:id="rId9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Just right-click the new group, click Rename, and then type the new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dd contacts and create groups in Lync 2013NowI00:00:32.2-00:00:35.8"/>
          <p:cNvSpPr txBox="1"/>
          <p:nvPr>
            <p:custDataLst>
              <p:tags r:id="rId10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I can add contacts to this group just by dragging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dd contacts and create groups in Lync 2013Andif00:00:35.9-00:00:37.8"/>
          <p:cNvSpPr txBox="1"/>
          <p:nvPr>
            <p:custDataLst>
              <p:tags r:id="rId11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if you don’t happen to be in the Search window,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Add contacts and create groups in Lync 2013anotherway00:00:37.9-00:00:44.4"/>
          <p:cNvSpPr txBox="1"/>
          <p:nvPr>
            <p:custDataLst>
              <p:tags r:id="rId12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another way to create a group is by using this button up here: Add a Contact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Add contacts and create groups in Lync 2013Andby00:00:44.5-00:00:51.2"/>
          <p:cNvSpPr txBox="1"/>
          <p:nvPr>
            <p:custDataLst>
              <p:tags r:id="rId13"/>
            </p:custDataLst>
          </p:nvPr>
        </p:nvSpPr>
        <p:spPr>
          <a:xfrm>
            <a:off x="1235075" y="700810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by the way, Lync automatically creates two groups for you: Favorites, which contains your frequent contacts;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Add contacts and create groups in Lync 2013andOther00:00:51.3-00:00:56.6"/>
          <p:cNvSpPr txBox="1"/>
          <p:nvPr>
            <p:custDataLst>
              <p:tags r:id="rId14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Other contacts, which is where your new contacts go if you haven’t assigned them to another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2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04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04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08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08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13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13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20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20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26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26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32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32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35.8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35.9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37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3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37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44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44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51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51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10" bmkName="Add contacts and create groups in Lync 201300:00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0" bmkName="Add contacts and create groups in Lync 201300:00:56.6"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3" grpId="0" animBg="1"/>
          <p:bldP spid="33" grpId="1" animBg="1"/>
          <p:bldP spid="34" grpId="0" animBg="1"/>
          <p:bldP spid="34" grpId="1" animBg="1"/>
          <p:bldP spid="36" grpId="0" animBg="1"/>
          <p:bldP spid="36" grpId="1" animBg="1"/>
          <p:bldP spid="41" grpId="0" animBg="1"/>
          <p:bldP spid="41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2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Presence, IM, and Contacts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Use presence in Lync 2013 to help manage your tim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Use presence in Lync 2013 to help manage your time00:00:00.0" time="33"/>
                    <p14:bmk name="Use presence in Lync 2013 to help manage your time00:00:05.3" time="5333"/>
                    <p14:bmk name="Use presence in Lync 2013 to help manage your time00:00:05.4" time="5433"/>
                    <p14:bmk name="Use presence in Lync 2013 to help manage your time00:00:10.5" time="10533"/>
                    <p14:bmk name="Use presence in Lync 2013 to help manage your time00:00:10.6" time="10633"/>
                    <p14:bmk name="Use presence in Lync 2013 to help manage your time00:00:14.0" time="14000"/>
                    <p14:bmk name="Use presence in Lync 2013 to help manage your time00:00:14.1" time="14100"/>
                    <p14:bmk name="Use presence in Lync 2013 to help manage your time00:00:18.0" time="18000"/>
                    <p14:bmk name="Use presence in Lync 2013 to help manage your time00:00:18.1" time="18100"/>
                    <p14:bmk name="Use presence in Lync 2013 to help manage your time00:00:21.3" time="21367"/>
                    <p14:bmk name="Use presence in Lync 2013 to help manage your time00:00:21.4" time="21467"/>
                    <p14:bmk name="Use presence in Lync 2013 to help manage your time00:00:24.8" time="24800"/>
                    <p14:bmk name="Use presence in Lync 2013 to help manage your time00:00:24.9" time="24900"/>
                    <p14:bmk name="Use presence in Lync 2013 to help manage your time00:00:29.1" time="29100"/>
                    <p14:bmk name="Use presence in Lync 2013 to help manage your time00:00:29.2" time="29200"/>
                    <p14:bmk name="Use presence in Lync 2013 to help manage your time00:00:34.3" time="34333"/>
                    <p14:bmk name="Use presence in Lync 2013 to help manage your time00:00:34.4" time="34433"/>
                    <p14:bmk name="Use presence in Lync 2013 to help manage your time00:00:38.3" time="38367"/>
                    <p14:bmk name="Use presence in Lync 2013 to help manage your time00:00:38.4" time="38467"/>
                    <p14:bmk name="Use presence in Lync 2013 to help manage your time00:00:41.6" time="41633"/>
                    <p14:bmk name="Use presence in Lync 2013 to help manage your time00:00:41.7" time="41733"/>
                    <p14:bmk name="Use presence in Lync 2013 to help manage your time00:00:48.5" time="48500"/>
                    <p14:bmk name="Use presence in Lync 2013 to help manage your time00:00:48.6" time="48600"/>
                    <p14:bmk name="Use presence in Lync 2013 to help manage your time00:00:53.2" time="53200"/>
                    <p14:bmk name="Use presence in Lync 2013 to help manage your time00:00:53.3" time="53300"/>
                    <p14:bmk name="Use presence in Lync 2013 to help manage your time00:00:58.9" time="58900"/>
                  </p14:bmkLst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22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24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26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2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3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32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6" name="Media Placeholder 12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35" action="ppaction://hlinksldjump"/>
          </p:cNvPr>
          <p:cNvSpPr/>
          <p:nvPr/>
        </p:nvSpPr>
        <p:spPr>
          <a:xfrm>
            <a:off x="1823385" y="848668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Add contacts </a:t>
            </a:r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Use presence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Send IMs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594639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ontact card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10" name="Use presence in Lync 2013 to help manage your timePresenceindicators00:00:00.0-00:00:05.3"/>
          <p:cNvSpPr txBox="1"/>
          <p:nvPr>
            <p:custDataLst>
              <p:tags r:id="rId4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Presence indicators are great because they help me save time and stay focused on my work.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Use presence in Lync 2013 to help manage your timeIcan00:00:05.4-00:00:10.5"/>
          <p:cNvSpPr txBox="1"/>
          <p:nvPr>
            <p:custDataLst>
              <p:tags r:id="rId5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 can see here that Anahita, Chloe, and Peter are busy, and that Diane is available.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Use presence in Lync 2013 to help manage your timeAndanyone00:00:10.6-00:00:14.0"/>
          <p:cNvSpPr txBox="1"/>
          <p:nvPr>
            <p:custDataLst>
              <p:tags r:id="rId6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anyone who looks me up can see that I’m available as well.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Use presence in Lync 2013 to help manage your timeWhenI’m00:00:14.1-00:00:18.0"/>
          <p:cNvSpPr txBox="1"/>
          <p:nvPr>
            <p:custDataLst>
              <p:tags r:id="rId7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When I’m on a Lync call, my presence status automatically switches to Busy.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Use presence in Lync 2013 to help manage your timeAndbecause00:00:18.1-00:00:21.3"/>
          <p:cNvSpPr txBox="1"/>
          <p:nvPr>
            <p:custDataLst>
              <p:tags r:id="rId8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because I’ve set up my options to connect with my Outlook calendar,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Use presence in Lync 2013 to help manage your timemystatus00:00:21.4-00:00:24.8"/>
          <p:cNvSpPr txBox="1"/>
          <p:nvPr>
            <p:custDataLst>
              <p:tags r:id="rId9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my status changes automatically when I’m in a scheduled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Use presence in Lync 2013 to help manage your timeIcan00:00:24.9-00:00:29.1"/>
          <p:cNvSpPr txBox="1"/>
          <p:nvPr>
            <p:custDataLst>
              <p:tags r:id="rId10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 can also set my status manually. For example, when I’m under a deadline,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Use presence in Lync 2013 to help manage your timeIset00:00:29.2-00:00:34.3"/>
          <p:cNvSpPr txBox="1"/>
          <p:nvPr>
            <p:custDataLst>
              <p:tags r:id="rId11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 set my status to Do Not Disturb so only contacts who are in my workgroup can contact 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Use presence in Lync 2013 to help manage your timeOfcourse,00:00:34.4-00:00:38.3"/>
          <p:cNvSpPr txBox="1"/>
          <p:nvPr>
            <p:custDataLst>
              <p:tags r:id="rId12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Of course, I need to remember to reset it manually as well.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Use presence in Lync 2013 to help manage your timeIcan00:00:38.4-00:00:41.6"/>
          <p:cNvSpPr txBox="1"/>
          <p:nvPr>
            <p:custDataLst>
              <p:tags r:id="rId13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 can even block communications from certain people altogether.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Use presence in Lync 2013 to help manage your timeTodo00:00:41.7-00:00:48.5"/>
          <p:cNvSpPr txBox="1"/>
          <p:nvPr>
            <p:custDataLst>
              <p:tags r:id="rId14"/>
            </p:custDataLst>
          </p:nvPr>
        </p:nvSpPr>
        <p:spPr>
          <a:xfrm>
            <a:off x="1235075" y="700810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To do that, I right-click the contact I want to block, click Change Privacy Relationship, and click Blocked Contacts.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Use presence in Lync 2013 to help manage your timeOnemore00:00:48.6-00:00:53.2"/>
          <p:cNvSpPr txBox="1"/>
          <p:nvPr>
            <p:custDataLst>
              <p:tags r:id="rId15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One more thing, when Lync detects that I’m giving a presentation or sharing my desktop,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Use presence in Lync 2013 to help manage your timeitautomatically00:00:53.3-00:00:58.9"/>
          <p:cNvSpPr txBox="1"/>
          <p:nvPr>
            <p:custDataLst>
              <p:tags r:id="rId16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it automatically sets my status to “presenting” and blocks all alerts, so I won’t be interrupted.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6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05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05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10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10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14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14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18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18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2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21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21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2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24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24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29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29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34.3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3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34.4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38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38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41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41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48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48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53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5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53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presence in Lync 2013 to help manage your time00:00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presence in Lync 2013 to help manage your time00:00:58.9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6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Presence, IM, and Contacts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Instant messaging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Instant messaging in Lync 201300:00:00.0" time="33"/>
                    <p14:bmk name="Instant messaging in Lync 201300:00:07.5" time="7533"/>
                    <p14:bmk name="Instant messaging in Lync 201300:00:07.6" time="7633"/>
                    <p14:bmk name="Instant messaging in Lync 201300:00:13.5" time="13567"/>
                    <p14:bmk name="Instant messaging in Lync 201300:00:13.6" time="13667"/>
                    <p14:bmk name="Instant messaging in Lync 201300:00:18.0" time="18067"/>
                    <p14:bmk name="Instant messaging in Lync 201300:00:18.1" time="18167"/>
                    <p14:bmk name="Instant messaging in Lync 201300:00:20.1" time="20100"/>
                    <p14:bmk name="Instant messaging in Lync 201300:00:20.2" time="20200"/>
                    <p14:bmk name="Instant messaging in Lync 201300:00:24.1" time="24167"/>
                    <p14:bmk name="Instant messaging in Lync 201300:00:24.2" time="24267"/>
                    <p14:bmk name="Instant messaging in Lync 201300:00:29.1" time="29100"/>
                    <p14:bmk name="Instant messaging in Lync 201300:00:29.2" time="29200"/>
                    <p14:bmk name="Instant messaging in Lync 201300:00:31.9" time="31900"/>
                    <p14:bmk name="Instant messaging in Lync 201300:00:32.0" time="32000"/>
                    <p14:bmk name="Instant messaging in Lync 201300:00:36.7" time="36767"/>
                    <p14:bmk name="Instant messaging in Lync 201300:00:36.8" time="36867"/>
                    <p14:bmk name="Instant messaging in Lync 201300:00:39.5" time="39533"/>
                    <p14:bmk name="Instant messaging in Lync 201300:00:39.6" time="39633"/>
                    <p14:bmk name="Instant messaging in Lync 201300:00:43.3" time="43300"/>
                    <p14:bmk name="Instant messaging in Lync 201300:00:43.4" time="43400"/>
                    <p14:bmk name="Instant messaging in Lync 201300:00:47.3" time="47300"/>
                  </p14:bmkLst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20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22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2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2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2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30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20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6" name="Media Placeholder 12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9" name="Rectangle 48">
            <a:hlinkClick r:id="rId33" action="ppaction://hlinksldjump"/>
          </p:cNvPr>
          <p:cNvSpPr/>
          <p:nvPr/>
        </p:nvSpPr>
        <p:spPr>
          <a:xfrm>
            <a:off x="1823385" y="848668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Add contacts </a:t>
            </a:r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Use presence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Send IMs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94639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ontact card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" name="Instant messaging in Lync 2013Instantmessaging00:00:00.0-00:00:07.5"/>
          <p:cNvSpPr txBox="1"/>
          <p:nvPr>
            <p:custDataLst>
              <p:tags r:id="rId4"/>
            </p:custDataLst>
          </p:nvPr>
        </p:nvSpPr>
        <p:spPr>
          <a:xfrm>
            <a:off x="1235075" y="700810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Instant messaging is perfect if I need to contact someone who is otherwise unavailable, or if I just need a quick answer.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" name="Instant messaging in Lync 2013TakeAmy,00:00:07.6-00:00:13.5"/>
          <p:cNvSpPr txBox="1"/>
          <p:nvPr>
            <p:custDataLst>
              <p:tags r:id="rId5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Take Amy, for example. She’s in a meeting, so I won’t call her. But she might respond to an instant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Instant messaging in Lync 2013I’lljust00:00:13.6-00:00:18.0"/>
          <p:cNvSpPr txBox="1"/>
          <p:nvPr>
            <p:custDataLst>
              <p:tags r:id="rId6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I’ll just point to her picture and click the instant message icon, like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Instant messaging in Lync 2013[hi,amy]00:00:18.1-00:00:20.1"/>
          <p:cNvSpPr txBox="1"/>
          <p:nvPr>
            <p:custDataLst>
              <p:tags r:id="rId7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[hi, amy]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Instant messaging in Lync 2013Whenyou00:00:20.2-00:00:24.1"/>
          <p:cNvSpPr txBox="1"/>
          <p:nvPr>
            <p:custDataLst>
              <p:tags r:id="rId8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When you receive an instant message, you’ll see an alert like this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Instant messaging in Lync 2013Justclick00:00:24.2-00:00:29.1"/>
          <p:cNvSpPr txBox="1"/>
          <p:nvPr>
            <p:custDataLst>
              <p:tags r:id="rId9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Just click it to reply, or click Ignore to make it go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Instant messaging in Lync 2013[heywhat’s00:00:29.2-00:00:31.9"/>
          <p:cNvSpPr txBox="1"/>
          <p:nvPr>
            <p:custDataLst>
              <p:tags r:id="rId10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[hey what’s up?]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Instant messaging in Lync 2013WhenI00:00:32.0-00:00:36.7"/>
          <p:cNvSpPr txBox="1"/>
          <p:nvPr>
            <p:custDataLst>
              <p:tags r:id="rId11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When I have several instant messages going at once, Lync keeps them organized with tabs,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Instant messaging in Lync 2013soI00:00:36.8-00:00:39.5"/>
          <p:cNvSpPr txBox="1"/>
          <p:nvPr>
            <p:custDataLst>
              <p:tags r:id="rId12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so I can quickly move between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Instant messaging in Lync 2013Anddid00:00:39.6-00:00:43.3"/>
          <p:cNvSpPr txBox="1"/>
          <p:nvPr>
            <p:custDataLst>
              <p:tags r:id="rId13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did you know that you don’t have to be in Lync to send an instant message?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Instant messaging in Lync 2013Youcan00:00:43.4-00:00:47.3"/>
          <p:cNvSpPr txBox="1"/>
          <p:nvPr>
            <p:custDataLst>
              <p:tags r:id="rId14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 can do so anywhere in Office where you see someone’s presence indicator.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78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0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07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0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07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13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13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18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18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20.1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20.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24.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24.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29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29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31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32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36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36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39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39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43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43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Instant messaging in Lync 201300:00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Instant messaging in Lync 201300:00:47.3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78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Presence, IM, and Contacts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Use the contact card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Use the contact card in Lync 201300:00:00.0" time="33"/>
                    <p14:bmk name="Use the contact card in Lync 201300:00:05.6" time="5600"/>
                    <p14:bmk name="Use the contact card in Lync 201300:00:05.7" time="5700"/>
                    <p14:bmk name="Use the contact card in Lync 201300:00:08.1" time="8133"/>
                    <p14:bmk name="Use the contact card in Lync 201300:00:08.2" time="8233"/>
                    <p14:bmk name="Use the contact card in Lync 201300:00:13.7" time="13733"/>
                    <p14:bmk name="Use the contact card in Lync 201300:00:13.8" time="13833"/>
                    <p14:bmk name="Use the contact card in Lync 201300:00:15.7" time="15767"/>
                    <p14:bmk name="Use the contact card in Lync 201300:00:15.8" time="15867"/>
                    <p14:bmk name="Use the contact card in Lync 201300:00:22.6" time="22600"/>
                    <p14:bmk name="Use the contact card in Lync 201300:00:22.7" time="22700"/>
                    <p14:bmk name="Use the contact card in Lync 201300:00:26.5" time="26533"/>
                    <p14:bmk name="Use the contact card in Lync 201300:00:26.6" time="26633"/>
                    <p14:bmk name="Use the contact card in Lync 201300:00:32.9" time="32900"/>
                    <p14:bmk name="Use the contact card in Lync 201300:00:33.0" time="33000"/>
                    <p14:bmk name="Use the contact card in Lync 201300:00:37.1" time="37167"/>
                    <p14:bmk name="Use the contact card in Lync 201300:00:37.2" time="37267"/>
                    <p14:bmk name="Use the contact card in Lync 201300:00:41.3" time="41300"/>
                  </p14:bmkLst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18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20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2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24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26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28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20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8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4" name="Media Placeholder 12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55" name="Rectangle 54">
            <a:hlinkClick r:id="rId31" action="ppaction://hlinksldjump"/>
          </p:cNvPr>
          <p:cNvSpPr/>
          <p:nvPr/>
        </p:nvSpPr>
        <p:spPr>
          <a:xfrm>
            <a:off x="1823385" y="848668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Add contacts </a:t>
            </a:r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Use presence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Send IMs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94639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ontact card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" name="Use the contact card in Lync 2013Mycontact00:00:00.0-00:00:05.6"/>
          <p:cNvSpPr txBox="1"/>
          <p:nvPr>
            <p:custDataLst>
              <p:tags r:id="rId4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My contact list shows me at a glance the status of my co-workers and even a little extra,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" name="Use the contact card in Lync 2013likethe00:00:05.7-00:00:08.1"/>
          <p:cNvSpPr txBox="1"/>
          <p:nvPr>
            <p:custDataLst>
              <p:tags r:id="rId5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like the fact that Anahita is in a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Use the contact card in Lync 2013Butwhat00:00:08.2-00:00:13.7"/>
          <p:cNvSpPr txBox="1"/>
          <p:nvPr>
            <p:custDataLst>
              <p:tags r:id="rId6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But what if I need to find out more, like her office location or what organization she belongs to?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Use the contact card in Lync 2013Ican00:00:13.8-00:00:15.7"/>
          <p:cNvSpPr txBox="1"/>
          <p:nvPr>
            <p:custDataLst>
              <p:tags r:id="rId7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 can check her contact card.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Use the contact card in Lync 2013I’lljust00:00:15.8-00:00:22.6"/>
          <p:cNvSpPr txBox="1"/>
          <p:nvPr>
            <p:custDataLst>
              <p:tags r:id="rId8"/>
            </p:custDataLst>
          </p:nvPr>
        </p:nvSpPr>
        <p:spPr>
          <a:xfrm>
            <a:off x="1235075" y="700810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I’ll just hover over her picture to display the QuickLync menu, and click the contact card button. It’s the last one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Use the contact card in Lync 2013Andyou00:00:22.7-00:00:26.5"/>
          <p:cNvSpPr txBox="1"/>
          <p:nvPr>
            <p:custDataLst>
              <p:tags r:id="rId9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you can see that this gives me a lot more information about Anahita.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Use the contact card in Lync 2013Youcan00:00:26.6-00:00:32.9"/>
          <p:cNvSpPr txBox="1"/>
          <p:nvPr>
            <p:custDataLst>
              <p:tags r:id="rId10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 can open a contact card from anywhere in Office where you see someone’s presence indicator.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Use the contact card in Lync 2013Justhover00:00:33.0-00:00:37.1"/>
          <p:cNvSpPr txBox="1"/>
          <p:nvPr>
            <p:custDataLst>
              <p:tags r:id="rId11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Just hover over the picture or presence icon and then click the down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Use the contact card in Lync 2013Fromhere,00:00:37.2-00:00:41.3"/>
          <p:cNvSpPr txBox="1"/>
          <p:nvPr>
            <p:custDataLst>
              <p:tags r:id="rId12"/>
            </p:custDataLst>
          </p:nvPr>
        </p:nvSpPr>
        <p:spPr>
          <a:xfrm>
            <a:off x="1235075" y="700810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From here, you can use the QuickLync menu to start a conversation.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53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05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05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0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08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0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08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13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13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15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15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22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22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26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26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32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33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37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37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Use the contact card in Lync 201300:00:4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Use the contact card in Lync 201300:00:41.3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453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 txBox="1">
            <a:spLocks/>
          </p:cNvSpPr>
          <p:nvPr/>
        </p:nvSpPr>
        <p:spPr>
          <a:xfrm>
            <a:off x="1903015" y="1246341"/>
            <a:ext cx="4423892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contacts and create groups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 contact to your contacts list</a:t>
            </a: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Type name or email address in Search.</a:t>
            </a:r>
            <a:endParaRPr lang="en-US" sz="160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Right-click QuickLync menu, click </a:t>
            </a: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to Contacts List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Select a group to add the contact to. </a:t>
            </a:r>
          </a:p>
          <a:p>
            <a:pPr marL="0" indent="0">
              <a:buNone/>
            </a:pP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new group</a:t>
            </a:r>
            <a:endParaRPr lang="en-US" sz="1600" b="1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When adding a contact, click </a:t>
            </a: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to Contacts List-&gt;New Group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then give the group a name. </a:t>
            </a:r>
          </a:p>
          <a:p>
            <a:pPr marL="0" indent="0">
              <a:buNone/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Or</a:t>
            </a:r>
          </a:p>
          <a:p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Add-a-contact icon then click </a:t>
            </a: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New Group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endParaRPr lang="en-US" sz="160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presence</a:t>
            </a:r>
            <a:r>
              <a:rPr lang="en-US" sz="2400" b="1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manage time</a:t>
            </a:r>
          </a:p>
          <a:p>
            <a:pPr>
              <a:spcBef>
                <a:spcPts val="400"/>
              </a:spcBef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 to </a:t>
            </a: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Options-&gt;Personal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sync Lync with your Outlook calendar.</a:t>
            </a:r>
          </a:p>
          <a:p>
            <a:pPr>
              <a:spcBef>
                <a:spcPts val="400"/>
              </a:spcBef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Set your presence manually to protect your calendar; see others’ availability at a glance.</a:t>
            </a:r>
          </a:p>
          <a:p>
            <a:pPr>
              <a:spcBef>
                <a:spcPts val="400"/>
              </a:spcBef>
            </a:pPr>
            <a:r>
              <a:rPr 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 block a contact, right-click contact listing, click </a:t>
            </a: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Privacy relationship-&gt;Blocked Contacts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Send and receive IMs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send an IM, click someone’s picture (in Lync) or presence indicator (anywhere else in Office).</a:t>
            </a:r>
          </a:p>
          <a:p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accept an IM, click anywhere on the alert; to make it go away, click </a:t>
            </a: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Ignore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tabbed conversations to keep several IM sessions going at once.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the contact card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Open the contact card</a:t>
            </a:r>
            <a:endParaRPr lang="en-US" sz="160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+mj-lt"/>
              <a:buAutoNum type="arabicPeriod"/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to contact’s picture to display QuickLync menu.</a:t>
            </a:r>
          </a:p>
          <a:p>
            <a:pPr>
              <a:buFont typeface="+mj-lt"/>
              <a:buAutoNum type="arabicPeriod"/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contact card icon. </a:t>
            </a:r>
          </a:p>
          <a:p>
            <a:pPr>
              <a:buFont typeface="+mj-lt"/>
              <a:buAutoNum type="arabicPeriod"/>
            </a:pP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View contact’s calendar, call</a:t>
            </a:r>
            <a:r>
              <a:rPr 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IM or schedule a meeting right from the 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card, or click </a:t>
            </a:r>
            <a:r>
              <a:rPr lang="en-US" sz="16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Organization</a:t>
            </a:r>
            <a:r>
              <a:rPr lang="en-US" sz="160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60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 to see their workgroup.</a:t>
            </a: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smtClean="0">
                <a:solidFill>
                  <a:prstClr val="white"/>
                </a:solidFill>
                <a:latin typeface="Segoe UI Light" pitchFamily="34" charset="0"/>
              </a:rPr>
              <a:t>Course summary—Presence, IM, and Contacts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41" name="Subtitle 2"/>
          <p:cNvSpPr txBox="1">
            <a:spLocks/>
          </p:cNvSpPr>
          <p:nvPr/>
        </p:nvSpPr>
        <p:spPr>
          <a:xfrm>
            <a:off x="6715847" y="6206942"/>
            <a:ext cx="3169108" cy="1300903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>
            <a:lvl1pPr marL="487647" indent="-487647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568" indent="-406372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488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684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880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607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627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466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6661" indent="-325098" algn="l" defTabSz="13003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More training courses</a:t>
            </a:r>
            <a:endParaRPr lang="en-US" sz="17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/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18"/>
            </a:endParaRPr>
          </a:p>
        </p:txBody>
      </p:sp>
      <p:pic>
        <p:nvPicPr>
          <p:cNvPr id="44" name="Media Placeholder 1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20" action="ppaction://hlinksldjump"/>
          </p:cNvPr>
          <p:cNvSpPr/>
          <p:nvPr/>
        </p:nvSpPr>
        <p:spPr>
          <a:xfrm>
            <a:off x="1823385" y="848668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Add contacts </a:t>
            </a:r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Use presence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Send IMs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4639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ontact card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23385" y="848668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Add contacts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Use presence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Send IMs</a:t>
            </a:r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4639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ontact card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Media Placeholder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1823385" y="848668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Add contacts 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Use presence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Send IMs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4639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Segoe UI Light" pitchFamily="34" charset="0"/>
              </a:rPr>
              <a:t>C</a:t>
            </a:r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ontact card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:54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:49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1:00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:55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PROMPTED" val="False"/>
  <p:tag name="CAPTIONID" val="e5baa329-170e-4f27-852b-d6739609458d"/>
  <p:tag name="TEMPPRESENTATIONFILE" val="C:\Users\tlulofs\AppData\Local\Temp\tmp5909.tmp"/>
  <p:tag name="TEMPMEDIAFILENAME" val="C:\Users\tlulofs\AppData\Local\Temp\tmp60D8_Add contacts and create groups in Lync 2013.mp4"/>
  <p:tag name="MEDIAFADEDURATION" val="0.2"/>
  <p:tag name="MEDIATRANSPARENCY" val="0.3"/>
  <p:tag name="MEDIACAPTIONSHIDDEN" val="False"/>
  <p:tag name="CUSTOMXMLPARTID" val="{E36FD8B2-0F6E-4CB6-89BC-81DE77C50187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d600cc11-662f-4573-8065-43236a330cb4"/>
  <p:tag name="CAPTIONITEMSYSNAME" val="Add contacts and create groups in Lync 2013anotherway00:00:37.9-00:00:44.4"/>
  <p:tag name="BOOKMARKENTRYNAME" val="Add contacts and create groups in Lync 201300:00:37.9"/>
  <p:tag name="BOOKMARKEXITNAME" val="Add contacts and create groups in Lync 201300:00:4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a19be8ac-4e46-4511-b759-e56fa67ae028"/>
  <p:tag name="CAPTIONITEMSYSNAME" val="Add contacts and create groups in Lync 2013Andby00:00:44.5-00:00:51.2"/>
  <p:tag name="BOOKMARKENTRYNAME" val="Add contacts and create groups in Lync 201300:00:44.5"/>
  <p:tag name="BOOKMARKEXITNAME" val="Add contacts and create groups in Lync 201300:00:5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9fc74343-bd3e-4668-b533-cb908e5b948b"/>
  <p:tag name="CAPTIONITEMSYSNAME" val="Add contacts and create groups in Lync 2013andOther00:00:51.3-00:00:56.6"/>
  <p:tag name="BOOKMARKENTRYNAME" val="Add contacts and create groups in Lync 201300:00:51.3"/>
  <p:tag name="BOOKMARKEXITNAME" val="Add contacts and create groups in Lync 201300:00:56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MEDIACAPTIONSPROMPTED" val="False"/>
  <p:tag name="TEMPPRESENTATIONFILE" val="C:\Users\tlulofs\AppData\Local\Temp\tmp9DE9.tmp"/>
  <p:tag name="TEMPMEDIAFILENAME" val="C:\Users\tlulofs\AppData\Local\Temp\tmpA02D_Use presence in Lync 2013 to help manage your time.mp4"/>
  <p:tag name="MEDIAFADEDURATION" val="0.2"/>
  <p:tag name="MEDIATRANSPARENCY" val="0.3"/>
  <p:tag name="MEDIACAPTIONSHIDDEN" val="False"/>
  <p:tag name="CUSTOMXMLPARTID" val="{D7A7A7C2-C002-475D-A907-0A7C56CE0E47}"/>
  <p:tag name="MEDIACAPTIONCOUNT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6b0ace76-c679-40bc-a112-f97e42ef4149"/>
  <p:tag name="CAPTIONITEMSYSNAME" val="Use presence in Lync 2013 to help manage your timePresenceindicators00:00:00.0-00:00:05.3"/>
  <p:tag name="BOOKMARKENTRYNAME" val="Use presence in Lync 2013 to help manage your time00:00:00.0"/>
  <p:tag name="BOOKMARKEXITNAME" val="Use presence in Lync 2013 to help manage your time00:00:0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86b409a3-469b-4787-abd8-16b2fc98e995"/>
  <p:tag name="CAPTIONITEMSYSNAME" val="Use presence in Lync 2013 to help manage your timeIcan00:00:05.4-00:00:10.5"/>
  <p:tag name="BOOKMARKENTRYNAME" val="Use presence in Lync 2013 to help manage your time00:00:05.4"/>
  <p:tag name="BOOKMARKEXITNAME" val="Use presence in Lync 2013 to help manage your time00:00:1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596e9dd2-c349-4334-a763-f026d5a6e982"/>
  <p:tag name="CAPTIONITEMSYSNAME" val="Use presence in Lync 2013 to help manage your timeAndanyone00:00:10.6-00:00:14.0"/>
  <p:tag name="BOOKMARKENTRYNAME" val="Use presence in Lync 2013 to help manage your time00:00:10.6"/>
  <p:tag name="BOOKMARKEXITNAME" val="Use presence in Lync 2013 to help manage your time00:00:14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2c2b0251-55a9-4ebb-a1d3-8729cb865713"/>
  <p:tag name="CAPTIONITEMSYSNAME" val="Use presence in Lync 2013 to help manage your timeWhenI’m00:00:14.1-00:00:18.0"/>
  <p:tag name="BOOKMARKENTRYNAME" val="Use presence in Lync 2013 to help manage your time00:00:14.1"/>
  <p:tag name="BOOKMARKEXITNAME" val="Use presence in Lync 2013 to help manage your time00:00:18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bbe00295-10ac-4a28-ab4e-342381baa8e5"/>
  <p:tag name="CAPTIONITEMSYSNAME" val="Use presence in Lync 2013 to help manage your timeAndbecause00:00:18.1-00:00:21.3"/>
  <p:tag name="BOOKMARKENTRYNAME" val="Use presence in Lync 2013 to help manage your time00:00:18.1"/>
  <p:tag name="BOOKMARKEXITNAME" val="Use presence in Lync 2013 to help manage your time00:00:21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e7d81bd7-c875-4f13-8012-218ae07bda23"/>
  <p:tag name="CAPTIONITEMSYSNAME" val="Use presence in Lync 2013 to help manage your timemystatus00:00:21.4-00:00:24.8"/>
  <p:tag name="BOOKMARKENTRYNAME" val="Use presence in Lync 2013 to help manage your time00:00:21.4"/>
  <p:tag name="BOOKMARKEXITNAME" val="Use presence in Lync 2013 to help manage your time00:00:2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e8f4a73a-d31a-41ff-9a46-bd9d580cb529"/>
  <p:tag name="CAPTIONITEMSYSNAME" val="Add contacts and create groups in Lync 2013Contactsare00:00:00.0-00:00:04.0"/>
  <p:tag name="BOOKMARKENTRYNAME" val="Add contacts and create groups in Lync 201300:00:00.0"/>
  <p:tag name="BOOKMARKEXITNAME" val="Add contacts and create groups in Lync 201300:00:04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0257c52a-b726-4169-a9a0-f0d4b579af23"/>
  <p:tag name="CAPTIONITEMSYSNAME" val="Use presence in Lync 2013 to help manage your timeIcan00:00:24.9-00:00:29.1"/>
  <p:tag name="BOOKMARKENTRYNAME" val="Use presence in Lync 2013 to help manage your time00:00:24.9"/>
  <p:tag name="BOOKMARKEXITNAME" val="Use presence in Lync 2013 to help manage your time00:00:29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1d316835-202d-4b23-8895-ccfedc5c2c92"/>
  <p:tag name="CAPTIONITEMSYSNAME" val="Use presence in Lync 2013 to help manage your timeIset00:00:29.2-00:00:34.3"/>
  <p:tag name="BOOKMARKENTRYNAME" val="Use presence in Lync 2013 to help manage your time00:00:29.2"/>
  <p:tag name="BOOKMARKEXITNAME" val="Use presence in Lync 2013 to help manage your time00:00:34.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6957aacd-fac9-4ccc-a0a6-cfa1f2b73a33"/>
  <p:tag name="CAPTIONITEMSYSNAME" val="Use presence in Lync 2013 to help manage your timeOfcourse,00:00:34.4-00:00:38.3"/>
  <p:tag name="BOOKMARKENTRYNAME" val="Use presence in Lync 2013 to help manage your time00:00:34.4"/>
  <p:tag name="BOOKMARKEXITNAME" val="Use presence in Lync 2013 to help manage your time00:00:38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ae35c2a7-cdac-43b7-9b2f-f19b24c7af9f"/>
  <p:tag name="CAPTIONITEMSYSNAME" val="Use presence in Lync 2013 to help manage your timeIcan00:00:38.4-00:00:41.6"/>
  <p:tag name="BOOKMARKENTRYNAME" val="Use presence in Lync 2013 to help manage your time00:00:38.4"/>
  <p:tag name="BOOKMARKEXITNAME" val="Use presence in Lync 2013 to help manage your time00:00:41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ae22505a-b150-4883-a783-80530a643113"/>
  <p:tag name="CAPTIONITEMSYSNAME" val="Use presence in Lync 2013 to help manage your timeTodo00:00:41.7-00:00:48.5"/>
  <p:tag name="BOOKMARKENTRYNAME" val="Use presence in Lync 2013 to help manage your time00:00:41.7"/>
  <p:tag name="BOOKMARKEXITNAME" val="Use presence in Lync 2013 to help manage your time00:00:48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d1e4d5c1-b85d-41cc-a550-ddaf308a0c1b"/>
  <p:tag name="CAPTIONITEMSYSNAME" val="Use presence in Lync 2013 to help manage your timeOnemore00:00:48.6-00:00:53.2"/>
  <p:tag name="BOOKMARKENTRYNAME" val="Use presence in Lync 2013 to help manage your time00:00:48.6"/>
  <p:tag name="BOOKMARKEXITNAME" val="Use presence in Lync 2013 to help manage your time00:00:53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5b727c7-3514-40fa-8ee5-9caee5c4c8d1"/>
  <p:tag name="CAPTIONINTERNALID" val="01e7a638-dce4-4479-b4e8-0e73f1a1f49b"/>
  <p:tag name="CAPTIONITEMSYSNAME" val="Use presence in Lync 2013 to help manage your timeitautomatically00:00:53.3-00:00:58.9"/>
  <p:tag name="BOOKMARKENTRYNAME" val="Use presence in Lync 2013 to help manage your time00:00:53.3"/>
  <p:tag name="BOOKMARKEXITNAME" val="Use presence in Lync 2013 to help manage your time00:00:58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MEDIACAPTIONSPROMPTED" val="False"/>
  <p:tag name="TEMPPRESENTATIONFILE" val="C:\Users\tlulofs\AppData\Local\Temp\tmpC451.tmp"/>
  <p:tag name="TEMPMEDIAFILENAME" val="C:\Users\tlulofs\AppData\Local\Temp\tmpC7DB_Instant messaging in Lync 2013.mp4"/>
  <p:tag name="MEDIAFADEDURATION" val="0.2"/>
  <p:tag name="MEDIATRANSPARENCY" val="0.3"/>
  <p:tag name="MEDIACAPTIONSHIDDEN" val="False"/>
  <p:tag name="CUSTOMXMLPARTID" val="{2FFE4EF4-F834-48A5-8EE8-BB56E1E08301}"/>
  <p:tag name="MEDIACAPTIONCOUNT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0304cd48-793b-4e3c-a83f-c57423fc89cc"/>
  <p:tag name="CAPTIONITEMSYSNAME" val="Instant messaging in Lync 2013Instantmessaging00:00:00.0-00:00:07.5"/>
  <p:tag name="BOOKMARKENTRYNAME" val="Instant messaging in Lync 201300:00:00.0"/>
  <p:tag name="BOOKMARKEXITNAME" val="Instant messaging in Lync 201300:00:07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d12a5dfd-dcc1-4c68-8a42-63905311a107"/>
  <p:tag name="CAPTIONITEMSYSNAME" val="Instant messaging in Lync 2013TakeAmy,00:00:07.6-00:00:13.5"/>
  <p:tag name="BOOKMARKENTRYNAME" val="Instant messaging in Lync 201300:00:07.6"/>
  <p:tag name="BOOKMARKEXITNAME" val="Instant messaging in Lync 201300:00: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6c3b30e0-9ce0-498b-8b47-47328134e8ab"/>
  <p:tag name="CAPTIONITEMSYSNAME" val="Add contacts and create groups in Lync 2013You’llwant00:00:04.1-00:00:08.7"/>
  <p:tag name="BOOKMARKENTRYNAME" val="Add contacts and create groups in Lync 201300:00:04.1"/>
  <p:tag name="BOOKMARKEXITNAME" val="Add contacts and create groups in Lync 201300:00:08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c0397222-6cb3-40bd-9026-d8c302849438"/>
  <p:tag name="CAPTIONITEMSYSNAME" val="Instant messaging in Lync 2013I’lljust00:00:13.6-00:00:18.0"/>
  <p:tag name="BOOKMARKENTRYNAME" val="Instant messaging in Lync 201300:00:13.6"/>
  <p:tag name="BOOKMARKEXITNAME" val="Instant messaging in Lync 201300:00:18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7a24f4e7-ffdd-4a1c-a9ca-33597efba72d"/>
  <p:tag name="CAPTIONITEMSYSNAME" val="Instant messaging in Lync 2013[hi,amy]00:00:18.1-00:00:20.1"/>
  <p:tag name="BOOKMARKENTRYNAME" val="Instant messaging in Lync 201300:00:18.1"/>
  <p:tag name="BOOKMARKEXITNAME" val="Instant messaging in Lync 201300:00:2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530c1c8f-5a81-4332-afeb-57f01eb17864"/>
  <p:tag name="CAPTIONITEMSYSNAME" val="Instant messaging in Lync 2013Whenyou00:00:20.2-00:00:24.1"/>
  <p:tag name="BOOKMARKENTRYNAME" val="Instant messaging in Lync 201300:00:20.2"/>
  <p:tag name="BOOKMARKEXITNAME" val="Instant messaging in Lync 201300:00:24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ee9060b0-aa7e-4ad8-aa14-3916bc83eeef"/>
  <p:tag name="CAPTIONITEMSYSNAME" val="Instant messaging in Lync 2013Justclick00:00:24.2-00:00:29.1"/>
  <p:tag name="BOOKMARKENTRYNAME" val="Instant messaging in Lync 201300:00:24.2"/>
  <p:tag name="BOOKMARKEXITNAME" val="Instant messaging in Lync 201300:00:29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5c6a480b-a1e6-4c8b-a176-7b79596af248"/>
  <p:tag name="CAPTIONITEMSYSNAME" val="Instant messaging in Lync 2013[heywhat’s00:00:29.2-00:00:31.9"/>
  <p:tag name="BOOKMARKENTRYNAME" val="Instant messaging in Lync 201300:00:29.2"/>
  <p:tag name="BOOKMARKEXITNAME" val="Instant messaging in Lync 201300:00:31.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e22e5dec-1cb5-4569-bfb9-22eb8484afb8"/>
  <p:tag name="CAPTIONITEMSYSNAME" val="Instant messaging in Lync 2013WhenI00:00:32.0-00:00:36.7"/>
  <p:tag name="BOOKMARKENTRYNAME" val="Instant messaging in Lync 201300:00:32.0"/>
  <p:tag name="BOOKMARKEXITNAME" val="Instant messaging in Lync 201300:00:36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0ca48a1c-109f-49a8-a4e9-de24178ff8e9"/>
  <p:tag name="CAPTIONITEMSYSNAME" val="Instant messaging in Lync 2013soI00:00:36.8-00:00:39.5"/>
  <p:tag name="BOOKMARKENTRYNAME" val="Instant messaging in Lync 201300:00:36.8"/>
  <p:tag name="BOOKMARKEXITNAME" val="Instant messaging in Lync 201300:00:39.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4ab03653-2452-429e-80c2-c34e866da96f"/>
  <p:tag name="CAPTIONITEMSYSNAME" val="Instant messaging in Lync 2013Anddid00:00:39.6-00:00:43.3"/>
  <p:tag name="BOOKMARKENTRYNAME" val="Instant messaging in Lync 201300:00:39.6"/>
  <p:tag name="BOOKMARKEXITNAME" val="Instant messaging in Lync 201300:00:43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2cc6766-9572-4b82-9b7c-6a31679ed2ec"/>
  <p:tag name="CAPTIONINTERNALID" val="8363c27c-d568-426b-baad-e3c7ba0e94bc"/>
  <p:tag name="CAPTIONITEMSYSNAME" val="Instant messaging in Lync 2013Youcan00:00:43.4-00:00:47.3"/>
  <p:tag name="BOOKMARKENTRYNAME" val="Instant messaging in Lync 201300:00:43.4"/>
  <p:tag name="BOOKMARKEXITNAME" val="Instant messaging in Lync 201300:00:47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MEDIACAPTIONSPROMPTED" val="False"/>
  <p:tag name="TEMPPRESENTATIONFILE" val="C:\Users\tlulofs\AppData\Local\Temp\tmpF439.tmp"/>
  <p:tag name="TEMPMEDIAFILENAME" val="C:\Users\tlulofs\AppData\Local\Temp\tmpF6CA_Use the contact card in Lync 2013.mp4"/>
  <p:tag name="MEDIAFADEDURATION" val="0.2"/>
  <p:tag name="MEDIATRANSPARENCY" val="0.3"/>
  <p:tag name="MEDIACAPTIONSHIDDEN" val="False"/>
  <p:tag name="CUSTOMXMLPARTID" val="{76D087D2-674D-446B-A6F5-52EAC2E0A25F}"/>
  <p:tag name="MEDIACAPTIONCOUNT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5da2cf7c-a8f9-4f08-9eaa-34edbeba5661"/>
  <p:tag name="CAPTIONITEMSYSNAME" val="Add contacts and create groups in Lync 2013Startby00:00:08.8-00:00:13.4"/>
  <p:tag name="BOOKMARKENTRYNAME" val="Add contacts and create groups in Lync 201300:00:08.8"/>
  <p:tag name="BOOKMARKEXITNAME" val="Add contacts and create groups in Lync 201300:00:13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68e7be68-3800-4eda-9307-30aa9afd7eae"/>
  <p:tag name="CAPTIONITEMSYSNAME" val="Use the contact card in Lync 2013Mycontact00:00:00.0-00:00:05.6"/>
  <p:tag name="BOOKMARKENTRYNAME" val="Use the contact card in Lync 201300:00:00.0"/>
  <p:tag name="BOOKMARKEXITNAME" val="Use the contact card in Lync 201300:00:05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d3359912-114d-4ac0-ac17-bc5754282f21"/>
  <p:tag name="CAPTIONITEMSYSNAME" val="Use the contact card in Lync 2013likethe00:00:05.7-00:00:08.1"/>
  <p:tag name="BOOKMARKENTRYNAME" val="Use the contact card in Lync 201300:00:05.7"/>
  <p:tag name="BOOKMARKEXITNAME" val="Use the contact card in Lync 201300:00:08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82cc7539-fc6a-4ddc-a3d3-6ec60195fe1b"/>
  <p:tag name="CAPTIONITEMSYSNAME" val="Use the contact card in Lync 2013Butwhat00:00:08.2-00:00:13.7"/>
  <p:tag name="BOOKMARKENTRYNAME" val="Use the contact card in Lync 201300:00:08.2"/>
  <p:tag name="BOOKMARKEXITNAME" val="Use the contact card in Lync 201300:00:13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f8fe30df-f6b4-4c0e-8b29-02b88d2ad495"/>
  <p:tag name="CAPTIONITEMSYSNAME" val="Use the contact card in Lync 2013Ican00:00:13.8-00:00:15.7"/>
  <p:tag name="BOOKMARKENTRYNAME" val="Use the contact card in Lync 201300:00:13.8"/>
  <p:tag name="BOOKMARKEXITNAME" val="Use the contact card in Lync 201300:00:15.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3f2556b3-a826-46d9-84e4-7f9bbe0b0648"/>
  <p:tag name="CAPTIONITEMSYSNAME" val="Use the contact card in Lync 2013I’lljust00:00:15.8-00:00:22.6"/>
  <p:tag name="BOOKMARKENTRYNAME" val="Use the contact card in Lync 201300:00:15.8"/>
  <p:tag name="BOOKMARKEXITNAME" val="Use the contact card in Lync 201300:00:22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3ca5ea3f-ab7d-4874-9edd-591499b25be4"/>
  <p:tag name="CAPTIONITEMSYSNAME" val="Use the contact card in Lync 2013Andyou00:00:22.7-00:00:26.5"/>
  <p:tag name="BOOKMARKENTRYNAME" val="Use the contact card in Lync 201300:00:22.7"/>
  <p:tag name="BOOKMARKEXITNAME" val="Use the contact card in Lync 201300:00:26.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c88a4dbd-95b3-4d6a-b8df-518935ca1117"/>
  <p:tag name="CAPTIONITEMSYSNAME" val="Use the contact card in Lync 2013Youcan00:00:26.6-00:00:32.9"/>
  <p:tag name="BOOKMARKENTRYNAME" val="Use the contact card in Lync 201300:00:26.6"/>
  <p:tag name="BOOKMARKEXITNAME" val="Use the contact card in Lync 201300:00:32.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f22897f8-b457-4dcc-a465-da5f2f35894b"/>
  <p:tag name="CAPTIONITEMSYSNAME" val="Use the contact card in Lync 2013Justhover00:00:33.0-00:00:37.1"/>
  <p:tag name="BOOKMARKENTRYNAME" val="Use the contact card in Lync 201300:00:33.0"/>
  <p:tag name="BOOKMARKEXITNAME" val="Use the contact card in Lync 201300:00:37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0d0fa338-1e92-4641-aeb2-6dda60bcbe29"/>
  <p:tag name="CAPTIONINTERNALID" val="c7e6fd90-f51e-47bb-b182-eca02facc743"/>
  <p:tag name="CAPTIONITEMSYSNAME" val="Use the contact card in Lync 2013Fromhere,00:00:37.2-00:00:41.3"/>
  <p:tag name="BOOKMARKENTRYNAME" val="Use the contact card in Lync 201300:00:37.2"/>
  <p:tag name="BOOKMARKEXITNAME" val="Use the contact card in Lync 201300:00:4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b50b1fc0-d364-42c7-ae31-971ceb7dab1b"/>
  <p:tag name="CAPTIONITEMSYSNAME" val="Add contacts and create groups in Lync 2013Thenhover00:00:13.5-00:00:20.7"/>
  <p:tag name="BOOKMARKENTRYNAME" val="Add contacts and create groups in Lync 201300:00:13.5"/>
  <p:tag name="BOOKMARKEXITNAME" val="Add contacts and create groups in Lync 201300:00:2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1a2a6b21-c7de-4be3-9d55-eff9b7d84c67"/>
  <p:tag name="CAPTIONITEMSYSNAME" val="Add contacts and create groups in Lync 2013NowJustin00:00:20.8-00:00:26.4"/>
  <p:tag name="BOOKMARKENTRYNAME" val="Add contacts and create groups in Lync 201300:00:20.8"/>
  <p:tag name="BOOKMARKEXITNAME" val="Add contacts and create groups in Lync 201300:00:2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50052294-8f9b-4fe3-9c06-207906c2d814"/>
  <p:tag name="CAPTIONITEMSYSNAME" val="Add contacts and create groups in Lync 2013Justright-click00:00:26.5-00:00:32.1"/>
  <p:tag name="BOOKMARKENTRYNAME" val="Add contacts and create groups in Lync 201300:00:26.5"/>
  <p:tag name="BOOKMARKEXITNAME" val="Add contacts and create groups in Lync 201300:00:3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fd29a9f0-da03-4ea2-a6c5-50e9374fce8c"/>
  <p:tag name="CAPTIONITEMSYSNAME" val="Add contacts and create groups in Lync 2013NowI00:00:32.2-00:00:35.8"/>
  <p:tag name="BOOKMARKENTRYNAME" val="Add contacts and create groups in Lync 201300:00:32.2"/>
  <p:tag name="BOOKMARKEXITNAME" val="Add contacts and create groups in Lync 201300:00:3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e5baa329-170e-4f27-852b-d6739609458d"/>
  <p:tag name="CAPTIONINTERNALID" val="b1468895-67fe-4ec2-b30a-13003e986afa"/>
  <p:tag name="CAPTIONITEMSYSNAME" val="Add contacts and create groups in Lync 2013Andif00:00:35.9-00:00:37.8"/>
  <p:tag name="BOOKMARKENTRYNAME" val="Add contacts and create groups in Lync 201300:00:35.9"/>
  <p:tag name="BOOKMARKEXITNAME" val="Add contacts and create groups in Lync 201300:00:37.8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ce, IM, and Contacts" id="{1AC977CB-C646-4B30-AB6A-C613D6B82A3D}" vid="{EF3AE5F3-7F19-46D4-BC47-06CF62C4ED0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ce, IM, and Contacts" id="{1AC977CB-C646-4B30-AB6A-C613D6B82A3D}" vid="{C08CBE05-55AF-4CEE-A982-876C8FBFD5EE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ce, IM, and Contacts" id="{1AC977CB-C646-4B30-AB6A-C613D6B82A3D}" vid="{32D36707-FD74-44C9-82C2-8309A533973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ce, IM, and Contacts" id="{1AC977CB-C646-4B30-AB6A-C613D6B82A3D}" vid="{7E91C7BE-D97A-40A6-8E58-487F4A162F56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ce, IM, and Contacts" id="{1AC977CB-C646-4B30-AB6A-C613D6B82A3D}" vid="{CEE5B548-0EDF-4540-8FBF-08547152DE04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ce, IM, and Contacts" id="{1AC977CB-C646-4B30-AB6A-C613D6B82A3D}" vid="{AB00602D-88E5-43F3-8E98-AC6A620F15A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 d 5 b 7 2 7 c 7 - 3 5 1 4 - 4 0 f a - 8 e e 5 - 9 c a e e 5 c 4 c 8 d 1 < / I d > < C a p t i o n I t e m s > < C a p t i o n I t e m > < I n t e r n a l I d > 6 b 0 a c e 7 6 - c 6 7 9 - 4 0 b c - a 1 1 2 - f 9 7 e 4 2 e f 4 1 4 9 < / I n t e r n a l I d > < N a m e > U s e   p r e s e n c e   i n   L y n c   2 0 1 3   t o   h e l p   m a n a g e   y o u r   t i m e P r e s e n c e i n d i c a t o r s 0 0 : 0 0 : 0 0 . 0 - 0 0 : 0 0 : 0 5 . 3 < / N a m e > < T e x t >   P r e s e n c e   i n d i c a t o r s   a r e   g r e a t   b e c a u s e   t h e y   h e l p   m e   s a v e   t i m e   a n d   s t a y   f o c u s e d   o n   m y   w o r k . < / T e x t > < B o o k M a r k E n t r y N a m e > U s e   p r e s e n c e   i n   L y n c   2 0 1 3   t o   h e l p   m a n a g e   y o u r   t i m e 0 0 : 0 0 : 0 0 . 0 < / B o o k M a r k E n t r y N a m e > < B o o k M a r k E x i t N a m e > U s e   p r e s e n c e   i n   L y n c   2 0 1 3   t o   h e l p   m a n a g e   y o u r   t i m e 0 0 : 0 0 : 0 5 . 3 < / B o o k M a r k E x i t N a m e > < B o o k M a r k E n t r y P o s i t i o n > 3 3 < / B o o k M a r k E n t r y P o s i t i o n > < B o o k M a r k E x i t P o s i t i o n >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 8 6 b 4 0 9 a 3 - 4 6 9 b - 4 7 8 7 - a b d 8 - 1 6 b 2 f c 9 8 e 9 9 5 < / I n t e r n a l I d > < N a m e > U s e   p r e s e n c e   i n   L y n c   2 0 1 3   t o   h e l p   m a n a g e   y o u r   t i m e I c a n 0 0 : 0 0 : 0 5 . 4 - 0 0 : 0 0 : 1 0 . 5 < / N a m e > < T e x t >   I   c a n   s e e   h e r e   t h a t   A n a h i t a ,   C h l o e ,   a n d   P e t e r   a r e   b u s y ,   a n d   t h a t   D i a n e   i s   a v a i l a b l e . < / T e x t > < B o o k M a r k E n t r y N a m e > U s e   p r e s e n c e   i n   L y n c   2 0 1 3   t o   h e l p   m a n a g e   y o u r   t i m e 0 0 : 0 0 : 0 5 . 4 < / B o o k M a r k E n t r y N a m e > < B o o k M a r k E x i t N a m e > U s e   p r e s e n c e   i n   L y n c   2 0 1 3   t o   h e l p   m a n a g e   y o u r   t i m e 0 0 : 0 0 : 1 0 . 5 < / B o o k M a r k E x i t N a m e > < B o o k M a r k E n t r y P o s i t i o n > 5 4 3 3 < / B o o k M a r k E n t r y P o s i t i o n > < B o o k M a r k E x i t P o s i t i o n > 1 0 5 3 3 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 5 9 6 e 9 d d 2 - c 3 4 9 - 4 3 3 4 - a 7 6 3 - f 0 2 6 d 5 a 6 e 9 8 2 < / I n t e r n a l I d > < N a m e > U s e   p r e s e n c e   i n   L y n c   2 0 1 3   t o   h e l p   m a n a g e   y o u r   t i m e A n d a n y o n e 0 0 : 0 0 : 1 0 . 6 - 0 0 : 0 0 : 1 4 . 0 < / N a m e > < T e x t >   A n d   a n y o n e   w h o   l o o k s   m e   u p   c a n   s e e   t h a t   I  m   a v a i l a b l e   a s   w e l l . < / T e x t > < B o o k M a r k E n t r y N a m e > U s e   p r e s e n c e   i n   L y n c   2 0 1 3   t o   h e l p   m a n a g e   y o u r   t i m e 0 0 : 0 0 : 1 0 . 6 < / B o o k M a r k E n t r y N a m e > < B o o k M a r k E x i t N a m e > U s e   p r e s e n c e   i n   L y n c   2 0 1 3   t o   h e l p   m a n a g e   y o u r   t i m e 0 0 : 0 0 : 1 4 . 0 < / B o o k M a r k E x i t N a m e > < B o o k M a r k E n t r y P o s i t i o n > 1 0 6 3 3 < / B o o k M a r k E n t r y P o s i t i o n > < B o o k M a r k E x i t P o s i t i o n > 1 4 0 0 0 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 2 c 2 b 0 2 5 1 - 5 5 a 9 - 4 e b b - a 1 d 3 - 8 7 2 9 c b 8 6 5 7 1 3 < / I n t e r n a l I d > < N a m e > U s e   p r e s e n c e   i n   L y n c   2 0 1 3   t o   h e l p   m a n a g e   y o u r   t i m e W h e n I  m 0 0 : 0 0 : 1 4 . 1 - 0 0 : 0 0 : 1 8 . 0 < / N a m e > < T e x t >   W h e n   I  m   o n   a   L y n c   c a l l ,   m y   p r e s e n c e   s t a t u s   a u t o m a t i c a l l y   s w i t c h e s   t o   B u s y . < / T e x t > < B o o k M a r k E n t r y N a m e > U s e   p r e s e n c e   i n   L y n c   2 0 1 3   t o   h e l p   m a n a g e   y o u r   t i m e 0 0 : 0 0 : 1 4 . 1 < / B o o k M a r k E n t r y N a m e > < B o o k M a r k E x i t N a m e > U s e   p r e s e n c e   i n   L y n c   2 0 1 3   t o   h e l p   m a n a g e   y o u r   t i m e 0 0 : 0 0 : 1 8 . 0 < / B o o k M a r k E x i t N a m e > < B o o k M a r k E n t r y P o s i t i o n > 1 4 1 0 0 < / B o o k M a r k E n t r y P o s i t i o n > < B o o k M a r k E x i t P o s i t i o n > 1 8 0 0 0 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 b b e 0 0 2 9 5 - 1 0 a c - 4 a 2 8 - a b 4 e - 3 4 2 3 8 1 b a a 8 e 5 < / I n t e r n a l I d > < N a m e > U s e   p r e s e n c e   i n   L y n c   2 0 1 3   t o   h e l p   m a n a g e   y o u r   t i m e A n d b e c a u s e 0 0 : 0 0 : 1 8 . 1 - 0 0 : 0 0 : 2 1 . 3 < / N a m e > < T e x t >   A n d   b e c a u s e   I  v e   s e t   u p   m y   o p t i o n s   t o   c o n n e c t   w i t h   m y   O u t l o o k   c a l e n d a r , < / T e x t > < B o o k M a r k E n t r y N a m e > U s e   p r e s e n c e   i n   L y n c   2 0 1 3   t o   h e l p   m a n a g e   y o u r   t i m e 0 0 : 0 0 : 1 8 . 1 < / B o o k M a r k E n t r y N a m e > < B o o k M a r k E x i t N a m e > U s e   p r e s e n c e   i n   L y n c   2 0 1 3   t o   h e l p   m a n a g e   y o u r   t i m e 0 0 : 0 0 : 2 1 . 3 < / B o o k M a r k E x i t N a m e > < B o o k M a r k E n t r y P o s i t i o n > 1 8 1 0 0 < / B o o k M a r k E n t r y P o s i t i o n > < B o o k M a r k E x i t P o s i t i o n > 2 1 3 6 7 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 e 7 d 8 1 b d 7 - c 8 7 5 - 4 f 1 3 - 8 0 1 2 - 2 1 8 a e 0 7 b d a 2 3 < / I n t e r n a l I d > < N a m e > U s e   p r e s e n c e   i n   L y n c   2 0 1 3   t o   h e l p   m a n a g e   y o u r   t i m e m y s t a t u s 0 0 : 0 0 : 2 1 . 4 - 0 0 : 0 0 : 2 4 . 8 < / N a m e > < T e x t >   m y   s t a t u s   c h a n g e s   a u t o m a t i c a l l y   w h e n   I  m   i n   a   s c h e d u l e d   m e e t i n g . < / T e x t > < B o o k M a r k E n t r y N a m e > U s e   p r e s e n c e   i n   L y n c   2 0 1 3   t o   h e l p   m a n a g e   y o u r   t i m e 0 0 : 0 0 : 2 1 . 4 < / B o o k M a r k E n t r y N a m e > < B o o k M a r k E x i t N a m e > U s e   p r e s e n c e   i n   L y n c   2 0 1 3   t o   h e l p   m a n a g e   y o u r   t i m e 0 0 : 0 0 : 2 4 . 8 < / B o o k M a r k E x i t N a m e > < B o o k M a r k E n t r y P o s i t i o n > 2 1 4 6 7 < / B o o k M a r k E n t r y P o s i t i o n > < B o o k M a r k E x i t P o s i t i o n > 2 4 8 0 0 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 0 2 5 7 c 5 2 a - b 7 2 6 - 4 1 6 9 - a 9 a 0 - f 0 d 4 b 5 7 9 a f 2 3 < / I n t e r n a l I d > < N a m e > U s e   p r e s e n c e   i n   L y n c   2 0 1 3   t o   h e l p   m a n a g e   y o u r   t i m e I c a n 0 0 : 0 0 : 2 4 . 9 - 0 0 : 0 0 : 2 9 . 1 < / N a m e > < T e x t >   I   c a n   a l s o   s e t   m y   s t a t u s   m a n u a l l y .   F o r   e x a m p l e ,   w h e n   I  m   u n d e r   a   d e a d l i n e , < / T e x t > < B o o k M a r k E n t r y N a m e > U s e   p r e s e n c e   i n   L y n c   2 0 1 3   t o   h e l p   m a n a g e   y o u r   t i m e 0 0 : 0 0 : 2 4 . 9 < / B o o k M a r k E n t r y N a m e > < B o o k M a r k E x i t N a m e > U s e   p r e s e n c e   i n   L y n c   2 0 1 3   t o   h e l p   m a n a g e   y o u r   t i m e 0 0 : 0 0 : 2 9 . 1 < / B o o k M a r k E x i t N a m e > < B o o k M a r k E n t r y P o s i t i o n > 2 4 9 0 0 < / B o o k M a r k E n t r y P o s i t i o n > < B o o k M a r k E x i t P o s i t i o n > 2 9 1 0 0 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 1 d 3 1 6 8 3 5 - 2 0 2 d - 4 b 2 3 - 8 8 9 5 - c c f e d c 5 c 2 c 9 2 < / I n t e r n a l I d > < N a m e > U s e   p r e s e n c e   i n   L y n c   2 0 1 3   t o   h e l p   m a n a g e   y o u r   t i m e I s e t 0 0 : 0 0 : 2 9 . 2 - 0 0 : 0 0 : 3 4 . 3 < / N a m e > < T e x t >   I   s e t   m y   s t a t u s   t o   D o   N o t   D i s t u r b   s o   o n l y   c o n t a c t s   w h o   a r e   i n   m y   w o r k g r o u p   c a n   c o n t a c t   m e . < / T e x t > < B o o k M a r k E n t r y N a m e > U s e   p r e s e n c e   i n   L y n c   2 0 1 3   t o   h e l p   m a n a g e   y o u r   t i m e 0 0 : 0 0 : 2 9 . 2 < / B o o k M a r k E n t r y N a m e > < B o o k M a r k E x i t N a m e > U s e   p r e s e n c e   i n   L y n c   2 0 1 3   t o   h e l p   m a n a g e   y o u r   t i m e 0 0 : 0 0 : 3 4 . 3 < / B o o k M a r k E x i t N a m e > < B o o k M a r k E n t r y P o s i t i o n > 2 9 2 0 0 < / B o o k M a r k E n t r y P o s i t i o n > < B o o k M a r k E x i t P o s i t i o n > 3 4 3 3 3 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 6 9 5 7 a a c d - f a c 9 - 4 c c c - a 0 a 6 - c f a 1 f 2 b 7 3 a 3 3 < / I n t e r n a l I d > < N a m e > U s e   p r e s e n c e   i n   L y n c   2 0 1 3   t o   h e l p   m a n a g e   y o u r   t i m e O f c o u r s e , 0 0 : 0 0 : 3 4 . 4 - 0 0 : 0 0 : 3 8 . 3 < / N a m e > < T e x t >   O f   c o u r s e ,   I   n e e d   t o   r e m e m b e r   t o   r e s e t   i t   m a n u a l l y   a s   w e l l . < / T e x t > < B o o k M a r k E n t r y N a m e > U s e   p r e s e n c e   i n   L y n c   2 0 1 3   t o   h e l p   m a n a g e   y o u r   t i m e 0 0 : 0 0 : 3 4 . 4 < / B o o k M a r k E n t r y N a m e > < B o o k M a r k E x i t N a m e > U s e   p r e s e n c e   i n   L y n c   2 0 1 3   t o   h e l p   m a n a g e   y o u r   t i m e 0 0 : 0 0 : 3 8 . 3 < / B o o k M a r k E x i t N a m e > < B o o k M a r k E n t r y P o s i t i o n > 3 4 4 3 3 < / B o o k M a r k E n t r y P o s i t i o n > < B o o k M a r k E x i t P o s i t i o n > 3 8 3 6 7 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 a e 3 5 c 2 a 7 - c d a c - 4 3 b 7 - 9 b 2 f - f 1 9 b 2 4 c 7 a f 9 f < / I n t e r n a l I d > < N a m e > U s e   p r e s e n c e   i n   L y n c   2 0 1 3   t o   h e l p   m a n a g e   y o u r   t i m e I c a n 0 0 : 0 0 : 3 8 . 4 - 0 0 : 0 0 : 4 1 . 6 < / N a m e > < T e x t >   I   c a n   e v e n   b l o c k   c o m m u n i c a t i o n s   f r o m   c e r t a i n   p e o p l e   a l t o g e t h e r . < / T e x t > < B o o k M a r k E n t r y N a m e > U s e   p r e s e n c e   i n   L y n c   2 0 1 3   t o   h e l p   m a n a g e   y o u r   t i m e 0 0 : 0 0 : 3 8 . 4 < / B o o k M a r k E n t r y N a m e > < B o o k M a r k E x i t N a m e > U s e   p r e s e n c e   i n   L y n c   2 0 1 3   t o   h e l p   m a n a g e   y o u r   t i m e 0 0 : 0 0 : 4 1 . 6 < / B o o k M a r k E x i t N a m e > < B o o k M a r k E n t r y P o s i t i o n > 3 8 4 6 7 < / B o o k M a r k E n t r y P o s i t i o n > < B o o k M a r k E x i t P o s i t i o n > 4 1 6 3 3 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 a e 2 2 5 0 5 a - b 1 5 0 - 4 8 8 3 - a 7 8 3 - 8 0 5 3 0 a 6 4 3 1 1 3 < / I n t e r n a l I d > < N a m e > U s e   p r e s e n c e   i n   L y n c   2 0 1 3   t o   h e l p   m a n a g e   y o u r   t i m e T o d o 0 0 : 0 0 : 4 1 . 7 - 0 0 : 0 0 : 4 8 . 5 < / N a m e > < T e x t >   T o   d o   t h a t ,   I   r i g h t - c l i c k   t h e   c o n t a c t   I   w a n t   t o   b l o c k ,   c l i c k   C h a n g e   P r i v a c y   R e l a t i o n s h i p ,   a n d   c l i c k   B l o c k e d   C o n t a c t s . < / T e x t > < B o o k M a r k E n t r y N a m e > U s e   p r e s e n c e   i n   L y n c   2 0 1 3   t o   h e l p   m a n a g e   y o u r   t i m e 0 0 : 0 0 : 4 1 . 7 < / B o o k M a r k E n t r y N a m e > < B o o k M a r k E x i t N a m e > U s e   p r e s e n c e   i n   L y n c   2 0 1 3   t o   h e l p   m a n a g e   y o u r   t i m e 0 0 : 0 0 : 4 8 . 5 < / B o o k M a r k E x i t N a m e > < B o o k M a r k E n t r y P o s i t i o n > 4 1 7 3 3 < / B o o k M a r k E n t r y P o s i t i o n > < B o o k M a r k E x i t P o s i t i o n > 4 8 5 0 0 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 d 1 e 4 d 5 c 1 - b 8 5 d - 4 1 c c - a 5 5 0 - d d a f 3 0 8 a 0 c 1 b < / I n t e r n a l I d > < N a m e > U s e   p r e s e n c e   i n   L y n c   2 0 1 3   t o   h e l p   m a n a g e   y o u r   t i m e O n e m o r e 0 0 : 0 0 : 4 8 . 6 - 0 0 : 0 0 : 5 3 . 2 < / N a m e > < T e x t >   O n e   m o r e   t h i n g ,   w h e n   L y n c   d e t e c t s   t h a t   I  m   g i v i n g   a   p r e s e n t a t i o n   o r   s h a r i n g   m y   d e s k t o p , < / T e x t > < B o o k M a r k E n t r y N a m e > U s e   p r e s e n c e   i n   L y n c   2 0 1 3   t o   h e l p   m a n a g e   y o u r   t i m e 0 0 : 0 0 : 4 8 . 6 < / B o o k M a r k E n t r y N a m e > < B o o k M a r k E x i t N a m e > U s e   p r e s e n c e   i n   L y n c   2 0 1 3   t o   h e l p   m a n a g e   y o u r   t i m e 0 0 : 0 0 : 5 3 . 2 < / B o o k M a r k E x i t N a m e > < B o o k M a r k E n t r y P o s i t i o n > 4 8 6 0 0 < / B o o k M a r k E n t r y P o s i t i o n > < B o o k M a r k E x i t P o s i t i o n > 5 3 2 0 0 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 0 1 e 7 a 6 3 8 - d c e 4 - 4 4 7 9 - b 4 e 8 - 0 e 7 3 f 1 a 1 f 4 9 b < / I n t e r n a l I d > < N a m e > U s e   p r e s e n c e   i n   L y n c   2 0 1 3   t o   h e l p   m a n a g e   y o u r   t i m e i t a u t o m a t i c a l l y 0 0 : 0 0 : 5 3 . 3 - 0 0 : 0 0 : 5 8 . 9 < / N a m e > < T e x t >   i t   a u t o m a t i c a l l y   s e t s   m y   s t a t u s   t o    p r e s e n t i n g    a n d   b l o c k s   a l l   a l e r t s ,   s o   I   w o n  t   b e   i n t e r r u p t e d . < / T e x t > < B o o k M a r k E n t r y N a m e > U s e   p r e s e n c e   i n   L y n c   2 0 1 3   t o   h e l p   m a n a g e   y o u r   t i m e 0 0 : 0 0 : 5 3 . 3 < / B o o k M a r k E n t r y N a m e > < B o o k M a r k E x i t N a m e > U s e   p r e s e n c e   i n   L y n c   2 0 1 3   t o   h e l p   m a n a g e   y o u r   t i m e 0 0 : 0 0 : 5 8 . 9 < / B o o k M a r k E x i t N a m e > < B o o k M a r k E n t r y P o s i t i o n > 5 3 3 0 0 < / B o o k M a r k E n t r y P o s i t i o n > < B o o k M a r k E x i t P o s i t i o n > 5 8 9 0 0 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 6 2 c c 6 7 6 6 - 9 5 7 2 - 4 b 8 2 - 9 b 7 c - 6 a 3 1 6 7 9 e d 2 e c < / I d > < C a p t i o n I t e m s > < C a p t i o n I t e m > < I n t e r n a l I d > 0 3 0 4 c d 4 8 - 7 9 3 b - 4 e 3 c - a 8 3 f - c 5 7 4 2 3 f c 8 9 c c < / I n t e r n a l I d > < N a m e > I n s t a n t   m e s s a g i n g   i n   L y n c   2 0 1 3 I n s t a n t m e s s a g i n g 0 0 : 0 0 : 0 0 . 0 - 0 0 : 0 0 : 0 7 . 5 < / N a m e > < T e x t >   I n s t a n t   m e s s a g i n g   i s   p e r f e c t   i f   I   n e e d   t o   c o n t a c t   s o m e o n e   w h o   i s   o t h e r w i s e   u n a v a i l a b l e ,   o r   i f   I   j u s t   n e e d   a   q u i c k   a n s w e r . < / T e x t > < B o o k M a r k E n t r y N a m e > I n s t a n t   m e s s a g i n g   i n   L y n c   2 0 1 3 0 0 : 0 0 : 0 0 . 0 < / B o o k M a r k E n t r y N a m e > < B o o k M a r k E x i t N a m e > I n s t a n t   m e s s a g i n g   i n   L y n c   2 0 1 3 0 0 : 0 0 : 0 7 . 5 < / B o o k M a r k E x i t N a m e > < B o o k M a r k E n t r y P o s i t i o n > 3 3 < / B o o k M a r k E n t r y P o s i t i o n > < B o o k M a r k E x i t P o s i t i o n >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 d 1 2 a 5 d f d - d c c 1 - 4 c 6 8 - 8 a 4 2 - 6 3 9 0 5 3 1 1 a 1 0 7 < / I n t e r n a l I d > < N a m e > I n s t a n t   m e s s a g i n g   i n   L y n c   2 0 1 3 T a k e A m y , 0 0 : 0 0 : 0 7 . 6 - 0 0 : 0 0 : 1 3 . 5 < / N a m e > < T e x t >   T a k e   A m y ,   f o r   e x a m p l e .   S h e  s   i n   a   m e e t i n g ,   s o   I   w o n  t   c a l l   h e r .   B u t   s h e   m i g h t   r e s p o n d   t o   a n   i n s t a n t   m e s s a g e . < / T e x t > < B o o k M a r k E n t r y N a m e > I n s t a n t   m e s s a g i n g   i n   L y n c   2 0 1 3 0 0 : 0 0 : 0 7 . 6 < / B o o k M a r k E n t r y N a m e > < B o o k M a r k E x i t N a m e > I n s t a n t   m e s s a g i n g   i n   L y n c   2 0 1 3 0 0 : 0 0 : 1 3 . 5 < / B o o k M a r k E x i t N a m e > < B o o k M a r k E n t r y P o s i t i o n > 7 6 3 3 < / B o o k M a r k E n t r y P o s i t i o n > < B o o k M a r k E x i t P o s i t i o n > 1 3 5 6 7 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 c 0 3 9 7 2 2 2 - 6 c b 3 - 4 0 b d - 9 0 2 6 - d 8 c 3 0 2 8 4 9 4 3 8 < / I n t e r n a l I d > < N a m e > I n s t a n t   m e s s a g i n g   i n   L y n c   2 0 1 3 I  l l j u s t 0 0 : 0 0 : 1 3 . 6 - 0 0 : 0 0 : 1 8 . 0 < / N a m e > < T e x t >   I  l l   j u s t   p o i n t   t o   h e r   p i c t u r e   a n d   c l i c k   t h e   i n s t a n t   m e s s a g e   i c o n ,   l i k e   t h i s . < / T e x t > < B o o k M a r k E n t r y N a m e > I n s t a n t   m e s s a g i n g   i n   L y n c   2 0 1 3 0 0 : 0 0 : 1 3 . 6 < / B o o k M a r k E n t r y N a m e > < B o o k M a r k E x i t N a m e > I n s t a n t   m e s s a g i n g   i n   L y n c   2 0 1 3 0 0 : 0 0 : 1 8 . 0 < / B o o k M a r k E x i t N a m e > < B o o k M a r k E n t r y P o s i t i o n > 1 3 6 6 7 < / B o o k M a r k E n t r y P o s i t i o n > < B o o k M a r k E x i t P o s i t i o n > 1 8 0 6 7 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 7 a 2 4 f 4 e 7 - f f d d - 4 a 1 c - a 9 c a - 3 3 5 9 7 e f b a 7 2 d < / I n t e r n a l I d > < N a m e > I n s t a n t   m e s s a g i n g   i n   L y n c   2 0 1 3 [ h i , a m y ] 0 0 : 0 0 : 1 8 . 1 - 0 0 : 0 0 : 2 0 . 1 < / N a m e > < T e x t >   [ h i ,   a m y ] < / T e x t > < B o o k M a r k E n t r y N a m e > I n s t a n t   m e s s a g i n g   i n   L y n c   2 0 1 3 0 0 : 0 0 : 1 8 . 1 < / B o o k M a r k E n t r y N a m e > < B o o k M a r k E x i t N a m e > I n s t a n t   m e s s a g i n g   i n   L y n c   2 0 1 3 0 0 : 0 0 : 2 0 . 1 < / B o o k M a r k E x i t N a m e > < B o o k M a r k E n t r y P o s i t i o n > 1 8 1 6 7 < / B o o k M a r k E n t r y P o s i t i o n > < B o o k M a r k E x i t P o s i t i o n > 2 0 1 0 0 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 5 3 0 c 1 c 8 f - 5 a 8 1 - 4 3 3 2 - a f e b - 5 7 f 0 1 e b 1 7 8 6 4 < / I n t e r n a l I d > < N a m e > I n s t a n t   m e s s a g i n g   i n   L y n c   2 0 1 3 W h e n y o u 0 0 : 0 0 : 2 0 . 2 - 0 0 : 0 0 : 2 4 . 1 < / N a m e > < T e x t >   W h e n   y o u   r e c e i v e   a n   i n s t a n t   m e s s a g e ,   y o u  l l   s e e   a n   a l e r t   l i k e   t h i s   o n e . < / T e x t > < B o o k M a r k E n t r y N a m e > I n s t a n t   m e s s a g i n g   i n   L y n c   2 0 1 3 0 0 : 0 0 : 2 0 . 2 < / B o o k M a r k E n t r y N a m e > < B o o k M a r k E x i t N a m e > I n s t a n t   m e s s a g i n g   i n   L y n c   2 0 1 3 0 0 : 0 0 : 2 4 . 1 < / B o o k M a r k E x i t N a m e > < B o o k M a r k E n t r y P o s i t i o n > 2 0 2 0 0 < / B o o k M a r k E n t r y P o s i t i o n > < B o o k M a r k E x i t P o s i t i o n > 2 4 1 6 7 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 e e 9 0 6 0 b 0 - a a 7 e - 4 a d 8 - a a 1 4 - 3 9 1 6 b c 8 3 e e e f < / I n t e r n a l I d > < N a m e > I n s t a n t   m e s s a g i n g   i n   L y n c   2 0 1 3 J u s t c l i c k 0 0 : 0 0 : 2 4 . 2 - 0 0 : 0 0 : 2 9 . 1 < / N a m e > < T e x t >   J u s t   c l i c k   i t   t o   r e p l y ,   o r   c l i c k   I g n o r e   t o   m a k e   i t   g o   a w a y . < / T e x t > < B o o k M a r k E n t r y N a m e > I n s t a n t   m e s s a g i n g   i n   L y n c   2 0 1 3 0 0 : 0 0 : 2 4 . 2 < / B o o k M a r k E n t r y N a m e > < B o o k M a r k E x i t N a m e > I n s t a n t   m e s s a g i n g   i n   L y n c   2 0 1 3 0 0 : 0 0 : 2 9 . 1 < / B o o k M a r k E x i t N a m e > < B o o k M a r k E n t r y P o s i t i o n > 2 4 2 6 7 < / B o o k M a r k E n t r y P o s i t i o n > < B o o k M a r k E x i t P o s i t i o n > 2 9 1 0 0 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 5 c 6 a 4 8 0 b - a 1 e 6 - 4 c 8 b - a 1 7 6 - 7 b 7 9 5 9 6 a f 2 4 8 < / I n t e r n a l I d > < N a m e > I n s t a n t   m e s s a g i n g   i n   L y n c   2 0 1 3 [ h e y w h a t  s 0 0 : 0 0 : 2 9 . 2 - 0 0 : 0 0 : 3 1 . 9 < / N a m e > < T e x t >   [ h e y   w h a t  s   u p ? ] < / T e x t > < B o o k M a r k E n t r y N a m e > I n s t a n t   m e s s a g i n g   i n   L y n c   2 0 1 3 0 0 : 0 0 : 2 9 . 2 < / B o o k M a r k E n t r y N a m e > < B o o k M a r k E x i t N a m e > I n s t a n t   m e s s a g i n g   i n   L y n c   2 0 1 3 0 0 : 0 0 : 3 1 . 9 < / B o o k M a r k E x i t N a m e > < B o o k M a r k E n t r y P o s i t i o n > 2 9 2 0 0 < / B o o k M a r k E n t r y P o s i t i o n > < B o o k M a r k E x i t P o s i t i o n > 3 1 9 0 0 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 e 2 2 e 5 d e c - 1 c b 5 - 4 5 6 9 - b f b 9 - 2 2 e b 8 4 8 4 a f b 8 < / I n t e r n a l I d > < N a m e > I n s t a n t   m e s s a g i n g   i n   L y n c   2 0 1 3 W h e n I 0 0 : 0 0 : 3 2 . 0 - 0 0 : 0 0 : 3 6 . 7 < / N a m e > < T e x t >   W h e n   I   h a v e   s e v e r a l   i n s t a n t   m e s s a g e s   g o i n g   a t   o n c e ,   L y n c   k e e p s   t h e m   o r g a n i z e d   w i t h   t a b s , < / T e x t > < B o o k M a r k E n t r y N a m e > I n s t a n t   m e s s a g i n g   i n   L y n c   2 0 1 3 0 0 : 0 0 : 3 2 . 0 < / B o o k M a r k E n t r y N a m e > < B o o k M a r k E x i t N a m e > I n s t a n t   m e s s a g i n g   i n   L y n c   2 0 1 3 0 0 : 0 0 : 3 6 . 7 < / B o o k M a r k E x i t N a m e > < B o o k M a r k E n t r y P o s i t i o n > 3 2 0 0 0 < / B o o k M a r k E n t r y P o s i t i o n > < B o o k M a r k E x i t P o s i t i o n > 3 6 7 6 7 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 0 c a 4 8 a 1 c - 1 0 9 f - 4 9 a 8 - a 4 e 9 - d e 2 4 1 7 8 f f 8 e 9 < / I n t e r n a l I d > < N a m e > I n s t a n t   m e s s a g i n g   i n   L y n c   2 0 1 3 s o I 0 0 : 0 0 : 3 6 . 8 - 0 0 : 0 0 : 3 9 . 5 < / N a m e > < T e x t >   s o   I   c a n   q u i c k l y   m o v e   b e t w e e n   t h e m . < / T e x t > < B o o k M a r k E n t r y N a m e > I n s t a n t   m e s s a g i n g   i n   L y n c   2 0 1 3 0 0 : 0 0 : 3 6 . 8 < / B o o k M a r k E n t r y N a m e > < B o o k M a r k E x i t N a m e > I n s t a n t   m e s s a g i n g   i n   L y n c   2 0 1 3 0 0 : 0 0 : 3 9 . 5 < / B o o k M a r k E x i t N a m e > < B o o k M a r k E n t r y P o s i t i o n > 3 6 8 6 7 < / B o o k M a r k E n t r y P o s i t i o n > < B o o k M a r k E x i t P o s i t i o n > 3 9 5 3 3 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 4 a b 0 3 6 5 3 - 2 4 5 2 - 4 2 9 e - 8 0 c 2 - c 3 4 e 8 6 6 d a 9 6 f < / I n t e r n a l I d > < N a m e > I n s t a n t   m e s s a g i n g   i n   L y n c   2 0 1 3 A n d d i d 0 0 : 0 0 : 3 9 . 6 - 0 0 : 0 0 : 4 3 . 3 < / N a m e > < T e x t >   A n d   d i d   y o u   k n o w   t h a t   y o u   d o n  t   h a v e   t o   b e   i n   L y n c   t o   s e n d   a n   i n s t a n t   m e s s a g e ? < / T e x t > < B o o k M a r k E n t r y N a m e > I n s t a n t   m e s s a g i n g   i n   L y n c   2 0 1 3 0 0 : 0 0 : 3 9 . 6 < / B o o k M a r k E n t r y N a m e > < B o o k M a r k E x i t N a m e > I n s t a n t   m e s s a g i n g   i n   L y n c   2 0 1 3 0 0 : 0 0 : 4 3 . 3 < / B o o k M a r k E x i t N a m e > < B o o k M a r k E n t r y P o s i t i o n > 3 9 6 3 3 < / B o o k M a r k E n t r y P o s i t i o n > < B o o k M a r k E x i t P o s i t i o n > 4 3 3 0 0 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 8 3 6 3 c 2 7 c - d 5 6 8 - 4 2 6 b - b a a d - e 3 c 7 b a 0 e 9 4 b c < / I n t e r n a l I d > < N a m e > I n s t a n t   m e s s a g i n g   i n   L y n c   2 0 1 3 Y o u c a n 0 0 : 0 0 : 4 3 . 4 - 0 0 : 0 0 : 4 7 . 3 < / N a m e > < T e x t >   Y o u   c a n   d o   s o   a n y w h e r e   i n   O f f i c e   w h e r e   y o u   s e e   s o m e o n e  s   p r e s e n c e   i n d i c a t o r . < / T e x t > < B o o k M a r k E n t r y N a m e > I n s t a n t   m e s s a g i n g   i n   L y n c   2 0 1 3 0 0 : 0 0 : 4 3 . 4 < / B o o k M a r k E n t r y N a m e > < B o o k M a r k E x i t N a m e > I n s t a n t   m e s s a g i n g   i n   L y n c   2 0 1 3 0 0 : 0 0 : 4 7 . 3 < / B o o k M a r k E x i t N a m e > < B o o k M a r k E n t r y P o s i t i o n > 4 3 4 0 0 < / B o o k M a r k E n t r y P o s i t i o n > < B o o k M a r k E x i t P o s i t i o n > 4 7 3 0 0 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 e 5 b a a 3 2 9 - 1 7 0 e - 4 f 2 7 - 8 5 2 b - d 6 7 3 9 6 0 9 4 5 8 d < / I d > < C a p t i o n I t e m s > < C a p t i o n I t e m > < I n t e r n a l I d > e 8 f 4 a 7 3 a - d 3 1 a - 4 1 f f - 9 a 4 6 - b d 9 d 5 8 0 c b 5 2 9 < / I n t e r n a l I d > < N a m e > A d d   c o n t a c t s   a n d   c r e a t e   g r o u p s   i n   L y n c   2 0 1 3 C o n t a c t s a r e 0 0 : 0 0 : 0 0 . 0 - 0 0 : 0 0 : 0 4 . 0 < / N a m e > < T e x t >   C o n t a c t s   a r e   a   k e y   p a r t   o f   t h e   O f f i c e   e x p e r i e n c e . < / T e x t > < B o o k M a r k E n t r y N a m e > A d d   c o n t a c t s   a n d   c r e a t e   g r o u p s   i n   L y n c   2 0 1 3 0 0 : 0 0 : 0 0 . 0 < / B o o k M a r k E n t r y N a m e > < B o o k M a r k E x i t N a m e > A d d   c o n t a c t s   a n d   c r e a t e   g r o u p s   i n   L y n c   2 0 1 3 0 0 : 0 0 : 0 4 . 0 < / B o o k M a r k E x i t N a m e > < B o o k M a r k E n t r y P o s i t i o n > 3 3 < / B o o k M a r k E n t r y P o s i t i o n > < B o o k M a r k E x i t P o s i t i o n >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 6 c 3 b 3 0 e 0 - 9 c e 0 - 4 9 8 b - 8 b 4 7 - 4 7 3 2 8 1 3 4 e 8 a b < / I n t e r n a l I d > < N a m e > A d d   c o n t a c t s   a n d   c r e a t e   g r o u p s   i n   L y n c   2 0 1 3 Y o u  l l w a n t 0 0 : 0 0 : 0 4 . 1 - 0 0 : 0 0 : 0 8 . 7 < / N a m e > < T e x t >   Y o u  l l   w a n t   t o   a d d   a n y o n e   y o u   w o r k   c l o s e l y   w i t h   t o   y o u r   c o n t a c t   l i s t   s o   t h e y  r e   w i t h i n   r e a c h . < / T e x t > < B o o k M a r k E n t r y N a m e > A d d   c o n t a c t s   a n d   c r e a t e   g r o u p s   i n   L y n c   2 0 1 3 0 0 : 0 0 : 0 4 . 1 < / B o o k M a r k E n t r y N a m e > < B o o k M a r k E x i t N a m e > A d d   c o n t a c t s   a n d   c r e a t e   g r o u p s   i n   L y n c   2 0 1 3 0 0 : 0 0 : 0 8 . 7 < / B o o k M a r k E x i t N a m e > < B o o k M a r k E n t r y P o s i t i o n > 4 1 0 0 < / B o o k M a r k E n t r y P o s i t i o n > < B o o k M a r k E x i t P o s i t i o n > 8 7 3 3 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 5 d a 2 c f 7 c - a 8 f 9 - 4 f 0 8 - 9 e a a - 3 4 e d b e b a 5 6 6 1 < / I n t e r n a l I d > < N a m e > A d d   c o n t a c t s   a n d   c r e a t e   g r o u p s   i n   L y n c   2 0 1 3 S t a r t b y 0 0 : 0 0 : 0 8 . 8 - 0 0 : 0 0 : 1 3 . 4 < / N a m e > < T e x t >   S t a r t   b y   s e a r c h i n g   f o r   s o m e o n e   i n   y o u r   c o m p a n y .   J u s t   t y p e   t h e i r   n a m e   i n   t h e   s e a r c h   b a r . < / T e x t > < B o o k M a r k E n t r y N a m e > A d d   c o n t a c t s   a n d   c r e a t e   g r o u p s   i n   L y n c   2 0 1 3 0 0 : 0 0 : 0 8 . 8 < / B o o k M a r k E n t r y N a m e > < B o o k M a r k E x i t N a m e > A d d   c o n t a c t s   a n d   c r e a t e   g r o u p s   i n   L y n c   2 0 1 3 0 0 : 0 0 : 1 3 . 4 < / B o o k M a r k E x i t N a m e > < B o o k M a r k E n t r y P o s i t i o n > 8 8 3 3 < / B o o k M a r k E n t r y P o s i t i o n > < B o o k M a r k E x i t P o s i t i o n > 1 3 4 0 0 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 b 5 0 b 1 f c 0 - d 3 6 4 - 4 2 c 7 - a e 3 1 - 9 7 1 c e b 7 d a b 1 b < / I n t e r n a l I d > < N a m e > A d d   c o n t a c t s   a n d   c r e a t e   g r o u p s   i n   L y n c   2 0 1 3 T h e n h o v e r 0 0 : 0 0 : 1 3 . 5 - 0 0 : 0 0 : 2 0 . 7 < / N a m e > < T e x t >   T h e n   h o v e r   o v e r   t h e i r   p i c t u r e ,   c l i c k   t h e   M o r e   o p t i o n s   b u t t o n ,   c l i c k   A d d   t o   C o n t a c t   L i s t ,   a n d   c h o o s e   a   g r o u p . < / T e x t > < B o o k M a r k E n t r y N a m e > A d d   c o n t a c t s   a n d   c r e a t e   g r o u p s   i n   L y n c   2 0 1 3 0 0 : 0 0 : 1 3 . 5 < / B o o k M a r k E n t r y N a m e > < B o o k M a r k E x i t N a m e > A d d   c o n t a c t s   a n d   c r e a t e   g r o u p s   i n   L y n c   2 0 1 3 0 0 : 0 0 : 2 0 . 7 < / B o o k M a r k E x i t N a m e > < B o o k M a r k E n t r y P o s i t i o n > 1 3 5 0 0 < / B o o k M a r k E n t r y P o s i t i o n > < B o o k M a r k E x i t P o s i t i o n > 2 0 7 0 0 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 1 a 2 a 6 b 2 1 - c 7 d e - 4 b e 3 - 9 d 5 5 - e f f 9 b 7 d 8 4 c 6 7 < / I n t e r n a l I d > < N a m e > A d d   c o n t a c t s   a n d   c r e a t e   g r o u p s   i n   L y n c   2 0 1 3 N o w J u s t i n 0 0 : 0 0 : 2 0 . 8 - 0 0 : 0 0 : 2 6 . 4 < / N a m e > < T e x t >   N o w   J u s t i n   d o e s n  t   r e a l l y   f i t   a n y   o f   t h e s e   g r o u p s ,   s o   I  l l   c r e a t e   a   n e w   o n e   c a l l e d   C o n t o s o   E d u c a t i o n . < / T e x t > < B o o k M a r k E n t r y N a m e > A d d   c o n t a c t s   a n d   c r e a t e   g r o u p s   i n   L y n c   2 0 1 3 0 0 : 0 0 : 2 0 . 8 < / B o o k M a r k E n t r y N a m e > < B o o k M a r k E x i t N a m e > A d d   c o n t a c t s   a n d   c r e a t e   g r o u p s   i n   L y n c   2 0 1 3 0 0 : 0 0 : 2 6 . 4 < / B o o k M a r k E x i t N a m e > < B o o k M a r k E n t r y P o s i t i o n > 2 0 8 0 0 < / B o o k M a r k E n t r y P o s i t i o n > < B o o k M a r k E x i t P o s i t i o n > 2 6 4 3 3 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 5 0 0 5 2 2 9 4 - 8 f 9 b - 4 f e 3 - 9 c 0 6 - 2 0 7 9 0 6 c 2 d 8 1 4 < / I n t e r n a l I d > < N a m e > A d d   c o n t a c t s   a n d   c r e a t e   g r o u p s   i n   L y n c   2 0 1 3 J u s t r i g h t - c l i c k 0 0 : 0 0 : 2 6 . 5 - 0 0 : 0 0 : 3 2 . 1 < / N a m e > < T e x t >   J u s t   r i g h t - c l i c k   t h e   n e w   g r o u p ,   c l i c k   R e n a m e ,   a n d   t h e n   t y p e   t h e   n e w   n a m e . < / T e x t > < B o o k M a r k E n t r y N a m e > A d d   c o n t a c t s   a n d   c r e a t e   g r o u p s   i n   L y n c   2 0 1 3 0 0 : 0 0 : 2 6 . 5 < / B o o k M a r k E n t r y N a m e > < B o o k M a r k E x i t N a m e > A d d   c o n t a c t s   a n d   c r e a t e   g r o u p s   i n   L y n c   2 0 1 3 0 0 : 0 0 : 3 2 . 1 < / B o o k M a r k E x i t N a m e > < B o o k M a r k E n t r y P o s i t i o n > 2 6 5 3 3 < / B o o k M a r k E n t r y P o s i t i o n > < B o o k M a r k E x i t P o s i t i o n > 3 2 1 6 7 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 f d 2 9 a 9 f 0 - d a 0 3 - 4 e a 2 - a 6 c 5 - 5 0 e 9 3 7 4 f c e 8 c < / I n t e r n a l I d > < N a m e > A d d   c o n t a c t s   a n d   c r e a t e   g r o u p s   i n   L y n c   2 0 1 3 N o w I 0 0 : 0 0 : 3 2 . 2 - 0 0 : 0 0 : 3 5 . 8 < / N a m e > < T e x t >   N o w   I   c a n   a d d   c o n t a c t s   t o   t h i s   g r o u p   j u s t   b y   d r a g g i n g   t h e m . < / T e x t > < B o o k M a r k E n t r y N a m e > A d d   c o n t a c t s   a n d   c r e a t e   g r o u p s   i n   L y n c   2 0 1 3 0 0 : 0 0 : 3 2 . 2 < / B o o k M a r k E n t r y N a m e > < B o o k M a r k E x i t N a m e > A d d   c o n t a c t s   a n d   c r e a t e   g r o u p s   i n   L y n c   2 0 1 3 0 0 : 0 0 : 3 5 . 8 < / B o o k M a r k E x i t N a m e > < B o o k M a r k E n t r y P o s i t i o n > 3 2 2 6 7 < / B o o k M a r k E n t r y P o s i t i o n > < B o o k M a r k E x i t P o s i t i o n > 3 5 8 6 7 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 b 1 4 6 8 8 9 5 - 6 7 f e - 4 e c 2 - b 3 0 a - 1 3 0 0 3 e 9 8 6 a f a < / I n t e r n a l I d > < N a m e > A d d   c o n t a c t s   a n d   c r e a t e   g r o u p s   i n   L y n c   2 0 1 3 A n d i f 0 0 : 0 0 : 3 5 . 9 - 0 0 : 0 0 : 3 7 . 8 < / N a m e > < T e x t >   A n d   i f   y o u   d o n  t   h a p p e n   t o   b e   i n   t h e   S e a r c h   w i n d o w , < / T e x t > < B o o k M a r k E n t r y N a m e > A d d   c o n t a c t s   a n d   c r e a t e   g r o u p s   i n   L y n c   2 0 1 3 0 0 : 0 0 : 3 5 . 9 < / B o o k M a r k E n t r y N a m e > < B o o k M a r k E x i t N a m e > A d d   c o n t a c t s   a n d   c r e a t e   g r o u p s   i n   L y n c   2 0 1 3 0 0 : 0 0 : 3 7 . 8 < / B o o k M a r k E x i t N a m e > < B o o k M a r k E n t r y P o s i t i o n > 3 5 9 6 7 < / B o o k M a r k E n t r y P o s i t i o n > < B o o k M a r k E x i t P o s i t i o n > 3 7 8 3 3 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 d 6 0 0 c c 1 1 - 6 6 2 f - 4 5 7 3 - 8 0 6 5 - 4 3 2 3 6 a 3 3 0 c b 4 < / I n t e r n a l I d > < N a m e > A d d   c o n t a c t s   a n d   c r e a t e   g r o u p s   i n   L y n c   2 0 1 3 a n o t h e r w a y 0 0 : 0 0 : 3 7 . 9 - 0 0 : 0 0 : 4 4 . 4 < / N a m e > < T e x t >   a n o t h e r   w a y   t o   c r e a t e   a   g r o u p   i s   b y   u s i n g   t h i s   b u t t o n   u p   h e r e :   A d d   a   C o n t a c t < / T e x t > < B o o k M a r k E n t r y N a m e > A d d   c o n t a c t s   a n d   c r e a t e   g r o u p s   i n   L y n c   2 0 1 3 0 0 : 0 0 : 3 7 . 9 < / B o o k M a r k E n t r y N a m e > < B o o k M a r k E x i t N a m e > A d d   c o n t a c t s   a n d   c r e a t e   g r o u p s   i n   L y n c   2 0 1 3 0 0 : 0 0 : 4 4 . 4 < / B o o k M a r k E x i t N a m e > < B o o k M a r k E n t r y P o s i t i o n > 3 7 9 3 3 < / B o o k M a r k E n t r y P o s i t i o n > < B o o k M a r k E x i t P o s i t i o n > 4 4 4 0 0 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 a 1 9 b e 8 a c - 4 e 4 6 - 4 5 1 1 - b 7 5 9 - e 5 6 f a 6 7 a e 0 2 8 < / I n t e r n a l I d > < N a m e > A d d   c o n t a c t s   a n d   c r e a t e   g r o u p s   i n   L y n c   2 0 1 3 A n d b y 0 0 : 0 0 : 4 4 . 5 - 0 0 : 0 0 : 5 1 . 2 < / N a m e > < T e x t >   A n d   b y   t h e   w a y ,   L y n c   a u t o m a t i c a l l y   c r e a t e s   t w o   g r o u p s   f o r   y o u :   F a v o r i t e s ,   w h i c h   c o n t a i n s   y o u r   f r e q u e n t   c o n t a c t s ; < / T e x t > < B o o k M a r k E n t r y N a m e > A d d   c o n t a c t s   a n d   c r e a t e   g r o u p s   i n   L y n c   2 0 1 3 0 0 : 0 0 : 4 4 . 5 < / B o o k M a r k E n t r y N a m e > < B o o k M a r k E x i t N a m e > A d d   c o n t a c t s   a n d   c r e a t e   g r o u p s   i n   L y n c   2 0 1 3 0 0 : 0 0 : 5 1 . 2 < / B o o k M a r k E x i t N a m e > < B o o k M a r k E n t r y P o s i t i o n > 4 4 5 0 0 < / B o o k M a r k E n t r y P o s i t i o n > < B o o k M a r k E x i t P o s i t i o n > 5 1 2 0 0 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 9 f c 7 4 3 4 3 - b d 3 e - 4 6 6 8 - b 5 3 3 - c b 9 0 8 e 5 b 9 4 8 b < / I n t e r n a l I d > < N a m e > A d d   c o n t a c t s   a n d   c r e a t e   g r o u p s   i n   L y n c   2 0 1 3 a n d O t h e r 0 0 : 0 0 : 5 1 . 3 - 0 0 : 0 0 : 5 6 . 6 < / N a m e > < T e x t >   a n d   O t h e r   c o n t a c t s ,   w h i c h   i s   w h e r e   y o u r   n e w   c o n t a c t s   g o   i f   y o u   h a v e n  t   a s s i g n e d   t h e m   t o   a n o t h e r   g r o u p . < / T e x t > < B o o k M a r k E n t r y N a m e > A d d   c o n t a c t s   a n d   c r e a t e   g r o u p s   i n   L y n c   2 0 1 3 0 0 : 0 0 : 5 1 . 3 < / B o o k M a r k E n t r y N a m e > < B o o k M a r k E x i t N a m e > A d d   c o n t a c t s   a n d   c r e a t e   g r o u p s   i n   L y n c   2 0 1 3 0 0 : 0 0 : 5 6 . 6 < / B o o k M a r k E x i t N a m e > < B o o k M a r k E n t r y P o s i t i o n > 5 1 3 0 0 < / B o o k M a r k E n t r y P o s i t i o n > < B o o k M a r k E x i t P o s i t i o n > 5 6 6 0 0 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<?xml version="1.0" encoding="utf-8"?>
<p:properties xmlns:p="http://schemas.microsoft.com/office/2006/metadata/properties" xmlns:xsi="http://www.w3.org/2001/XMLSchema-instance">
  <documentManagement/>
</p:properties>
</file>

<file path=customXml/item8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 0 d 0 f a 3 3 8 - 1 e 9 2 - 4 6 4 1 - a e b 2 - 6 d d a 6 0 b c b e 2 9 < / I d > < C a p t i o n I t e m s > < C a p t i o n I t e m > < I n t e r n a l I d > 6 8 e 7 b e 6 8 - 3 8 0 0 - 4 e d a - 9 3 0 7 - 3 0 a a 9 a f d 7 e a e < / I n t e r n a l I d > < N a m e > U s e   t h e   c o n t a c t   c a r d   i n   L y n c   2 0 1 3 M y c o n t a c t 0 0 : 0 0 : 0 0 . 0 - 0 0 : 0 0 : 0 5 . 6 < / N a m e > < T e x t >   M y   c o n t a c t   l i s t   s h o w s   m e   a t   a   g l a n c e   t h e   s t a t u s   o f   m y   c o - w o r k e r s   a n d   e v e n   a   l i t t l e   e x t r a , < / T e x t > < B o o k M a r k E n t r y N a m e > U s e   t h e   c o n t a c t   c a r d   i n   L y n c   2 0 1 3 0 0 : 0 0 : 0 0 . 0 < / B o o k M a r k E n t r y N a m e > < B o o k M a r k E x i t N a m e > U s e   t h e   c o n t a c t   c a r d   i n   L y n c   2 0 1 3 0 0 : 0 0 : 0 5 . 6 < / B o o k M a r k E x i t N a m e > < B o o k M a r k E n t r y P o s i t i o n > 3 3 < / B o o k M a r k E n t r y P o s i t i o n > < B o o k M a r k E x i t P o s i t i o n > 5 6 0 0 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 d 3 3 5 9 9 1 2 - 1 1 4 d - 4 a c 0 - a c 1 7 - b c 5 7 5 4 2 8 2 f 2 1 < / I n t e r n a l I d > < N a m e > U s e   t h e   c o n t a c t   c a r d   i n   L y n c   2 0 1 3 l i k e t h e 0 0 : 0 0 : 0 5 . 7 - 0 0 : 0 0 : 0 8 . 1 < / N a m e > < T e x t >   l i k e   t h e   f a c t   t h a t   A n a h i t a   i s   i n   a   m e e t i n g . < / T e x t > < B o o k M a r k E n t r y N a m e > U s e   t h e   c o n t a c t   c a r d   i n   L y n c   2 0 1 3 0 0 : 0 0 : 0 5 . 7 < / B o o k M a r k E n t r y N a m e > < B o o k M a r k E x i t N a m e > U s e   t h e   c o n t a c t   c a r d   i n   L y n c   2 0 1 3 0 0 : 0 0 : 0 8 . 1 < / B o o k M a r k E x i t N a m e > < B o o k M a r k E n t r y P o s i t i o n > 5 7 0 0 < / B o o k M a r k E n t r y P o s i t i o n > < B o o k M a r k E x i t P o s i t i o n >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 8 2 c c 7 5 3 9 - f c 6 a - 4 d d c - a 3 d 3 - 6 e c 6 0 1 9 5 f e 1 b < / I n t e r n a l I d > < N a m e > U s e   t h e   c o n t a c t   c a r d   i n   L y n c   2 0 1 3 B u t w h a t 0 0 : 0 0 : 0 8 . 2 - 0 0 : 0 0 : 1 3 . 7 < / N a m e > < T e x t >   B u t   w h a t   i f   I   n e e d   t o   f i n d   o u t   m o r e ,   l i k e   h e r   o f f i c e   l o c a t i o n   o r   w h a t   o r g a n i z a t i o n   s h e   b e l o n g s   t o ? < / T e x t > < B o o k M a r k E n t r y N a m e > U s e   t h e   c o n t a c t   c a r d   i n   L y n c   2 0 1 3 0 0 : 0 0 : 0 8 . 2 < / B o o k M a r k E n t r y N a m e > < B o o k M a r k E x i t N a m e > U s e   t h e   c o n t a c t   c a r d   i n   L y n c   2 0 1 3 0 0 : 0 0 : 1 3 . 7 < / B o o k M a r k E x i t N a m e > < B o o k M a r k E n t r y P o s i t i o n > 8 2 3 3 < / B o o k M a r k E n t r y P o s i t i o n > < B o o k M a r k E x i t P o s i t i o n > 1 3 7 3 3 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 f 8 f e 3 0 d f - f 6 b 4 - 4 c 0 e - 8 b 2 9 - 0 2 b 8 8 d 2 a d 4 9 5 < / I n t e r n a l I d > < N a m e > U s e   t h e   c o n t a c t   c a r d   i n   L y n c   2 0 1 3 I c a n 0 0 : 0 0 : 1 3 . 8 - 0 0 : 0 0 : 1 5 . 7 < / N a m e > < T e x t >   I   c a n   c h e c k   h e r   c o n t a c t   c a r d . < / T e x t > < B o o k M a r k E n t r y N a m e > U s e   t h e   c o n t a c t   c a r d   i n   L y n c   2 0 1 3 0 0 : 0 0 : 1 3 . 8 < / B o o k M a r k E n t r y N a m e > < B o o k M a r k E x i t N a m e > U s e   t h e   c o n t a c t   c a r d   i n   L y n c   2 0 1 3 0 0 : 0 0 : 1 5 . 7 < / B o o k M a r k E x i t N a m e > < B o o k M a r k E n t r y P o s i t i o n > 1 3 8 3 3 < / B o o k M a r k E n t r y P o s i t i o n > < B o o k M a r k E x i t P o s i t i o n > 1 5 7 6 7 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 3 f 2 5 5 6 b 3 - a 8 2 6 - 4 6 d 9 - 8 4 e 4 - 7 f 9 b b e 0 b 0 6 4 8 < / I n t e r n a l I d > < N a m e > U s e   t h e   c o n t a c t   c a r d   i n   L y n c   2 0 1 3 I  l l j u s t 0 0 : 0 0 : 1 5 . 8 - 0 0 : 0 0 : 2 2 . 6 < / N a m e > < T e x t >   I  l l   j u s t   h o v e r   o v e r   h e r   p i c t u r e   t o   d i s p l a y   t h e   Q u i c k L y n c   m e n u ,   a n d   c l i c k   t h e   c o n t a c t   c a r d   b u t t o n .   I t  s   t h e   l a s t   o n e   h e r e . < / T e x t > < B o o k M a r k E n t r y N a m e > U s e   t h e   c o n t a c t   c a r d   i n   L y n c   2 0 1 3 0 0 : 0 0 : 1 5 . 8 < / B o o k M a r k E n t r y N a m e > < B o o k M a r k E x i t N a m e > U s e   t h e   c o n t a c t   c a r d   i n   L y n c   2 0 1 3 0 0 : 0 0 : 2 2 . 6 < / B o o k M a r k E x i t N a m e > < B o o k M a r k E n t r y P o s i t i o n > 1 5 8 6 7 < / B o o k M a r k E n t r y P o s i t i o n > < B o o k M a r k E x i t P o s i t i o n > 2 2 6 0 0 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 3 c a 5 e a 3 f - a b 7 d - 4 8 7 4 - 9 e d d - 5 9 1 4 9 9 b 2 5 b e 4 < / I n t e r n a l I d > < N a m e > U s e   t h e   c o n t a c t   c a r d   i n   L y n c   2 0 1 3 A n d y o u 0 0 : 0 0 : 2 2 . 7 - 0 0 : 0 0 : 2 6 . 5 < / N a m e > < T e x t >   A n d   y o u   c a n   s e e   t h a t   t h i s   g i v e s   m e   a   l o t   m o r e   i n f o r m a t i o n   a b o u t   A n a h i t a . < / T e x t > < B o o k M a r k E n t r y N a m e > U s e   t h e   c o n t a c t   c a r d   i n   L y n c   2 0 1 3 0 0 : 0 0 : 2 2 . 7 < / B o o k M a r k E n t r y N a m e > < B o o k M a r k E x i t N a m e > U s e   t h e   c o n t a c t   c a r d   i n   L y n c   2 0 1 3 0 0 : 0 0 : 2 6 . 5 < / B o o k M a r k E x i t N a m e > < B o o k M a r k E n t r y P o s i t i o n > 2 2 7 0 0 < / B o o k M a r k E n t r y P o s i t i o n > < B o o k M a r k E x i t P o s i t i o n > 2 6 5 3 3 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 c 8 8 a 4 d b d - 9 5 b 3 - 4 d 6 a - b 8 d f - 5 1 8 9 3 5 c a 1 1 1 7 < / I n t e r n a l I d > < N a m e > U s e   t h e   c o n t a c t   c a r d   i n   L y n c   2 0 1 3 Y o u c a n 0 0 : 0 0 : 2 6 . 6 - 0 0 : 0 0 : 3 2 . 9 < / N a m e > < T e x t >   Y o u   c a n   o p e n   a   c o n t a c t   c a r d   f r o m   a n y w h e r e   i n   O f f i c e   w h e r e   y o u   s e e   s o m e o n e  s   p r e s e n c e   i n d i c a t o r . < / T e x t > < B o o k M a r k E n t r y N a m e > U s e   t h e   c o n t a c t   c a r d   i n   L y n c   2 0 1 3 0 0 : 0 0 : 2 6 . 6 < / B o o k M a r k E n t r y N a m e > < B o o k M a r k E x i t N a m e > U s e   t h e   c o n t a c t   c a r d   i n   L y n c   2 0 1 3 0 0 : 0 0 : 3 2 . 9 < / B o o k M a r k E x i t N a m e > < B o o k M a r k E n t r y P o s i t i o n > 2 6 6 3 3 < / B o o k M a r k E n t r y P o s i t i o n > < B o o k M a r k E x i t P o s i t i o n > 3 2 9 0 0 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 f 2 2 8 9 7 f 8 - b 4 5 7 - 4 d c c - a 4 6 5 - d a 5 f 2 f 3 5 8 9 4 b < / I n t e r n a l I d > < N a m e > U s e   t h e   c o n t a c t   c a r d   i n   L y n c   2 0 1 3 J u s t h o v e r 0 0 : 0 0 : 3 3 . 0 - 0 0 : 0 0 : 3 7 . 1 < / N a m e > < T e x t >   J u s t   h o v e r   o v e r   t h e   p i c t u r e   o r   p r e s e n c e   i c o n   a n d   t h e n   c l i c k   t h e   d o w n   a r r o w . < / T e x t > < B o o k M a r k E n t r y N a m e > U s e   t h e   c o n t a c t   c a r d   i n   L y n c   2 0 1 3 0 0 : 0 0 : 3 3 . 0 < / B o o k M a r k E n t r y N a m e > < B o o k M a r k E x i t N a m e > U s e   t h e   c o n t a c t   c a r d   i n   L y n c   2 0 1 3 0 0 : 0 0 : 3 7 . 1 < / B o o k M a r k E x i t N a m e > < B o o k M a r k E n t r y P o s i t i o n > 3 3 0 0 0 < / B o o k M a r k E n t r y P o s i t i o n > < B o o k M a r k E x i t P o s i t i o n > 3 7 1 6 7 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 c 7 e 6 f d 9 0 - f 5 1 e - 4 7 b b - b 1 8 2 - e c a 0 2 f a c c 7 4 3 < / I n t e r n a l I d > < N a m e > U s e   t h e   c o n t a c t   c a r d   i n   L y n c   2 0 1 3 F r o m h e r e , 0 0 : 0 0 : 3 7 . 2 - 0 0 : 0 0 : 4 1 . 3 < / N a m e > < T e x t >   F r o m   h e r e ,   y o u   c a n   u s e   t h e   Q u i c k L y n c   m e n u   t o   s t a r t   a   c o n v e r s a t i o n . < / T e x t > < B o o k M a r k E n t r y N a m e > U s e   t h e   c o n t a c t   c a r d   i n   L y n c   2 0 1 3 0 0 : 0 0 : 3 7 . 2 < / B o o k M a r k E n t r y N a m e > < B o o k M a r k E x i t N a m e > U s e   t h e   c o n t a c t   c a r d   i n   L y n c   2 0 1 3 0 0 : 0 0 : 4 1 . 3 < / B o o k M a r k E x i t N a m e > < B o o k M a r k E n t r y P o s i t i o n > 3 7 2 6 7 < / B o o k M a r k E n t r y P o s i t i o n > < B o o k M a r k E x i t P o s i t i o n > 4 1 3 0 0 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7A7A7C2-C002-475D-A907-0A7C56CE0E47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2FFE4EF4-F834-48A5-8EE8-BB56E1E08301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E36FD8B2-0F6E-4CB6-89BC-81DE77C50187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2B60031C-5856-454E-8A95-187AF43A2F0C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8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9.xml><?xml version="1.0" encoding="utf-8"?>
<ds:datastoreItem xmlns:ds="http://schemas.openxmlformats.org/officeDocument/2006/customXml" ds:itemID="{76D087D2-674D-446B-A6F5-52EAC2E0A25F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7523</TotalTime>
  <Words>1529</Words>
  <Application>Microsoft Office PowerPoint</Application>
  <PresentationFormat>Custom</PresentationFormat>
  <Paragraphs>217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Tim Lulofs</cp:lastModifiedBy>
  <cp:revision>277</cp:revision>
  <dcterms:created xsi:type="dcterms:W3CDTF">2012-03-12T21:21:52Z</dcterms:created>
  <dcterms:modified xsi:type="dcterms:W3CDTF">2013-02-27T00:49:56Z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