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8"/>
    <p:sldMasterId id="2147483669" r:id="rId9"/>
    <p:sldMasterId id="2147483699" r:id="rId10"/>
    <p:sldMasterId id="2147483711" r:id="rId11"/>
    <p:sldMasterId id="2147483723" r:id="rId12"/>
    <p:sldMasterId id="2147483735" r:id="rId13"/>
  </p:sldMasterIdLst>
  <p:notesMasterIdLst>
    <p:notesMasterId r:id="rId20"/>
  </p:notesMasterIdLst>
  <p:sldIdLst>
    <p:sldId id="383" r:id="rId14"/>
    <p:sldId id="374" r:id="rId15"/>
    <p:sldId id="375" r:id="rId16"/>
    <p:sldId id="379" r:id="rId17"/>
    <p:sldId id="380" r:id="rId18"/>
    <p:sldId id="381" r:id="rId19"/>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3"/>
            <p14:sldId id="374"/>
            <p14:sldId id="375"/>
            <p14:sldId id="379"/>
            <p14:sldId id="380"/>
            <p14:sldId id="381"/>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54">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73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6"/>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10" autoAdjust="0"/>
    <p:restoredTop sz="99900" autoAdjust="0"/>
  </p:normalViewPr>
  <p:slideViewPr>
    <p:cSldViewPr>
      <p:cViewPr>
        <p:scale>
          <a:sx n="80" d="100"/>
          <a:sy n="80" d="100"/>
        </p:scale>
        <p:origin x="-198" y="-108"/>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Master" Target="slideMasters/slideMaster6.xml"/><Relationship Id="rId18" Type="http://schemas.openxmlformats.org/officeDocument/2006/relationships/slide" Target="slides/slide5.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customXml" Target="../customXml/item7.xml"/><Relationship Id="rId12" Type="http://schemas.openxmlformats.org/officeDocument/2006/relationships/slideMaster" Target="slideMasters/slideMaster5.xml"/><Relationship Id="rId17" Type="http://schemas.openxmlformats.org/officeDocument/2006/relationships/slide" Target="slides/slide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viewProps" Target="viewProps.xml"/><Relationship Id="rId10" Type="http://schemas.openxmlformats.org/officeDocument/2006/relationships/slideMaster" Target="slideMasters/slideMaster3.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2/4/2013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4.xml"/><Relationship Id="rId1" Type="http://schemas.openxmlformats.org/officeDocument/2006/relationships/slideMaster" Target="../slideMasters/slideMaster1.xml"/><Relationship Id="rId5" Type="http://schemas.openxmlformats.org/officeDocument/2006/relationships/slide" Target="../slides/slide6.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2/4/2013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2/4/2013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2/4/2013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523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671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07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83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7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080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7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8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842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53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330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923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5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377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760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25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7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391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74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319775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457583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94095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731768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8686351"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2" name="TextBox 31"/>
          <p:cNvSpPr txBox="1"/>
          <p:nvPr userDrawn="1"/>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Rectangle 20"/>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766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9"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63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258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863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99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44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1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37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282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719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551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14558946"/>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47985"/>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997128239"/>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051654762"/>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5966772"/>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4208634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792477491"/>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1991599970"/>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80526442"/>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111962545"/>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45951305"/>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461011225"/>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70415280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174055"/>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452940"/>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2/4/2013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906096"/>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71811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2/4/2013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2/4/2013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2/4/2013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2/4/2013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5318137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2/4/2013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577080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2/4/2013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79304463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2/4/2013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9080412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image" Target="../media/image5.png"/><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slide" Target="slide4.xml"/><Relationship Id="rId47" Type="http://schemas.openxmlformats.org/officeDocument/2006/relationships/image" Target="../media/image9.png"/><Relationship Id="rId50" Type="http://schemas.openxmlformats.org/officeDocument/2006/relationships/image" Target="../media/image11.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slide" Target="slide2.xml"/><Relationship Id="rId46" Type="http://schemas.openxmlformats.org/officeDocument/2006/relationships/slide" Target="slide6.xml"/><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image" Target="../media/image6.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slideLayout" Target="../slideLayouts/slideLayout5.xml"/><Relationship Id="rId40" Type="http://schemas.openxmlformats.org/officeDocument/2006/relationships/slide" Target="slide3.xml"/><Relationship Id="rId45" Type="http://schemas.openxmlformats.org/officeDocument/2006/relationships/image" Target="../media/image8.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tags" Target="../tags/tag34.xml"/><Relationship Id="rId49" Type="http://schemas.microsoft.com/office/2007/relationships/hdphoto" Target="../media/hdphoto1.wdp"/><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slide" Target="slide5.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tags" Target="../tags/tag33.xml"/><Relationship Id="rId43" Type="http://schemas.openxmlformats.org/officeDocument/2006/relationships/image" Target="../media/image7.png"/><Relationship Id="rId48" Type="http://schemas.openxmlformats.org/officeDocument/2006/relationships/image" Target="../media/image10.png"/><Relationship Id="rId8" Type="http://schemas.openxmlformats.org/officeDocument/2006/relationships/tags" Target="../tags/tag6.xml"/><Relationship Id="rId51" Type="http://schemas.openxmlformats.org/officeDocument/2006/relationships/image" Target="../media/image12.png"/></Relationships>
</file>

<file path=ppt/slides/_rels/slide3.xml.rels><?xml version="1.0" encoding="UTF-8" standalone="yes"?>
<Relationships xmlns="http://schemas.openxmlformats.org/package/2006/relationships"><Relationship Id="rId13" Type="http://schemas.openxmlformats.org/officeDocument/2006/relationships/tags" Target="../tags/tag45.xml"/><Relationship Id="rId18" Type="http://schemas.openxmlformats.org/officeDocument/2006/relationships/tags" Target="../tags/tag50.xml"/><Relationship Id="rId26" Type="http://schemas.openxmlformats.org/officeDocument/2006/relationships/tags" Target="../tags/tag58.xml"/><Relationship Id="rId39" Type="http://schemas.openxmlformats.org/officeDocument/2006/relationships/image" Target="../media/image7.png"/><Relationship Id="rId3" Type="http://schemas.openxmlformats.org/officeDocument/2006/relationships/tags" Target="../tags/tag35.xml"/><Relationship Id="rId21" Type="http://schemas.openxmlformats.org/officeDocument/2006/relationships/tags" Target="../tags/tag53.xml"/><Relationship Id="rId34" Type="http://schemas.openxmlformats.org/officeDocument/2006/relationships/tags" Target="../tags/tag66.xml"/><Relationship Id="rId42" Type="http://schemas.openxmlformats.org/officeDocument/2006/relationships/slide" Target="slide6.xml"/><Relationship Id="rId47" Type="http://schemas.openxmlformats.org/officeDocument/2006/relationships/image" Target="../media/image13.png"/><Relationship Id="rId50" Type="http://schemas.openxmlformats.org/officeDocument/2006/relationships/image" Target="../media/image5.png"/><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tags" Target="../tags/tag49.xml"/><Relationship Id="rId25" Type="http://schemas.openxmlformats.org/officeDocument/2006/relationships/tags" Target="../tags/tag57.xml"/><Relationship Id="rId33" Type="http://schemas.openxmlformats.org/officeDocument/2006/relationships/tags" Target="../tags/tag65.xml"/><Relationship Id="rId38" Type="http://schemas.openxmlformats.org/officeDocument/2006/relationships/slide" Target="slide4.xml"/><Relationship Id="rId46" Type="http://schemas.openxmlformats.org/officeDocument/2006/relationships/image" Target="../media/image11.png"/><Relationship Id="rId2" Type="http://schemas.openxmlformats.org/officeDocument/2006/relationships/video" Target="../media/media2.mp4"/><Relationship Id="rId16" Type="http://schemas.openxmlformats.org/officeDocument/2006/relationships/tags" Target="../tags/tag48.xml"/><Relationship Id="rId20" Type="http://schemas.openxmlformats.org/officeDocument/2006/relationships/tags" Target="../tags/tag52.xml"/><Relationship Id="rId29" Type="http://schemas.openxmlformats.org/officeDocument/2006/relationships/tags" Target="../tags/tag61.xml"/><Relationship Id="rId41" Type="http://schemas.openxmlformats.org/officeDocument/2006/relationships/image" Target="../media/image8.png"/><Relationship Id="rId1" Type="http://schemas.microsoft.com/office/2007/relationships/media" Target="../media/media2.mp4"/><Relationship Id="rId6" Type="http://schemas.openxmlformats.org/officeDocument/2006/relationships/tags" Target="../tags/tag38.xml"/><Relationship Id="rId11" Type="http://schemas.openxmlformats.org/officeDocument/2006/relationships/tags" Target="../tags/tag43.xml"/><Relationship Id="rId24" Type="http://schemas.openxmlformats.org/officeDocument/2006/relationships/tags" Target="../tags/tag56.xml"/><Relationship Id="rId32" Type="http://schemas.openxmlformats.org/officeDocument/2006/relationships/tags" Target="../tags/tag64.xml"/><Relationship Id="rId37" Type="http://schemas.openxmlformats.org/officeDocument/2006/relationships/image" Target="../media/image6.png"/><Relationship Id="rId40" Type="http://schemas.openxmlformats.org/officeDocument/2006/relationships/slide" Target="slide5.xml"/><Relationship Id="rId45" Type="http://schemas.microsoft.com/office/2007/relationships/hdphoto" Target="../media/hdphoto1.wdp"/><Relationship Id="rId5" Type="http://schemas.openxmlformats.org/officeDocument/2006/relationships/tags" Target="../tags/tag37.xml"/><Relationship Id="rId15" Type="http://schemas.openxmlformats.org/officeDocument/2006/relationships/tags" Target="../tags/tag47.xml"/><Relationship Id="rId23" Type="http://schemas.openxmlformats.org/officeDocument/2006/relationships/tags" Target="../tags/tag55.xml"/><Relationship Id="rId28" Type="http://schemas.openxmlformats.org/officeDocument/2006/relationships/tags" Target="../tags/tag60.xml"/><Relationship Id="rId36" Type="http://schemas.openxmlformats.org/officeDocument/2006/relationships/slide" Target="slide3.xml"/><Relationship Id="rId49" Type="http://schemas.openxmlformats.org/officeDocument/2006/relationships/slide" Target="slide2.xml"/><Relationship Id="rId10" Type="http://schemas.openxmlformats.org/officeDocument/2006/relationships/tags" Target="../tags/tag42.xml"/><Relationship Id="rId19" Type="http://schemas.openxmlformats.org/officeDocument/2006/relationships/tags" Target="../tags/tag51.xml"/><Relationship Id="rId31" Type="http://schemas.openxmlformats.org/officeDocument/2006/relationships/tags" Target="../tags/tag63.xml"/><Relationship Id="rId44" Type="http://schemas.openxmlformats.org/officeDocument/2006/relationships/image" Target="../media/image10.png"/><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 Id="rId22" Type="http://schemas.openxmlformats.org/officeDocument/2006/relationships/tags" Target="../tags/tag54.xml"/><Relationship Id="rId27" Type="http://schemas.openxmlformats.org/officeDocument/2006/relationships/tags" Target="../tags/tag59.xml"/><Relationship Id="rId30" Type="http://schemas.openxmlformats.org/officeDocument/2006/relationships/tags" Target="../tags/tag62.xml"/><Relationship Id="rId35" Type="http://schemas.openxmlformats.org/officeDocument/2006/relationships/slideLayout" Target="../slideLayouts/slideLayout5.xml"/><Relationship Id="rId43" Type="http://schemas.openxmlformats.org/officeDocument/2006/relationships/image" Target="../media/image9.png"/><Relationship Id="rId48" Type="http://schemas.openxmlformats.org/officeDocument/2006/relationships/image" Target="../media/image14.png"/><Relationship Id="rId8" Type="http://schemas.openxmlformats.org/officeDocument/2006/relationships/tags" Target="../tags/tag40.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png"/><Relationship Id="rId18" Type="http://schemas.openxmlformats.org/officeDocument/2006/relationships/hyperlink" Target="http://office.microsoft.com/en-us/outlook-help/recall-or-replace-an-email-message-after-it-is-sent-HA102749462.aspx?CTT=1" TargetMode="External"/><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1.png"/><Relationship Id="rId17" Type="http://schemas.openxmlformats.org/officeDocument/2006/relationships/hyperlink" Target="http://office.microsoft.com/redir/XT103462909.aspx" TargetMode="External"/><Relationship Id="rId2" Type="http://schemas.openxmlformats.org/officeDocument/2006/relationships/image" Target="../media/image2.png"/><Relationship Id="rId16" Type="http://schemas.openxmlformats.org/officeDocument/2006/relationships/hyperlink" Target="http://office.microsoft.com/redir/FX101782702.aspx" TargetMode="External"/><Relationship Id="rId1" Type="http://schemas.openxmlformats.org/officeDocument/2006/relationships/slideLayout" Target="../slideLayouts/slideLayout51.xml"/><Relationship Id="rId6" Type="http://schemas.openxmlformats.org/officeDocument/2006/relationships/slide" Target="slide4.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slide" Target="slide6.xml"/><Relationship Id="rId19" Type="http://schemas.openxmlformats.org/officeDocument/2006/relationships/hyperlink" Target="http://o15.officeredir.microsoft.com/r/rlidMoreCourses?clid=1033" TargetMode="External"/><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hyperlink" Target="http://office.microsoft.com/redir/RZ103709941.aspx?section=2" TargetMode="External"/><Relationship Id="rId13" Type="http://schemas.openxmlformats.org/officeDocument/2006/relationships/image" Target="../media/image7.png"/><Relationship Id="rId18" Type="http://schemas.openxmlformats.org/officeDocument/2006/relationships/image" Target="../media/image1.png"/><Relationship Id="rId3" Type="http://schemas.openxmlformats.org/officeDocument/2006/relationships/image" Target="../media/image13.png"/><Relationship Id="rId21" Type="http://schemas.openxmlformats.org/officeDocument/2006/relationships/slide" Target="slide2.xml"/><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slide" Target="slide6.xml"/><Relationship Id="rId20" Type="http://schemas.openxmlformats.org/officeDocument/2006/relationships/hyperlink" Target="http://office.microsoft.com/redir/FX101782702.aspx" TargetMode="External"/><Relationship Id="rId1" Type="http://schemas.openxmlformats.org/officeDocument/2006/relationships/slideLayout" Target="../slideLayouts/slideLayout29.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8.png"/><Relationship Id="rId10" Type="http://schemas.openxmlformats.org/officeDocument/2006/relationships/slide" Target="slide3.xml"/><Relationship Id="rId19" Type="http://schemas.openxmlformats.org/officeDocument/2006/relationships/image" Target="../media/image11.png"/><Relationship Id="rId4" Type="http://schemas.openxmlformats.org/officeDocument/2006/relationships/image" Target="../media/image15.tmp"/><Relationship Id="rId9" Type="http://schemas.openxmlformats.org/officeDocument/2006/relationships/hyperlink" Target="http://office.microsoft.com/en-us/outlook-help/feedback-RZ101809884.aspx?section=10" TargetMode="External"/><Relationship Id="rId14" Type="http://schemas.openxmlformats.org/officeDocument/2006/relationships/slide" Target="slide5.xml"/><Relationship Id="rId22"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png"/><Relationship Id="rId18" Type="http://schemas.openxmlformats.org/officeDocument/2006/relationships/hyperlink" Target="http://office.microsoft.com/redir/XT103864844.aspx" TargetMode="External"/><Relationship Id="rId3" Type="http://schemas.openxmlformats.org/officeDocument/2006/relationships/image" Target="../media/image13.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3834044.aspx" TargetMode="External"/><Relationship Id="rId2" Type="http://schemas.openxmlformats.org/officeDocument/2006/relationships/image" Target="../media/image2.png"/><Relationship Id="rId16" Type="http://schemas.openxmlformats.org/officeDocument/2006/relationships/hyperlink" Target="http://office.microsoft.com/redir/XT101907941.aspx" TargetMode="External"/><Relationship Id="rId20"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image" Target="../media/image19.png"/><Relationship Id="rId10" Type="http://schemas.openxmlformats.org/officeDocument/2006/relationships/image" Target="../media/image8.png"/><Relationship Id="rId19" Type="http://schemas.openxmlformats.org/officeDocument/2006/relationships/slide" Target="slide2.xml"/><Relationship Id="rId4" Type="http://schemas.openxmlformats.org/officeDocument/2006/relationships/image" Target="../media/image15.tmp"/><Relationship Id="rId9" Type="http://schemas.openxmlformats.org/officeDocument/2006/relationships/slide" Target="slide5.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Recall and replace sent messages</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grpSp>
        <p:nvGrpSpPr>
          <p:cNvPr id="7" name="Group 6"/>
          <p:cNvGrpSpPr/>
          <p:nvPr/>
        </p:nvGrpSpPr>
        <p:grpSpPr>
          <a:xfrm>
            <a:off x="357115" y="1906587"/>
            <a:ext cx="12287042" cy="2000250"/>
            <a:chOff x="1249360" y="1689099"/>
            <a:chExt cx="9906000" cy="2000250"/>
          </a:xfrm>
        </p:grpSpPr>
        <p:sp>
          <p:nvSpPr>
            <p:cNvPr id="8" name="Text Placeholder 2"/>
            <p:cNvSpPr txBox="1">
              <a:spLocks/>
            </p:cNvSpPr>
            <p:nvPr/>
          </p:nvSpPr>
          <p:spPr>
            <a:xfrm>
              <a:off x="1249360" y="3003549"/>
              <a:ext cx="9906000"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1249360" y="1689099"/>
              <a:ext cx="9748046"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025" y="2506702"/>
              <a:ext cx="5952381" cy="323810"/>
            </a:xfrm>
            <a:prstGeom prst="rect">
              <a:avLst/>
            </a:prstGeom>
          </p:spPr>
        </p:pic>
      </p:grpSp>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273598216"/>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 Placeholder 5">
            <a:hlinkClick r:id="rId38" action="ppaction://hlinksldjump"/>
          </p:cNvPr>
          <p:cNvPicPr>
            <a:picLocks noGrp="1" noChangeAspect="1"/>
          </p:cNvPicPr>
          <p:nvPr>
            <p:ph type="media" sz="quarter" idx="10"/>
          </p:nvPr>
        </p:nvPicPr>
        <p:blipFill>
          <a:blip r:embed="rId39">
            <a:extLst>
              <a:ext uri="{28A0092B-C50C-407E-A947-70E740481C1C}">
                <a14:useLocalDpi xmlns:a14="http://schemas.microsoft.com/office/drawing/2010/main" val="0"/>
              </a:ext>
            </a:extLst>
          </a:blip>
          <a:stretch>
            <a:fillRect/>
          </a:stretch>
        </p:blipFill>
        <p:spPr>
          <a:xfrm>
            <a:off x="3197493" y="8495913"/>
            <a:ext cx="1115476" cy="627836"/>
          </a:xfrm>
        </p:spPr>
      </p:pic>
      <p:pic>
        <p:nvPicPr>
          <p:cNvPr id="25" name="Media Placeholder 24">
            <a:hlinkClick r:id="rId40" action="ppaction://hlinksldjump"/>
          </p:cNvPr>
          <p:cNvPicPr>
            <a:picLocks noGrp="1"/>
          </p:cNvPicPr>
          <p:nvPr>
            <p:ph type="media" sz="quarter" idx="11"/>
          </p:nvPr>
        </p:nvPicPr>
        <p:blipFill>
          <a:blip r:embed="rId41">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42" action="ppaction://hlinksldjump"/>
          </p:cNvPr>
          <p:cNvPicPr>
            <a:picLocks noGrp="1"/>
          </p:cNvPicPr>
          <p:nvPr>
            <p:ph type="media" sz="quarter" idx="12"/>
          </p:nvPr>
        </p:nvPicPr>
        <p:blipFill>
          <a:blip r:embed="rId43">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44" action="ppaction://hlinksldjump"/>
          </p:cNvPr>
          <p:cNvPicPr>
            <a:picLocks noGrp="1"/>
          </p:cNvPicPr>
          <p:nvPr>
            <p:ph type="media" sz="quarter" idx="13"/>
          </p:nvPr>
        </p:nvPicPr>
        <p:blipFill>
          <a:blip r:embed="rId45">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46" action="ppaction://hlinksldjump"/>
          </p:cNvPr>
          <p:cNvPicPr>
            <a:picLocks noGrp="1"/>
          </p:cNvPicPr>
          <p:nvPr>
            <p:ph type="media" sz="quarter" idx="15"/>
          </p:nvPr>
        </p:nvPicPr>
        <p:blipFill>
          <a:blip r:embed="rId47">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4622999" cy="769441"/>
          </a:xfrm>
          <a:prstGeom prst="rect">
            <a:avLst/>
          </a:prstGeom>
          <a:noFill/>
        </p:spPr>
        <p:txBody>
          <a:bodyPr wrap="square" rtlCol="0">
            <a:spAutoFit/>
          </a:bodyPr>
          <a:lstStyle/>
          <a:p>
            <a:r>
              <a:rPr lang="en-US" sz="2200" dirty="0" smtClean="0">
                <a:solidFill>
                  <a:prstClr val="white"/>
                </a:solidFill>
                <a:latin typeface="Segoe UI Light" pitchFamily="34" charset="0"/>
              </a:rPr>
              <a:t>Recall and replace sent messages</a:t>
            </a:r>
            <a:endParaRPr lang="en-US" sz="2200" dirty="0">
              <a:solidFill>
                <a:prstClr val="white"/>
              </a:solidFill>
              <a:latin typeface="Segoe UI Light" pitchFamily="34" charset="0"/>
            </a:endParaRPr>
          </a:p>
          <a:p>
            <a:r>
              <a:rPr lang="en-US" sz="2200" dirty="0" smtClean="0">
                <a:solidFill>
                  <a:schemeClr val="bg1"/>
                </a:solidFill>
                <a:latin typeface="Segoe UI Light" pitchFamily="34" charset="0"/>
              </a:rPr>
              <a:t> </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48">
              <a:extLst>
                <a:ext uri="{BEBA8EAE-BF5A-486C-A8C5-ECC9F3942E4B}">
                  <a14:imgProps xmlns:a14="http://schemas.microsoft.com/office/drawing/2010/main">
                    <a14:imgLayer r:embed="rId49">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0" name="Rectangle 19"/>
          <p:cNvSpPr/>
          <p:nvPr/>
        </p:nvSpPr>
        <p:spPr>
          <a:xfrm>
            <a:off x="10691685" y="7818120"/>
            <a:ext cx="60972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29"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Recall or replace</a:t>
            </a:r>
          </a:p>
        </p:txBody>
      </p:sp>
      <p:sp>
        <p:nvSpPr>
          <p:cNvPr id="30"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Resend</a:t>
            </a:r>
            <a:endParaRPr lang="en-US" sz="1100" dirty="0">
              <a:solidFill>
                <a:schemeClr val="bg1"/>
              </a:solidFill>
              <a:latin typeface="Segoe UI Light" pitchFamily="34" charset="0"/>
            </a:endParaRPr>
          </a:p>
        </p:txBody>
      </p:sp>
      <p:sp>
        <p:nvSpPr>
          <p:cNvPr id="32" name="TextBox 31"/>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2:34</a:t>
            </a:r>
            <a:endParaRPr lang="en-US" sz="1000" dirty="0">
              <a:solidFill>
                <a:schemeClr val="bg1"/>
              </a:solidFill>
              <a:latin typeface="Segoe UI Light" pitchFamily="34" charset="0"/>
            </a:endParaRPr>
          </a:p>
        </p:txBody>
      </p:sp>
      <p:sp>
        <p:nvSpPr>
          <p:cNvPr id="33" name="TextBox 32"/>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2:41</a:t>
            </a:r>
            <a:endParaRPr lang="en-US" sz="1000" dirty="0">
              <a:solidFill>
                <a:schemeClr val="bg1"/>
              </a:solidFill>
              <a:latin typeface="Segoe UI Light" pitchFamily="34" charset="0"/>
            </a:endParaRPr>
          </a:p>
        </p:txBody>
      </p:sp>
      <p:pic>
        <p:nvPicPr>
          <p:cNvPr id="36" name="Picture 35">
            <a:hlinkClick r:id="" action="ppaction://hlinkshowjump?jump=nextslide"/>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Outlook_RecallReplace_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Outlook_RecallReplace_m100:00:00.5" time="567"/>
                    <p14:bmk name="Outlook_RecallReplace_m100:00:05.9" time="5900"/>
                    <p14:bmk name="Outlook_RecallReplace_m100:00:06.0" time="6000"/>
                    <p14:bmk name="Outlook_RecallReplace_m100:00:09.7" time="9733"/>
                    <p14:bmk name="Outlook_RecallReplace_m100:00:09.8" time="9833"/>
                    <p14:bmk name="Outlook_RecallReplace_m100:00:14.5" time="14500"/>
                    <p14:bmk name="Outlook_RecallReplace_m100:00:14.6" time="14600"/>
                    <p14:bmk name="Outlook_RecallReplace_m100:00:16.6" time="16633"/>
                    <p14:bmk name="Outlook_RecallReplace_m100:00:16.7" time="16733"/>
                    <p14:bmk name="Outlook_RecallReplace_m100:00:22.9" time="22900"/>
                    <p14:bmk name="Outlook_RecallReplace_m100:00:23.0" time="23000"/>
                    <p14:bmk name="Outlook_RecallReplace_m100:00:26.6" time="26600"/>
                    <p14:bmk name="Outlook_RecallReplace_m100:00:26.7" time="26700"/>
                    <p14:bmk name="Outlook_RecallReplace_m100:00:31.1" time="31100"/>
                    <p14:bmk name="Outlook_RecallReplace_m100:00:31.2" time="31200"/>
                    <p14:bmk name="Outlook_RecallReplace_m100:00:36.7" time="36767"/>
                    <p14:bmk name="Outlook_RecallReplace_m100:00:36.8" time="36867"/>
                    <p14:bmk name="Outlook_RecallReplace_m100:00:41.0" time="41033"/>
                    <p14:bmk name="Outlook_RecallReplace_m100:00:41.1" time="41133"/>
                    <p14:bmk name="Outlook_RecallReplace_m100:00:44.9" time="44900"/>
                    <p14:bmk name="Outlook_RecallReplace_m100:00:45.0" time="45000"/>
                    <p14:bmk name="Outlook_RecallReplace_m100:00:50.6" time="50667"/>
                    <p14:bmk name="Outlook_RecallReplace_m100:00:50.7" time="50767"/>
                    <p14:bmk name="Outlook_RecallReplace_m100:00:54.5" time="54533"/>
                    <p14:bmk name="Outlook_RecallReplace_m100:00:54.6" time="54633"/>
                    <p14:bmk name="Outlook_RecallReplace_m100:00:57.9" time="57967"/>
                    <p14:bmk name="Outlook_RecallReplace_m100:00:58.0" time="58067"/>
                    <p14:bmk name="Outlook_RecallReplace_m100:01:00.5" time="60533"/>
                    <p14:bmk name="Outlook_RecallReplace_m100:01:00.6" time="60633"/>
                    <p14:bmk name="Outlook_RecallReplace_m100:01:03.3" time="63367"/>
                    <p14:bmk name="Outlook_RecallReplace_m100:01:03.4" time="63467"/>
                    <p14:bmk name="Outlook_RecallReplace_m100:01:11.1" time="71100"/>
                    <p14:bmk name="Outlook_RecallReplace_m100:01:11.2" time="71200"/>
                    <p14:bmk name="Outlook_RecallReplace_m100:01:14.1" time="74167"/>
                    <p14:bmk name="Outlook_RecallReplace_m100:01:14.2" time="74267"/>
                    <p14:bmk name="Outlook_RecallReplace_m100:01:20.8" time="80800"/>
                    <p14:bmk name="Outlook_RecallReplace_m100:01:20.9" time="80900"/>
                    <p14:bmk name="Outlook_RecallReplace_m100:01:24.0" time="84033"/>
                    <p14:bmk name="Outlook_RecallReplace_m100:01:24.1" time="84133"/>
                    <p14:bmk name="Outlook_RecallReplace_m100:01:29.7" time="89767"/>
                    <p14:bmk name="Outlook_RecallReplace_m100:01:29.8" time="89867"/>
                    <p14:bmk name="Outlook_RecallReplace_m100:01:36.4" time="96467"/>
                    <p14:bmk name="Outlook_RecallReplace_m100:01:36.5" time="96567"/>
                    <p14:bmk name="Outlook_RecallReplace_m100:01:38.6" time="98667"/>
                    <p14:bmk name="Outlook_RecallReplace_m100:01:38.7" time="98767"/>
                    <p14:bmk name="Outlook_RecallReplace_m100:01:43.2" time="103200"/>
                    <p14:bmk name="Outlook_RecallReplace_m100:01:43.3" time="103300"/>
                    <p14:bmk name="Outlook_RecallReplace_m100:01:47.8" time="107800"/>
                    <p14:bmk name="Outlook_RecallReplace_m100:01:47.9" time="107900"/>
                    <p14:bmk name="Outlook_RecallReplace_m100:01:52.3" time="112300"/>
                    <p14:bmk name="Outlook_RecallReplace_m100:01:52.4" time="112400"/>
                    <p14:bmk name="Outlook_RecallReplace_m100:01:56.5" time="116567"/>
                    <p14:bmk name="Outlook_RecallReplace_m100:01:56.6" time="116667"/>
                    <p14:bmk name="Outlook_RecallReplace_m100:02:00.6" time="120633"/>
                    <p14:bmk name="Outlook_RecallReplace_m100:02:00.7" time="120733"/>
                    <p14:bmk name="Outlook_RecallReplace_m100:02:08.8" time="128833"/>
                    <p14:bmk name="Outlook_RecallReplace_m100:02:08.9" time="128933"/>
                    <p14:bmk name="Outlook_RecallReplace_m100:02:14.9" time="134967"/>
                    <p14:bmk name="Outlook_RecallReplace_m100:02:15.0" time="135067"/>
                    <p14:bmk name="Outlook_RecallReplace_m100:02:17.9" time="137967"/>
                    <p14:bmk name="Outlook_RecallReplace_m100:02:18.0" time="138067"/>
                    <p14:bmk name="Outlook_RecallReplace_m100:02:21.8" time="141833"/>
                    <p14:bmk name="Outlook_RecallReplace_m100:02:21.9" time="141933"/>
                    <p14:bmk name="Outlook_RecallReplace_m100:02:28.7" time="148700"/>
                    <p14:bmk name="Outlook_RecallReplace_m100:02:28.8" time="148800"/>
                    <p14:bmk name="Outlook_RecallReplace_m100:02:31.5" time="151533"/>
                  </p14:bmkLst>
                </p14:media>
              </p:ext>
            </p:extLst>
          </p:nvPr>
        </p:nvPicPr>
        <p:blipFill>
          <a:blip r:embed="rId51"/>
          <a:stretch>
            <a:fillRect/>
          </a:stretch>
        </p:blipFill>
        <p:spPr>
          <a:xfrm>
            <a:off x="1235075" y="1042988"/>
            <a:ext cx="10515600" cy="5915025"/>
          </a:xfrm>
        </p:spPr>
      </p:pic>
      <p:sp>
        <p:nvSpPr>
          <p:cNvPr id="13" name="Outlook_RecallReplace_m1Yousendan00:00:00.5-00:00:05.9"/>
          <p:cNvSpPr txBox="1"/>
          <p:nvPr>
            <p:custDataLst>
              <p:tags r:id="rId4"/>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send an email message, and then you start to have second thoughts.</a:t>
            </a:r>
            <a:endParaRPr lang="en-US" sz="1800">
              <a:solidFill>
                <a:srgbClr val="FFFFFF"/>
              </a:solidFill>
              <a:latin typeface="Segoe UI Light"/>
            </a:endParaRPr>
          </a:p>
        </p:txBody>
      </p:sp>
      <p:sp>
        <p:nvSpPr>
          <p:cNvPr id="14" name="Outlook_RecallReplace_m1Maybeyoufeel00:00:06.0-00:00:09.7"/>
          <p:cNvSpPr txBox="1"/>
          <p:nvPr>
            <p:custDataLst>
              <p:tags r:id="rId5"/>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Maybe you feel you said too much, or not enough.</a:t>
            </a:r>
            <a:endParaRPr lang="en-US" sz="1800">
              <a:solidFill>
                <a:srgbClr val="FFFFFF"/>
              </a:solidFill>
              <a:latin typeface="Segoe UI Light"/>
            </a:endParaRPr>
          </a:p>
        </p:txBody>
      </p:sp>
      <p:sp>
        <p:nvSpPr>
          <p:cNvPr id="15" name="Outlook_RecallReplace_m1Oryousuddenly00:00:09.8-00:00:14.5"/>
          <p:cNvSpPr txBox="1"/>
          <p:nvPr>
            <p:custDataLst>
              <p:tags r:id="rId6"/>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you suddenly realize all those facts you cited to make your case are actually wrong.</a:t>
            </a:r>
            <a:endParaRPr lang="en-US" sz="1800">
              <a:solidFill>
                <a:srgbClr val="FFFFFF"/>
              </a:solidFill>
              <a:latin typeface="Segoe UI Light"/>
            </a:endParaRPr>
          </a:p>
        </p:txBody>
      </p:sp>
      <p:sp>
        <p:nvSpPr>
          <p:cNvPr id="21" name="Outlook_RecallReplace_m1Nowyouwish00:00:14.6-00:00:16.6"/>
          <p:cNvSpPr txBox="1"/>
          <p:nvPr>
            <p:custDataLst>
              <p:tags r:id="rId7"/>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 wish you could take it all back.</a:t>
            </a:r>
            <a:endParaRPr lang="en-US" sz="1800">
              <a:solidFill>
                <a:srgbClr val="FFFFFF"/>
              </a:solidFill>
              <a:latin typeface="Segoe UI Light"/>
            </a:endParaRPr>
          </a:p>
        </p:txBody>
      </p:sp>
      <p:sp>
        <p:nvSpPr>
          <p:cNvPr id="43" name="Outlook_RecallReplace_m1Well,itmight00:00:16.7-00:00:22.9"/>
          <p:cNvSpPr txBox="1"/>
          <p:nvPr>
            <p:custDataLst>
              <p:tags r:id="rId8"/>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it might not be too late. In Outlook 2013, you can recall or replace email that you've sent.</a:t>
            </a:r>
            <a:endParaRPr lang="en-US" sz="1800">
              <a:solidFill>
                <a:srgbClr val="FFFFFF"/>
              </a:solidFill>
              <a:latin typeface="Segoe UI Light"/>
            </a:endParaRPr>
          </a:p>
        </p:txBody>
      </p:sp>
      <p:sp>
        <p:nvSpPr>
          <p:cNvPr id="44" name="Outlook_RecallReplace_m1Oryoucan00:00:23.0-00:00:26.6"/>
          <p:cNvSpPr txBox="1"/>
          <p:nvPr>
            <p:custDataLst>
              <p:tags r:id="rId9"/>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you can resend an email to try to repair the damage.</a:t>
            </a:r>
            <a:endParaRPr lang="en-US" sz="1800">
              <a:solidFill>
                <a:srgbClr val="FFFFFF"/>
              </a:solidFill>
              <a:latin typeface="Segoe UI Light"/>
            </a:endParaRPr>
          </a:p>
        </p:txBody>
      </p:sp>
      <p:sp>
        <p:nvSpPr>
          <p:cNvPr id="45" name="Outlook_RecallReplace_m1First,seeif00:00:26.7-00:00:31.1"/>
          <p:cNvSpPr txBox="1"/>
          <p:nvPr>
            <p:custDataLst>
              <p:tags r:id="rId10"/>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see if you can use recall. Click File to go to the Backstage.</a:t>
            </a:r>
            <a:endParaRPr lang="en-US" sz="1800">
              <a:solidFill>
                <a:srgbClr val="FFFFFF"/>
              </a:solidFill>
              <a:latin typeface="Segoe UI Light"/>
            </a:endParaRPr>
          </a:p>
        </p:txBody>
      </p:sp>
      <p:sp>
        <p:nvSpPr>
          <p:cNvPr id="46" name="Outlook_RecallReplace_m1WithInfoselected,00:00:31.2-00:00:36.7"/>
          <p:cNvSpPr txBox="1"/>
          <p:nvPr>
            <p:custDataLst>
              <p:tags r:id="rId11"/>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Info selected, open the list at the top of the page, and select the account you sent the email from.</a:t>
            </a:r>
            <a:endParaRPr lang="en-US" sz="1800">
              <a:solidFill>
                <a:srgbClr val="FFFFFF"/>
              </a:solidFill>
              <a:latin typeface="Segoe UI Light"/>
            </a:endParaRPr>
          </a:p>
        </p:txBody>
      </p:sp>
      <p:sp>
        <p:nvSpPr>
          <p:cNvPr id="47" name="Outlook_RecallReplace_m1Ifitsays00:00:36.8-00:00:41.0"/>
          <p:cNvSpPr txBox="1"/>
          <p:nvPr>
            <p:custDataLst>
              <p:tags r:id="rId12"/>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it says Microsoft Exchange, and your recipients are on the same email system,</a:t>
            </a:r>
            <a:endParaRPr lang="en-US" sz="1800">
              <a:solidFill>
                <a:srgbClr val="FFFFFF"/>
              </a:solidFill>
              <a:latin typeface="Segoe UI Light"/>
            </a:endParaRPr>
          </a:p>
        </p:txBody>
      </p:sp>
      <p:sp>
        <p:nvSpPr>
          <p:cNvPr id="48" name="Outlook_RecallReplace_m1youcanuse00:00:41.1-00:00:44.9"/>
          <p:cNvSpPr txBox="1"/>
          <p:nvPr>
            <p:custDataLst>
              <p:tags r:id="rId13"/>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use recall, which is the feature of the Exchange server.</a:t>
            </a:r>
            <a:endParaRPr lang="en-US" sz="1800">
              <a:solidFill>
                <a:srgbClr val="FFFFFF"/>
              </a:solidFill>
              <a:latin typeface="Segoe UI Light"/>
            </a:endParaRPr>
          </a:p>
        </p:txBody>
      </p:sp>
      <p:sp>
        <p:nvSpPr>
          <p:cNvPr id="49" name="Outlook_RecallReplace_m1Ifitsays00:00:45.0-00:00:50.6"/>
          <p:cNvSpPr txBox="1"/>
          <p:nvPr>
            <p:custDataLst>
              <p:tags r:id="rId14"/>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it says something like MAPI or POP, recall won't work, but you can resend the message if you want.</a:t>
            </a:r>
            <a:endParaRPr lang="en-US" sz="1800">
              <a:solidFill>
                <a:srgbClr val="FFFFFF"/>
              </a:solidFill>
              <a:latin typeface="Segoe UI Light"/>
            </a:endParaRPr>
          </a:p>
        </p:txBody>
      </p:sp>
      <p:sp>
        <p:nvSpPr>
          <p:cNvPr id="50" name="Outlook_RecallReplace_m1Formoreinformation00:00:50.7-00:00:54.5"/>
          <p:cNvSpPr txBox="1"/>
          <p:nvPr>
            <p:custDataLst>
              <p:tags r:id="rId15"/>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about that, see the next video.</a:t>
            </a:r>
            <a:endParaRPr lang="en-US" sz="1800">
              <a:solidFill>
                <a:srgbClr val="FFFFFF"/>
              </a:solidFill>
              <a:latin typeface="Segoe UI Light"/>
            </a:endParaRPr>
          </a:p>
        </p:txBody>
      </p:sp>
      <p:sp>
        <p:nvSpPr>
          <p:cNvPr id="51" name="Outlook_RecallReplace_m1Ofcourse,it’s00:00:54.6-00:00:57.9"/>
          <p:cNvSpPr txBox="1"/>
          <p:nvPr>
            <p:custDataLst>
              <p:tags r:id="rId16"/>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Of course, it’s always best to check your email over before you send it,</a:t>
            </a:r>
            <a:endParaRPr lang="en-US" sz="1800">
              <a:solidFill>
                <a:srgbClr val="FFFFFF"/>
              </a:solidFill>
              <a:latin typeface="Segoe UI Light"/>
            </a:endParaRPr>
          </a:p>
        </p:txBody>
      </p:sp>
      <p:sp>
        <p:nvSpPr>
          <p:cNvPr id="52" name="Outlook_RecallReplace_m1butifyou00:00:58.0-00:01:00.5"/>
          <p:cNvSpPr txBox="1"/>
          <p:nvPr>
            <p:custDataLst>
              <p:tags r:id="rId17"/>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if you make a mistake, you need to act quickly.</a:t>
            </a:r>
            <a:endParaRPr lang="en-US" sz="1800">
              <a:solidFill>
                <a:srgbClr val="FFFFFF"/>
              </a:solidFill>
              <a:latin typeface="Segoe UI Light"/>
            </a:endParaRPr>
          </a:p>
        </p:txBody>
      </p:sp>
      <p:sp>
        <p:nvSpPr>
          <p:cNvPr id="53" name="Outlook_RecallReplace_m1Youcan’trecall00:01:00.6-00:01:03.3"/>
          <p:cNvSpPr txBox="1"/>
          <p:nvPr>
            <p:custDataLst>
              <p:tags r:id="rId18"/>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can’t recall a message after it has been opened.</a:t>
            </a:r>
            <a:endParaRPr lang="en-US" sz="1800">
              <a:solidFill>
                <a:srgbClr val="FFFFFF"/>
              </a:solidFill>
              <a:latin typeface="Segoe UI Light"/>
            </a:endParaRPr>
          </a:p>
        </p:txBody>
      </p:sp>
      <p:sp>
        <p:nvSpPr>
          <p:cNvPr id="54" name="Outlook_RecallReplace_m1GotoMail00:01:03.4-00:01:11.1"/>
          <p:cNvSpPr txBox="1"/>
          <p:nvPr>
            <p:custDataLst>
              <p:tags r:id="rId19"/>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Go to Mail and click Sent Items in your folder list. Then, open the mail you want to recall or replace.</a:t>
            </a:r>
            <a:endParaRPr lang="en-US" sz="1800">
              <a:solidFill>
                <a:srgbClr val="FFFFFF"/>
              </a:solidFill>
              <a:latin typeface="Segoe UI Light"/>
            </a:endParaRPr>
          </a:p>
        </p:txBody>
      </p:sp>
      <p:sp>
        <p:nvSpPr>
          <p:cNvPr id="55" name="Outlook_RecallReplace_m1ClickFilein00:01:11.2-00:01:14.1"/>
          <p:cNvSpPr txBox="1"/>
          <p:nvPr>
            <p:custDataLst>
              <p:tags r:id="rId20"/>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File in the message to go to the Backstage.</a:t>
            </a:r>
            <a:endParaRPr lang="en-US" sz="1800">
              <a:solidFill>
                <a:srgbClr val="FFFFFF"/>
              </a:solidFill>
              <a:latin typeface="Segoe UI Light"/>
            </a:endParaRPr>
          </a:p>
        </p:txBody>
      </p:sp>
      <p:sp>
        <p:nvSpPr>
          <p:cNvPr id="56" name="Outlook_RecallReplace_m1WithInfoselected,00:01:14.2-00:01:20.8"/>
          <p:cNvSpPr txBox="1"/>
          <p:nvPr>
            <p:custDataLst>
              <p:tags r:id="rId21"/>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Info selected, click Resend or Recall, and click Recall This Message.</a:t>
            </a:r>
            <a:endParaRPr lang="en-US" sz="1800">
              <a:solidFill>
                <a:srgbClr val="FFFFFF"/>
              </a:solidFill>
              <a:latin typeface="Segoe UI Light"/>
            </a:endParaRPr>
          </a:p>
        </p:txBody>
      </p:sp>
      <p:sp>
        <p:nvSpPr>
          <p:cNvPr id="57" name="Outlook_RecallReplace_m1Nowyouchoose00:01:20.9-00:01:24.0"/>
          <p:cNvSpPr txBox="1"/>
          <p:nvPr>
            <p:custDataLst>
              <p:tags r:id="rId22"/>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 choose what you want to do: recall the message,</a:t>
            </a:r>
            <a:endParaRPr lang="en-US" sz="1800">
              <a:solidFill>
                <a:srgbClr val="FFFFFF"/>
              </a:solidFill>
              <a:latin typeface="Segoe UI Light"/>
            </a:endParaRPr>
          </a:p>
        </p:txBody>
      </p:sp>
      <p:sp>
        <p:nvSpPr>
          <p:cNvPr id="58" name="Outlook_RecallReplace_m1whichmeansthat00:01:24.1-00:01:29.7"/>
          <p:cNvSpPr txBox="1"/>
          <p:nvPr>
            <p:custDataLst>
              <p:tags r:id="rId23"/>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means that you want to try to delete the message from the recipient's Inbox, or replace the message,</a:t>
            </a:r>
            <a:endParaRPr lang="en-US" sz="1800">
              <a:solidFill>
                <a:srgbClr val="FFFFFF"/>
              </a:solidFill>
              <a:latin typeface="Segoe UI Light"/>
            </a:endParaRPr>
          </a:p>
        </p:txBody>
      </p:sp>
      <p:sp>
        <p:nvSpPr>
          <p:cNvPr id="59" name="Outlook_RecallReplace_m1whichmeansyou00:01:29.8-00:01:36.4"/>
          <p:cNvSpPr txBox="1"/>
          <p:nvPr>
            <p:custDataLst>
              <p:tags r:id="rId24"/>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which means you want to delete the original message and replace it with a new one. Let's try recall first.</a:t>
            </a:r>
            <a:endParaRPr lang="en-US" sz="1800">
              <a:solidFill>
                <a:srgbClr val="FFFFFF"/>
              </a:solidFill>
              <a:latin typeface="Segoe UI Light"/>
            </a:endParaRPr>
          </a:p>
        </p:txBody>
      </p:sp>
      <p:sp>
        <p:nvSpPr>
          <p:cNvPr id="60" name="Outlook_RecallReplace_m1Also,makesure00:01:36.5-00:01:38.6"/>
          <p:cNvSpPr txBox="1"/>
          <p:nvPr>
            <p:custDataLst>
              <p:tags r:id="rId25"/>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make sure this check box is selected,</a:t>
            </a:r>
            <a:endParaRPr lang="en-US" sz="1800">
              <a:solidFill>
                <a:srgbClr val="FFFFFF"/>
              </a:solidFill>
              <a:latin typeface="Segoe UI Light"/>
            </a:endParaRPr>
          </a:p>
        </p:txBody>
      </p:sp>
      <p:sp>
        <p:nvSpPr>
          <p:cNvPr id="61" name="Outlook_RecallReplace_m1sothatyou00:01:38.7-00:01:43.2"/>
          <p:cNvSpPr txBox="1"/>
          <p:nvPr>
            <p:custDataLst>
              <p:tags r:id="rId26"/>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that you receive a message that tells you whether the recall was successful or not.</a:t>
            </a:r>
            <a:endParaRPr lang="en-US" sz="1800">
              <a:solidFill>
                <a:srgbClr val="FFFFFF"/>
              </a:solidFill>
              <a:latin typeface="Segoe UI Light"/>
            </a:endParaRPr>
          </a:p>
        </p:txBody>
      </p:sp>
      <p:sp>
        <p:nvSpPr>
          <p:cNvPr id="62" name="Outlook_RecallReplace_m1ClickOK,and00:01:43.3-00:01:47.8"/>
          <p:cNvSpPr txBox="1"/>
          <p:nvPr>
            <p:custDataLst>
              <p:tags r:id="rId27"/>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OK, and a recall request is sent.</a:t>
            </a:r>
            <a:endParaRPr lang="en-US" sz="1800">
              <a:solidFill>
                <a:srgbClr val="FFFFFF"/>
              </a:solidFill>
              <a:latin typeface="Segoe UI Light"/>
            </a:endParaRPr>
          </a:p>
        </p:txBody>
      </p:sp>
      <p:sp>
        <p:nvSpPr>
          <p:cNvPr id="63" name="Outlook_RecallReplace_m1Ifeverythingworks,00:01:47.9-00:01:52.3"/>
          <p:cNvSpPr txBox="1"/>
          <p:nvPr>
            <p:custDataLst>
              <p:tags r:id="rId28"/>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everything works, Outlook deletes the original message.</a:t>
            </a:r>
            <a:endParaRPr lang="en-US" sz="1800">
              <a:solidFill>
                <a:srgbClr val="FFFFFF"/>
              </a:solidFill>
              <a:latin typeface="Segoe UI Light"/>
            </a:endParaRPr>
          </a:p>
        </p:txBody>
      </p:sp>
      <p:sp>
        <p:nvSpPr>
          <p:cNvPr id="64" name="Outlook_RecallReplace_m1Andyoureceive00:01:52.4-00:01:56.5"/>
          <p:cNvSpPr txBox="1"/>
          <p:nvPr>
            <p:custDataLst>
              <p:tags r:id="rId29"/>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 receive an automatic message confirming the recall.</a:t>
            </a:r>
            <a:endParaRPr lang="en-US" sz="1800">
              <a:solidFill>
                <a:srgbClr val="FFFFFF"/>
              </a:solidFill>
              <a:latin typeface="Segoe UI Light"/>
            </a:endParaRPr>
          </a:p>
        </p:txBody>
      </p:sp>
      <p:sp>
        <p:nvSpPr>
          <p:cNvPr id="65" name="Outlook_RecallReplace_m1Thesecondoption00:01:56.6-00:02:00.6"/>
          <p:cNvSpPr txBox="1"/>
          <p:nvPr>
            <p:custDataLst>
              <p:tags r:id="rId30"/>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second option works about the same, except that when you click OK,</a:t>
            </a:r>
            <a:endParaRPr lang="en-US" sz="1800">
              <a:solidFill>
                <a:srgbClr val="FFFFFF"/>
              </a:solidFill>
              <a:latin typeface="Segoe UI Light"/>
            </a:endParaRPr>
          </a:p>
        </p:txBody>
      </p:sp>
      <p:sp>
        <p:nvSpPr>
          <p:cNvPr id="66" name="Outlook_RecallReplace_m1theoriginalmessage00:02:00.7-00:02:08.8"/>
          <p:cNvSpPr txBox="1"/>
          <p:nvPr>
            <p:custDataLst>
              <p:tags r:id="rId31"/>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original message opens so you can make your changes. When you’re ready, click Send.</a:t>
            </a:r>
            <a:endParaRPr lang="en-US" sz="1800">
              <a:solidFill>
                <a:srgbClr val="FFFFFF"/>
              </a:solidFill>
              <a:latin typeface="Segoe UI Light"/>
            </a:endParaRPr>
          </a:p>
        </p:txBody>
      </p:sp>
      <p:sp>
        <p:nvSpPr>
          <p:cNvPr id="67" name="Outlook_RecallReplace_m1Thefirstmessage00:02:08.9-00:02:14.9"/>
          <p:cNvSpPr txBox="1"/>
          <p:nvPr>
            <p:custDataLst>
              <p:tags r:id="rId32"/>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first message is deleted from the recipient's Inbox, and the new one is added.</a:t>
            </a:r>
            <a:endParaRPr lang="en-US" sz="1800">
              <a:solidFill>
                <a:srgbClr val="FFFFFF"/>
              </a:solidFill>
              <a:latin typeface="Segoe UI Light"/>
            </a:endParaRPr>
          </a:p>
        </p:txBody>
      </p:sp>
      <p:sp>
        <p:nvSpPr>
          <p:cNvPr id="68" name="Outlook_RecallReplace_m1Andyoureceive00:02:15.0-00:02:17.9"/>
          <p:cNvSpPr txBox="1"/>
          <p:nvPr>
            <p:custDataLst>
              <p:tags r:id="rId33"/>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 receive confirmation mail.</a:t>
            </a:r>
            <a:endParaRPr lang="en-US" sz="1800">
              <a:solidFill>
                <a:srgbClr val="FFFFFF"/>
              </a:solidFill>
              <a:latin typeface="Segoe UI Light"/>
            </a:endParaRPr>
          </a:p>
        </p:txBody>
      </p:sp>
      <p:sp>
        <p:nvSpPr>
          <p:cNvPr id="69" name="Outlook_RecallReplace_m1There’sagood00:02:18.0-00:02:21.8"/>
          <p:cNvSpPr txBox="1"/>
          <p:nvPr>
            <p:custDataLst>
              <p:tags r:id="rId34"/>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There’s a good chance recall will work if you and your recipients are in an organization</a:t>
            </a:r>
            <a:endParaRPr lang="en-US" sz="1800">
              <a:solidFill>
                <a:srgbClr val="FFFFFF"/>
              </a:solidFill>
              <a:latin typeface="Segoe UI Light"/>
            </a:endParaRPr>
          </a:p>
        </p:txBody>
      </p:sp>
      <p:sp>
        <p:nvSpPr>
          <p:cNvPr id="70" name="Outlook_RecallReplace_m1thatusesMicrosoft00:02:21.9-00:02:28.7"/>
          <p:cNvSpPr txBox="1"/>
          <p:nvPr>
            <p:custDataLst>
              <p:tags r:id="rId35"/>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uses Microsoft Exchange, and you know recall and replace are enabled. However, there is an alternative.</a:t>
            </a:r>
            <a:endParaRPr lang="en-US" sz="1800">
              <a:solidFill>
                <a:srgbClr val="FFFFFF"/>
              </a:solidFill>
              <a:latin typeface="Segoe UI Light"/>
            </a:endParaRPr>
          </a:p>
        </p:txBody>
      </p:sp>
      <p:sp>
        <p:nvSpPr>
          <p:cNvPr id="71" name="Outlook_RecallReplace_m1Upnext,we'll00:02:28.8-00:02:31.5"/>
          <p:cNvSpPr txBox="1"/>
          <p:nvPr>
            <p:custDataLst>
              <p:tags r:id="rId36"/>
            </p:custDataLst>
          </p:nvPr>
        </p:nvSpPr>
        <p:spPr>
          <a:xfrm>
            <a:off x="1235075" y="700268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look at resending.</a:t>
            </a:r>
            <a:endParaRPr lang="en-US" sz="1800">
              <a:solidFill>
                <a:srgbClr val="FFFFFF"/>
              </a:solidFill>
              <a:latin typeface="Segoe UI Light"/>
            </a:endParaRPr>
          </a:p>
        </p:txBody>
      </p:sp>
      <p:sp useBgFill="1">
        <p:nvSpPr>
          <p:cNvPr id="17" name="CCShade"/>
          <p:cNvSpPr/>
          <p:nvPr/>
        </p:nvSpPr>
        <p:spPr>
          <a:xfrm>
            <a:off x="1114079" y="6980206"/>
            <a:ext cx="10744200" cy="709827"/>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7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73" name="TextBox 72"/>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4" name="TextBox 73"/>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5" name="TextBox 74"/>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76" name="TextBox 75"/>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7" name="TextBox 76"/>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Tree>
    <p:extLst>
      <p:ext uri="{BB962C8B-B14F-4D97-AF65-F5344CB8AC3E}">
        <p14:creationId xmlns:p14="http://schemas.microsoft.com/office/powerpoint/2010/main" val="507961731"/>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Outlook_RecallReplace_m100:00:00.5"/>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
                                            <p:tgtEl>
                                              <p:spTgt spid="13"/>
                                            </p:tgtEl>
                                          </p:cBhvr>
                                        </p:animEffect>
                                      </p:childTnLst>
                                    </p:cTn>
                                  </p:par>
                                </p:childTnLst>
                              </p:cTn>
                            </p:par>
                          </p:childTnLst>
                        </p:cTn>
                      </p:par>
                    </p:childTnLst>
                  </p:cTn>
                  <p:nextCondLst>
                    <p:cond evt="onMediaBookmark" delay="0">
                      <p:tgtEl>
                        <p14:bmkTgt spid="2" bmkName="Outlook_RecallReplace_m100:00:00.5"/>
                      </p:tgtEl>
                    </p:cond>
                  </p:nextCondLst>
                </p:seq>
                <p:seq concurrent="1" nextAc="seek">
                  <p:cTn id="28" restart="whenNotActive" fill="hold" evtFilter="cancelBubble" nodeType="interactiveSeq">
                    <p:stCondLst>
                      <p:cond evt="onMediaBookmark" delay="0">
                        <p:tgtEl>
                          <p14:bmkTgt spid="2" bmkName="Outlook_RecallReplace_m100:00:05.9"/>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3"/>
                                            </p:tgtEl>
                                          </p:cBhvr>
                                        </p:animEffect>
                                        <p:set>
                                          <p:cBhvr>
                                            <p:cTn id="33"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05.9"/>
                      </p:tgtEl>
                    </p:cond>
                  </p:nextCondLst>
                </p:seq>
                <p:seq concurrent="1" nextAc="seek">
                  <p:cTn id="34" restart="whenNotActive" fill="hold" evtFilter="cancelBubble" nodeType="interactiveSeq">
                    <p:stCondLst>
                      <p:cond evt="onMediaBookmark" delay="0">
                        <p:tgtEl>
                          <p14:bmkTgt spid="2" bmkName="Outlook_RecallReplace_m100:00:06.0"/>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
                                            <p:tgtEl>
                                              <p:spTgt spid="14"/>
                                            </p:tgtEl>
                                          </p:cBhvr>
                                        </p:animEffect>
                                      </p:childTnLst>
                                    </p:cTn>
                                  </p:par>
                                </p:childTnLst>
                              </p:cTn>
                            </p:par>
                          </p:childTnLst>
                        </p:cTn>
                      </p:par>
                    </p:childTnLst>
                  </p:cTn>
                  <p:nextCondLst>
                    <p:cond evt="onMediaBookmark" delay="0">
                      <p:tgtEl>
                        <p14:bmkTgt spid="2" bmkName="Outlook_RecallReplace_m100:00:06.0"/>
                      </p:tgtEl>
                    </p:cond>
                  </p:nextCondLst>
                </p:seq>
                <p:seq concurrent="1" nextAc="seek">
                  <p:cTn id="40" restart="whenNotActive" fill="hold" evtFilter="cancelBubble" nodeType="interactiveSeq">
                    <p:stCondLst>
                      <p:cond evt="onMediaBookmark" delay="0">
                        <p:tgtEl>
                          <p14:bmkTgt spid="2" bmkName="Outlook_RecallReplace_m100:00:09.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4"/>
                                            </p:tgtEl>
                                          </p:cBhvr>
                                        </p:animEffect>
                                        <p:set>
                                          <p:cBhvr>
                                            <p:cTn id="45"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09.7"/>
                      </p:tgtEl>
                    </p:cond>
                  </p:nextCondLst>
                </p:seq>
                <p:seq concurrent="1" nextAc="seek">
                  <p:cTn id="46" restart="whenNotActive" fill="hold" evtFilter="cancelBubble" nodeType="interactiveSeq">
                    <p:stCondLst>
                      <p:cond evt="onMediaBookmark" delay="0">
                        <p:tgtEl>
                          <p14:bmkTgt spid="2" bmkName="Outlook_RecallReplace_m100:00:09.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childTnLst>
                        </p:cTn>
                      </p:par>
                    </p:childTnLst>
                  </p:cTn>
                  <p:nextCondLst>
                    <p:cond evt="onMediaBookmark" delay="0">
                      <p:tgtEl>
                        <p14:bmkTgt spid="2" bmkName="Outlook_RecallReplace_m100:00:09.8"/>
                      </p:tgtEl>
                    </p:cond>
                  </p:nextCondLst>
                </p:seq>
                <p:seq concurrent="1" nextAc="seek">
                  <p:cTn id="52" restart="whenNotActive" fill="hold" evtFilter="cancelBubble" nodeType="interactiveSeq">
                    <p:stCondLst>
                      <p:cond evt="onMediaBookmark" delay="0">
                        <p:tgtEl>
                          <p14:bmkTgt spid="2" bmkName="Outlook_RecallReplace_m100:00:14.5"/>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5"/>
                                            </p:tgtEl>
                                          </p:cBhvr>
                                        </p:animEffect>
                                        <p:set>
                                          <p:cBhvr>
                                            <p:cTn id="57"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14.5"/>
                      </p:tgtEl>
                    </p:cond>
                  </p:nextCondLst>
                </p:seq>
                <p:seq concurrent="1" nextAc="seek">
                  <p:cTn id="58" restart="whenNotActive" fill="hold" evtFilter="cancelBubble" nodeType="interactiveSeq">
                    <p:stCondLst>
                      <p:cond evt="onMediaBookmark" delay="0">
                        <p:tgtEl>
                          <p14:bmkTgt spid="2" bmkName="Outlook_RecallReplace_m100:00:14.6"/>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00"/>
                                            <p:tgtEl>
                                              <p:spTgt spid="21"/>
                                            </p:tgtEl>
                                          </p:cBhvr>
                                        </p:animEffect>
                                      </p:childTnLst>
                                    </p:cTn>
                                  </p:par>
                                </p:childTnLst>
                              </p:cTn>
                            </p:par>
                          </p:childTnLst>
                        </p:cTn>
                      </p:par>
                    </p:childTnLst>
                  </p:cTn>
                  <p:nextCondLst>
                    <p:cond evt="onMediaBookmark" delay="0">
                      <p:tgtEl>
                        <p14:bmkTgt spid="2" bmkName="Outlook_RecallReplace_m100:00:14.6"/>
                      </p:tgtEl>
                    </p:cond>
                  </p:nextCondLst>
                </p:seq>
                <p:seq concurrent="1" nextAc="seek">
                  <p:cTn id="64" restart="whenNotActive" fill="hold" evtFilter="cancelBubble" nodeType="interactiveSeq">
                    <p:stCondLst>
                      <p:cond evt="onMediaBookmark" delay="0">
                        <p:tgtEl>
                          <p14:bmkTgt spid="2" bmkName="Outlook_RecallReplace_m100:00:16.6"/>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21"/>
                                            </p:tgtEl>
                                          </p:cBhvr>
                                        </p:animEffect>
                                        <p:set>
                                          <p:cBhvr>
                                            <p:cTn id="6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16.6"/>
                      </p:tgtEl>
                    </p:cond>
                  </p:nextCondLst>
                </p:seq>
                <p:seq concurrent="1" nextAc="seek">
                  <p:cTn id="70" restart="whenNotActive" fill="hold" evtFilter="cancelBubble" nodeType="interactiveSeq">
                    <p:stCondLst>
                      <p:cond evt="onMediaBookmark" delay="0">
                        <p:tgtEl>
                          <p14:bmkTgt spid="2" bmkName="Outlook_RecallReplace_m100:00:16.7"/>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200"/>
                                            <p:tgtEl>
                                              <p:spTgt spid="43"/>
                                            </p:tgtEl>
                                          </p:cBhvr>
                                        </p:animEffect>
                                      </p:childTnLst>
                                    </p:cTn>
                                  </p:par>
                                </p:childTnLst>
                              </p:cTn>
                            </p:par>
                          </p:childTnLst>
                        </p:cTn>
                      </p:par>
                    </p:childTnLst>
                  </p:cTn>
                  <p:nextCondLst>
                    <p:cond evt="onMediaBookmark" delay="0">
                      <p:tgtEl>
                        <p14:bmkTgt spid="2" bmkName="Outlook_RecallReplace_m100:00:16.7"/>
                      </p:tgtEl>
                    </p:cond>
                  </p:nextCondLst>
                </p:seq>
                <p:seq concurrent="1" nextAc="seek">
                  <p:cTn id="76" restart="whenNotActive" fill="hold" evtFilter="cancelBubble" nodeType="interactiveSeq">
                    <p:stCondLst>
                      <p:cond evt="onMediaBookmark" delay="0">
                        <p:tgtEl>
                          <p14:bmkTgt spid="2" bmkName="Outlook_RecallReplace_m100:00:22.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43"/>
                                            </p:tgtEl>
                                          </p:cBhvr>
                                        </p:animEffect>
                                        <p:set>
                                          <p:cBhvr>
                                            <p:cTn id="81"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22.9"/>
                      </p:tgtEl>
                    </p:cond>
                  </p:nextCondLst>
                </p:seq>
                <p:seq concurrent="1" nextAc="seek">
                  <p:cTn id="82" restart="whenNotActive" fill="hold" evtFilter="cancelBubble" nodeType="interactiveSeq">
                    <p:stCondLst>
                      <p:cond evt="onMediaBookmark" delay="0">
                        <p:tgtEl>
                          <p14:bmkTgt spid="2" bmkName="Outlook_RecallReplace_m100:00:23.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00"/>
                                            <p:tgtEl>
                                              <p:spTgt spid="44"/>
                                            </p:tgtEl>
                                          </p:cBhvr>
                                        </p:animEffect>
                                      </p:childTnLst>
                                    </p:cTn>
                                  </p:par>
                                </p:childTnLst>
                              </p:cTn>
                            </p:par>
                          </p:childTnLst>
                        </p:cTn>
                      </p:par>
                    </p:childTnLst>
                  </p:cTn>
                  <p:nextCondLst>
                    <p:cond evt="onMediaBookmark" delay="0">
                      <p:tgtEl>
                        <p14:bmkTgt spid="2" bmkName="Outlook_RecallReplace_m100:00:23.0"/>
                      </p:tgtEl>
                    </p:cond>
                  </p:nextCondLst>
                </p:seq>
                <p:seq concurrent="1" nextAc="seek">
                  <p:cTn id="88" restart="whenNotActive" fill="hold" evtFilter="cancelBubble" nodeType="interactiveSeq">
                    <p:stCondLst>
                      <p:cond evt="onMediaBookmark" delay="0">
                        <p:tgtEl>
                          <p14:bmkTgt spid="2" bmkName="Outlook_RecallReplace_m100:00:26.6"/>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44"/>
                                            </p:tgtEl>
                                          </p:cBhvr>
                                        </p:animEffect>
                                        <p:set>
                                          <p:cBhvr>
                                            <p:cTn id="9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26.6"/>
                      </p:tgtEl>
                    </p:cond>
                  </p:nextCondLst>
                </p:seq>
                <p:seq concurrent="1" nextAc="seek">
                  <p:cTn id="94" restart="whenNotActive" fill="hold" evtFilter="cancelBubble" nodeType="interactiveSeq">
                    <p:stCondLst>
                      <p:cond evt="onMediaBookmark" delay="0">
                        <p:tgtEl>
                          <p14:bmkTgt spid="2" bmkName="Outlook_RecallReplace_m100:00:26.7"/>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200"/>
                                            <p:tgtEl>
                                              <p:spTgt spid="45"/>
                                            </p:tgtEl>
                                          </p:cBhvr>
                                        </p:animEffect>
                                      </p:childTnLst>
                                    </p:cTn>
                                  </p:par>
                                </p:childTnLst>
                              </p:cTn>
                            </p:par>
                          </p:childTnLst>
                        </p:cTn>
                      </p:par>
                    </p:childTnLst>
                  </p:cTn>
                  <p:nextCondLst>
                    <p:cond evt="onMediaBookmark" delay="0">
                      <p:tgtEl>
                        <p14:bmkTgt spid="2" bmkName="Outlook_RecallReplace_m100:00:26.7"/>
                      </p:tgtEl>
                    </p:cond>
                  </p:nextCondLst>
                </p:seq>
                <p:seq concurrent="1" nextAc="seek">
                  <p:cTn id="100" restart="whenNotActive" fill="hold" evtFilter="cancelBubble" nodeType="interactiveSeq">
                    <p:stCondLst>
                      <p:cond evt="onMediaBookmark" delay="0">
                        <p:tgtEl>
                          <p14:bmkTgt spid="2" bmkName="Outlook_RecallReplace_m100:00:31.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45"/>
                                            </p:tgtEl>
                                          </p:cBhvr>
                                        </p:animEffect>
                                        <p:set>
                                          <p:cBhvr>
                                            <p:cTn id="10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31.1"/>
                      </p:tgtEl>
                    </p:cond>
                  </p:nextCondLst>
                </p:seq>
                <p:seq concurrent="1" nextAc="seek">
                  <p:cTn id="106" restart="whenNotActive" fill="hold" evtFilter="cancelBubble" nodeType="interactiveSeq">
                    <p:stCondLst>
                      <p:cond evt="onMediaBookmark" delay="0">
                        <p:tgtEl>
                          <p14:bmkTgt spid="2" bmkName="Outlook_RecallReplace_m100:00:31.2"/>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200"/>
                                            <p:tgtEl>
                                              <p:spTgt spid="46"/>
                                            </p:tgtEl>
                                          </p:cBhvr>
                                        </p:animEffect>
                                      </p:childTnLst>
                                    </p:cTn>
                                  </p:par>
                                </p:childTnLst>
                              </p:cTn>
                            </p:par>
                          </p:childTnLst>
                        </p:cTn>
                      </p:par>
                    </p:childTnLst>
                  </p:cTn>
                  <p:nextCondLst>
                    <p:cond evt="onMediaBookmark" delay="0">
                      <p:tgtEl>
                        <p14:bmkTgt spid="2" bmkName="Outlook_RecallReplace_m100:00:31.2"/>
                      </p:tgtEl>
                    </p:cond>
                  </p:nextCondLst>
                </p:seq>
                <p:seq concurrent="1" nextAc="seek">
                  <p:cTn id="112" restart="whenNotActive" fill="hold" evtFilter="cancelBubble" nodeType="interactiveSeq">
                    <p:stCondLst>
                      <p:cond evt="onMediaBookmark" delay="0">
                        <p:tgtEl>
                          <p14:bmkTgt spid="2" bmkName="Outlook_RecallReplace_m100:00:36.7"/>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46"/>
                                            </p:tgtEl>
                                          </p:cBhvr>
                                        </p:animEffect>
                                        <p:set>
                                          <p:cBhvr>
                                            <p:cTn id="117" dur="1" fill="hold">
                                              <p:stCondLst>
                                                <p:cond delay="1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36.7"/>
                      </p:tgtEl>
                    </p:cond>
                  </p:nextCondLst>
                </p:seq>
                <p:seq concurrent="1" nextAc="seek">
                  <p:cTn id="118" restart="whenNotActive" fill="hold" evtFilter="cancelBubble" nodeType="interactiveSeq">
                    <p:stCondLst>
                      <p:cond evt="onMediaBookmark" delay="0">
                        <p:tgtEl>
                          <p14:bmkTgt spid="2" bmkName="Outlook_RecallReplace_m100:00:36.8"/>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47"/>
                                            </p:tgtEl>
                                            <p:attrNameLst>
                                              <p:attrName>style.visibility</p:attrName>
                                            </p:attrNameLst>
                                          </p:cBhvr>
                                          <p:to>
                                            <p:strVal val="visible"/>
                                          </p:to>
                                        </p:set>
                                        <p:animEffect transition="in" filter="fade">
                                          <p:cBhvr>
                                            <p:cTn id="123" dur="200"/>
                                            <p:tgtEl>
                                              <p:spTgt spid="47"/>
                                            </p:tgtEl>
                                          </p:cBhvr>
                                        </p:animEffect>
                                      </p:childTnLst>
                                    </p:cTn>
                                  </p:par>
                                </p:childTnLst>
                              </p:cTn>
                            </p:par>
                          </p:childTnLst>
                        </p:cTn>
                      </p:par>
                    </p:childTnLst>
                  </p:cTn>
                  <p:nextCondLst>
                    <p:cond evt="onMediaBookmark" delay="0">
                      <p:tgtEl>
                        <p14:bmkTgt spid="2" bmkName="Outlook_RecallReplace_m100:00:36.8"/>
                      </p:tgtEl>
                    </p:cond>
                  </p:nextCondLst>
                </p:seq>
                <p:seq concurrent="1" nextAc="seek">
                  <p:cTn id="124" restart="whenNotActive" fill="hold" evtFilter="cancelBubble" nodeType="interactiveSeq">
                    <p:stCondLst>
                      <p:cond evt="onMediaBookmark" delay="0">
                        <p:tgtEl>
                          <p14:bmkTgt spid="2" bmkName="Outlook_RecallReplace_m100:00:41.0"/>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47"/>
                                            </p:tgtEl>
                                          </p:cBhvr>
                                        </p:animEffect>
                                        <p:set>
                                          <p:cBhvr>
                                            <p:cTn id="129" dur="1" fill="hold">
                                              <p:stCondLst>
                                                <p:cond delay="1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41.0"/>
                      </p:tgtEl>
                    </p:cond>
                  </p:nextCondLst>
                </p:seq>
                <p:seq concurrent="1" nextAc="seek">
                  <p:cTn id="130" restart="whenNotActive" fill="hold" evtFilter="cancelBubble" nodeType="interactiveSeq">
                    <p:stCondLst>
                      <p:cond evt="onMediaBookmark" delay="0">
                        <p:tgtEl>
                          <p14:bmkTgt spid="2" bmkName="Outlook_RecallReplace_m100:00:41.1"/>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48"/>
                                            </p:tgtEl>
                                            <p:attrNameLst>
                                              <p:attrName>style.visibility</p:attrName>
                                            </p:attrNameLst>
                                          </p:cBhvr>
                                          <p:to>
                                            <p:strVal val="visible"/>
                                          </p:to>
                                        </p:set>
                                        <p:animEffect transition="in" filter="fade">
                                          <p:cBhvr>
                                            <p:cTn id="135" dur="200"/>
                                            <p:tgtEl>
                                              <p:spTgt spid="48"/>
                                            </p:tgtEl>
                                          </p:cBhvr>
                                        </p:animEffect>
                                      </p:childTnLst>
                                    </p:cTn>
                                  </p:par>
                                </p:childTnLst>
                              </p:cTn>
                            </p:par>
                          </p:childTnLst>
                        </p:cTn>
                      </p:par>
                    </p:childTnLst>
                  </p:cTn>
                  <p:nextCondLst>
                    <p:cond evt="onMediaBookmark" delay="0">
                      <p:tgtEl>
                        <p14:bmkTgt spid="2" bmkName="Outlook_RecallReplace_m100:00:41.1"/>
                      </p:tgtEl>
                    </p:cond>
                  </p:nextCondLst>
                </p:seq>
                <p:seq concurrent="1" nextAc="seek">
                  <p:cTn id="136" restart="whenNotActive" fill="hold" evtFilter="cancelBubble" nodeType="interactiveSeq">
                    <p:stCondLst>
                      <p:cond evt="onMediaBookmark" delay="0">
                        <p:tgtEl>
                          <p14:bmkTgt spid="2" bmkName="Outlook_RecallReplace_m100:00:44.9"/>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48"/>
                                            </p:tgtEl>
                                          </p:cBhvr>
                                        </p:animEffect>
                                        <p:set>
                                          <p:cBhvr>
                                            <p:cTn id="141"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44.9"/>
                      </p:tgtEl>
                    </p:cond>
                  </p:nextCondLst>
                </p:seq>
                <p:seq concurrent="1" nextAc="seek">
                  <p:cTn id="142" restart="whenNotActive" fill="hold" evtFilter="cancelBubble" nodeType="interactiveSeq">
                    <p:stCondLst>
                      <p:cond evt="onMediaBookmark" delay="0">
                        <p:tgtEl>
                          <p14:bmkTgt spid="2" bmkName="Outlook_RecallReplace_m100:00:45.0"/>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49"/>
                                            </p:tgtEl>
                                            <p:attrNameLst>
                                              <p:attrName>style.visibility</p:attrName>
                                            </p:attrNameLst>
                                          </p:cBhvr>
                                          <p:to>
                                            <p:strVal val="visible"/>
                                          </p:to>
                                        </p:set>
                                        <p:animEffect transition="in" filter="fade">
                                          <p:cBhvr>
                                            <p:cTn id="147" dur="200"/>
                                            <p:tgtEl>
                                              <p:spTgt spid="49"/>
                                            </p:tgtEl>
                                          </p:cBhvr>
                                        </p:animEffect>
                                      </p:childTnLst>
                                    </p:cTn>
                                  </p:par>
                                </p:childTnLst>
                              </p:cTn>
                            </p:par>
                          </p:childTnLst>
                        </p:cTn>
                      </p:par>
                    </p:childTnLst>
                  </p:cTn>
                  <p:nextCondLst>
                    <p:cond evt="onMediaBookmark" delay="0">
                      <p:tgtEl>
                        <p14:bmkTgt spid="2" bmkName="Outlook_RecallReplace_m100:00:45.0"/>
                      </p:tgtEl>
                    </p:cond>
                  </p:nextCondLst>
                </p:seq>
                <p:seq concurrent="1" nextAc="seek">
                  <p:cTn id="148" restart="whenNotActive" fill="hold" evtFilter="cancelBubble" nodeType="interactiveSeq">
                    <p:stCondLst>
                      <p:cond evt="onMediaBookmark" delay="0">
                        <p:tgtEl>
                          <p14:bmkTgt spid="2" bmkName="Outlook_RecallReplace_m100:00:50.6"/>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49"/>
                                            </p:tgtEl>
                                          </p:cBhvr>
                                        </p:animEffect>
                                        <p:set>
                                          <p:cBhvr>
                                            <p:cTn id="153"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50.6"/>
                      </p:tgtEl>
                    </p:cond>
                  </p:nextCondLst>
                </p:seq>
                <p:seq concurrent="1" nextAc="seek">
                  <p:cTn id="154" restart="whenNotActive" fill="hold" evtFilter="cancelBubble" nodeType="interactiveSeq">
                    <p:stCondLst>
                      <p:cond evt="onMediaBookmark" delay="0">
                        <p:tgtEl>
                          <p14:bmkTgt spid="2" bmkName="Outlook_RecallReplace_m100:00:50.7"/>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50"/>
                                            </p:tgtEl>
                                            <p:attrNameLst>
                                              <p:attrName>style.visibility</p:attrName>
                                            </p:attrNameLst>
                                          </p:cBhvr>
                                          <p:to>
                                            <p:strVal val="visible"/>
                                          </p:to>
                                        </p:set>
                                        <p:animEffect transition="in" filter="fade">
                                          <p:cBhvr>
                                            <p:cTn id="159" dur="200"/>
                                            <p:tgtEl>
                                              <p:spTgt spid="50"/>
                                            </p:tgtEl>
                                          </p:cBhvr>
                                        </p:animEffect>
                                      </p:childTnLst>
                                    </p:cTn>
                                  </p:par>
                                </p:childTnLst>
                              </p:cTn>
                            </p:par>
                          </p:childTnLst>
                        </p:cTn>
                      </p:par>
                    </p:childTnLst>
                  </p:cTn>
                  <p:nextCondLst>
                    <p:cond evt="onMediaBookmark" delay="0">
                      <p:tgtEl>
                        <p14:bmkTgt spid="2" bmkName="Outlook_RecallReplace_m100:00:50.7"/>
                      </p:tgtEl>
                    </p:cond>
                  </p:nextCondLst>
                </p:seq>
                <p:seq concurrent="1" nextAc="seek">
                  <p:cTn id="160" restart="whenNotActive" fill="hold" evtFilter="cancelBubble" nodeType="interactiveSeq">
                    <p:stCondLst>
                      <p:cond evt="onMediaBookmark" delay="0">
                        <p:tgtEl>
                          <p14:bmkTgt spid="2" bmkName="Outlook_RecallReplace_m100:00:54.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50"/>
                                            </p:tgtEl>
                                          </p:cBhvr>
                                        </p:animEffect>
                                        <p:set>
                                          <p:cBhvr>
                                            <p:cTn id="165"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54.5"/>
                      </p:tgtEl>
                    </p:cond>
                  </p:nextCondLst>
                </p:seq>
                <p:seq concurrent="1" nextAc="seek">
                  <p:cTn id="166" restart="whenNotActive" fill="hold" evtFilter="cancelBubble" nodeType="interactiveSeq">
                    <p:stCondLst>
                      <p:cond evt="onMediaBookmark" delay="0">
                        <p:tgtEl>
                          <p14:bmkTgt spid="2" bmkName="Outlook_RecallReplace_m100:00:54.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51"/>
                                            </p:tgtEl>
                                            <p:attrNameLst>
                                              <p:attrName>style.visibility</p:attrName>
                                            </p:attrNameLst>
                                          </p:cBhvr>
                                          <p:to>
                                            <p:strVal val="visible"/>
                                          </p:to>
                                        </p:set>
                                        <p:animEffect transition="in" filter="fade">
                                          <p:cBhvr>
                                            <p:cTn id="171" dur="200"/>
                                            <p:tgtEl>
                                              <p:spTgt spid="51"/>
                                            </p:tgtEl>
                                          </p:cBhvr>
                                        </p:animEffect>
                                      </p:childTnLst>
                                    </p:cTn>
                                  </p:par>
                                </p:childTnLst>
                              </p:cTn>
                            </p:par>
                          </p:childTnLst>
                        </p:cTn>
                      </p:par>
                    </p:childTnLst>
                  </p:cTn>
                  <p:nextCondLst>
                    <p:cond evt="onMediaBookmark" delay="0">
                      <p:tgtEl>
                        <p14:bmkTgt spid="2" bmkName="Outlook_RecallReplace_m100:00:54.6"/>
                      </p:tgtEl>
                    </p:cond>
                  </p:nextCondLst>
                </p:seq>
                <p:seq concurrent="1" nextAc="seek">
                  <p:cTn id="172" restart="whenNotActive" fill="hold" evtFilter="cancelBubble" nodeType="interactiveSeq">
                    <p:stCondLst>
                      <p:cond evt="onMediaBookmark" delay="0">
                        <p:tgtEl>
                          <p14:bmkTgt spid="2" bmkName="Outlook_RecallReplace_m100:00:57.9"/>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51"/>
                                            </p:tgtEl>
                                          </p:cBhvr>
                                        </p:animEffect>
                                        <p:set>
                                          <p:cBhvr>
                                            <p:cTn id="177"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0:57.9"/>
                      </p:tgtEl>
                    </p:cond>
                  </p:nextCondLst>
                </p:seq>
                <p:seq concurrent="1" nextAc="seek">
                  <p:cTn id="178" restart="whenNotActive" fill="hold" evtFilter="cancelBubble" nodeType="interactiveSeq">
                    <p:stCondLst>
                      <p:cond evt="onMediaBookmark" delay="0">
                        <p:tgtEl>
                          <p14:bmkTgt spid="2" bmkName="Outlook_RecallReplace_m100:00:58.0"/>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2"/>
                                            </p:tgtEl>
                                            <p:attrNameLst>
                                              <p:attrName>style.visibility</p:attrName>
                                            </p:attrNameLst>
                                          </p:cBhvr>
                                          <p:to>
                                            <p:strVal val="visible"/>
                                          </p:to>
                                        </p:set>
                                        <p:animEffect transition="in" filter="fade">
                                          <p:cBhvr>
                                            <p:cTn id="183" dur="200"/>
                                            <p:tgtEl>
                                              <p:spTgt spid="52"/>
                                            </p:tgtEl>
                                          </p:cBhvr>
                                        </p:animEffect>
                                      </p:childTnLst>
                                    </p:cTn>
                                  </p:par>
                                </p:childTnLst>
                              </p:cTn>
                            </p:par>
                          </p:childTnLst>
                        </p:cTn>
                      </p:par>
                    </p:childTnLst>
                  </p:cTn>
                  <p:nextCondLst>
                    <p:cond evt="onMediaBookmark" delay="0">
                      <p:tgtEl>
                        <p14:bmkTgt spid="2" bmkName="Outlook_RecallReplace_m100:00:58.0"/>
                      </p:tgtEl>
                    </p:cond>
                  </p:nextCondLst>
                </p:seq>
                <p:seq concurrent="1" nextAc="seek">
                  <p:cTn id="184" restart="whenNotActive" fill="hold" evtFilter="cancelBubble" nodeType="interactiveSeq">
                    <p:stCondLst>
                      <p:cond evt="onMediaBookmark" delay="0">
                        <p:tgtEl>
                          <p14:bmkTgt spid="2" bmkName="Outlook_RecallReplace_m100:01:00.5"/>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2"/>
                                            </p:tgtEl>
                                          </p:cBhvr>
                                        </p:animEffect>
                                        <p:set>
                                          <p:cBhvr>
                                            <p:cTn id="189"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00.5"/>
                      </p:tgtEl>
                    </p:cond>
                  </p:nextCondLst>
                </p:seq>
                <p:seq concurrent="1" nextAc="seek">
                  <p:cTn id="190" restart="whenNotActive" fill="hold" evtFilter="cancelBubble" nodeType="interactiveSeq">
                    <p:stCondLst>
                      <p:cond evt="onMediaBookmark" delay="0">
                        <p:tgtEl>
                          <p14:bmkTgt spid="2" bmkName="Outlook_RecallReplace_m100:01:00.6"/>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3"/>
                                            </p:tgtEl>
                                            <p:attrNameLst>
                                              <p:attrName>style.visibility</p:attrName>
                                            </p:attrNameLst>
                                          </p:cBhvr>
                                          <p:to>
                                            <p:strVal val="visible"/>
                                          </p:to>
                                        </p:set>
                                        <p:animEffect transition="in" filter="fade">
                                          <p:cBhvr>
                                            <p:cTn id="195" dur="200"/>
                                            <p:tgtEl>
                                              <p:spTgt spid="53"/>
                                            </p:tgtEl>
                                          </p:cBhvr>
                                        </p:animEffect>
                                      </p:childTnLst>
                                    </p:cTn>
                                  </p:par>
                                </p:childTnLst>
                              </p:cTn>
                            </p:par>
                          </p:childTnLst>
                        </p:cTn>
                      </p:par>
                    </p:childTnLst>
                  </p:cTn>
                  <p:nextCondLst>
                    <p:cond evt="onMediaBookmark" delay="0">
                      <p:tgtEl>
                        <p14:bmkTgt spid="2" bmkName="Outlook_RecallReplace_m100:01:00.6"/>
                      </p:tgtEl>
                    </p:cond>
                  </p:nextCondLst>
                </p:seq>
                <p:seq concurrent="1" nextAc="seek">
                  <p:cTn id="196" restart="whenNotActive" fill="hold" evtFilter="cancelBubble" nodeType="interactiveSeq">
                    <p:stCondLst>
                      <p:cond evt="onMediaBookmark" delay="0">
                        <p:tgtEl>
                          <p14:bmkTgt spid="2" bmkName="Outlook_RecallReplace_m100:01:03.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3"/>
                                            </p:tgtEl>
                                          </p:cBhvr>
                                        </p:animEffect>
                                        <p:set>
                                          <p:cBhvr>
                                            <p:cTn id="201"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03.3"/>
                      </p:tgtEl>
                    </p:cond>
                  </p:nextCondLst>
                </p:seq>
                <p:seq concurrent="1" nextAc="seek">
                  <p:cTn id="202" restart="whenNotActive" fill="hold" evtFilter="cancelBubble" nodeType="interactiveSeq">
                    <p:stCondLst>
                      <p:cond evt="onMediaBookmark" delay="0">
                        <p:tgtEl>
                          <p14:bmkTgt spid="2" bmkName="Outlook_RecallReplace_m100:01:03.4"/>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54"/>
                                            </p:tgtEl>
                                            <p:attrNameLst>
                                              <p:attrName>style.visibility</p:attrName>
                                            </p:attrNameLst>
                                          </p:cBhvr>
                                          <p:to>
                                            <p:strVal val="visible"/>
                                          </p:to>
                                        </p:set>
                                        <p:animEffect transition="in" filter="fade">
                                          <p:cBhvr>
                                            <p:cTn id="207" dur="200"/>
                                            <p:tgtEl>
                                              <p:spTgt spid="54"/>
                                            </p:tgtEl>
                                          </p:cBhvr>
                                        </p:animEffect>
                                      </p:childTnLst>
                                    </p:cTn>
                                  </p:par>
                                </p:childTnLst>
                              </p:cTn>
                            </p:par>
                          </p:childTnLst>
                        </p:cTn>
                      </p:par>
                    </p:childTnLst>
                  </p:cTn>
                  <p:nextCondLst>
                    <p:cond evt="onMediaBookmark" delay="0">
                      <p:tgtEl>
                        <p14:bmkTgt spid="2" bmkName="Outlook_RecallReplace_m100:01:03.4"/>
                      </p:tgtEl>
                    </p:cond>
                  </p:nextCondLst>
                </p:seq>
                <p:seq concurrent="1" nextAc="seek">
                  <p:cTn id="208" restart="whenNotActive" fill="hold" evtFilter="cancelBubble" nodeType="interactiveSeq">
                    <p:stCondLst>
                      <p:cond evt="onMediaBookmark" delay="0">
                        <p:tgtEl>
                          <p14:bmkTgt spid="2" bmkName="Outlook_RecallReplace_m100:01:11.1"/>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54"/>
                                            </p:tgtEl>
                                          </p:cBhvr>
                                        </p:animEffect>
                                        <p:set>
                                          <p:cBhvr>
                                            <p:cTn id="213"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11.1"/>
                      </p:tgtEl>
                    </p:cond>
                  </p:nextCondLst>
                </p:seq>
                <p:seq concurrent="1" nextAc="seek">
                  <p:cTn id="214" restart="whenNotActive" fill="hold" evtFilter="cancelBubble" nodeType="interactiveSeq">
                    <p:stCondLst>
                      <p:cond evt="onMediaBookmark" delay="0">
                        <p:tgtEl>
                          <p14:bmkTgt spid="2" bmkName="Outlook_RecallReplace_m100:01:11.2"/>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5"/>
                                            </p:tgtEl>
                                            <p:attrNameLst>
                                              <p:attrName>style.visibility</p:attrName>
                                            </p:attrNameLst>
                                          </p:cBhvr>
                                          <p:to>
                                            <p:strVal val="visible"/>
                                          </p:to>
                                        </p:set>
                                        <p:animEffect transition="in" filter="fade">
                                          <p:cBhvr>
                                            <p:cTn id="219" dur="200"/>
                                            <p:tgtEl>
                                              <p:spTgt spid="55"/>
                                            </p:tgtEl>
                                          </p:cBhvr>
                                        </p:animEffect>
                                      </p:childTnLst>
                                    </p:cTn>
                                  </p:par>
                                </p:childTnLst>
                              </p:cTn>
                            </p:par>
                          </p:childTnLst>
                        </p:cTn>
                      </p:par>
                    </p:childTnLst>
                  </p:cTn>
                  <p:nextCondLst>
                    <p:cond evt="onMediaBookmark" delay="0">
                      <p:tgtEl>
                        <p14:bmkTgt spid="2" bmkName="Outlook_RecallReplace_m100:01:11.2"/>
                      </p:tgtEl>
                    </p:cond>
                  </p:nextCondLst>
                </p:seq>
                <p:seq concurrent="1" nextAc="seek">
                  <p:cTn id="220" restart="whenNotActive" fill="hold" evtFilter="cancelBubble" nodeType="interactiveSeq">
                    <p:stCondLst>
                      <p:cond evt="onMediaBookmark" delay="0">
                        <p:tgtEl>
                          <p14:bmkTgt spid="2" bmkName="Outlook_RecallReplace_m100:01:14.1"/>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5"/>
                                            </p:tgtEl>
                                          </p:cBhvr>
                                        </p:animEffect>
                                        <p:set>
                                          <p:cBhvr>
                                            <p:cTn id="225"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14.1"/>
                      </p:tgtEl>
                    </p:cond>
                  </p:nextCondLst>
                </p:seq>
                <p:seq concurrent="1" nextAc="seek">
                  <p:cTn id="226" restart="whenNotActive" fill="hold" evtFilter="cancelBubble" nodeType="interactiveSeq">
                    <p:stCondLst>
                      <p:cond evt="onMediaBookmark" delay="0">
                        <p:tgtEl>
                          <p14:bmkTgt spid="2" bmkName="Outlook_RecallReplace_m100:01:14.2"/>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6"/>
                                            </p:tgtEl>
                                            <p:attrNameLst>
                                              <p:attrName>style.visibility</p:attrName>
                                            </p:attrNameLst>
                                          </p:cBhvr>
                                          <p:to>
                                            <p:strVal val="visible"/>
                                          </p:to>
                                        </p:set>
                                        <p:animEffect transition="in" filter="fade">
                                          <p:cBhvr>
                                            <p:cTn id="231" dur="200"/>
                                            <p:tgtEl>
                                              <p:spTgt spid="56"/>
                                            </p:tgtEl>
                                          </p:cBhvr>
                                        </p:animEffect>
                                      </p:childTnLst>
                                    </p:cTn>
                                  </p:par>
                                </p:childTnLst>
                              </p:cTn>
                            </p:par>
                          </p:childTnLst>
                        </p:cTn>
                      </p:par>
                    </p:childTnLst>
                  </p:cTn>
                  <p:nextCondLst>
                    <p:cond evt="onMediaBookmark" delay="0">
                      <p:tgtEl>
                        <p14:bmkTgt spid="2" bmkName="Outlook_RecallReplace_m100:01:14.2"/>
                      </p:tgtEl>
                    </p:cond>
                  </p:nextCondLst>
                </p:seq>
                <p:seq concurrent="1" nextAc="seek">
                  <p:cTn id="232" restart="whenNotActive" fill="hold" evtFilter="cancelBubble" nodeType="interactiveSeq">
                    <p:stCondLst>
                      <p:cond evt="onMediaBookmark" delay="0">
                        <p:tgtEl>
                          <p14:bmkTgt spid="2" bmkName="Outlook_RecallReplace_m100:01:20.8"/>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6"/>
                                            </p:tgtEl>
                                          </p:cBhvr>
                                        </p:animEffect>
                                        <p:set>
                                          <p:cBhvr>
                                            <p:cTn id="237"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20.8"/>
                      </p:tgtEl>
                    </p:cond>
                  </p:nextCondLst>
                </p:seq>
                <p:seq concurrent="1" nextAc="seek">
                  <p:cTn id="238" restart="whenNotActive" fill="hold" evtFilter="cancelBubble" nodeType="interactiveSeq">
                    <p:stCondLst>
                      <p:cond evt="onMediaBookmark" delay="0">
                        <p:tgtEl>
                          <p14:bmkTgt spid="2" bmkName="Outlook_RecallReplace_m100:01:20.9"/>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7"/>
                                            </p:tgtEl>
                                            <p:attrNameLst>
                                              <p:attrName>style.visibility</p:attrName>
                                            </p:attrNameLst>
                                          </p:cBhvr>
                                          <p:to>
                                            <p:strVal val="visible"/>
                                          </p:to>
                                        </p:set>
                                        <p:animEffect transition="in" filter="fade">
                                          <p:cBhvr>
                                            <p:cTn id="243" dur="200"/>
                                            <p:tgtEl>
                                              <p:spTgt spid="57"/>
                                            </p:tgtEl>
                                          </p:cBhvr>
                                        </p:animEffect>
                                      </p:childTnLst>
                                    </p:cTn>
                                  </p:par>
                                </p:childTnLst>
                              </p:cTn>
                            </p:par>
                          </p:childTnLst>
                        </p:cTn>
                      </p:par>
                    </p:childTnLst>
                  </p:cTn>
                  <p:nextCondLst>
                    <p:cond evt="onMediaBookmark" delay="0">
                      <p:tgtEl>
                        <p14:bmkTgt spid="2" bmkName="Outlook_RecallReplace_m100:01:20.9"/>
                      </p:tgtEl>
                    </p:cond>
                  </p:nextCondLst>
                </p:seq>
                <p:seq concurrent="1" nextAc="seek">
                  <p:cTn id="244" restart="whenNotActive" fill="hold" evtFilter="cancelBubble" nodeType="interactiveSeq">
                    <p:stCondLst>
                      <p:cond evt="onMediaBookmark" delay="0">
                        <p:tgtEl>
                          <p14:bmkTgt spid="2" bmkName="Outlook_RecallReplace_m100:01:24.0"/>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7"/>
                                            </p:tgtEl>
                                          </p:cBhvr>
                                        </p:animEffect>
                                        <p:set>
                                          <p:cBhvr>
                                            <p:cTn id="249"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24.0"/>
                      </p:tgtEl>
                    </p:cond>
                  </p:nextCondLst>
                </p:seq>
                <p:seq concurrent="1" nextAc="seek">
                  <p:cTn id="250" restart="whenNotActive" fill="hold" evtFilter="cancelBubble" nodeType="interactiveSeq">
                    <p:stCondLst>
                      <p:cond evt="onMediaBookmark" delay="0">
                        <p:tgtEl>
                          <p14:bmkTgt spid="2" bmkName="Outlook_RecallReplace_m100:01:24.1"/>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8"/>
                                            </p:tgtEl>
                                            <p:attrNameLst>
                                              <p:attrName>style.visibility</p:attrName>
                                            </p:attrNameLst>
                                          </p:cBhvr>
                                          <p:to>
                                            <p:strVal val="visible"/>
                                          </p:to>
                                        </p:set>
                                        <p:animEffect transition="in" filter="fade">
                                          <p:cBhvr>
                                            <p:cTn id="255" dur="200"/>
                                            <p:tgtEl>
                                              <p:spTgt spid="58"/>
                                            </p:tgtEl>
                                          </p:cBhvr>
                                        </p:animEffect>
                                      </p:childTnLst>
                                    </p:cTn>
                                  </p:par>
                                </p:childTnLst>
                              </p:cTn>
                            </p:par>
                          </p:childTnLst>
                        </p:cTn>
                      </p:par>
                    </p:childTnLst>
                  </p:cTn>
                  <p:nextCondLst>
                    <p:cond evt="onMediaBookmark" delay="0">
                      <p:tgtEl>
                        <p14:bmkTgt spid="2" bmkName="Outlook_RecallReplace_m100:01:24.1"/>
                      </p:tgtEl>
                    </p:cond>
                  </p:nextCondLst>
                </p:seq>
                <p:seq concurrent="1" nextAc="seek">
                  <p:cTn id="256" restart="whenNotActive" fill="hold" evtFilter="cancelBubble" nodeType="interactiveSeq">
                    <p:stCondLst>
                      <p:cond evt="onMediaBookmark" delay="0">
                        <p:tgtEl>
                          <p14:bmkTgt spid="2" bmkName="Outlook_RecallReplace_m100:01:29.7"/>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8"/>
                                            </p:tgtEl>
                                          </p:cBhvr>
                                        </p:animEffect>
                                        <p:set>
                                          <p:cBhvr>
                                            <p:cTn id="261"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29.7"/>
                      </p:tgtEl>
                    </p:cond>
                  </p:nextCondLst>
                </p:seq>
                <p:seq concurrent="1" nextAc="seek">
                  <p:cTn id="262" restart="whenNotActive" fill="hold" evtFilter="cancelBubble" nodeType="interactiveSeq">
                    <p:stCondLst>
                      <p:cond evt="onMediaBookmark" delay="0">
                        <p:tgtEl>
                          <p14:bmkTgt spid="2" bmkName="Outlook_RecallReplace_m100:01:29.8"/>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9"/>
                                            </p:tgtEl>
                                            <p:attrNameLst>
                                              <p:attrName>style.visibility</p:attrName>
                                            </p:attrNameLst>
                                          </p:cBhvr>
                                          <p:to>
                                            <p:strVal val="visible"/>
                                          </p:to>
                                        </p:set>
                                        <p:animEffect transition="in" filter="fade">
                                          <p:cBhvr>
                                            <p:cTn id="267" dur="200"/>
                                            <p:tgtEl>
                                              <p:spTgt spid="59"/>
                                            </p:tgtEl>
                                          </p:cBhvr>
                                        </p:animEffect>
                                      </p:childTnLst>
                                    </p:cTn>
                                  </p:par>
                                </p:childTnLst>
                              </p:cTn>
                            </p:par>
                          </p:childTnLst>
                        </p:cTn>
                      </p:par>
                    </p:childTnLst>
                  </p:cTn>
                  <p:nextCondLst>
                    <p:cond evt="onMediaBookmark" delay="0">
                      <p:tgtEl>
                        <p14:bmkTgt spid="2" bmkName="Outlook_RecallReplace_m100:01:29.8"/>
                      </p:tgtEl>
                    </p:cond>
                  </p:nextCondLst>
                </p:seq>
                <p:seq concurrent="1" nextAc="seek">
                  <p:cTn id="268" restart="whenNotActive" fill="hold" evtFilter="cancelBubble" nodeType="interactiveSeq">
                    <p:stCondLst>
                      <p:cond evt="onMediaBookmark" delay="0">
                        <p:tgtEl>
                          <p14:bmkTgt spid="2" bmkName="Outlook_RecallReplace_m100:01:36.4"/>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9"/>
                                            </p:tgtEl>
                                          </p:cBhvr>
                                        </p:animEffect>
                                        <p:set>
                                          <p:cBhvr>
                                            <p:cTn id="273"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36.4"/>
                      </p:tgtEl>
                    </p:cond>
                  </p:nextCondLst>
                </p:seq>
                <p:seq concurrent="1" nextAc="seek">
                  <p:cTn id="274" restart="whenNotActive" fill="hold" evtFilter="cancelBubble" nodeType="interactiveSeq">
                    <p:stCondLst>
                      <p:cond evt="onMediaBookmark" delay="0">
                        <p:tgtEl>
                          <p14:bmkTgt spid="2" bmkName="Outlook_RecallReplace_m100:01:36.5"/>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0"/>
                                            </p:tgtEl>
                                            <p:attrNameLst>
                                              <p:attrName>style.visibility</p:attrName>
                                            </p:attrNameLst>
                                          </p:cBhvr>
                                          <p:to>
                                            <p:strVal val="visible"/>
                                          </p:to>
                                        </p:set>
                                        <p:animEffect transition="in" filter="fade">
                                          <p:cBhvr>
                                            <p:cTn id="279" dur="200"/>
                                            <p:tgtEl>
                                              <p:spTgt spid="60"/>
                                            </p:tgtEl>
                                          </p:cBhvr>
                                        </p:animEffect>
                                      </p:childTnLst>
                                    </p:cTn>
                                  </p:par>
                                </p:childTnLst>
                              </p:cTn>
                            </p:par>
                          </p:childTnLst>
                        </p:cTn>
                      </p:par>
                    </p:childTnLst>
                  </p:cTn>
                  <p:nextCondLst>
                    <p:cond evt="onMediaBookmark" delay="0">
                      <p:tgtEl>
                        <p14:bmkTgt spid="2" bmkName="Outlook_RecallReplace_m100:01:36.5"/>
                      </p:tgtEl>
                    </p:cond>
                  </p:nextCondLst>
                </p:seq>
                <p:seq concurrent="1" nextAc="seek">
                  <p:cTn id="280" restart="whenNotActive" fill="hold" evtFilter="cancelBubble" nodeType="interactiveSeq">
                    <p:stCondLst>
                      <p:cond evt="onMediaBookmark" delay="0">
                        <p:tgtEl>
                          <p14:bmkTgt spid="2" bmkName="Outlook_RecallReplace_m100:01:38.6"/>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0"/>
                                            </p:tgtEl>
                                          </p:cBhvr>
                                        </p:animEffect>
                                        <p:set>
                                          <p:cBhvr>
                                            <p:cTn id="285"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38.6"/>
                      </p:tgtEl>
                    </p:cond>
                  </p:nextCondLst>
                </p:seq>
                <p:seq concurrent="1" nextAc="seek">
                  <p:cTn id="286" restart="whenNotActive" fill="hold" evtFilter="cancelBubble" nodeType="interactiveSeq">
                    <p:stCondLst>
                      <p:cond evt="onMediaBookmark" delay="0">
                        <p:tgtEl>
                          <p14:bmkTgt spid="2" bmkName="Outlook_RecallReplace_m100:01:38.7"/>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1"/>
                                            </p:tgtEl>
                                            <p:attrNameLst>
                                              <p:attrName>style.visibility</p:attrName>
                                            </p:attrNameLst>
                                          </p:cBhvr>
                                          <p:to>
                                            <p:strVal val="visible"/>
                                          </p:to>
                                        </p:set>
                                        <p:animEffect transition="in" filter="fade">
                                          <p:cBhvr>
                                            <p:cTn id="291" dur="200"/>
                                            <p:tgtEl>
                                              <p:spTgt spid="61"/>
                                            </p:tgtEl>
                                          </p:cBhvr>
                                        </p:animEffect>
                                      </p:childTnLst>
                                    </p:cTn>
                                  </p:par>
                                </p:childTnLst>
                              </p:cTn>
                            </p:par>
                          </p:childTnLst>
                        </p:cTn>
                      </p:par>
                    </p:childTnLst>
                  </p:cTn>
                  <p:nextCondLst>
                    <p:cond evt="onMediaBookmark" delay="0">
                      <p:tgtEl>
                        <p14:bmkTgt spid="2" bmkName="Outlook_RecallReplace_m100:01:38.7"/>
                      </p:tgtEl>
                    </p:cond>
                  </p:nextCondLst>
                </p:seq>
                <p:seq concurrent="1" nextAc="seek">
                  <p:cTn id="292" restart="whenNotActive" fill="hold" evtFilter="cancelBubble" nodeType="interactiveSeq">
                    <p:stCondLst>
                      <p:cond evt="onMediaBookmark" delay="0">
                        <p:tgtEl>
                          <p14:bmkTgt spid="2" bmkName="Outlook_RecallReplace_m100:01:43.2"/>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1"/>
                                            </p:tgtEl>
                                          </p:cBhvr>
                                        </p:animEffect>
                                        <p:set>
                                          <p:cBhvr>
                                            <p:cTn id="297"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43.2"/>
                      </p:tgtEl>
                    </p:cond>
                  </p:nextCondLst>
                </p:seq>
                <p:seq concurrent="1" nextAc="seek">
                  <p:cTn id="298" restart="whenNotActive" fill="hold" evtFilter="cancelBubble" nodeType="interactiveSeq">
                    <p:stCondLst>
                      <p:cond evt="onMediaBookmark" delay="0">
                        <p:tgtEl>
                          <p14:bmkTgt spid="2" bmkName="Outlook_RecallReplace_m100:01:43.3"/>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2"/>
                                            </p:tgtEl>
                                            <p:attrNameLst>
                                              <p:attrName>style.visibility</p:attrName>
                                            </p:attrNameLst>
                                          </p:cBhvr>
                                          <p:to>
                                            <p:strVal val="visible"/>
                                          </p:to>
                                        </p:set>
                                        <p:animEffect transition="in" filter="fade">
                                          <p:cBhvr>
                                            <p:cTn id="303" dur="200"/>
                                            <p:tgtEl>
                                              <p:spTgt spid="62"/>
                                            </p:tgtEl>
                                          </p:cBhvr>
                                        </p:animEffect>
                                      </p:childTnLst>
                                    </p:cTn>
                                  </p:par>
                                </p:childTnLst>
                              </p:cTn>
                            </p:par>
                          </p:childTnLst>
                        </p:cTn>
                      </p:par>
                    </p:childTnLst>
                  </p:cTn>
                  <p:nextCondLst>
                    <p:cond evt="onMediaBookmark" delay="0">
                      <p:tgtEl>
                        <p14:bmkTgt spid="2" bmkName="Outlook_RecallReplace_m100:01:43.3"/>
                      </p:tgtEl>
                    </p:cond>
                  </p:nextCondLst>
                </p:seq>
                <p:seq concurrent="1" nextAc="seek">
                  <p:cTn id="304" restart="whenNotActive" fill="hold" evtFilter="cancelBubble" nodeType="interactiveSeq">
                    <p:stCondLst>
                      <p:cond evt="onMediaBookmark" delay="0">
                        <p:tgtEl>
                          <p14:bmkTgt spid="2" bmkName="Outlook_RecallReplace_m100:01:47.8"/>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2"/>
                                            </p:tgtEl>
                                          </p:cBhvr>
                                        </p:animEffect>
                                        <p:set>
                                          <p:cBhvr>
                                            <p:cTn id="309"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47.8"/>
                      </p:tgtEl>
                    </p:cond>
                  </p:nextCondLst>
                </p:seq>
                <p:seq concurrent="1" nextAc="seek">
                  <p:cTn id="310" restart="whenNotActive" fill="hold" evtFilter="cancelBubble" nodeType="interactiveSeq">
                    <p:stCondLst>
                      <p:cond evt="onMediaBookmark" delay="0">
                        <p:tgtEl>
                          <p14:bmkTgt spid="2" bmkName="Outlook_RecallReplace_m100:01:47.9"/>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3"/>
                                            </p:tgtEl>
                                            <p:attrNameLst>
                                              <p:attrName>style.visibility</p:attrName>
                                            </p:attrNameLst>
                                          </p:cBhvr>
                                          <p:to>
                                            <p:strVal val="visible"/>
                                          </p:to>
                                        </p:set>
                                        <p:animEffect transition="in" filter="fade">
                                          <p:cBhvr>
                                            <p:cTn id="315" dur="200"/>
                                            <p:tgtEl>
                                              <p:spTgt spid="63"/>
                                            </p:tgtEl>
                                          </p:cBhvr>
                                        </p:animEffect>
                                      </p:childTnLst>
                                    </p:cTn>
                                  </p:par>
                                </p:childTnLst>
                              </p:cTn>
                            </p:par>
                          </p:childTnLst>
                        </p:cTn>
                      </p:par>
                    </p:childTnLst>
                  </p:cTn>
                  <p:nextCondLst>
                    <p:cond evt="onMediaBookmark" delay="0">
                      <p:tgtEl>
                        <p14:bmkTgt spid="2" bmkName="Outlook_RecallReplace_m100:01:47.9"/>
                      </p:tgtEl>
                    </p:cond>
                  </p:nextCondLst>
                </p:seq>
                <p:seq concurrent="1" nextAc="seek">
                  <p:cTn id="316" restart="whenNotActive" fill="hold" evtFilter="cancelBubble" nodeType="interactiveSeq">
                    <p:stCondLst>
                      <p:cond evt="onMediaBookmark" delay="0">
                        <p:tgtEl>
                          <p14:bmkTgt spid="2" bmkName="Outlook_RecallReplace_m100:01:52.3"/>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3"/>
                                            </p:tgtEl>
                                          </p:cBhvr>
                                        </p:animEffect>
                                        <p:set>
                                          <p:cBhvr>
                                            <p:cTn id="321"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52.3"/>
                      </p:tgtEl>
                    </p:cond>
                  </p:nextCondLst>
                </p:seq>
                <p:seq concurrent="1" nextAc="seek">
                  <p:cTn id="322" restart="whenNotActive" fill="hold" evtFilter="cancelBubble" nodeType="interactiveSeq">
                    <p:stCondLst>
                      <p:cond evt="onMediaBookmark" delay="0">
                        <p:tgtEl>
                          <p14:bmkTgt spid="2" bmkName="Outlook_RecallReplace_m100:01:52.4"/>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4"/>
                                            </p:tgtEl>
                                            <p:attrNameLst>
                                              <p:attrName>style.visibility</p:attrName>
                                            </p:attrNameLst>
                                          </p:cBhvr>
                                          <p:to>
                                            <p:strVal val="visible"/>
                                          </p:to>
                                        </p:set>
                                        <p:animEffect transition="in" filter="fade">
                                          <p:cBhvr>
                                            <p:cTn id="327" dur="200"/>
                                            <p:tgtEl>
                                              <p:spTgt spid="64"/>
                                            </p:tgtEl>
                                          </p:cBhvr>
                                        </p:animEffect>
                                      </p:childTnLst>
                                    </p:cTn>
                                  </p:par>
                                </p:childTnLst>
                              </p:cTn>
                            </p:par>
                          </p:childTnLst>
                        </p:cTn>
                      </p:par>
                    </p:childTnLst>
                  </p:cTn>
                  <p:nextCondLst>
                    <p:cond evt="onMediaBookmark" delay="0">
                      <p:tgtEl>
                        <p14:bmkTgt spid="2" bmkName="Outlook_RecallReplace_m100:01:52.4"/>
                      </p:tgtEl>
                    </p:cond>
                  </p:nextCondLst>
                </p:seq>
                <p:seq concurrent="1" nextAc="seek">
                  <p:cTn id="328" restart="whenNotActive" fill="hold" evtFilter="cancelBubble" nodeType="interactiveSeq">
                    <p:stCondLst>
                      <p:cond evt="onMediaBookmark" delay="0">
                        <p:tgtEl>
                          <p14:bmkTgt spid="2" bmkName="Outlook_RecallReplace_m100:01:56.5"/>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4"/>
                                            </p:tgtEl>
                                          </p:cBhvr>
                                        </p:animEffect>
                                        <p:set>
                                          <p:cBhvr>
                                            <p:cTn id="333"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1:56.5"/>
                      </p:tgtEl>
                    </p:cond>
                  </p:nextCondLst>
                </p:seq>
                <p:seq concurrent="1" nextAc="seek">
                  <p:cTn id="334" restart="whenNotActive" fill="hold" evtFilter="cancelBubble" nodeType="interactiveSeq">
                    <p:stCondLst>
                      <p:cond evt="onMediaBookmark" delay="0">
                        <p:tgtEl>
                          <p14:bmkTgt spid="2" bmkName="Outlook_RecallReplace_m100:01:56.6"/>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5"/>
                                            </p:tgtEl>
                                            <p:attrNameLst>
                                              <p:attrName>style.visibility</p:attrName>
                                            </p:attrNameLst>
                                          </p:cBhvr>
                                          <p:to>
                                            <p:strVal val="visible"/>
                                          </p:to>
                                        </p:set>
                                        <p:animEffect transition="in" filter="fade">
                                          <p:cBhvr>
                                            <p:cTn id="339" dur="200"/>
                                            <p:tgtEl>
                                              <p:spTgt spid="65"/>
                                            </p:tgtEl>
                                          </p:cBhvr>
                                        </p:animEffect>
                                      </p:childTnLst>
                                    </p:cTn>
                                  </p:par>
                                </p:childTnLst>
                              </p:cTn>
                            </p:par>
                          </p:childTnLst>
                        </p:cTn>
                      </p:par>
                    </p:childTnLst>
                  </p:cTn>
                  <p:nextCondLst>
                    <p:cond evt="onMediaBookmark" delay="0">
                      <p:tgtEl>
                        <p14:bmkTgt spid="2" bmkName="Outlook_RecallReplace_m100:01:56.6"/>
                      </p:tgtEl>
                    </p:cond>
                  </p:nextCondLst>
                </p:seq>
                <p:seq concurrent="1" nextAc="seek">
                  <p:cTn id="340" restart="whenNotActive" fill="hold" evtFilter="cancelBubble" nodeType="interactiveSeq">
                    <p:stCondLst>
                      <p:cond evt="onMediaBookmark" delay="0">
                        <p:tgtEl>
                          <p14:bmkTgt spid="2" bmkName="Outlook_RecallReplace_m100:02:00.6"/>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5"/>
                                            </p:tgtEl>
                                          </p:cBhvr>
                                        </p:animEffect>
                                        <p:set>
                                          <p:cBhvr>
                                            <p:cTn id="345"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2:00.6"/>
                      </p:tgtEl>
                    </p:cond>
                  </p:nextCondLst>
                </p:seq>
                <p:seq concurrent="1" nextAc="seek">
                  <p:cTn id="346" restart="whenNotActive" fill="hold" evtFilter="cancelBubble" nodeType="interactiveSeq">
                    <p:stCondLst>
                      <p:cond evt="onMediaBookmark" delay="0">
                        <p:tgtEl>
                          <p14:bmkTgt spid="2" bmkName="Outlook_RecallReplace_m100:02:00.7"/>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6"/>
                                            </p:tgtEl>
                                            <p:attrNameLst>
                                              <p:attrName>style.visibility</p:attrName>
                                            </p:attrNameLst>
                                          </p:cBhvr>
                                          <p:to>
                                            <p:strVal val="visible"/>
                                          </p:to>
                                        </p:set>
                                        <p:animEffect transition="in" filter="fade">
                                          <p:cBhvr>
                                            <p:cTn id="351" dur="200"/>
                                            <p:tgtEl>
                                              <p:spTgt spid="66"/>
                                            </p:tgtEl>
                                          </p:cBhvr>
                                        </p:animEffect>
                                      </p:childTnLst>
                                    </p:cTn>
                                  </p:par>
                                </p:childTnLst>
                              </p:cTn>
                            </p:par>
                          </p:childTnLst>
                        </p:cTn>
                      </p:par>
                    </p:childTnLst>
                  </p:cTn>
                  <p:nextCondLst>
                    <p:cond evt="onMediaBookmark" delay="0">
                      <p:tgtEl>
                        <p14:bmkTgt spid="2" bmkName="Outlook_RecallReplace_m100:02:00.7"/>
                      </p:tgtEl>
                    </p:cond>
                  </p:nextCondLst>
                </p:seq>
                <p:seq concurrent="1" nextAc="seek">
                  <p:cTn id="352" restart="whenNotActive" fill="hold" evtFilter="cancelBubble" nodeType="interactiveSeq">
                    <p:stCondLst>
                      <p:cond evt="onMediaBookmark" delay="0">
                        <p:tgtEl>
                          <p14:bmkTgt spid="2" bmkName="Outlook_RecallReplace_m100:02:08.8"/>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6"/>
                                            </p:tgtEl>
                                          </p:cBhvr>
                                        </p:animEffect>
                                        <p:set>
                                          <p:cBhvr>
                                            <p:cTn id="357"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2:08.8"/>
                      </p:tgtEl>
                    </p:cond>
                  </p:nextCondLst>
                </p:seq>
                <p:seq concurrent="1" nextAc="seek">
                  <p:cTn id="358" restart="whenNotActive" fill="hold" evtFilter="cancelBubble" nodeType="interactiveSeq">
                    <p:stCondLst>
                      <p:cond evt="onMediaBookmark" delay="0">
                        <p:tgtEl>
                          <p14:bmkTgt spid="2" bmkName="Outlook_RecallReplace_m100:02:08.9"/>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7"/>
                                            </p:tgtEl>
                                            <p:attrNameLst>
                                              <p:attrName>style.visibility</p:attrName>
                                            </p:attrNameLst>
                                          </p:cBhvr>
                                          <p:to>
                                            <p:strVal val="visible"/>
                                          </p:to>
                                        </p:set>
                                        <p:animEffect transition="in" filter="fade">
                                          <p:cBhvr>
                                            <p:cTn id="363" dur="200"/>
                                            <p:tgtEl>
                                              <p:spTgt spid="67"/>
                                            </p:tgtEl>
                                          </p:cBhvr>
                                        </p:animEffect>
                                      </p:childTnLst>
                                    </p:cTn>
                                  </p:par>
                                </p:childTnLst>
                              </p:cTn>
                            </p:par>
                          </p:childTnLst>
                        </p:cTn>
                      </p:par>
                    </p:childTnLst>
                  </p:cTn>
                  <p:nextCondLst>
                    <p:cond evt="onMediaBookmark" delay="0">
                      <p:tgtEl>
                        <p14:bmkTgt spid="2" bmkName="Outlook_RecallReplace_m100:02:08.9"/>
                      </p:tgtEl>
                    </p:cond>
                  </p:nextCondLst>
                </p:seq>
                <p:seq concurrent="1" nextAc="seek">
                  <p:cTn id="364" restart="whenNotActive" fill="hold" evtFilter="cancelBubble" nodeType="interactiveSeq">
                    <p:stCondLst>
                      <p:cond evt="onMediaBookmark" delay="0">
                        <p:tgtEl>
                          <p14:bmkTgt spid="2" bmkName="Outlook_RecallReplace_m100:02:14.9"/>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7"/>
                                            </p:tgtEl>
                                          </p:cBhvr>
                                        </p:animEffect>
                                        <p:set>
                                          <p:cBhvr>
                                            <p:cTn id="369"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2:14.9"/>
                      </p:tgtEl>
                    </p:cond>
                  </p:nextCondLst>
                </p:seq>
                <p:seq concurrent="1" nextAc="seek">
                  <p:cTn id="370" restart="whenNotActive" fill="hold" evtFilter="cancelBubble" nodeType="interactiveSeq">
                    <p:stCondLst>
                      <p:cond evt="onMediaBookmark" delay="0">
                        <p:tgtEl>
                          <p14:bmkTgt spid="2" bmkName="Outlook_RecallReplace_m100:02:15.0"/>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8"/>
                                            </p:tgtEl>
                                            <p:attrNameLst>
                                              <p:attrName>style.visibility</p:attrName>
                                            </p:attrNameLst>
                                          </p:cBhvr>
                                          <p:to>
                                            <p:strVal val="visible"/>
                                          </p:to>
                                        </p:set>
                                        <p:animEffect transition="in" filter="fade">
                                          <p:cBhvr>
                                            <p:cTn id="375" dur="200"/>
                                            <p:tgtEl>
                                              <p:spTgt spid="68"/>
                                            </p:tgtEl>
                                          </p:cBhvr>
                                        </p:animEffect>
                                      </p:childTnLst>
                                    </p:cTn>
                                  </p:par>
                                </p:childTnLst>
                              </p:cTn>
                            </p:par>
                          </p:childTnLst>
                        </p:cTn>
                      </p:par>
                    </p:childTnLst>
                  </p:cTn>
                  <p:nextCondLst>
                    <p:cond evt="onMediaBookmark" delay="0">
                      <p:tgtEl>
                        <p14:bmkTgt spid="2" bmkName="Outlook_RecallReplace_m100:02:15.0"/>
                      </p:tgtEl>
                    </p:cond>
                  </p:nextCondLst>
                </p:seq>
                <p:seq concurrent="1" nextAc="seek">
                  <p:cTn id="376" restart="whenNotActive" fill="hold" evtFilter="cancelBubble" nodeType="interactiveSeq">
                    <p:stCondLst>
                      <p:cond evt="onMediaBookmark" delay="0">
                        <p:tgtEl>
                          <p14:bmkTgt spid="2" bmkName="Outlook_RecallReplace_m100:02:17.9"/>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8"/>
                                            </p:tgtEl>
                                          </p:cBhvr>
                                        </p:animEffect>
                                        <p:set>
                                          <p:cBhvr>
                                            <p:cTn id="381"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2:17.9"/>
                      </p:tgtEl>
                    </p:cond>
                  </p:nextCondLst>
                </p:seq>
                <p:seq concurrent="1" nextAc="seek">
                  <p:cTn id="382" restart="whenNotActive" fill="hold" evtFilter="cancelBubble" nodeType="interactiveSeq">
                    <p:stCondLst>
                      <p:cond evt="onMediaBookmark" delay="0">
                        <p:tgtEl>
                          <p14:bmkTgt spid="2" bmkName="Outlook_RecallReplace_m100:02:18.0"/>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9"/>
                                            </p:tgtEl>
                                            <p:attrNameLst>
                                              <p:attrName>style.visibility</p:attrName>
                                            </p:attrNameLst>
                                          </p:cBhvr>
                                          <p:to>
                                            <p:strVal val="visible"/>
                                          </p:to>
                                        </p:set>
                                        <p:animEffect transition="in" filter="fade">
                                          <p:cBhvr>
                                            <p:cTn id="387" dur="200"/>
                                            <p:tgtEl>
                                              <p:spTgt spid="69"/>
                                            </p:tgtEl>
                                          </p:cBhvr>
                                        </p:animEffect>
                                      </p:childTnLst>
                                    </p:cTn>
                                  </p:par>
                                </p:childTnLst>
                              </p:cTn>
                            </p:par>
                          </p:childTnLst>
                        </p:cTn>
                      </p:par>
                    </p:childTnLst>
                  </p:cTn>
                  <p:nextCondLst>
                    <p:cond evt="onMediaBookmark" delay="0">
                      <p:tgtEl>
                        <p14:bmkTgt spid="2" bmkName="Outlook_RecallReplace_m100:02:18.0"/>
                      </p:tgtEl>
                    </p:cond>
                  </p:nextCondLst>
                </p:seq>
                <p:seq concurrent="1" nextAc="seek">
                  <p:cTn id="388" restart="whenNotActive" fill="hold" evtFilter="cancelBubble" nodeType="interactiveSeq">
                    <p:stCondLst>
                      <p:cond evt="onMediaBookmark" delay="0">
                        <p:tgtEl>
                          <p14:bmkTgt spid="2" bmkName="Outlook_RecallReplace_m100:02:21.8"/>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9"/>
                                            </p:tgtEl>
                                          </p:cBhvr>
                                        </p:animEffect>
                                        <p:set>
                                          <p:cBhvr>
                                            <p:cTn id="393"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2:21.8"/>
                      </p:tgtEl>
                    </p:cond>
                  </p:nextCondLst>
                </p:seq>
                <p:seq concurrent="1" nextAc="seek">
                  <p:cTn id="394" restart="whenNotActive" fill="hold" evtFilter="cancelBubble" nodeType="interactiveSeq">
                    <p:stCondLst>
                      <p:cond evt="onMediaBookmark" delay="0">
                        <p:tgtEl>
                          <p14:bmkTgt spid="2" bmkName="Outlook_RecallReplace_m100:02:21.9"/>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0"/>
                                            </p:tgtEl>
                                            <p:attrNameLst>
                                              <p:attrName>style.visibility</p:attrName>
                                            </p:attrNameLst>
                                          </p:cBhvr>
                                          <p:to>
                                            <p:strVal val="visible"/>
                                          </p:to>
                                        </p:set>
                                        <p:animEffect transition="in" filter="fade">
                                          <p:cBhvr>
                                            <p:cTn id="399" dur="200"/>
                                            <p:tgtEl>
                                              <p:spTgt spid="70"/>
                                            </p:tgtEl>
                                          </p:cBhvr>
                                        </p:animEffect>
                                      </p:childTnLst>
                                    </p:cTn>
                                  </p:par>
                                </p:childTnLst>
                              </p:cTn>
                            </p:par>
                          </p:childTnLst>
                        </p:cTn>
                      </p:par>
                    </p:childTnLst>
                  </p:cTn>
                  <p:nextCondLst>
                    <p:cond evt="onMediaBookmark" delay="0">
                      <p:tgtEl>
                        <p14:bmkTgt spid="2" bmkName="Outlook_RecallReplace_m100:02:21.9"/>
                      </p:tgtEl>
                    </p:cond>
                  </p:nextCondLst>
                </p:seq>
                <p:seq concurrent="1" nextAc="seek">
                  <p:cTn id="400" restart="whenNotActive" fill="hold" evtFilter="cancelBubble" nodeType="interactiveSeq">
                    <p:stCondLst>
                      <p:cond evt="onMediaBookmark" delay="0">
                        <p:tgtEl>
                          <p14:bmkTgt spid="2" bmkName="Outlook_RecallReplace_m100:02:28.7"/>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0"/>
                                            </p:tgtEl>
                                          </p:cBhvr>
                                        </p:animEffect>
                                        <p:set>
                                          <p:cBhvr>
                                            <p:cTn id="405"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2:28.7"/>
                      </p:tgtEl>
                    </p:cond>
                  </p:nextCondLst>
                </p:seq>
                <p:seq concurrent="1" nextAc="seek">
                  <p:cTn id="406" restart="whenNotActive" fill="hold" evtFilter="cancelBubble" nodeType="interactiveSeq">
                    <p:stCondLst>
                      <p:cond evt="onMediaBookmark" delay="0">
                        <p:tgtEl>
                          <p14:bmkTgt spid="2" bmkName="Outlook_RecallReplace_m100:02:28.8"/>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1"/>
                                            </p:tgtEl>
                                            <p:attrNameLst>
                                              <p:attrName>style.visibility</p:attrName>
                                            </p:attrNameLst>
                                          </p:cBhvr>
                                          <p:to>
                                            <p:strVal val="visible"/>
                                          </p:to>
                                        </p:set>
                                        <p:animEffect transition="in" filter="fade">
                                          <p:cBhvr>
                                            <p:cTn id="411" dur="200"/>
                                            <p:tgtEl>
                                              <p:spTgt spid="71"/>
                                            </p:tgtEl>
                                          </p:cBhvr>
                                        </p:animEffect>
                                      </p:childTnLst>
                                    </p:cTn>
                                  </p:par>
                                </p:childTnLst>
                              </p:cTn>
                            </p:par>
                          </p:childTnLst>
                        </p:cTn>
                      </p:par>
                    </p:childTnLst>
                  </p:cTn>
                  <p:nextCondLst>
                    <p:cond evt="onMediaBookmark" delay="0">
                      <p:tgtEl>
                        <p14:bmkTgt spid="2" bmkName="Outlook_RecallReplace_m100:02:28.8"/>
                      </p:tgtEl>
                    </p:cond>
                  </p:nextCondLst>
                </p:seq>
                <p:seq concurrent="1" nextAc="seek">
                  <p:cTn id="412" restart="whenNotActive" fill="hold" evtFilter="cancelBubble" nodeType="interactiveSeq">
                    <p:stCondLst>
                      <p:cond evt="onMediaBookmark" delay="0">
                        <p:tgtEl>
                          <p14:bmkTgt spid="2" bmkName="Outlook_RecallReplace_m100:02:31.5"/>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1"/>
                                            </p:tgtEl>
                                          </p:cBhvr>
                                        </p:animEffect>
                                        <p:set>
                                          <p:cBhvr>
                                            <p:cTn id="417"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100:02:31.5"/>
                      </p:tgtEl>
                    </p:cond>
                  </p:nextCondLst>
                </p:seq>
              </p:childTnLst>
            </p:cTn>
          </p:par>
        </p:tnLst>
        <p:bldLst>
          <p:bldP spid="13" grpId="0" animBg="1"/>
          <p:bldP spid="13" grpId="1" animBg="1"/>
          <p:bldP spid="14" grpId="0" animBg="1"/>
          <p:bldP spid="14" grpId="1" animBg="1"/>
          <p:bldP spid="15" grpId="0" animBg="1"/>
          <p:bldP spid="15" grpId="1" animBg="1"/>
          <p:bldP spid="21" grpId="0" animBg="1"/>
          <p:bldP spid="21"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edia Placeholder 34"/>
          <p:cNvSpPr>
            <a:spLocks noGrp="1"/>
          </p:cNvSpPr>
          <p:nvPr>
            <p:ph type="media" sz="quarter" idx="10"/>
          </p:nvPr>
        </p:nvSpPr>
        <p:spPr/>
      </p:sp>
      <p:pic>
        <p:nvPicPr>
          <p:cNvPr id="25" name="Media Placeholder 24">
            <a:hlinkClick r:id="rId36" action="ppaction://hlinksldjump"/>
          </p:cNvPr>
          <p:cNvPicPr>
            <a:picLocks noGrp="1"/>
          </p:cNvPicPr>
          <p:nvPr>
            <p:ph type="media" sz="quarter" idx="11"/>
          </p:nvPr>
        </p:nvPicPr>
        <p:blipFill>
          <a:blip r:embed="rId37">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38" action="ppaction://hlinksldjump"/>
          </p:cNvPr>
          <p:cNvPicPr>
            <a:picLocks noGrp="1"/>
          </p:cNvPicPr>
          <p:nvPr>
            <p:ph type="media" sz="quarter" idx="12"/>
          </p:nvPr>
        </p:nvPicPr>
        <p:blipFill>
          <a:blip r:embed="rId39">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40" action="ppaction://hlinksldjump"/>
          </p:cNvPr>
          <p:cNvPicPr>
            <a:picLocks noGrp="1"/>
          </p:cNvPicPr>
          <p:nvPr>
            <p:ph type="media" sz="quarter" idx="13"/>
          </p:nvPr>
        </p:nvPicPr>
        <p:blipFill>
          <a:blip r:embed="rId41">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42" action="ppaction://hlinksldjump"/>
          </p:cNvPr>
          <p:cNvPicPr>
            <a:picLocks noGrp="1"/>
          </p:cNvPicPr>
          <p:nvPr>
            <p:ph type="media" sz="quarter" idx="15"/>
          </p:nvPr>
        </p:nvPicPr>
        <p:blipFill>
          <a:blip r:embed="rId43">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4622999" cy="430887"/>
          </a:xfrm>
          <a:prstGeom prst="rect">
            <a:avLst/>
          </a:prstGeom>
          <a:noFill/>
        </p:spPr>
        <p:txBody>
          <a:bodyPr wrap="square" rtlCol="0">
            <a:spAutoFit/>
          </a:bodyPr>
          <a:lstStyle/>
          <a:p>
            <a:r>
              <a:rPr lang="en-US" sz="2200" dirty="0" smtClean="0">
                <a:solidFill>
                  <a:schemeClr val="bg1"/>
                </a:solidFill>
                <a:latin typeface="Segoe UI Light" pitchFamily="34" charset="0"/>
              </a:rPr>
              <a:t>Recall and replace sent messages</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44">
              <a:extLst>
                <a:ext uri="{BEBA8EAE-BF5A-486C-A8C5-ECC9F3942E4B}">
                  <a14:imgProps xmlns:a14="http://schemas.microsoft.com/office/drawing/2010/main">
                    <a14:imgLayer r:embed="rId45">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36" name="Picture 35">
            <a:hlinkClick r:id="" action="ppaction://hlinkshowjump?jump=nextslide"/>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8" name="Picture 37">
            <a:hlinkClick r:id="" action="ppaction://hlinkshowjump?jump=previousslide"/>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pic>
        <p:nvPicPr>
          <p:cNvPr id="31" name="Media Placeholder 24">
            <a:hlinkClick r:id="rId36" action="ppaction://hlinksldjump"/>
          </p:cNvPr>
          <p:cNvPicPr>
            <a:picLocks/>
          </p:cNvPicPr>
          <p:nvPr/>
        </p:nvPicPr>
        <p:blipFill>
          <a:blip r:embed="rId37">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34" name="Media Placeholder 23">
            <a:hlinkClick r:id="rId38" action="ppaction://hlinksldjump"/>
          </p:cNvPr>
          <p:cNvPicPr>
            <a:picLocks/>
          </p:cNvPicPr>
          <p:nvPr/>
        </p:nvPicPr>
        <p:blipFill>
          <a:blip r:embed="rId39">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39" name="Media Placeholder 22">
            <a:hlinkClick r:id="rId40" action="ppaction://hlinksldjump"/>
          </p:cNvPr>
          <p:cNvPicPr>
            <a:picLocks/>
          </p:cNvPicPr>
          <p:nvPr/>
        </p:nvPicPr>
        <p:blipFill>
          <a:blip r:embed="rId41">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Outlook_RecallReplace_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Outlook_RecallReplace_m200:00:00.5" time="533"/>
                    <p14:bmk name="Outlook_RecallReplace_m200:00:06.2" time="6200"/>
                    <p14:bmk name="Outlook_RecallReplace_m200:00:06.3" time="6300"/>
                    <p14:bmk name="Outlook_RecallReplace_m200:00:11.1" time="11100"/>
                    <p14:bmk name="Outlook_RecallReplace_m200:00:11.2" time="11200"/>
                    <p14:bmk name="Outlook_RecallReplace_m200:00:14.5" time="14500"/>
                    <p14:bmk name="Outlook_RecallReplace_m200:00:14.6" time="14600"/>
                    <p14:bmk name="Outlook_RecallReplace_m200:00:20.9" time="20967"/>
                    <p14:bmk name="Outlook_RecallReplace_m200:00:21.0" time="21067"/>
                    <p14:bmk name="Outlook_RecallReplace_m200:00:27.2" time="27233"/>
                    <p14:bmk name="Outlook_RecallReplace_m200:00:27.3" time="27333"/>
                    <p14:bmk name="Outlook_RecallReplace_m200:00:37.1" time="37133"/>
                    <p14:bmk name="Outlook_RecallReplace_m200:00:37.2" time="37233"/>
                    <p14:bmk name="Outlook_RecallReplace_m200:00:40.7" time="40767"/>
                    <p14:bmk name="Outlook_RecallReplace_m200:00:40.8" time="40867"/>
                    <p14:bmk name="Outlook_RecallReplace_m200:00:45.6" time="45633"/>
                    <p14:bmk name="Outlook_RecallReplace_m200:00:45.7" time="45733"/>
                    <p14:bmk name="Outlook_RecallReplace_m200:00:48.8" time="48833"/>
                    <p14:bmk name="Outlook_RecallReplace_m200:00:48.9" time="48933"/>
                    <p14:bmk name="Outlook_RecallReplace_m200:00:51.5" time="51567"/>
                    <p14:bmk name="Outlook_RecallReplace_m200:00:51.6" time="51667"/>
                    <p14:bmk name="Outlook_RecallReplace_m200:00:56.9" time="56967"/>
                    <p14:bmk name="Outlook_RecallReplace_m200:00:57.0" time="57067"/>
                    <p14:bmk name="Outlook_RecallReplace_m200:01:02.5" time="62500"/>
                    <p14:bmk name="Outlook_RecallReplace_m200:01:02.6" time="62600"/>
                    <p14:bmk name="Outlook_RecallReplace_m200:01:05.9" time="65967"/>
                    <p14:bmk name="Outlook_RecallReplace_m200:01:06.0" time="66067"/>
                    <p14:bmk name="Outlook_RecallReplace_m200:01:09.4" time="69433"/>
                    <p14:bmk name="Outlook_RecallReplace_m200:01:09.5" time="69533"/>
                    <p14:bmk name="Outlook_RecallReplace_m200:01:12.6" time="72667"/>
                    <p14:bmk name="Outlook_RecallReplace_m200:01:12.7" time="72767"/>
                    <p14:bmk name="Outlook_RecallReplace_m200:01:17.5" time="77500"/>
                    <p14:bmk name="Outlook_RecallReplace_m200:01:17.6" time="77600"/>
                    <p14:bmk name="Outlook_RecallReplace_m200:01:21.4" time="81467"/>
                    <p14:bmk name="Outlook_RecallReplace_m200:01:21.5" time="81567"/>
                    <p14:bmk name="Outlook_RecallReplace_m200:01:26.6" time="86633"/>
                    <p14:bmk name="Outlook_RecallReplace_m200:01:26.7" time="86733"/>
                    <p14:bmk name="Outlook_RecallReplace_m200:01:34.4" time="94467"/>
                    <p14:bmk name="Outlook_RecallReplace_m200:01:34.5" time="94567"/>
                    <p14:bmk name="Outlook_RecallReplace_m200:01:38.5" time="98500"/>
                    <p14:bmk name="Outlook_RecallReplace_m200:01:38.6" time="98600"/>
                    <p14:bmk name="Outlook_RecallReplace_m200:01:44.5" time="104567"/>
                    <p14:bmk name="Outlook_RecallReplace_m200:01:44.6" time="104667"/>
                    <p14:bmk name="Outlook_RecallReplace_m200:01:51.8" time="111800"/>
                    <p14:bmk name="Outlook_RecallReplace_m200:01:51.9" time="111900"/>
                    <p14:bmk name="Outlook_RecallReplace_m200:01:59.0" time="119000"/>
                    <p14:bmk name="Outlook_RecallReplace_m200:01:59.1" time="119100"/>
                    <p14:bmk name="Outlook_RecallReplace_m200:02:04.0" time="124033"/>
                    <p14:bmk name="Outlook_RecallReplace_m200:02:04.1" time="124133"/>
                    <p14:bmk name="Outlook_RecallReplace_m200:02:10.7" time="130700"/>
                    <p14:bmk name="Outlook_RecallReplace_m200:02:10.8" time="130800"/>
                    <p14:bmk name="Outlook_RecallReplace_m200:02:17.4" time="137467"/>
                    <p14:bmk name="Outlook_RecallReplace_m200:02:17.5" time="137567"/>
                    <p14:bmk name="Outlook_RecallReplace_m200:02:21.6" time="141633"/>
                    <p14:bmk name="Outlook_RecallReplace_m200:02:21.7" time="141733"/>
                    <p14:bmk name="Outlook_RecallReplace_m200:02:25.3" time="145333"/>
                    <p14:bmk name="Outlook_RecallReplace_m200:02:25.4" time="145433"/>
                    <p14:bmk name="Outlook_RecallReplace_m200:02:31.0" time="151000"/>
                    <p14:bmk name="Outlook_RecallReplace_m200:02:31.1" time="151100"/>
                    <p14:bmk name="Outlook_RecallReplace_m200:02:35.9" time="155967"/>
                    <p14:bmk name="Outlook_RecallReplace_m200:02:36.0" time="156067"/>
                    <p14:bmk name="Outlook_RecallReplace_m200:02:39.5" time="159533"/>
                  </p14:bmkLst>
                </p14:media>
              </p:ext>
            </p:extLst>
          </p:nvPr>
        </p:nvPicPr>
        <p:blipFill>
          <a:blip r:embed="rId48"/>
          <a:stretch>
            <a:fillRect/>
          </a:stretch>
        </p:blipFill>
        <p:spPr>
          <a:xfrm>
            <a:off x="1235075" y="1042988"/>
            <a:ext cx="10515600" cy="5915025"/>
          </a:xfrm>
        </p:spPr>
      </p:pic>
      <p:pic>
        <p:nvPicPr>
          <p:cNvPr id="43" name="Media Placeholder 5">
            <a:hlinkClick r:id="rId49" action="ppaction://hlinksldjump"/>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197493" y="8495913"/>
            <a:ext cx="1115476" cy="627836"/>
          </a:xfrm>
          <a:prstGeom prst="rect">
            <a:avLst/>
          </a:prstGeom>
        </p:spPr>
      </p:pic>
      <p:sp>
        <p:nvSpPr>
          <p:cNvPr id="37" name="Rectangle 36">
            <a:hlinkClick r:id="rId49" action="ppaction://hlinksldjump"/>
          </p:cNvPr>
          <p:cNvSpPr/>
          <p:nvPr/>
        </p:nvSpPr>
        <p:spPr>
          <a:xfrm>
            <a:off x="3188303" y="8490307"/>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Recall or replace</a:t>
            </a:r>
          </a:p>
        </p:txBody>
      </p:sp>
      <p:sp>
        <p:nvSpPr>
          <p:cNvPr id="45"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Resend</a:t>
            </a:r>
            <a:endParaRPr lang="en-US" sz="1100" dirty="0">
              <a:solidFill>
                <a:schemeClr val="bg1"/>
              </a:solidFill>
              <a:latin typeface="Segoe UI Light" pitchFamily="34" charset="0"/>
            </a:endParaRPr>
          </a:p>
        </p:txBody>
      </p:sp>
      <p:sp>
        <p:nvSpPr>
          <p:cNvPr id="46" name="TextBox 45"/>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2:34</a:t>
            </a:r>
            <a:endParaRPr lang="en-US" sz="1000" dirty="0">
              <a:solidFill>
                <a:schemeClr val="bg1"/>
              </a:solidFill>
              <a:latin typeface="Segoe UI Light" pitchFamily="34" charset="0"/>
            </a:endParaRPr>
          </a:p>
        </p:txBody>
      </p:sp>
      <p:sp>
        <p:nvSpPr>
          <p:cNvPr id="47" name="TextBox 46"/>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2:41</a:t>
            </a:r>
            <a:endParaRPr lang="en-US" sz="1000" dirty="0">
              <a:solidFill>
                <a:schemeClr val="bg1"/>
              </a:solidFill>
              <a:latin typeface="Segoe UI Light" pitchFamily="34" charset="0"/>
            </a:endParaRPr>
          </a:p>
        </p:txBody>
      </p:sp>
      <p:sp>
        <p:nvSpPr>
          <p:cNvPr id="5" name="Outlook_RecallReplace_m2Youknowthat00:00:00.5-00:00:06.2"/>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know that a message recall works if you receive a positive confirmation message.</a:t>
            </a:r>
            <a:endParaRPr lang="en-US" sz="1800">
              <a:solidFill>
                <a:srgbClr val="FFFFFF"/>
              </a:solidFill>
              <a:latin typeface="Segoe UI Light"/>
            </a:endParaRPr>
          </a:p>
        </p:txBody>
      </p:sp>
      <p:sp>
        <p:nvSpPr>
          <p:cNvPr id="6" name="Outlook_RecallReplace_m2Butifyour00:00:06.3-00:00:11.1"/>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if your confirmation shows that the recall failed or you don't receive a confirmation at all,</a:t>
            </a:r>
            <a:endParaRPr lang="en-US" sz="1800">
              <a:solidFill>
                <a:srgbClr val="FFFFFF"/>
              </a:solidFill>
              <a:latin typeface="Segoe UI Light"/>
            </a:endParaRPr>
          </a:p>
        </p:txBody>
      </p:sp>
      <p:sp>
        <p:nvSpPr>
          <p:cNvPr id="7" name="Outlook_RecallReplace_m2thenit'sa00:00:11.2-00:00:14.5"/>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it's a safe bet that your original email was not deleted.</a:t>
            </a:r>
            <a:endParaRPr lang="en-US" sz="1800">
              <a:solidFill>
                <a:srgbClr val="FFFFFF"/>
              </a:solidFill>
              <a:latin typeface="Segoe UI Light"/>
            </a:endParaRPr>
          </a:p>
        </p:txBody>
      </p:sp>
      <p:sp>
        <p:nvSpPr>
          <p:cNvPr id="12" name="Outlook_RecallReplace_m2Sowhatdo00:00:14.6-00:00:20.9"/>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what do you do if you can't recall a message? Try resending it with changes. Here's how that works.</a:t>
            </a:r>
            <a:endParaRPr lang="en-US" sz="1800">
              <a:solidFill>
                <a:srgbClr val="FFFFFF"/>
              </a:solidFill>
              <a:latin typeface="Segoe UI Light"/>
            </a:endParaRPr>
          </a:p>
        </p:txBody>
      </p:sp>
      <p:sp>
        <p:nvSpPr>
          <p:cNvPr id="13" name="Outlook_RecallReplace_m2ClickSentItems00:00:21.0-00:00:27.2"/>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Sent Items in your folder list. Then, open the mail you want to resend.</a:t>
            </a:r>
            <a:endParaRPr lang="en-US" sz="1800">
              <a:solidFill>
                <a:srgbClr val="FFFFFF"/>
              </a:solidFill>
              <a:latin typeface="Segoe UI Light"/>
            </a:endParaRPr>
          </a:p>
        </p:txBody>
      </p:sp>
      <p:sp>
        <p:nvSpPr>
          <p:cNvPr id="14" name="Outlook_RecallReplace_m2Gotothe00:00:27.3-00:00:37.1"/>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Go to the Backstage. And with Info selected, click Resend or Recall, and click Resend This Message.</a:t>
            </a:r>
            <a:endParaRPr lang="en-US" sz="1800">
              <a:solidFill>
                <a:srgbClr val="FFFFFF"/>
              </a:solidFill>
              <a:latin typeface="Segoe UI Light"/>
            </a:endParaRPr>
          </a:p>
        </p:txBody>
      </p:sp>
      <p:sp>
        <p:nvSpPr>
          <p:cNvPr id="15" name="Outlook_RecallReplace_m2Youroriginalemail00:00:37.2-00:00:40.7"/>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Your original email opens with a Send button.</a:t>
            </a:r>
            <a:endParaRPr lang="en-US" sz="1800">
              <a:solidFill>
                <a:srgbClr val="FFFFFF"/>
              </a:solidFill>
              <a:latin typeface="Segoe UI Light"/>
            </a:endParaRPr>
          </a:p>
        </p:txBody>
      </p:sp>
      <p:sp>
        <p:nvSpPr>
          <p:cNvPr id="20" name="Outlook_RecallReplace_m2Nowyoucan00:00:40.8-00:00:45.6"/>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 can rewrite the message, correct your mistakes or add the parts you forgot about.</a:t>
            </a:r>
            <a:endParaRPr lang="en-US" sz="1800">
              <a:solidFill>
                <a:srgbClr val="FFFFFF"/>
              </a:solidFill>
              <a:latin typeface="Segoe UI Light"/>
            </a:endParaRPr>
          </a:p>
        </p:txBody>
      </p:sp>
      <p:sp>
        <p:nvSpPr>
          <p:cNvPr id="21" name="Outlook_RecallReplace_m2Youmayalso00:00:45.7-00:00:48.8"/>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may also want to explain why you are resending it.</a:t>
            </a:r>
            <a:endParaRPr lang="en-US" sz="1800">
              <a:solidFill>
                <a:srgbClr val="FFFFFF"/>
              </a:solidFill>
              <a:latin typeface="Segoe UI Light"/>
            </a:endParaRPr>
          </a:p>
        </p:txBody>
      </p:sp>
      <p:sp>
        <p:nvSpPr>
          <p:cNvPr id="48" name="Outlook_RecallReplace_m2Then,clickSend.00:00:48.9-00:00:51.5"/>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click Send.</a:t>
            </a:r>
            <a:endParaRPr lang="en-US" sz="1800">
              <a:solidFill>
                <a:srgbClr val="FFFFFF"/>
              </a:solidFill>
              <a:latin typeface="Segoe UI Light"/>
            </a:endParaRPr>
          </a:p>
        </p:txBody>
      </p:sp>
      <p:sp>
        <p:nvSpPr>
          <p:cNvPr id="49" name="Outlook_RecallReplace_m2Yourrecipientsnow00:00:51.6-00:00:56.9"/>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Your recipients now have two messages from you – the original and the resent message.</a:t>
            </a:r>
            <a:endParaRPr lang="en-US" sz="1800">
              <a:solidFill>
                <a:srgbClr val="FFFFFF"/>
              </a:solidFill>
              <a:latin typeface="Segoe UI Light"/>
            </a:endParaRPr>
          </a:p>
        </p:txBody>
      </p:sp>
      <p:sp>
        <p:nvSpPr>
          <p:cNvPr id="50" name="Outlook_RecallReplace_m2Youshouldtry00:00:57.0-00:01:02.5"/>
          <p:cNvSpPr txBox="1"/>
          <p:nvPr>
            <p:custDataLst>
              <p:tags r:id="rId15"/>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should try to resend a message as soon as possible so the two messages are close together in the mail list.</a:t>
            </a:r>
            <a:endParaRPr lang="en-US" sz="1800">
              <a:solidFill>
                <a:srgbClr val="FFFFFF"/>
              </a:solidFill>
              <a:latin typeface="Segoe UI Light"/>
            </a:endParaRPr>
          </a:p>
        </p:txBody>
      </p:sp>
      <p:sp>
        <p:nvSpPr>
          <p:cNvPr id="51" name="Outlook_RecallReplace_m2Thiswillmake00:01:02.6-00:01:05.9"/>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will make it less confusing for the recipients.</a:t>
            </a:r>
            <a:endParaRPr lang="en-US" sz="1800">
              <a:solidFill>
                <a:srgbClr val="FFFFFF"/>
              </a:solidFill>
              <a:latin typeface="Segoe UI Light"/>
            </a:endParaRPr>
          </a:p>
        </p:txBody>
      </p:sp>
      <p:sp>
        <p:nvSpPr>
          <p:cNvPr id="52" name="Outlook_RecallReplace_m2Resendingdoesn’tgo00:01:06.0-00:01:09.4"/>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Resending doesn’t go as far as recalling does to correct mistakes,</a:t>
            </a:r>
            <a:endParaRPr lang="en-US" sz="1800">
              <a:solidFill>
                <a:srgbClr val="FFFFFF"/>
              </a:solidFill>
              <a:latin typeface="Segoe UI Light"/>
            </a:endParaRPr>
          </a:p>
        </p:txBody>
      </p:sp>
      <p:sp>
        <p:nvSpPr>
          <p:cNvPr id="53" name="Outlook_RecallReplace_m2butit'sa00:01:09.5-00:01:12.6"/>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it's a good alternative, and it always works.</a:t>
            </a:r>
            <a:endParaRPr lang="en-US" sz="1800">
              <a:solidFill>
                <a:srgbClr val="FFFFFF"/>
              </a:solidFill>
              <a:latin typeface="Segoe UI Light"/>
            </a:endParaRPr>
          </a:p>
        </p:txBody>
      </p:sp>
      <p:sp>
        <p:nvSpPr>
          <p:cNvPr id="54" name="Outlook_RecallReplace_m2It'softenthe00:01:12.7-00:01:17.5"/>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often the best choice, because it works with any email system, anytime.</a:t>
            </a:r>
            <a:endParaRPr lang="en-US" sz="1800">
              <a:solidFill>
                <a:srgbClr val="FFFFFF"/>
              </a:solidFill>
              <a:latin typeface="Segoe UI Light"/>
            </a:endParaRPr>
          </a:p>
        </p:txBody>
      </p:sp>
      <p:sp>
        <p:nvSpPr>
          <p:cNvPr id="55" name="Outlook_RecallReplace_m2Replaceisreally00:01:17.6-00:01:21.4"/>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Replace is really a combination of recall and resend –</a:t>
            </a:r>
            <a:endParaRPr lang="en-US" sz="1800">
              <a:solidFill>
                <a:srgbClr val="FFFFFF"/>
              </a:solidFill>
              <a:latin typeface="Segoe UI Light"/>
            </a:endParaRPr>
          </a:p>
        </p:txBody>
      </p:sp>
      <p:sp>
        <p:nvSpPr>
          <p:cNvPr id="56" name="Outlook_RecallReplace_m2itattemptsto00:01:21.5-00:01:26.6"/>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attempts to recall the original message as well as send a message to replace it.</a:t>
            </a:r>
            <a:endParaRPr lang="en-US" sz="1800">
              <a:solidFill>
                <a:srgbClr val="FFFFFF"/>
              </a:solidFill>
              <a:latin typeface="Segoe UI Light"/>
            </a:endParaRPr>
          </a:p>
        </p:txBody>
      </p:sp>
      <p:sp>
        <p:nvSpPr>
          <p:cNvPr id="57" name="Outlook_RecallReplace_m2So,ifyou00:01:26.7-00:01:34.4"/>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if you try replace and the recall process fails, the recipients will still receive your edited message.</a:t>
            </a:r>
            <a:endParaRPr lang="en-US" sz="1800">
              <a:solidFill>
                <a:srgbClr val="FFFFFF"/>
              </a:solidFill>
              <a:latin typeface="Segoe UI Light"/>
            </a:endParaRPr>
          </a:p>
        </p:txBody>
      </p:sp>
      <p:sp>
        <p:nvSpPr>
          <p:cNvPr id="58" name="Outlook_RecallReplace_m2Herearesome00:01:34.5-00:01:38.5"/>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 are some other things to think about when using recall or replace.</a:t>
            </a:r>
            <a:endParaRPr lang="en-US" sz="1800">
              <a:solidFill>
                <a:srgbClr val="FFFFFF"/>
              </a:solidFill>
              <a:latin typeface="Segoe UI Light"/>
            </a:endParaRPr>
          </a:p>
        </p:txBody>
      </p:sp>
      <p:sp>
        <p:nvSpPr>
          <p:cNvPr id="59" name="Outlook_RecallReplace_m2Amessagecannot00:01:38.6-00:01:44.5"/>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message cannot be deleted by the recall process after it has been opened or moved by a recipient.</a:t>
            </a:r>
            <a:endParaRPr lang="en-US" sz="1800">
              <a:solidFill>
                <a:srgbClr val="FFFFFF"/>
              </a:solidFill>
              <a:latin typeface="Segoe UI Light"/>
            </a:endParaRPr>
          </a:p>
        </p:txBody>
      </p:sp>
      <p:sp>
        <p:nvSpPr>
          <p:cNvPr id="60" name="Outlook_RecallReplace_m2Also,amessage00:01:44.6-00:01:51.8"/>
          <p:cNvSpPr txBox="1"/>
          <p:nvPr>
            <p:custDataLst>
              <p:tags r:id="rId25"/>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a message cannot be deleted by the recall process if the recipient's Outlook program isn't configured properly.</a:t>
            </a:r>
            <a:endParaRPr lang="en-US" sz="1800">
              <a:solidFill>
                <a:srgbClr val="FFFFFF"/>
              </a:solidFill>
              <a:latin typeface="Segoe UI Light"/>
            </a:endParaRPr>
          </a:p>
        </p:txBody>
      </p:sp>
      <p:sp>
        <p:nvSpPr>
          <p:cNvPr id="61" name="Outlook_RecallReplace_m2ToconfigureOutlook00:01:51.9-00:01:59.0"/>
          <p:cNvSpPr txBox="1"/>
          <p:nvPr>
            <p:custDataLst>
              <p:tags r:id="rId2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configure Outlook to accept a recall notice, click the File tab, and open Options.</a:t>
            </a:r>
            <a:endParaRPr lang="en-US" sz="1800">
              <a:solidFill>
                <a:srgbClr val="FFFFFF"/>
              </a:solidFill>
              <a:latin typeface="Segoe UI Light"/>
            </a:endParaRPr>
          </a:p>
        </p:txBody>
      </p:sp>
      <p:sp>
        <p:nvSpPr>
          <p:cNvPr id="62" name="Outlook_RecallReplace_m2ClickMailand00:01:59.1-00:02:04.0"/>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Mail and scroll down to the Tracking area.</a:t>
            </a:r>
            <a:endParaRPr lang="en-US" sz="1800">
              <a:solidFill>
                <a:srgbClr val="FFFFFF"/>
              </a:solidFill>
              <a:latin typeface="Segoe UI Light"/>
            </a:endParaRPr>
          </a:p>
        </p:txBody>
      </p:sp>
      <p:sp>
        <p:nvSpPr>
          <p:cNvPr id="63" name="Outlook_RecallReplace_m2Lookforthis00:02:04.1-00:02:10.7"/>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Look for this item: Automatically process meeting requests and responses to meeting requests and polls.</a:t>
            </a:r>
            <a:endParaRPr lang="en-US" sz="1800">
              <a:solidFill>
                <a:srgbClr val="FFFFFF"/>
              </a:solidFill>
              <a:latin typeface="Segoe UI Light"/>
            </a:endParaRPr>
          </a:p>
        </p:txBody>
      </p:sp>
      <p:sp>
        <p:nvSpPr>
          <p:cNvPr id="64" name="Outlook_RecallReplace_m2Thischeckbox00:02:10.8-00:02:17.4"/>
          <p:cNvSpPr txBox="1"/>
          <p:nvPr>
            <p:custDataLst>
              <p:tags r:id="rId29"/>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check box must be selected in order for Outlook to automatically delete recalled messages on a computer.</a:t>
            </a:r>
            <a:endParaRPr lang="en-US" sz="1800">
              <a:solidFill>
                <a:srgbClr val="FFFFFF"/>
              </a:solidFill>
              <a:latin typeface="Segoe UI Light"/>
            </a:endParaRPr>
          </a:p>
        </p:txBody>
      </p:sp>
      <p:sp>
        <p:nvSpPr>
          <p:cNvPr id="65" name="Outlook_RecallReplace_m2Andfinally,recall00:02:17.5-00:02:21.6"/>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finally, recall doesn’t work in the Outlook Web App.</a:t>
            </a:r>
            <a:endParaRPr lang="en-US" sz="1800">
              <a:solidFill>
                <a:srgbClr val="FFFFFF"/>
              </a:solidFill>
              <a:latin typeface="Segoe UI Light"/>
            </a:endParaRPr>
          </a:p>
        </p:txBody>
      </p:sp>
      <p:sp>
        <p:nvSpPr>
          <p:cNvPr id="66" name="Outlook_RecallReplace_m2Sofirst,don’t00:02:21.7-00:02:25.3"/>
          <p:cNvSpPr txBox="1"/>
          <p:nvPr>
            <p:custDataLst>
              <p:tags r:id="rId3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first, don’t send an email until it’s ready to go.</a:t>
            </a:r>
            <a:endParaRPr lang="en-US" sz="1800">
              <a:solidFill>
                <a:srgbClr val="FFFFFF"/>
              </a:solidFill>
              <a:latin typeface="Segoe UI Light"/>
            </a:endParaRPr>
          </a:p>
        </p:txBody>
      </p:sp>
      <p:sp>
        <p:nvSpPr>
          <p:cNvPr id="67" name="Outlook_RecallReplace_m2Butifyou00:02:25.4-00:02:31.0"/>
          <p:cNvSpPr txBox="1"/>
          <p:nvPr>
            <p:custDataLst>
              <p:tags r:id="rId3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if you do, you can try recall or replace if you and your recipients are on the same Exchange mail server,</a:t>
            </a:r>
            <a:endParaRPr lang="en-US" sz="1800">
              <a:solidFill>
                <a:srgbClr val="FFFFFF"/>
              </a:solidFill>
              <a:latin typeface="Segoe UI Light"/>
            </a:endParaRPr>
          </a:p>
        </p:txBody>
      </p:sp>
      <p:sp>
        <p:nvSpPr>
          <p:cNvPr id="68" name="Outlook_RecallReplace_m2andrunningOutlook.00:02:31.1-00:02:35.9"/>
          <p:cNvSpPr txBox="1"/>
          <p:nvPr>
            <p:custDataLst>
              <p:tags r:id="rId3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running Outlook. Otherwise, use resend.</a:t>
            </a:r>
            <a:endParaRPr lang="en-US" sz="1800">
              <a:solidFill>
                <a:srgbClr val="FFFFFF"/>
              </a:solidFill>
              <a:latin typeface="Segoe UI Light"/>
            </a:endParaRPr>
          </a:p>
        </p:txBody>
      </p:sp>
      <p:sp>
        <p:nvSpPr>
          <p:cNvPr id="69" name="Outlook_RecallReplace_m2Formoreinformation,00:02:36.0-00:02:39.5"/>
          <p:cNvSpPr txBox="1"/>
          <p:nvPr>
            <p:custDataLst>
              <p:tags r:id="rId3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check out the links in the course summary.</a:t>
            </a:r>
            <a:endParaRPr lang="en-US" sz="1800">
              <a:solidFill>
                <a:srgbClr val="FFFFFF"/>
              </a:solidFill>
              <a:latin typeface="Segoe UI Light"/>
            </a:endParaRPr>
          </a:p>
        </p:txBody>
      </p:sp>
      <p:sp useBgFill="1">
        <p:nvSpPr>
          <p:cNvPr id="17" name="CCShade"/>
          <p:cNvSpPr/>
          <p:nvPr/>
        </p:nvSpPr>
        <p:spPr>
          <a:xfrm>
            <a:off x="1124712" y="6969217"/>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70"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71" name="TextBox 70"/>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2" name="TextBox 71"/>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3" name="TextBox 72"/>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74" name="TextBox 73"/>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5" name="TextBox 74"/>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Tree>
    <p:extLst>
      <p:ext uri="{BB962C8B-B14F-4D97-AF65-F5344CB8AC3E}">
        <p14:creationId xmlns:p14="http://schemas.microsoft.com/office/powerpoint/2010/main" val="1138348317"/>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Outlook_RecallReplace_m200:00:00.5"/>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
                                            <p:tgtEl>
                                              <p:spTgt spid="5"/>
                                            </p:tgtEl>
                                          </p:cBhvr>
                                        </p:animEffect>
                                      </p:childTnLst>
                                    </p:cTn>
                                  </p:par>
                                </p:childTnLst>
                              </p:cTn>
                            </p:par>
                          </p:childTnLst>
                        </p:cTn>
                      </p:par>
                    </p:childTnLst>
                  </p:cTn>
                  <p:nextCondLst>
                    <p:cond evt="onMediaBookmark" delay="0">
                      <p:tgtEl>
                        <p14:bmkTgt spid="2" bmkName="Outlook_RecallReplace_m200:00:00.5"/>
                      </p:tgtEl>
                    </p:cond>
                  </p:nextCondLst>
                </p:seq>
                <p:seq concurrent="1" nextAc="seek">
                  <p:cTn id="28" restart="whenNotActive" fill="hold" evtFilter="cancelBubble" nodeType="interactiveSeq">
                    <p:stCondLst>
                      <p:cond evt="onMediaBookmark" delay="0">
                        <p:tgtEl>
                          <p14:bmkTgt spid="2" bmkName="Outlook_RecallReplace_m200:00:06.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5"/>
                                            </p:tgtEl>
                                          </p:cBhvr>
                                        </p:animEffect>
                                        <p:set>
                                          <p:cBhvr>
                                            <p:cTn id="33" dur="1" fill="hold">
                                              <p:stCondLst>
                                                <p:cond delay="1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06.2"/>
                      </p:tgtEl>
                    </p:cond>
                  </p:nextCondLst>
                </p:seq>
                <p:seq concurrent="1" nextAc="seek">
                  <p:cTn id="34" restart="whenNotActive" fill="hold" evtFilter="cancelBubble" nodeType="interactiveSeq">
                    <p:stCondLst>
                      <p:cond evt="onMediaBookmark" delay="0">
                        <p:tgtEl>
                          <p14:bmkTgt spid="2" bmkName="Outlook_RecallReplace_m200:00:06.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Outlook_RecallReplace_m200:00:06.3"/>
                      </p:tgtEl>
                    </p:cond>
                  </p:nextCondLst>
                </p:seq>
                <p:seq concurrent="1" nextAc="seek">
                  <p:cTn id="40" restart="whenNotActive" fill="hold" evtFilter="cancelBubble" nodeType="interactiveSeq">
                    <p:stCondLst>
                      <p:cond evt="onMediaBookmark" delay="0">
                        <p:tgtEl>
                          <p14:bmkTgt spid="2" bmkName="Outlook_RecallReplace_m200:00:11.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11.1"/>
                      </p:tgtEl>
                    </p:cond>
                  </p:nextCondLst>
                </p:seq>
                <p:seq concurrent="1" nextAc="seek">
                  <p:cTn id="46" restart="whenNotActive" fill="hold" evtFilter="cancelBubble" nodeType="interactiveSeq">
                    <p:stCondLst>
                      <p:cond evt="onMediaBookmark" delay="0">
                        <p:tgtEl>
                          <p14:bmkTgt spid="2" bmkName="Outlook_RecallReplace_m200:00:11.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Outlook_RecallReplace_m200:00:11.2"/>
                      </p:tgtEl>
                    </p:cond>
                  </p:nextCondLst>
                </p:seq>
                <p:seq concurrent="1" nextAc="seek">
                  <p:cTn id="52" restart="whenNotActive" fill="hold" evtFilter="cancelBubble" nodeType="interactiveSeq">
                    <p:stCondLst>
                      <p:cond evt="onMediaBookmark" delay="0">
                        <p:tgtEl>
                          <p14:bmkTgt spid="2" bmkName="Outlook_RecallReplace_m200:00:14.5"/>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14.5"/>
                      </p:tgtEl>
                    </p:cond>
                  </p:nextCondLst>
                </p:seq>
                <p:seq concurrent="1" nextAc="seek">
                  <p:cTn id="58" restart="whenNotActive" fill="hold" evtFilter="cancelBubble" nodeType="interactiveSeq">
                    <p:stCondLst>
                      <p:cond evt="onMediaBookmark" delay="0">
                        <p:tgtEl>
                          <p14:bmkTgt spid="2" bmkName="Outlook_RecallReplace_m200:00:14.6"/>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
                                            <p:tgtEl>
                                              <p:spTgt spid="12"/>
                                            </p:tgtEl>
                                          </p:cBhvr>
                                        </p:animEffect>
                                      </p:childTnLst>
                                    </p:cTn>
                                  </p:par>
                                </p:childTnLst>
                              </p:cTn>
                            </p:par>
                          </p:childTnLst>
                        </p:cTn>
                      </p:par>
                    </p:childTnLst>
                  </p:cTn>
                  <p:nextCondLst>
                    <p:cond evt="onMediaBookmark" delay="0">
                      <p:tgtEl>
                        <p14:bmkTgt spid="2" bmkName="Outlook_RecallReplace_m200:00:14.6"/>
                      </p:tgtEl>
                    </p:cond>
                  </p:nextCondLst>
                </p:seq>
                <p:seq concurrent="1" nextAc="seek">
                  <p:cTn id="64" restart="whenNotActive" fill="hold" evtFilter="cancelBubble" nodeType="interactiveSeq">
                    <p:stCondLst>
                      <p:cond evt="onMediaBookmark" delay="0">
                        <p:tgtEl>
                          <p14:bmkTgt spid="2" bmkName="Outlook_RecallReplace_m200:00:20.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2"/>
                                            </p:tgtEl>
                                          </p:cBhvr>
                                        </p:animEffect>
                                        <p:set>
                                          <p:cBhvr>
                                            <p:cTn id="69"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20.9"/>
                      </p:tgtEl>
                    </p:cond>
                  </p:nextCondLst>
                </p:seq>
                <p:seq concurrent="1" nextAc="seek">
                  <p:cTn id="70" restart="whenNotActive" fill="hold" evtFilter="cancelBubble" nodeType="interactiveSeq">
                    <p:stCondLst>
                      <p:cond evt="onMediaBookmark" delay="0">
                        <p:tgtEl>
                          <p14:bmkTgt spid="2" bmkName="Outlook_RecallReplace_m200:00:21.0"/>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200"/>
                                            <p:tgtEl>
                                              <p:spTgt spid="13"/>
                                            </p:tgtEl>
                                          </p:cBhvr>
                                        </p:animEffect>
                                      </p:childTnLst>
                                    </p:cTn>
                                  </p:par>
                                </p:childTnLst>
                              </p:cTn>
                            </p:par>
                          </p:childTnLst>
                        </p:cTn>
                      </p:par>
                    </p:childTnLst>
                  </p:cTn>
                  <p:nextCondLst>
                    <p:cond evt="onMediaBookmark" delay="0">
                      <p:tgtEl>
                        <p14:bmkTgt spid="2" bmkName="Outlook_RecallReplace_m200:00:21.0"/>
                      </p:tgtEl>
                    </p:cond>
                  </p:nextCondLst>
                </p:seq>
                <p:seq concurrent="1" nextAc="seek">
                  <p:cTn id="76" restart="whenNotActive" fill="hold" evtFilter="cancelBubble" nodeType="interactiveSeq">
                    <p:stCondLst>
                      <p:cond evt="onMediaBookmark" delay="0">
                        <p:tgtEl>
                          <p14:bmkTgt spid="2" bmkName="Outlook_RecallReplace_m200:00:27.2"/>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3"/>
                                            </p:tgtEl>
                                          </p:cBhvr>
                                        </p:animEffect>
                                        <p:set>
                                          <p:cBhvr>
                                            <p:cTn id="81"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27.2"/>
                      </p:tgtEl>
                    </p:cond>
                  </p:nextCondLst>
                </p:seq>
                <p:seq concurrent="1" nextAc="seek">
                  <p:cTn id="82" restart="whenNotActive" fill="hold" evtFilter="cancelBubble" nodeType="interactiveSeq">
                    <p:stCondLst>
                      <p:cond evt="onMediaBookmark" delay="0">
                        <p:tgtEl>
                          <p14:bmkTgt spid="2" bmkName="Outlook_RecallReplace_m200:00:27.3"/>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200"/>
                                            <p:tgtEl>
                                              <p:spTgt spid="14"/>
                                            </p:tgtEl>
                                          </p:cBhvr>
                                        </p:animEffect>
                                      </p:childTnLst>
                                    </p:cTn>
                                  </p:par>
                                </p:childTnLst>
                              </p:cTn>
                            </p:par>
                          </p:childTnLst>
                        </p:cTn>
                      </p:par>
                    </p:childTnLst>
                  </p:cTn>
                  <p:nextCondLst>
                    <p:cond evt="onMediaBookmark" delay="0">
                      <p:tgtEl>
                        <p14:bmkTgt spid="2" bmkName="Outlook_RecallReplace_m200:00:27.3"/>
                      </p:tgtEl>
                    </p:cond>
                  </p:nextCondLst>
                </p:seq>
                <p:seq concurrent="1" nextAc="seek">
                  <p:cTn id="88" restart="whenNotActive" fill="hold" evtFilter="cancelBubble" nodeType="interactiveSeq">
                    <p:stCondLst>
                      <p:cond evt="onMediaBookmark" delay="0">
                        <p:tgtEl>
                          <p14:bmkTgt spid="2" bmkName="Outlook_RecallReplace_m200:00:37.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4"/>
                                            </p:tgtEl>
                                          </p:cBhvr>
                                        </p:animEffect>
                                        <p:set>
                                          <p:cBhvr>
                                            <p:cTn id="93"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37.1"/>
                      </p:tgtEl>
                    </p:cond>
                  </p:nextCondLst>
                </p:seq>
                <p:seq concurrent="1" nextAc="seek">
                  <p:cTn id="94" restart="whenNotActive" fill="hold" evtFilter="cancelBubble" nodeType="interactiveSeq">
                    <p:stCondLst>
                      <p:cond evt="onMediaBookmark" delay="0">
                        <p:tgtEl>
                          <p14:bmkTgt spid="2" bmkName="Outlook_RecallReplace_m200:00:37.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00"/>
                                            <p:tgtEl>
                                              <p:spTgt spid="15"/>
                                            </p:tgtEl>
                                          </p:cBhvr>
                                        </p:animEffect>
                                      </p:childTnLst>
                                    </p:cTn>
                                  </p:par>
                                </p:childTnLst>
                              </p:cTn>
                            </p:par>
                          </p:childTnLst>
                        </p:cTn>
                      </p:par>
                    </p:childTnLst>
                  </p:cTn>
                  <p:nextCondLst>
                    <p:cond evt="onMediaBookmark" delay="0">
                      <p:tgtEl>
                        <p14:bmkTgt spid="2" bmkName="Outlook_RecallReplace_m200:00:37.2"/>
                      </p:tgtEl>
                    </p:cond>
                  </p:nextCondLst>
                </p:seq>
                <p:seq concurrent="1" nextAc="seek">
                  <p:cTn id="100" restart="whenNotActive" fill="hold" evtFilter="cancelBubble" nodeType="interactiveSeq">
                    <p:stCondLst>
                      <p:cond evt="onMediaBookmark" delay="0">
                        <p:tgtEl>
                          <p14:bmkTgt spid="2" bmkName="Outlook_RecallReplace_m200:00:40.7"/>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5"/>
                                            </p:tgtEl>
                                          </p:cBhvr>
                                        </p:animEffect>
                                        <p:set>
                                          <p:cBhvr>
                                            <p:cTn id="105"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40.7"/>
                      </p:tgtEl>
                    </p:cond>
                  </p:nextCondLst>
                </p:seq>
                <p:seq concurrent="1" nextAc="seek">
                  <p:cTn id="106" restart="whenNotActive" fill="hold" evtFilter="cancelBubble" nodeType="interactiveSeq">
                    <p:stCondLst>
                      <p:cond evt="onMediaBookmark" delay="0">
                        <p:tgtEl>
                          <p14:bmkTgt spid="2" bmkName="Outlook_RecallReplace_m200:00:40.8"/>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200"/>
                                            <p:tgtEl>
                                              <p:spTgt spid="20"/>
                                            </p:tgtEl>
                                          </p:cBhvr>
                                        </p:animEffect>
                                      </p:childTnLst>
                                    </p:cTn>
                                  </p:par>
                                </p:childTnLst>
                              </p:cTn>
                            </p:par>
                          </p:childTnLst>
                        </p:cTn>
                      </p:par>
                    </p:childTnLst>
                  </p:cTn>
                  <p:nextCondLst>
                    <p:cond evt="onMediaBookmark" delay="0">
                      <p:tgtEl>
                        <p14:bmkTgt spid="2" bmkName="Outlook_RecallReplace_m200:00:40.8"/>
                      </p:tgtEl>
                    </p:cond>
                  </p:nextCondLst>
                </p:seq>
                <p:seq concurrent="1" nextAc="seek">
                  <p:cTn id="112" restart="whenNotActive" fill="hold" evtFilter="cancelBubble" nodeType="interactiveSeq">
                    <p:stCondLst>
                      <p:cond evt="onMediaBookmark" delay="0">
                        <p:tgtEl>
                          <p14:bmkTgt spid="2" bmkName="Outlook_RecallReplace_m200:00:45.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20"/>
                                            </p:tgtEl>
                                          </p:cBhvr>
                                        </p:animEffect>
                                        <p:set>
                                          <p:cBhvr>
                                            <p:cTn id="11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45.6"/>
                      </p:tgtEl>
                    </p:cond>
                  </p:nextCondLst>
                </p:seq>
                <p:seq concurrent="1" nextAc="seek">
                  <p:cTn id="118" restart="whenNotActive" fill="hold" evtFilter="cancelBubble" nodeType="interactiveSeq">
                    <p:stCondLst>
                      <p:cond evt="onMediaBookmark" delay="0">
                        <p:tgtEl>
                          <p14:bmkTgt spid="2" bmkName="Outlook_RecallReplace_m200:00:45.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200"/>
                                            <p:tgtEl>
                                              <p:spTgt spid="21"/>
                                            </p:tgtEl>
                                          </p:cBhvr>
                                        </p:animEffect>
                                      </p:childTnLst>
                                    </p:cTn>
                                  </p:par>
                                </p:childTnLst>
                              </p:cTn>
                            </p:par>
                          </p:childTnLst>
                        </p:cTn>
                      </p:par>
                    </p:childTnLst>
                  </p:cTn>
                  <p:nextCondLst>
                    <p:cond evt="onMediaBookmark" delay="0">
                      <p:tgtEl>
                        <p14:bmkTgt spid="2" bmkName="Outlook_RecallReplace_m200:00:45.7"/>
                      </p:tgtEl>
                    </p:cond>
                  </p:nextCondLst>
                </p:seq>
                <p:seq concurrent="1" nextAc="seek">
                  <p:cTn id="124" restart="whenNotActive" fill="hold" evtFilter="cancelBubble" nodeType="interactiveSeq">
                    <p:stCondLst>
                      <p:cond evt="onMediaBookmark" delay="0">
                        <p:tgtEl>
                          <p14:bmkTgt spid="2" bmkName="Outlook_RecallReplace_m200:00:48.8"/>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1"/>
                                            </p:tgtEl>
                                          </p:cBhvr>
                                        </p:animEffect>
                                        <p:set>
                                          <p:cBhvr>
                                            <p:cTn id="12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48.8"/>
                      </p:tgtEl>
                    </p:cond>
                  </p:nextCondLst>
                </p:seq>
                <p:seq concurrent="1" nextAc="seek">
                  <p:cTn id="130" restart="whenNotActive" fill="hold" evtFilter="cancelBubble" nodeType="interactiveSeq">
                    <p:stCondLst>
                      <p:cond evt="onMediaBookmark" delay="0">
                        <p:tgtEl>
                          <p14:bmkTgt spid="2" bmkName="Outlook_RecallReplace_m200:00:48.9"/>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48"/>
                                            </p:tgtEl>
                                            <p:attrNameLst>
                                              <p:attrName>style.visibility</p:attrName>
                                            </p:attrNameLst>
                                          </p:cBhvr>
                                          <p:to>
                                            <p:strVal val="visible"/>
                                          </p:to>
                                        </p:set>
                                        <p:animEffect transition="in" filter="fade">
                                          <p:cBhvr>
                                            <p:cTn id="135" dur="200"/>
                                            <p:tgtEl>
                                              <p:spTgt spid="48"/>
                                            </p:tgtEl>
                                          </p:cBhvr>
                                        </p:animEffect>
                                      </p:childTnLst>
                                    </p:cTn>
                                  </p:par>
                                </p:childTnLst>
                              </p:cTn>
                            </p:par>
                          </p:childTnLst>
                        </p:cTn>
                      </p:par>
                    </p:childTnLst>
                  </p:cTn>
                  <p:nextCondLst>
                    <p:cond evt="onMediaBookmark" delay="0">
                      <p:tgtEl>
                        <p14:bmkTgt spid="2" bmkName="Outlook_RecallReplace_m200:00:48.9"/>
                      </p:tgtEl>
                    </p:cond>
                  </p:nextCondLst>
                </p:seq>
                <p:seq concurrent="1" nextAc="seek">
                  <p:cTn id="136" restart="whenNotActive" fill="hold" evtFilter="cancelBubble" nodeType="interactiveSeq">
                    <p:stCondLst>
                      <p:cond evt="onMediaBookmark" delay="0">
                        <p:tgtEl>
                          <p14:bmkTgt spid="2" bmkName="Outlook_RecallReplace_m200:00:51.5"/>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48"/>
                                            </p:tgtEl>
                                          </p:cBhvr>
                                        </p:animEffect>
                                        <p:set>
                                          <p:cBhvr>
                                            <p:cTn id="141"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51.5"/>
                      </p:tgtEl>
                    </p:cond>
                  </p:nextCondLst>
                </p:seq>
                <p:seq concurrent="1" nextAc="seek">
                  <p:cTn id="142" restart="whenNotActive" fill="hold" evtFilter="cancelBubble" nodeType="interactiveSeq">
                    <p:stCondLst>
                      <p:cond evt="onMediaBookmark" delay="0">
                        <p:tgtEl>
                          <p14:bmkTgt spid="2" bmkName="Outlook_RecallReplace_m200:00:51.6"/>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49"/>
                                            </p:tgtEl>
                                            <p:attrNameLst>
                                              <p:attrName>style.visibility</p:attrName>
                                            </p:attrNameLst>
                                          </p:cBhvr>
                                          <p:to>
                                            <p:strVal val="visible"/>
                                          </p:to>
                                        </p:set>
                                        <p:animEffect transition="in" filter="fade">
                                          <p:cBhvr>
                                            <p:cTn id="147" dur="200"/>
                                            <p:tgtEl>
                                              <p:spTgt spid="49"/>
                                            </p:tgtEl>
                                          </p:cBhvr>
                                        </p:animEffect>
                                      </p:childTnLst>
                                    </p:cTn>
                                  </p:par>
                                </p:childTnLst>
                              </p:cTn>
                            </p:par>
                          </p:childTnLst>
                        </p:cTn>
                      </p:par>
                    </p:childTnLst>
                  </p:cTn>
                  <p:nextCondLst>
                    <p:cond evt="onMediaBookmark" delay="0">
                      <p:tgtEl>
                        <p14:bmkTgt spid="2" bmkName="Outlook_RecallReplace_m200:00:51.6"/>
                      </p:tgtEl>
                    </p:cond>
                  </p:nextCondLst>
                </p:seq>
                <p:seq concurrent="1" nextAc="seek">
                  <p:cTn id="148" restart="whenNotActive" fill="hold" evtFilter="cancelBubble" nodeType="interactiveSeq">
                    <p:stCondLst>
                      <p:cond evt="onMediaBookmark" delay="0">
                        <p:tgtEl>
                          <p14:bmkTgt spid="2" bmkName="Outlook_RecallReplace_m200:00:56.9"/>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49"/>
                                            </p:tgtEl>
                                          </p:cBhvr>
                                        </p:animEffect>
                                        <p:set>
                                          <p:cBhvr>
                                            <p:cTn id="153"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0:56.9"/>
                      </p:tgtEl>
                    </p:cond>
                  </p:nextCondLst>
                </p:seq>
                <p:seq concurrent="1" nextAc="seek">
                  <p:cTn id="154" restart="whenNotActive" fill="hold" evtFilter="cancelBubble" nodeType="interactiveSeq">
                    <p:stCondLst>
                      <p:cond evt="onMediaBookmark" delay="0">
                        <p:tgtEl>
                          <p14:bmkTgt spid="2" bmkName="Outlook_RecallReplace_m200:00:57.0"/>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50"/>
                                            </p:tgtEl>
                                            <p:attrNameLst>
                                              <p:attrName>style.visibility</p:attrName>
                                            </p:attrNameLst>
                                          </p:cBhvr>
                                          <p:to>
                                            <p:strVal val="visible"/>
                                          </p:to>
                                        </p:set>
                                        <p:animEffect transition="in" filter="fade">
                                          <p:cBhvr>
                                            <p:cTn id="159" dur="200"/>
                                            <p:tgtEl>
                                              <p:spTgt spid="50"/>
                                            </p:tgtEl>
                                          </p:cBhvr>
                                        </p:animEffect>
                                      </p:childTnLst>
                                    </p:cTn>
                                  </p:par>
                                </p:childTnLst>
                              </p:cTn>
                            </p:par>
                          </p:childTnLst>
                        </p:cTn>
                      </p:par>
                    </p:childTnLst>
                  </p:cTn>
                  <p:nextCondLst>
                    <p:cond evt="onMediaBookmark" delay="0">
                      <p:tgtEl>
                        <p14:bmkTgt spid="2" bmkName="Outlook_RecallReplace_m200:00:57.0"/>
                      </p:tgtEl>
                    </p:cond>
                  </p:nextCondLst>
                </p:seq>
                <p:seq concurrent="1" nextAc="seek">
                  <p:cTn id="160" restart="whenNotActive" fill="hold" evtFilter="cancelBubble" nodeType="interactiveSeq">
                    <p:stCondLst>
                      <p:cond evt="onMediaBookmark" delay="0">
                        <p:tgtEl>
                          <p14:bmkTgt spid="2" bmkName="Outlook_RecallReplace_m200:01:02.5"/>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50"/>
                                            </p:tgtEl>
                                          </p:cBhvr>
                                        </p:animEffect>
                                        <p:set>
                                          <p:cBhvr>
                                            <p:cTn id="165"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02.5"/>
                      </p:tgtEl>
                    </p:cond>
                  </p:nextCondLst>
                </p:seq>
                <p:seq concurrent="1" nextAc="seek">
                  <p:cTn id="166" restart="whenNotActive" fill="hold" evtFilter="cancelBubble" nodeType="interactiveSeq">
                    <p:stCondLst>
                      <p:cond evt="onMediaBookmark" delay="0">
                        <p:tgtEl>
                          <p14:bmkTgt spid="2" bmkName="Outlook_RecallReplace_m200:01:02.6"/>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51"/>
                                            </p:tgtEl>
                                            <p:attrNameLst>
                                              <p:attrName>style.visibility</p:attrName>
                                            </p:attrNameLst>
                                          </p:cBhvr>
                                          <p:to>
                                            <p:strVal val="visible"/>
                                          </p:to>
                                        </p:set>
                                        <p:animEffect transition="in" filter="fade">
                                          <p:cBhvr>
                                            <p:cTn id="171" dur="200"/>
                                            <p:tgtEl>
                                              <p:spTgt spid="51"/>
                                            </p:tgtEl>
                                          </p:cBhvr>
                                        </p:animEffect>
                                      </p:childTnLst>
                                    </p:cTn>
                                  </p:par>
                                </p:childTnLst>
                              </p:cTn>
                            </p:par>
                          </p:childTnLst>
                        </p:cTn>
                      </p:par>
                    </p:childTnLst>
                  </p:cTn>
                  <p:nextCondLst>
                    <p:cond evt="onMediaBookmark" delay="0">
                      <p:tgtEl>
                        <p14:bmkTgt spid="2" bmkName="Outlook_RecallReplace_m200:01:02.6"/>
                      </p:tgtEl>
                    </p:cond>
                  </p:nextCondLst>
                </p:seq>
                <p:seq concurrent="1" nextAc="seek">
                  <p:cTn id="172" restart="whenNotActive" fill="hold" evtFilter="cancelBubble" nodeType="interactiveSeq">
                    <p:stCondLst>
                      <p:cond evt="onMediaBookmark" delay="0">
                        <p:tgtEl>
                          <p14:bmkTgt spid="2" bmkName="Outlook_RecallReplace_m200:01:05.9"/>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51"/>
                                            </p:tgtEl>
                                          </p:cBhvr>
                                        </p:animEffect>
                                        <p:set>
                                          <p:cBhvr>
                                            <p:cTn id="177"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05.9"/>
                      </p:tgtEl>
                    </p:cond>
                  </p:nextCondLst>
                </p:seq>
                <p:seq concurrent="1" nextAc="seek">
                  <p:cTn id="178" restart="whenNotActive" fill="hold" evtFilter="cancelBubble" nodeType="interactiveSeq">
                    <p:stCondLst>
                      <p:cond evt="onMediaBookmark" delay="0">
                        <p:tgtEl>
                          <p14:bmkTgt spid="2" bmkName="Outlook_RecallReplace_m200:01:06.0"/>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2"/>
                                            </p:tgtEl>
                                            <p:attrNameLst>
                                              <p:attrName>style.visibility</p:attrName>
                                            </p:attrNameLst>
                                          </p:cBhvr>
                                          <p:to>
                                            <p:strVal val="visible"/>
                                          </p:to>
                                        </p:set>
                                        <p:animEffect transition="in" filter="fade">
                                          <p:cBhvr>
                                            <p:cTn id="183" dur="200"/>
                                            <p:tgtEl>
                                              <p:spTgt spid="52"/>
                                            </p:tgtEl>
                                          </p:cBhvr>
                                        </p:animEffect>
                                      </p:childTnLst>
                                    </p:cTn>
                                  </p:par>
                                </p:childTnLst>
                              </p:cTn>
                            </p:par>
                          </p:childTnLst>
                        </p:cTn>
                      </p:par>
                    </p:childTnLst>
                  </p:cTn>
                  <p:nextCondLst>
                    <p:cond evt="onMediaBookmark" delay="0">
                      <p:tgtEl>
                        <p14:bmkTgt spid="2" bmkName="Outlook_RecallReplace_m200:01:06.0"/>
                      </p:tgtEl>
                    </p:cond>
                  </p:nextCondLst>
                </p:seq>
                <p:seq concurrent="1" nextAc="seek">
                  <p:cTn id="184" restart="whenNotActive" fill="hold" evtFilter="cancelBubble" nodeType="interactiveSeq">
                    <p:stCondLst>
                      <p:cond evt="onMediaBookmark" delay="0">
                        <p:tgtEl>
                          <p14:bmkTgt spid="2" bmkName="Outlook_RecallReplace_m200:01:09.4"/>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2"/>
                                            </p:tgtEl>
                                          </p:cBhvr>
                                        </p:animEffect>
                                        <p:set>
                                          <p:cBhvr>
                                            <p:cTn id="189"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09.4"/>
                      </p:tgtEl>
                    </p:cond>
                  </p:nextCondLst>
                </p:seq>
                <p:seq concurrent="1" nextAc="seek">
                  <p:cTn id="190" restart="whenNotActive" fill="hold" evtFilter="cancelBubble" nodeType="interactiveSeq">
                    <p:stCondLst>
                      <p:cond evt="onMediaBookmark" delay="0">
                        <p:tgtEl>
                          <p14:bmkTgt spid="2" bmkName="Outlook_RecallReplace_m200:01:09.5"/>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3"/>
                                            </p:tgtEl>
                                            <p:attrNameLst>
                                              <p:attrName>style.visibility</p:attrName>
                                            </p:attrNameLst>
                                          </p:cBhvr>
                                          <p:to>
                                            <p:strVal val="visible"/>
                                          </p:to>
                                        </p:set>
                                        <p:animEffect transition="in" filter="fade">
                                          <p:cBhvr>
                                            <p:cTn id="195" dur="200"/>
                                            <p:tgtEl>
                                              <p:spTgt spid="53"/>
                                            </p:tgtEl>
                                          </p:cBhvr>
                                        </p:animEffect>
                                      </p:childTnLst>
                                    </p:cTn>
                                  </p:par>
                                </p:childTnLst>
                              </p:cTn>
                            </p:par>
                          </p:childTnLst>
                        </p:cTn>
                      </p:par>
                    </p:childTnLst>
                  </p:cTn>
                  <p:nextCondLst>
                    <p:cond evt="onMediaBookmark" delay="0">
                      <p:tgtEl>
                        <p14:bmkTgt spid="2" bmkName="Outlook_RecallReplace_m200:01:09.5"/>
                      </p:tgtEl>
                    </p:cond>
                  </p:nextCondLst>
                </p:seq>
                <p:seq concurrent="1" nextAc="seek">
                  <p:cTn id="196" restart="whenNotActive" fill="hold" evtFilter="cancelBubble" nodeType="interactiveSeq">
                    <p:stCondLst>
                      <p:cond evt="onMediaBookmark" delay="0">
                        <p:tgtEl>
                          <p14:bmkTgt spid="2" bmkName="Outlook_RecallReplace_m200:01:12.6"/>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3"/>
                                            </p:tgtEl>
                                          </p:cBhvr>
                                        </p:animEffect>
                                        <p:set>
                                          <p:cBhvr>
                                            <p:cTn id="201"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12.6"/>
                      </p:tgtEl>
                    </p:cond>
                  </p:nextCondLst>
                </p:seq>
                <p:seq concurrent="1" nextAc="seek">
                  <p:cTn id="202" restart="whenNotActive" fill="hold" evtFilter="cancelBubble" nodeType="interactiveSeq">
                    <p:stCondLst>
                      <p:cond evt="onMediaBookmark" delay="0">
                        <p:tgtEl>
                          <p14:bmkTgt spid="2" bmkName="Outlook_RecallReplace_m200:01:12.7"/>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54"/>
                                            </p:tgtEl>
                                            <p:attrNameLst>
                                              <p:attrName>style.visibility</p:attrName>
                                            </p:attrNameLst>
                                          </p:cBhvr>
                                          <p:to>
                                            <p:strVal val="visible"/>
                                          </p:to>
                                        </p:set>
                                        <p:animEffect transition="in" filter="fade">
                                          <p:cBhvr>
                                            <p:cTn id="207" dur="200"/>
                                            <p:tgtEl>
                                              <p:spTgt spid="54"/>
                                            </p:tgtEl>
                                          </p:cBhvr>
                                        </p:animEffect>
                                      </p:childTnLst>
                                    </p:cTn>
                                  </p:par>
                                </p:childTnLst>
                              </p:cTn>
                            </p:par>
                          </p:childTnLst>
                        </p:cTn>
                      </p:par>
                    </p:childTnLst>
                  </p:cTn>
                  <p:nextCondLst>
                    <p:cond evt="onMediaBookmark" delay="0">
                      <p:tgtEl>
                        <p14:bmkTgt spid="2" bmkName="Outlook_RecallReplace_m200:01:12.7"/>
                      </p:tgtEl>
                    </p:cond>
                  </p:nextCondLst>
                </p:seq>
                <p:seq concurrent="1" nextAc="seek">
                  <p:cTn id="208" restart="whenNotActive" fill="hold" evtFilter="cancelBubble" nodeType="interactiveSeq">
                    <p:stCondLst>
                      <p:cond evt="onMediaBookmark" delay="0">
                        <p:tgtEl>
                          <p14:bmkTgt spid="2" bmkName="Outlook_RecallReplace_m200:01:17.5"/>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54"/>
                                            </p:tgtEl>
                                          </p:cBhvr>
                                        </p:animEffect>
                                        <p:set>
                                          <p:cBhvr>
                                            <p:cTn id="213"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17.5"/>
                      </p:tgtEl>
                    </p:cond>
                  </p:nextCondLst>
                </p:seq>
                <p:seq concurrent="1" nextAc="seek">
                  <p:cTn id="214" restart="whenNotActive" fill="hold" evtFilter="cancelBubble" nodeType="interactiveSeq">
                    <p:stCondLst>
                      <p:cond evt="onMediaBookmark" delay="0">
                        <p:tgtEl>
                          <p14:bmkTgt spid="2" bmkName="Outlook_RecallReplace_m200:01:17.6"/>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5"/>
                                            </p:tgtEl>
                                            <p:attrNameLst>
                                              <p:attrName>style.visibility</p:attrName>
                                            </p:attrNameLst>
                                          </p:cBhvr>
                                          <p:to>
                                            <p:strVal val="visible"/>
                                          </p:to>
                                        </p:set>
                                        <p:animEffect transition="in" filter="fade">
                                          <p:cBhvr>
                                            <p:cTn id="219" dur="200"/>
                                            <p:tgtEl>
                                              <p:spTgt spid="55"/>
                                            </p:tgtEl>
                                          </p:cBhvr>
                                        </p:animEffect>
                                      </p:childTnLst>
                                    </p:cTn>
                                  </p:par>
                                </p:childTnLst>
                              </p:cTn>
                            </p:par>
                          </p:childTnLst>
                        </p:cTn>
                      </p:par>
                    </p:childTnLst>
                  </p:cTn>
                  <p:nextCondLst>
                    <p:cond evt="onMediaBookmark" delay="0">
                      <p:tgtEl>
                        <p14:bmkTgt spid="2" bmkName="Outlook_RecallReplace_m200:01:17.6"/>
                      </p:tgtEl>
                    </p:cond>
                  </p:nextCondLst>
                </p:seq>
                <p:seq concurrent="1" nextAc="seek">
                  <p:cTn id="220" restart="whenNotActive" fill="hold" evtFilter="cancelBubble" nodeType="interactiveSeq">
                    <p:stCondLst>
                      <p:cond evt="onMediaBookmark" delay="0">
                        <p:tgtEl>
                          <p14:bmkTgt spid="2" bmkName="Outlook_RecallReplace_m200:01:21.4"/>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5"/>
                                            </p:tgtEl>
                                          </p:cBhvr>
                                        </p:animEffect>
                                        <p:set>
                                          <p:cBhvr>
                                            <p:cTn id="225"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21.4"/>
                      </p:tgtEl>
                    </p:cond>
                  </p:nextCondLst>
                </p:seq>
                <p:seq concurrent="1" nextAc="seek">
                  <p:cTn id="226" restart="whenNotActive" fill="hold" evtFilter="cancelBubble" nodeType="interactiveSeq">
                    <p:stCondLst>
                      <p:cond evt="onMediaBookmark" delay="0">
                        <p:tgtEl>
                          <p14:bmkTgt spid="2" bmkName="Outlook_RecallReplace_m200:01:21.5"/>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6"/>
                                            </p:tgtEl>
                                            <p:attrNameLst>
                                              <p:attrName>style.visibility</p:attrName>
                                            </p:attrNameLst>
                                          </p:cBhvr>
                                          <p:to>
                                            <p:strVal val="visible"/>
                                          </p:to>
                                        </p:set>
                                        <p:animEffect transition="in" filter="fade">
                                          <p:cBhvr>
                                            <p:cTn id="231" dur="200"/>
                                            <p:tgtEl>
                                              <p:spTgt spid="56"/>
                                            </p:tgtEl>
                                          </p:cBhvr>
                                        </p:animEffect>
                                      </p:childTnLst>
                                    </p:cTn>
                                  </p:par>
                                </p:childTnLst>
                              </p:cTn>
                            </p:par>
                          </p:childTnLst>
                        </p:cTn>
                      </p:par>
                    </p:childTnLst>
                  </p:cTn>
                  <p:nextCondLst>
                    <p:cond evt="onMediaBookmark" delay="0">
                      <p:tgtEl>
                        <p14:bmkTgt spid="2" bmkName="Outlook_RecallReplace_m200:01:21.5"/>
                      </p:tgtEl>
                    </p:cond>
                  </p:nextCondLst>
                </p:seq>
                <p:seq concurrent="1" nextAc="seek">
                  <p:cTn id="232" restart="whenNotActive" fill="hold" evtFilter="cancelBubble" nodeType="interactiveSeq">
                    <p:stCondLst>
                      <p:cond evt="onMediaBookmark" delay="0">
                        <p:tgtEl>
                          <p14:bmkTgt spid="2" bmkName="Outlook_RecallReplace_m200:01:26.6"/>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6"/>
                                            </p:tgtEl>
                                          </p:cBhvr>
                                        </p:animEffect>
                                        <p:set>
                                          <p:cBhvr>
                                            <p:cTn id="237"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26.6"/>
                      </p:tgtEl>
                    </p:cond>
                  </p:nextCondLst>
                </p:seq>
                <p:seq concurrent="1" nextAc="seek">
                  <p:cTn id="238" restart="whenNotActive" fill="hold" evtFilter="cancelBubble" nodeType="interactiveSeq">
                    <p:stCondLst>
                      <p:cond evt="onMediaBookmark" delay="0">
                        <p:tgtEl>
                          <p14:bmkTgt spid="2" bmkName="Outlook_RecallReplace_m200:01:26.7"/>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7"/>
                                            </p:tgtEl>
                                            <p:attrNameLst>
                                              <p:attrName>style.visibility</p:attrName>
                                            </p:attrNameLst>
                                          </p:cBhvr>
                                          <p:to>
                                            <p:strVal val="visible"/>
                                          </p:to>
                                        </p:set>
                                        <p:animEffect transition="in" filter="fade">
                                          <p:cBhvr>
                                            <p:cTn id="243" dur="200"/>
                                            <p:tgtEl>
                                              <p:spTgt spid="57"/>
                                            </p:tgtEl>
                                          </p:cBhvr>
                                        </p:animEffect>
                                      </p:childTnLst>
                                    </p:cTn>
                                  </p:par>
                                </p:childTnLst>
                              </p:cTn>
                            </p:par>
                          </p:childTnLst>
                        </p:cTn>
                      </p:par>
                    </p:childTnLst>
                  </p:cTn>
                  <p:nextCondLst>
                    <p:cond evt="onMediaBookmark" delay="0">
                      <p:tgtEl>
                        <p14:bmkTgt spid="2" bmkName="Outlook_RecallReplace_m200:01:26.7"/>
                      </p:tgtEl>
                    </p:cond>
                  </p:nextCondLst>
                </p:seq>
                <p:seq concurrent="1" nextAc="seek">
                  <p:cTn id="244" restart="whenNotActive" fill="hold" evtFilter="cancelBubble" nodeType="interactiveSeq">
                    <p:stCondLst>
                      <p:cond evt="onMediaBookmark" delay="0">
                        <p:tgtEl>
                          <p14:bmkTgt spid="2" bmkName="Outlook_RecallReplace_m200:01:34.4"/>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7"/>
                                            </p:tgtEl>
                                          </p:cBhvr>
                                        </p:animEffect>
                                        <p:set>
                                          <p:cBhvr>
                                            <p:cTn id="249"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34.4"/>
                      </p:tgtEl>
                    </p:cond>
                  </p:nextCondLst>
                </p:seq>
                <p:seq concurrent="1" nextAc="seek">
                  <p:cTn id="250" restart="whenNotActive" fill="hold" evtFilter="cancelBubble" nodeType="interactiveSeq">
                    <p:stCondLst>
                      <p:cond evt="onMediaBookmark" delay="0">
                        <p:tgtEl>
                          <p14:bmkTgt spid="2" bmkName="Outlook_RecallReplace_m200:01:34.5"/>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8"/>
                                            </p:tgtEl>
                                            <p:attrNameLst>
                                              <p:attrName>style.visibility</p:attrName>
                                            </p:attrNameLst>
                                          </p:cBhvr>
                                          <p:to>
                                            <p:strVal val="visible"/>
                                          </p:to>
                                        </p:set>
                                        <p:animEffect transition="in" filter="fade">
                                          <p:cBhvr>
                                            <p:cTn id="255" dur="200"/>
                                            <p:tgtEl>
                                              <p:spTgt spid="58"/>
                                            </p:tgtEl>
                                          </p:cBhvr>
                                        </p:animEffect>
                                      </p:childTnLst>
                                    </p:cTn>
                                  </p:par>
                                </p:childTnLst>
                              </p:cTn>
                            </p:par>
                          </p:childTnLst>
                        </p:cTn>
                      </p:par>
                    </p:childTnLst>
                  </p:cTn>
                  <p:nextCondLst>
                    <p:cond evt="onMediaBookmark" delay="0">
                      <p:tgtEl>
                        <p14:bmkTgt spid="2" bmkName="Outlook_RecallReplace_m200:01:34.5"/>
                      </p:tgtEl>
                    </p:cond>
                  </p:nextCondLst>
                </p:seq>
                <p:seq concurrent="1" nextAc="seek">
                  <p:cTn id="256" restart="whenNotActive" fill="hold" evtFilter="cancelBubble" nodeType="interactiveSeq">
                    <p:stCondLst>
                      <p:cond evt="onMediaBookmark" delay="0">
                        <p:tgtEl>
                          <p14:bmkTgt spid="2" bmkName="Outlook_RecallReplace_m200:01:38.5"/>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8"/>
                                            </p:tgtEl>
                                          </p:cBhvr>
                                        </p:animEffect>
                                        <p:set>
                                          <p:cBhvr>
                                            <p:cTn id="261"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38.5"/>
                      </p:tgtEl>
                    </p:cond>
                  </p:nextCondLst>
                </p:seq>
                <p:seq concurrent="1" nextAc="seek">
                  <p:cTn id="262" restart="whenNotActive" fill="hold" evtFilter="cancelBubble" nodeType="interactiveSeq">
                    <p:stCondLst>
                      <p:cond evt="onMediaBookmark" delay="0">
                        <p:tgtEl>
                          <p14:bmkTgt spid="2" bmkName="Outlook_RecallReplace_m200:01:38.6"/>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9"/>
                                            </p:tgtEl>
                                            <p:attrNameLst>
                                              <p:attrName>style.visibility</p:attrName>
                                            </p:attrNameLst>
                                          </p:cBhvr>
                                          <p:to>
                                            <p:strVal val="visible"/>
                                          </p:to>
                                        </p:set>
                                        <p:animEffect transition="in" filter="fade">
                                          <p:cBhvr>
                                            <p:cTn id="267" dur="200"/>
                                            <p:tgtEl>
                                              <p:spTgt spid="59"/>
                                            </p:tgtEl>
                                          </p:cBhvr>
                                        </p:animEffect>
                                      </p:childTnLst>
                                    </p:cTn>
                                  </p:par>
                                </p:childTnLst>
                              </p:cTn>
                            </p:par>
                          </p:childTnLst>
                        </p:cTn>
                      </p:par>
                    </p:childTnLst>
                  </p:cTn>
                  <p:nextCondLst>
                    <p:cond evt="onMediaBookmark" delay="0">
                      <p:tgtEl>
                        <p14:bmkTgt spid="2" bmkName="Outlook_RecallReplace_m200:01:38.6"/>
                      </p:tgtEl>
                    </p:cond>
                  </p:nextCondLst>
                </p:seq>
                <p:seq concurrent="1" nextAc="seek">
                  <p:cTn id="268" restart="whenNotActive" fill="hold" evtFilter="cancelBubble" nodeType="interactiveSeq">
                    <p:stCondLst>
                      <p:cond evt="onMediaBookmark" delay="0">
                        <p:tgtEl>
                          <p14:bmkTgt spid="2" bmkName="Outlook_RecallReplace_m200:01:44.5"/>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9"/>
                                            </p:tgtEl>
                                          </p:cBhvr>
                                        </p:animEffect>
                                        <p:set>
                                          <p:cBhvr>
                                            <p:cTn id="273"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44.5"/>
                      </p:tgtEl>
                    </p:cond>
                  </p:nextCondLst>
                </p:seq>
                <p:seq concurrent="1" nextAc="seek">
                  <p:cTn id="274" restart="whenNotActive" fill="hold" evtFilter="cancelBubble" nodeType="interactiveSeq">
                    <p:stCondLst>
                      <p:cond evt="onMediaBookmark" delay="0">
                        <p:tgtEl>
                          <p14:bmkTgt spid="2" bmkName="Outlook_RecallReplace_m200:01:44.6"/>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0"/>
                                            </p:tgtEl>
                                            <p:attrNameLst>
                                              <p:attrName>style.visibility</p:attrName>
                                            </p:attrNameLst>
                                          </p:cBhvr>
                                          <p:to>
                                            <p:strVal val="visible"/>
                                          </p:to>
                                        </p:set>
                                        <p:animEffect transition="in" filter="fade">
                                          <p:cBhvr>
                                            <p:cTn id="279" dur="200"/>
                                            <p:tgtEl>
                                              <p:spTgt spid="60"/>
                                            </p:tgtEl>
                                          </p:cBhvr>
                                        </p:animEffect>
                                      </p:childTnLst>
                                    </p:cTn>
                                  </p:par>
                                </p:childTnLst>
                              </p:cTn>
                            </p:par>
                          </p:childTnLst>
                        </p:cTn>
                      </p:par>
                    </p:childTnLst>
                  </p:cTn>
                  <p:nextCondLst>
                    <p:cond evt="onMediaBookmark" delay="0">
                      <p:tgtEl>
                        <p14:bmkTgt spid="2" bmkName="Outlook_RecallReplace_m200:01:44.6"/>
                      </p:tgtEl>
                    </p:cond>
                  </p:nextCondLst>
                </p:seq>
                <p:seq concurrent="1" nextAc="seek">
                  <p:cTn id="280" restart="whenNotActive" fill="hold" evtFilter="cancelBubble" nodeType="interactiveSeq">
                    <p:stCondLst>
                      <p:cond evt="onMediaBookmark" delay="0">
                        <p:tgtEl>
                          <p14:bmkTgt spid="2" bmkName="Outlook_RecallReplace_m200:01:51.8"/>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0"/>
                                            </p:tgtEl>
                                          </p:cBhvr>
                                        </p:animEffect>
                                        <p:set>
                                          <p:cBhvr>
                                            <p:cTn id="285"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51.8"/>
                      </p:tgtEl>
                    </p:cond>
                  </p:nextCondLst>
                </p:seq>
                <p:seq concurrent="1" nextAc="seek">
                  <p:cTn id="286" restart="whenNotActive" fill="hold" evtFilter="cancelBubble" nodeType="interactiveSeq">
                    <p:stCondLst>
                      <p:cond evt="onMediaBookmark" delay="0">
                        <p:tgtEl>
                          <p14:bmkTgt spid="2" bmkName="Outlook_RecallReplace_m200:01:51.9"/>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1"/>
                                            </p:tgtEl>
                                            <p:attrNameLst>
                                              <p:attrName>style.visibility</p:attrName>
                                            </p:attrNameLst>
                                          </p:cBhvr>
                                          <p:to>
                                            <p:strVal val="visible"/>
                                          </p:to>
                                        </p:set>
                                        <p:animEffect transition="in" filter="fade">
                                          <p:cBhvr>
                                            <p:cTn id="291" dur="200"/>
                                            <p:tgtEl>
                                              <p:spTgt spid="61"/>
                                            </p:tgtEl>
                                          </p:cBhvr>
                                        </p:animEffect>
                                      </p:childTnLst>
                                    </p:cTn>
                                  </p:par>
                                </p:childTnLst>
                              </p:cTn>
                            </p:par>
                          </p:childTnLst>
                        </p:cTn>
                      </p:par>
                    </p:childTnLst>
                  </p:cTn>
                  <p:nextCondLst>
                    <p:cond evt="onMediaBookmark" delay="0">
                      <p:tgtEl>
                        <p14:bmkTgt spid="2" bmkName="Outlook_RecallReplace_m200:01:51.9"/>
                      </p:tgtEl>
                    </p:cond>
                  </p:nextCondLst>
                </p:seq>
                <p:seq concurrent="1" nextAc="seek">
                  <p:cTn id="292" restart="whenNotActive" fill="hold" evtFilter="cancelBubble" nodeType="interactiveSeq">
                    <p:stCondLst>
                      <p:cond evt="onMediaBookmark" delay="0">
                        <p:tgtEl>
                          <p14:bmkTgt spid="2" bmkName="Outlook_RecallReplace_m200:01:59.0"/>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1"/>
                                            </p:tgtEl>
                                          </p:cBhvr>
                                        </p:animEffect>
                                        <p:set>
                                          <p:cBhvr>
                                            <p:cTn id="297"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1:59.0"/>
                      </p:tgtEl>
                    </p:cond>
                  </p:nextCondLst>
                </p:seq>
                <p:seq concurrent="1" nextAc="seek">
                  <p:cTn id="298" restart="whenNotActive" fill="hold" evtFilter="cancelBubble" nodeType="interactiveSeq">
                    <p:stCondLst>
                      <p:cond evt="onMediaBookmark" delay="0">
                        <p:tgtEl>
                          <p14:bmkTgt spid="2" bmkName="Outlook_RecallReplace_m200:01:59.1"/>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2"/>
                                            </p:tgtEl>
                                            <p:attrNameLst>
                                              <p:attrName>style.visibility</p:attrName>
                                            </p:attrNameLst>
                                          </p:cBhvr>
                                          <p:to>
                                            <p:strVal val="visible"/>
                                          </p:to>
                                        </p:set>
                                        <p:animEffect transition="in" filter="fade">
                                          <p:cBhvr>
                                            <p:cTn id="303" dur="200"/>
                                            <p:tgtEl>
                                              <p:spTgt spid="62"/>
                                            </p:tgtEl>
                                          </p:cBhvr>
                                        </p:animEffect>
                                      </p:childTnLst>
                                    </p:cTn>
                                  </p:par>
                                </p:childTnLst>
                              </p:cTn>
                            </p:par>
                          </p:childTnLst>
                        </p:cTn>
                      </p:par>
                    </p:childTnLst>
                  </p:cTn>
                  <p:nextCondLst>
                    <p:cond evt="onMediaBookmark" delay="0">
                      <p:tgtEl>
                        <p14:bmkTgt spid="2" bmkName="Outlook_RecallReplace_m200:01:59.1"/>
                      </p:tgtEl>
                    </p:cond>
                  </p:nextCondLst>
                </p:seq>
                <p:seq concurrent="1" nextAc="seek">
                  <p:cTn id="304" restart="whenNotActive" fill="hold" evtFilter="cancelBubble" nodeType="interactiveSeq">
                    <p:stCondLst>
                      <p:cond evt="onMediaBookmark" delay="0">
                        <p:tgtEl>
                          <p14:bmkTgt spid="2" bmkName="Outlook_RecallReplace_m200:02:04.0"/>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2"/>
                                            </p:tgtEl>
                                          </p:cBhvr>
                                        </p:animEffect>
                                        <p:set>
                                          <p:cBhvr>
                                            <p:cTn id="309"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2:04.0"/>
                      </p:tgtEl>
                    </p:cond>
                  </p:nextCondLst>
                </p:seq>
                <p:seq concurrent="1" nextAc="seek">
                  <p:cTn id="310" restart="whenNotActive" fill="hold" evtFilter="cancelBubble" nodeType="interactiveSeq">
                    <p:stCondLst>
                      <p:cond evt="onMediaBookmark" delay="0">
                        <p:tgtEl>
                          <p14:bmkTgt spid="2" bmkName="Outlook_RecallReplace_m200:02:04.1"/>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3"/>
                                            </p:tgtEl>
                                            <p:attrNameLst>
                                              <p:attrName>style.visibility</p:attrName>
                                            </p:attrNameLst>
                                          </p:cBhvr>
                                          <p:to>
                                            <p:strVal val="visible"/>
                                          </p:to>
                                        </p:set>
                                        <p:animEffect transition="in" filter="fade">
                                          <p:cBhvr>
                                            <p:cTn id="315" dur="200"/>
                                            <p:tgtEl>
                                              <p:spTgt spid="63"/>
                                            </p:tgtEl>
                                          </p:cBhvr>
                                        </p:animEffect>
                                      </p:childTnLst>
                                    </p:cTn>
                                  </p:par>
                                </p:childTnLst>
                              </p:cTn>
                            </p:par>
                          </p:childTnLst>
                        </p:cTn>
                      </p:par>
                    </p:childTnLst>
                  </p:cTn>
                  <p:nextCondLst>
                    <p:cond evt="onMediaBookmark" delay="0">
                      <p:tgtEl>
                        <p14:bmkTgt spid="2" bmkName="Outlook_RecallReplace_m200:02:04.1"/>
                      </p:tgtEl>
                    </p:cond>
                  </p:nextCondLst>
                </p:seq>
                <p:seq concurrent="1" nextAc="seek">
                  <p:cTn id="316" restart="whenNotActive" fill="hold" evtFilter="cancelBubble" nodeType="interactiveSeq">
                    <p:stCondLst>
                      <p:cond evt="onMediaBookmark" delay="0">
                        <p:tgtEl>
                          <p14:bmkTgt spid="2" bmkName="Outlook_RecallReplace_m200:02:10.7"/>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3"/>
                                            </p:tgtEl>
                                          </p:cBhvr>
                                        </p:animEffect>
                                        <p:set>
                                          <p:cBhvr>
                                            <p:cTn id="321"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2:10.7"/>
                      </p:tgtEl>
                    </p:cond>
                  </p:nextCondLst>
                </p:seq>
                <p:seq concurrent="1" nextAc="seek">
                  <p:cTn id="322" restart="whenNotActive" fill="hold" evtFilter="cancelBubble" nodeType="interactiveSeq">
                    <p:stCondLst>
                      <p:cond evt="onMediaBookmark" delay="0">
                        <p:tgtEl>
                          <p14:bmkTgt spid="2" bmkName="Outlook_RecallReplace_m200:02:10.8"/>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4"/>
                                            </p:tgtEl>
                                            <p:attrNameLst>
                                              <p:attrName>style.visibility</p:attrName>
                                            </p:attrNameLst>
                                          </p:cBhvr>
                                          <p:to>
                                            <p:strVal val="visible"/>
                                          </p:to>
                                        </p:set>
                                        <p:animEffect transition="in" filter="fade">
                                          <p:cBhvr>
                                            <p:cTn id="327" dur="200"/>
                                            <p:tgtEl>
                                              <p:spTgt spid="64"/>
                                            </p:tgtEl>
                                          </p:cBhvr>
                                        </p:animEffect>
                                      </p:childTnLst>
                                    </p:cTn>
                                  </p:par>
                                </p:childTnLst>
                              </p:cTn>
                            </p:par>
                          </p:childTnLst>
                        </p:cTn>
                      </p:par>
                    </p:childTnLst>
                  </p:cTn>
                  <p:nextCondLst>
                    <p:cond evt="onMediaBookmark" delay="0">
                      <p:tgtEl>
                        <p14:bmkTgt spid="2" bmkName="Outlook_RecallReplace_m200:02:10.8"/>
                      </p:tgtEl>
                    </p:cond>
                  </p:nextCondLst>
                </p:seq>
                <p:seq concurrent="1" nextAc="seek">
                  <p:cTn id="328" restart="whenNotActive" fill="hold" evtFilter="cancelBubble" nodeType="interactiveSeq">
                    <p:stCondLst>
                      <p:cond evt="onMediaBookmark" delay="0">
                        <p:tgtEl>
                          <p14:bmkTgt spid="2" bmkName="Outlook_RecallReplace_m200:02:17.4"/>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4"/>
                                            </p:tgtEl>
                                          </p:cBhvr>
                                        </p:animEffect>
                                        <p:set>
                                          <p:cBhvr>
                                            <p:cTn id="333"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2:17.4"/>
                      </p:tgtEl>
                    </p:cond>
                  </p:nextCondLst>
                </p:seq>
                <p:seq concurrent="1" nextAc="seek">
                  <p:cTn id="334" restart="whenNotActive" fill="hold" evtFilter="cancelBubble" nodeType="interactiveSeq">
                    <p:stCondLst>
                      <p:cond evt="onMediaBookmark" delay="0">
                        <p:tgtEl>
                          <p14:bmkTgt spid="2" bmkName="Outlook_RecallReplace_m200:02:17.5"/>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5"/>
                                            </p:tgtEl>
                                            <p:attrNameLst>
                                              <p:attrName>style.visibility</p:attrName>
                                            </p:attrNameLst>
                                          </p:cBhvr>
                                          <p:to>
                                            <p:strVal val="visible"/>
                                          </p:to>
                                        </p:set>
                                        <p:animEffect transition="in" filter="fade">
                                          <p:cBhvr>
                                            <p:cTn id="339" dur="200"/>
                                            <p:tgtEl>
                                              <p:spTgt spid="65"/>
                                            </p:tgtEl>
                                          </p:cBhvr>
                                        </p:animEffect>
                                      </p:childTnLst>
                                    </p:cTn>
                                  </p:par>
                                </p:childTnLst>
                              </p:cTn>
                            </p:par>
                          </p:childTnLst>
                        </p:cTn>
                      </p:par>
                    </p:childTnLst>
                  </p:cTn>
                  <p:nextCondLst>
                    <p:cond evt="onMediaBookmark" delay="0">
                      <p:tgtEl>
                        <p14:bmkTgt spid="2" bmkName="Outlook_RecallReplace_m200:02:17.5"/>
                      </p:tgtEl>
                    </p:cond>
                  </p:nextCondLst>
                </p:seq>
                <p:seq concurrent="1" nextAc="seek">
                  <p:cTn id="340" restart="whenNotActive" fill="hold" evtFilter="cancelBubble" nodeType="interactiveSeq">
                    <p:stCondLst>
                      <p:cond evt="onMediaBookmark" delay="0">
                        <p:tgtEl>
                          <p14:bmkTgt spid="2" bmkName="Outlook_RecallReplace_m200:02:21.6"/>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5"/>
                                            </p:tgtEl>
                                          </p:cBhvr>
                                        </p:animEffect>
                                        <p:set>
                                          <p:cBhvr>
                                            <p:cTn id="345"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2:21.6"/>
                      </p:tgtEl>
                    </p:cond>
                  </p:nextCondLst>
                </p:seq>
                <p:seq concurrent="1" nextAc="seek">
                  <p:cTn id="346" restart="whenNotActive" fill="hold" evtFilter="cancelBubble" nodeType="interactiveSeq">
                    <p:stCondLst>
                      <p:cond evt="onMediaBookmark" delay="0">
                        <p:tgtEl>
                          <p14:bmkTgt spid="2" bmkName="Outlook_RecallReplace_m200:02:21.7"/>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6"/>
                                            </p:tgtEl>
                                            <p:attrNameLst>
                                              <p:attrName>style.visibility</p:attrName>
                                            </p:attrNameLst>
                                          </p:cBhvr>
                                          <p:to>
                                            <p:strVal val="visible"/>
                                          </p:to>
                                        </p:set>
                                        <p:animEffect transition="in" filter="fade">
                                          <p:cBhvr>
                                            <p:cTn id="351" dur="200"/>
                                            <p:tgtEl>
                                              <p:spTgt spid="66"/>
                                            </p:tgtEl>
                                          </p:cBhvr>
                                        </p:animEffect>
                                      </p:childTnLst>
                                    </p:cTn>
                                  </p:par>
                                </p:childTnLst>
                              </p:cTn>
                            </p:par>
                          </p:childTnLst>
                        </p:cTn>
                      </p:par>
                    </p:childTnLst>
                  </p:cTn>
                  <p:nextCondLst>
                    <p:cond evt="onMediaBookmark" delay="0">
                      <p:tgtEl>
                        <p14:bmkTgt spid="2" bmkName="Outlook_RecallReplace_m200:02:21.7"/>
                      </p:tgtEl>
                    </p:cond>
                  </p:nextCondLst>
                </p:seq>
                <p:seq concurrent="1" nextAc="seek">
                  <p:cTn id="352" restart="whenNotActive" fill="hold" evtFilter="cancelBubble" nodeType="interactiveSeq">
                    <p:stCondLst>
                      <p:cond evt="onMediaBookmark" delay="0">
                        <p:tgtEl>
                          <p14:bmkTgt spid="2" bmkName="Outlook_RecallReplace_m200:02:25.3"/>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6"/>
                                            </p:tgtEl>
                                          </p:cBhvr>
                                        </p:animEffect>
                                        <p:set>
                                          <p:cBhvr>
                                            <p:cTn id="357"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2:25.3"/>
                      </p:tgtEl>
                    </p:cond>
                  </p:nextCondLst>
                </p:seq>
                <p:seq concurrent="1" nextAc="seek">
                  <p:cTn id="358" restart="whenNotActive" fill="hold" evtFilter="cancelBubble" nodeType="interactiveSeq">
                    <p:stCondLst>
                      <p:cond evt="onMediaBookmark" delay="0">
                        <p:tgtEl>
                          <p14:bmkTgt spid="2" bmkName="Outlook_RecallReplace_m200:02:25.4"/>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7"/>
                                            </p:tgtEl>
                                            <p:attrNameLst>
                                              <p:attrName>style.visibility</p:attrName>
                                            </p:attrNameLst>
                                          </p:cBhvr>
                                          <p:to>
                                            <p:strVal val="visible"/>
                                          </p:to>
                                        </p:set>
                                        <p:animEffect transition="in" filter="fade">
                                          <p:cBhvr>
                                            <p:cTn id="363" dur="200"/>
                                            <p:tgtEl>
                                              <p:spTgt spid="67"/>
                                            </p:tgtEl>
                                          </p:cBhvr>
                                        </p:animEffect>
                                      </p:childTnLst>
                                    </p:cTn>
                                  </p:par>
                                </p:childTnLst>
                              </p:cTn>
                            </p:par>
                          </p:childTnLst>
                        </p:cTn>
                      </p:par>
                    </p:childTnLst>
                  </p:cTn>
                  <p:nextCondLst>
                    <p:cond evt="onMediaBookmark" delay="0">
                      <p:tgtEl>
                        <p14:bmkTgt spid="2" bmkName="Outlook_RecallReplace_m200:02:25.4"/>
                      </p:tgtEl>
                    </p:cond>
                  </p:nextCondLst>
                </p:seq>
                <p:seq concurrent="1" nextAc="seek">
                  <p:cTn id="364" restart="whenNotActive" fill="hold" evtFilter="cancelBubble" nodeType="interactiveSeq">
                    <p:stCondLst>
                      <p:cond evt="onMediaBookmark" delay="0">
                        <p:tgtEl>
                          <p14:bmkTgt spid="2" bmkName="Outlook_RecallReplace_m200:02:31.0"/>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7"/>
                                            </p:tgtEl>
                                          </p:cBhvr>
                                        </p:animEffect>
                                        <p:set>
                                          <p:cBhvr>
                                            <p:cTn id="369"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2:31.0"/>
                      </p:tgtEl>
                    </p:cond>
                  </p:nextCondLst>
                </p:seq>
                <p:seq concurrent="1" nextAc="seek">
                  <p:cTn id="370" restart="whenNotActive" fill="hold" evtFilter="cancelBubble" nodeType="interactiveSeq">
                    <p:stCondLst>
                      <p:cond evt="onMediaBookmark" delay="0">
                        <p:tgtEl>
                          <p14:bmkTgt spid="2" bmkName="Outlook_RecallReplace_m200:02:31.1"/>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8"/>
                                            </p:tgtEl>
                                            <p:attrNameLst>
                                              <p:attrName>style.visibility</p:attrName>
                                            </p:attrNameLst>
                                          </p:cBhvr>
                                          <p:to>
                                            <p:strVal val="visible"/>
                                          </p:to>
                                        </p:set>
                                        <p:animEffect transition="in" filter="fade">
                                          <p:cBhvr>
                                            <p:cTn id="375" dur="200"/>
                                            <p:tgtEl>
                                              <p:spTgt spid="68"/>
                                            </p:tgtEl>
                                          </p:cBhvr>
                                        </p:animEffect>
                                      </p:childTnLst>
                                    </p:cTn>
                                  </p:par>
                                </p:childTnLst>
                              </p:cTn>
                            </p:par>
                          </p:childTnLst>
                        </p:cTn>
                      </p:par>
                    </p:childTnLst>
                  </p:cTn>
                  <p:nextCondLst>
                    <p:cond evt="onMediaBookmark" delay="0">
                      <p:tgtEl>
                        <p14:bmkTgt spid="2" bmkName="Outlook_RecallReplace_m200:02:31.1"/>
                      </p:tgtEl>
                    </p:cond>
                  </p:nextCondLst>
                </p:seq>
                <p:seq concurrent="1" nextAc="seek">
                  <p:cTn id="376" restart="whenNotActive" fill="hold" evtFilter="cancelBubble" nodeType="interactiveSeq">
                    <p:stCondLst>
                      <p:cond evt="onMediaBookmark" delay="0">
                        <p:tgtEl>
                          <p14:bmkTgt spid="2" bmkName="Outlook_RecallReplace_m200:02:35.9"/>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8"/>
                                            </p:tgtEl>
                                          </p:cBhvr>
                                        </p:animEffect>
                                        <p:set>
                                          <p:cBhvr>
                                            <p:cTn id="381"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2:35.9"/>
                      </p:tgtEl>
                    </p:cond>
                  </p:nextCondLst>
                </p:seq>
                <p:seq concurrent="1" nextAc="seek">
                  <p:cTn id="382" restart="whenNotActive" fill="hold" evtFilter="cancelBubble" nodeType="interactiveSeq">
                    <p:stCondLst>
                      <p:cond evt="onMediaBookmark" delay="0">
                        <p:tgtEl>
                          <p14:bmkTgt spid="2" bmkName="Outlook_RecallReplace_m200:02:36.0"/>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9"/>
                                            </p:tgtEl>
                                            <p:attrNameLst>
                                              <p:attrName>style.visibility</p:attrName>
                                            </p:attrNameLst>
                                          </p:cBhvr>
                                          <p:to>
                                            <p:strVal val="visible"/>
                                          </p:to>
                                        </p:set>
                                        <p:animEffect transition="in" filter="fade">
                                          <p:cBhvr>
                                            <p:cTn id="387" dur="200"/>
                                            <p:tgtEl>
                                              <p:spTgt spid="69"/>
                                            </p:tgtEl>
                                          </p:cBhvr>
                                        </p:animEffect>
                                      </p:childTnLst>
                                    </p:cTn>
                                  </p:par>
                                </p:childTnLst>
                              </p:cTn>
                            </p:par>
                          </p:childTnLst>
                        </p:cTn>
                      </p:par>
                    </p:childTnLst>
                  </p:cTn>
                  <p:nextCondLst>
                    <p:cond evt="onMediaBookmark" delay="0">
                      <p:tgtEl>
                        <p14:bmkTgt spid="2" bmkName="Outlook_RecallReplace_m200:02:36.0"/>
                      </p:tgtEl>
                    </p:cond>
                  </p:nextCondLst>
                </p:seq>
                <p:seq concurrent="1" nextAc="seek">
                  <p:cTn id="388" restart="whenNotActive" fill="hold" evtFilter="cancelBubble" nodeType="interactiveSeq">
                    <p:stCondLst>
                      <p:cond evt="onMediaBookmark" delay="0">
                        <p:tgtEl>
                          <p14:bmkTgt spid="2" bmkName="Outlook_RecallReplace_m200:02:39.5"/>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9"/>
                                            </p:tgtEl>
                                          </p:cBhvr>
                                        </p:animEffect>
                                        <p:set>
                                          <p:cBhvr>
                                            <p:cTn id="393"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Outlook_RecallReplace_m200:02:39.5"/>
                      </p:tgtEl>
                    </p:cond>
                  </p:nextCondLst>
                </p:seq>
              </p:childTnLst>
            </p:cTn>
          </p:par>
        </p:tnLst>
        <p:bldLst>
          <p:bldP spid="5" grpId="0" animBg="1"/>
          <p:bldP spid="5" grpId="1" animBg="1"/>
          <p:bldP spid="6" grpId="0" animBg="1"/>
          <p:bldP spid="6" grpId="1" animBg="1"/>
          <p:bldP spid="7" grpId="0" animBg="1"/>
          <p:bldP spid="7" grpId="1" animBg="1"/>
          <p:bldP spid="12" grpId="0" animBg="1"/>
          <p:bldP spid="12" grpId="1" animBg="1"/>
          <p:bldP spid="13" grpId="0" animBg="1"/>
          <p:bldP spid="13" grpId="1" animBg="1"/>
          <p:bldP spid="14" grpId="0" animBg="1"/>
          <p:bldP spid="14" grpId="1" animBg="1"/>
          <p:bldP spid="15" grpId="0" animBg="1"/>
          <p:bldP spid="15" grpId="1" animBg="1"/>
          <p:bldP spid="20" grpId="0" animBg="1"/>
          <p:bldP spid="20" grpId="1" animBg="1"/>
          <p:bldP spid="21" grpId="0" animBg="1"/>
          <p:bldP spid="21"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17" grpId="0" animBg="1"/>
          <p:bldP spid="1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9296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summary—Recall and replace sent messages </a:t>
            </a:r>
            <a:endParaRPr lang="en-US" sz="2100" dirty="0">
              <a:solidFill>
                <a:prstClr val="white"/>
              </a:solidFill>
              <a:latin typeface="Segoe UI Light" pitchFamily="34" charset="0"/>
            </a:endParaRPr>
          </a:p>
        </p:txBody>
      </p:sp>
      <p:pic>
        <p:nvPicPr>
          <p:cNvPr id="39"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40"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41"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46" name="Media Placeholder 21">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4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0"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1"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2"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3"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4" name="Rectangle 73">
            <a:hlinkClick r:id="rId4" action="ppaction://hlinksldjump"/>
          </p:cNvPr>
          <p:cNvSpPr/>
          <p:nvPr/>
        </p:nvSpPr>
        <p:spPr>
          <a:xfrm>
            <a:off x="4563979" y="84818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6" name="TextBox 75"/>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7" name="TextBox 76"/>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78" name="TextBox 77"/>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9" name="TextBox 78"/>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35" name="Picture 34">
            <a:hlinkClick r:id="" action="ppaction://hlinkshowjump?jump=nextslid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6" name="Media Placeholder 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7493" y="8495913"/>
            <a:ext cx="1115476" cy="627836"/>
          </a:xfrm>
          <a:prstGeom prst="rect">
            <a:avLst/>
          </a:prstGeom>
        </p:spPr>
      </p:pic>
      <p:sp>
        <p:nvSpPr>
          <p:cNvPr id="37" name="Rectangle 36">
            <a:hlinkClick r:id="rId14" action="ppaction://hlinksldjump"/>
          </p:cNvPr>
          <p:cNvSpPr/>
          <p:nvPr/>
        </p:nvSpPr>
        <p:spPr>
          <a:xfrm>
            <a:off x="3188303" y="8490307"/>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Recall or replace</a:t>
            </a:r>
          </a:p>
        </p:txBody>
      </p:sp>
      <p:sp>
        <p:nvSpPr>
          <p:cNvPr id="42"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Resend</a:t>
            </a:r>
            <a:endParaRPr lang="en-US" sz="1100" dirty="0">
              <a:solidFill>
                <a:schemeClr val="bg1"/>
              </a:solidFill>
              <a:latin typeface="Segoe UI Light" pitchFamily="34" charset="0"/>
            </a:endParaRPr>
          </a:p>
        </p:txBody>
      </p:sp>
      <p:sp>
        <p:nvSpPr>
          <p:cNvPr id="43" name="TextBox 42"/>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2:34</a:t>
            </a:r>
            <a:endParaRPr lang="en-US" sz="1000" dirty="0">
              <a:solidFill>
                <a:schemeClr val="bg1"/>
              </a:solidFill>
              <a:latin typeface="Segoe UI Light" pitchFamily="34" charset="0"/>
            </a:endParaRPr>
          </a:p>
        </p:txBody>
      </p:sp>
      <p:sp>
        <p:nvSpPr>
          <p:cNvPr id="44" name="TextBox 43"/>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2:41</a:t>
            </a:r>
            <a:endParaRPr lang="en-US" sz="1000" dirty="0">
              <a:solidFill>
                <a:schemeClr val="bg1"/>
              </a:solidFill>
              <a:latin typeface="Segoe UI Light" pitchFamily="34" charset="0"/>
            </a:endParaRPr>
          </a:p>
        </p:txBody>
      </p:sp>
      <p:sp>
        <p:nvSpPr>
          <p:cNvPr id="45" name="Subtitle 2"/>
          <p:cNvSpPr txBox="1">
            <a:spLocks/>
          </p:cNvSpPr>
          <p:nvPr/>
        </p:nvSpPr>
        <p:spPr>
          <a:xfrm>
            <a:off x="6695546" y="5183187"/>
            <a:ext cx="3616060" cy="2133600"/>
          </a:xfrm>
          <a:prstGeom prst="rect">
            <a:avLst/>
          </a:prstGeom>
        </p:spPr>
        <p:txBody>
          <a:bodyPr vert="horz" lIns="130039" tIns="65020" rIns="130039" bIns="65020" rtlCol="0">
            <a:normAutofit/>
          </a:bodyPr>
          <a:lst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C00000"/>
                </a:solidFill>
                <a:latin typeface="Segoe UI Light" pitchFamily="34" charset="0"/>
                <a:ea typeface="Segoe UI" pitchFamily="34" charset="0"/>
                <a:cs typeface="Segoe UI" pitchFamily="34" charset="0"/>
              </a:rPr>
              <a:t>See also</a:t>
            </a:r>
          </a:p>
          <a:p>
            <a:pPr marL="339725" indent="-339725"/>
            <a:r>
              <a:rPr lang="en-US" sz="1700" dirty="0" smtClean="0">
                <a:latin typeface="Segoe UI Light" pitchFamily="34" charset="0"/>
                <a:ea typeface="Segoe UI" pitchFamily="34" charset="0"/>
                <a:cs typeface="Segoe UI" pitchFamily="34" charset="0"/>
                <a:hlinkClick r:id="rId16"/>
              </a:rPr>
              <a:t>More training courses</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17"/>
              </a:rPr>
              <a:t>Office Compatibility Pack</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18"/>
              </a:rPr>
              <a:t>Recall or replace an email message after it is sent</a:t>
            </a:r>
            <a:endParaRPr lang="en-US" sz="1700" dirty="0">
              <a:latin typeface="Segoe UI Light" pitchFamily="34" charset="0"/>
              <a:ea typeface="Segoe UI" pitchFamily="34" charset="0"/>
              <a:cs typeface="Segoe UI" pitchFamily="34" charset="0"/>
              <a:hlinkClick r:id="rId19"/>
            </a:endParaRPr>
          </a:p>
        </p:txBody>
      </p:sp>
      <p:sp>
        <p:nvSpPr>
          <p:cNvPr id="48"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2400" b="1" dirty="0" smtClean="0">
                <a:solidFill>
                  <a:srgbClr val="C00000"/>
                </a:solidFill>
                <a:latin typeface="Segoe UI Light" pitchFamily="34" charset="0"/>
                <a:ea typeface="Segoe UI" pitchFamily="34" charset="0"/>
                <a:cs typeface="Segoe UI" pitchFamily="34" charset="0"/>
              </a:rPr>
              <a:t>Recall or replace</a:t>
            </a: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You send an email message, and then you start to have second thoughts. </a:t>
            </a:r>
            <a:r>
              <a:rPr lang="en-US" sz="1400" dirty="0" smtClean="0">
                <a:latin typeface="Segoe UI Light" pitchFamily="34" charset="0"/>
              </a:rPr>
              <a:t>First</a:t>
            </a:r>
            <a:r>
              <a:rPr lang="en-US" sz="1400" dirty="0">
                <a:latin typeface="Segoe UI Light" pitchFamily="34" charset="0"/>
              </a:rPr>
              <a:t>, see if you can use recall. </a:t>
            </a:r>
            <a:endParaRPr lang="en-US" sz="1400" dirty="0" smtClean="0">
              <a:latin typeface="Segoe UI Light" pitchFamily="34" charset="0"/>
            </a:endParaRPr>
          </a:p>
          <a:p>
            <a:pPr marL="0" indent="0">
              <a:spcBef>
                <a:spcPts val="400"/>
              </a:spcBef>
              <a:buNone/>
            </a:pPr>
            <a:endParaRPr lang="en-US" sz="1400" dirty="0">
              <a:latin typeface="Segoe UI Light" pitchFamily="34" charset="0"/>
            </a:endParaRPr>
          </a:p>
          <a:p>
            <a:pPr marL="0" indent="0">
              <a:spcBef>
                <a:spcPts val="400"/>
              </a:spcBef>
              <a:buNone/>
            </a:pPr>
            <a:r>
              <a:rPr lang="en-US" sz="1400" dirty="0" smtClean="0">
                <a:latin typeface="Segoe UI Light" pitchFamily="34" charset="0"/>
              </a:rPr>
              <a:t>Click </a:t>
            </a:r>
            <a:r>
              <a:rPr lang="en-US" sz="1400" b="1" dirty="0">
                <a:latin typeface="Segoe UI Light" pitchFamily="34" charset="0"/>
              </a:rPr>
              <a:t>File </a:t>
            </a:r>
            <a:r>
              <a:rPr lang="en-US" sz="1400" dirty="0">
                <a:latin typeface="Segoe UI Light" pitchFamily="34" charset="0"/>
              </a:rPr>
              <a:t>to go to the Backstage. With </a:t>
            </a:r>
            <a:r>
              <a:rPr lang="en-US" sz="1400" b="1" dirty="0">
                <a:latin typeface="Segoe UI Light" pitchFamily="34" charset="0"/>
              </a:rPr>
              <a:t>Info </a:t>
            </a:r>
            <a:r>
              <a:rPr lang="en-US" sz="1400" dirty="0">
                <a:latin typeface="Segoe UI Light" pitchFamily="34" charset="0"/>
              </a:rPr>
              <a:t>selected, open the list at the top of the page, and select the account you sent the email from. If it says </a:t>
            </a:r>
            <a:r>
              <a:rPr lang="en-US" sz="1400" b="1" dirty="0">
                <a:latin typeface="Segoe UI Light" pitchFamily="34" charset="0"/>
              </a:rPr>
              <a:t>Microsoft Exchange</a:t>
            </a:r>
            <a:r>
              <a:rPr lang="en-US" sz="1400" dirty="0">
                <a:latin typeface="Segoe UI Light" pitchFamily="34" charset="0"/>
              </a:rPr>
              <a:t>, and your recipients are on the same email system, you can use recall, which is the feature of the Exchange server. Go to </a:t>
            </a:r>
            <a:r>
              <a:rPr lang="en-US" sz="1400" b="1" dirty="0">
                <a:latin typeface="Segoe UI Light" pitchFamily="34" charset="0"/>
              </a:rPr>
              <a:t>Mail</a:t>
            </a:r>
            <a:r>
              <a:rPr lang="en-US" sz="1400" dirty="0">
                <a:latin typeface="Segoe UI Light" pitchFamily="34" charset="0"/>
              </a:rPr>
              <a:t> and click </a:t>
            </a:r>
            <a:r>
              <a:rPr lang="en-US" sz="1400" b="1" dirty="0">
                <a:latin typeface="Segoe UI Light" pitchFamily="34" charset="0"/>
              </a:rPr>
              <a:t>Sent Items </a:t>
            </a:r>
            <a:r>
              <a:rPr lang="en-US" sz="1400" dirty="0">
                <a:latin typeface="Segoe UI Light" pitchFamily="34" charset="0"/>
              </a:rPr>
              <a:t>in your folder list. Then, open the mail you want to recall or replace</a:t>
            </a:r>
            <a:r>
              <a:rPr lang="en-US" sz="1400" dirty="0" smtClean="0">
                <a:latin typeface="Segoe UI Light" pitchFamily="34" charset="0"/>
              </a:rPr>
              <a:t>. </a:t>
            </a:r>
            <a:r>
              <a:rPr lang="en-US" sz="1400" dirty="0">
                <a:latin typeface="Segoe UI Light" pitchFamily="34" charset="0"/>
              </a:rPr>
              <a:t>Click </a:t>
            </a:r>
            <a:r>
              <a:rPr lang="en-US" sz="1400" b="1" dirty="0">
                <a:latin typeface="Segoe UI Light" pitchFamily="34" charset="0"/>
              </a:rPr>
              <a:t>File </a:t>
            </a:r>
            <a:r>
              <a:rPr lang="en-US" sz="1400" dirty="0">
                <a:latin typeface="Segoe UI Light" pitchFamily="34" charset="0"/>
              </a:rPr>
              <a:t>in the message to go to the Backstage. With </a:t>
            </a:r>
            <a:r>
              <a:rPr lang="en-US" sz="1400" b="1" dirty="0">
                <a:latin typeface="Segoe UI Light" pitchFamily="34" charset="0"/>
              </a:rPr>
              <a:t>Info </a:t>
            </a:r>
            <a:r>
              <a:rPr lang="en-US" sz="1400" dirty="0">
                <a:latin typeface="Segoe UI Light" pitchFamily="34" charset="0"/>
              </a:rPr>
              <a:t>selected, click </a:t>
            </a:r>
            <a:r>
              <a:rPr lang="en-US" sz="1400" b="1" dirty="0">
                <a:latin typeface="Segoe UI Light" pitchFamily="34" charset="0"/>
              </a:rPr>
              <a:t>Resend or Recall</a:t>
            </a:r>
            <a:r>
              <a:rPr lang="en-US" sz="1400" dirty="0">
                <a:latin typeface="Segoe UI Light" pitchFamily="34" charset="0"/>
              </a:rPr>
              <a:t>, and click </a:t>
            </a:r>
            <a:r>
              <a:rPr lang="en-US" sz="1400" b="1" dirty="0">
                <a:latin typeface="Segoe UI Light" pitchFamily="34" charset="0"/>
              </a:rPr>
              <a:t>Recall This Message</a:t>
            </a:r>
            <a:r>
              <a:rPr lang="en-US" sz="1400" dirty="0" smtClean="0">
                <a:latin typeface="Segoe UI Light" pitchFamily="34" charset="0"/>
              </a:rPr>
              <a:t>. </a:t>
            </a:r>
          </a:p>
          <a:p>
            <a:pPr marL="0" indent="0">
              <a:spcBef>
                <a:spcPts val="400"/>
              </a:spcBef>
              <a:buNone/>
            </a:pPr>
            <a:endParaRPr lang="en-US" sz="1400" dirty="0">
              <a:latin typeface="Segoe UI Light" pitchFamily="34" charset="0"/>
            </a:endParaRPr>
          </a:p>
          <a:p>
            <a:pPr marL="0" indent="0">
              <a:spcBef>
                <a:spcPts val="400"/>
              </a:spcBef>
              <a:buNone/>
            </a:pPr>
            <a:r>
              <a:rPr lang="en-US" sz="1400" dirty="0" smtClean="0">
                <a:latin typeface="Segoe UI Light" pitchFamily="34" charset="0"/>
              </a:rPr>
              <a:t>Now </a:t>
            </a:r>
            <a:r>
              <a:rPr lang="en-US" sz="1400" dirty="0">
                <a:latin typeface="Segoe UI Light" pitchFamily="34" charset="0"/>
              </a:rPr>
              <a:t>you choose what you want to do: recall the message, which means that you want to try to delete the message from the recipient's Inbox, or replace the message, which means you want to delete the original message and replace it with a new </a:t>
            </a:r>
            <a:r>
              <a:rPr lang="en-US" sz="1400" dirty="0" smtClean="0">
                <a:latin typeface="Segoe UI Light" pitchFamily="34" charset="0"/>
              </a:rPr>
              <a:t>one.</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9" name="Text Placeholder 6"/>
          <p:cNvSpPr txBox="1">
            <a:spLocks/>
          </p:cNvSpPr>
          <p:nvPr/>
        </p:nvSpPr>
        <p:spPr>
          <a:xfrm>
            <a:off x="6744775" y="1246748"/>
            <a:ext cx="4347570" cy="3860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Resend</a:t>
            </a:r>
          </a:p>
          <a:p>
            <a:pPr marL="0" indent="0">
              <a:buNone/>
            </a:pPr>
            <a:r>
              <a:rPr lang="en-US" sz="1400" dirty="0">
                <a:solidFill>
                  <a:prstClr val="black">
                    <a:lumMod val="75000"/>
                    <a:lumOff val="25000"/>
                  </a:prstClr>
                </a:solidFill>
                <a:latin typeface="Segoe UI Light" pitchFamily="34" charset="0"/>
                <a:ea typeface="Segoe UI" pitchFamily="34" charset="0"/>
                <a:cs typeface="Segoe UI" pitchFamily="34" charset="0"/>
              </a:rPr>
              <a:t>You know that a message recall or replacement works if you receive a positive confirmation message. But if your confirmation shows that the recall failed, or you don't receive a confirmation at all, or if you’re not using Microsoft Exchange, then your original email probably wasn’t deleted. Try resending it with changes. </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1400" dirty="0" smtClean="0">
                <a:latin typeface="Segoe UI Light" pitchFamily="34" charset="0"/>
                <a:ea typeface="Segoe UI" pitchFamily="34" charset="0"/>
                <a:cs typeface="Segoe UI" pitchFamily="34" charset="0"/>
              </a:rPr>
              <a:t>Click </a:t>
            </a:r>
            <a:r>
              <a:rPr lang="en-US" sz="1400" b="1" dirty="0">
                <a:latin typeface="Segoe UI Light" pitchFamily="34" charset="0"/>
                <a:ea typeface="Segoe UI" pitchFamily="34" charset="0"/>
                <a:cs typeface="Segoe UI" pitchFamily="34" charset="0"/>
              </a:rPr>
              <a:t>Sent Items </a:t>
            </a:r>
            <a:r>
              <a:rPr lang="en-US" sz="1400" dirty="0">
                <a:latin typeface="Segoe UI Light" pitchFamily="34" charset="0"/>
                <a:ea typeface="Segoe UI" pitchFamily="34" charset="0"/>
                <a:cs typeface="Segoe UI" pitchFamily="34" charset="0"/>
              </a:rPr>
              <a:t>in your folder list. Then, open the mail you want to resend</a:t>
            </a:r>
            <a:r>
              <a:rPr lang="en-US" sz="1400" dirty="0" smtClean="0">
                <a:latin typeface="Segoe UI Light" pitchFamily="34" charset="0"/>
                <a:ea typeface="Segoe UI" pitchFamily="34" charset="0"/>
                <a:cs typeface="Segoe UI" pitchFamily="34" charset="0"/>
              </a:rPr>
              <a:t>. </a:t>
            </a:r>
            <a:r>
              <a:rPr lang="en-US" sz="1400" dirty="0">
                <a:latin typeface="Segoe UI Light" pitchFamily="34" charset="0"/>
              </a:rPr>
              <a:t>Go to the Backstage. And with </a:t>
            </a:r>
            <a:r>
              <a:rPr lang="en-US" sz="1400" b="1" dirty="0">
                <a:latin typeface="Segoe UI Light" pitchFamily="34" charset="0"/>
              </a:rPr>
              <a:t>Info </a:t>
            </a:r>
            <a:r>
              <a:rPr lang="en-US" sz="1400" dirty="0">
                <a:latin typeface="Segoe UI Light" pitchFamily="34" charset="0"/>
              </a:rPr>
              <a:t>selected, click </a:t>
            </a:r>
            <a:r>
              <a:rPr lang="en-US" sz="1400" b="1" dirty="0">
                <a:latin typeface="Segoe UI Light" pitchFamily="34" charset="0"/>
              </a:rPr>
              <a:t>Resend or Recall</a:t>
            </a:r>
            <a:r>
              <a:rPr lang="en-US" sz="1400" dirty="0">
                <a:latin typeface="Segoe UI Light" pitchFamily="34" charset="0"/>
              </a:rPr>
              <a:t>, and click </a:t>
            </a:r>
            <a:r>
              <a:rPr lang="en-US" sz="1400" b="1" dirty="0">
                <a:latin typeface="Segoe UI Light" pitchFamily="34" charset="0"/>
              </a:rPr>
              <a:t>Resend This Message</a:t>
            </a:r>
            <a:r>
              <a:rPr lang="en-US" sz="1400" dirty="0">
                <a:latin typeface="Segoe UI Light" pitchFamily="34" charset="0"/>
              </a:rPr>
              <a:t>. Your original email opens with a </a:t>
            </a:r>
            <a:r>
              <a:rPr lang="en-US" sz="1400" b="1" dirty="0">
                <a:latin typeface="Segoe UI Light" pitchFamily="34" charset="0"/>
              </a:rPr>
              <a:t>Send </a:t>
            </a:r>
            <a:r>
              <a:rPr lang="en-US" sz="1400" dirty="0">
                <a:latin typeface="Segoe UI Light" pitchFamily="34" charset="0"/>
              </a:rPr>
              <a:t>button</a:t>
            </a:r>
            <a:r>
              <a:rPr lang="en-US" sz="1400" dirty="0" smtClean="0">
                <a:latin typeface="Segoe UI Light" pitchFamily="34" charset="0"/>
              </a:rPr>
              <a:t>. </a:t>
            </a:r>
            <a:r>
              <a:rPr lang="en-US" sz="1400" dirty="0">
                <a:latin typeface="Segoe UI Light" pitchFamily="34" charset="0"/>
              </a:rPr>
              <a:t>Now you can rewrite the message, correct your mistakes or add the parts you forgot about. You may also want to explain why you are resending it</a:t>
            </a:r>
            <a:r>
              <a:rPr lang="en-US" sz="1400" dirty="0" smtClean="0">
                <a:latin typeface="Segoe UI Light" pitchFamily="34" charset="0"/>
              </a:rPr>
              <a:t>. </a:t>
            </a:r>
            <a:r>
              <a:rPr lang="en-US" sz="1400" dirty="0">
                <a:latin typeface="Segoe UI Light" pitchFamily="34" charset="0"/>
              </a:rPr>
              <a:t>Then, click </a:t>
            </a:r>
            <a:r>
              <a:rPr lang="en-US" sz="1400" b="1" dirty="0">
                <a:latin typeface="Segoe UI Light" pitchFamily="34" charset="0"/>
              </a:rPr>
              <a:t>Send</a:t>
            </a:r>
            <a:r>
              <a:rPr lang="en-US" sz="1400" dirty="0" smtClean="0">
                <a:latin typeface="Segoe UI Light" pitchFamily="34" charset="0"/>
              </a:rPr>
              <a:t>.</a:t>
            </a:r>
            <a:endParaRPr lang="en-US" sz="14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519208627"/>
      </p:ext>
    </p:extLst>
  </p:cSld>
  <p:clrMapOvr>
    <a:masterClrMapping/>
  </p:clrMapOvr>
  <p:transition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2" name="Picture 6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5">
            <a:duotone>
              <a:srgbClr val="FF8A00">
                <a:shade val="45000"/>
                <a:satMod val="135000"/>
              </a:srgbClr>
              <a:prstClr val="white"/>
            </a:duotone>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07996"/>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6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8"/>
              </a:rPr>
              <a:t>Please tell us what you think</a:t>
            </a: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endParaRPr>
          </a:p>
        </p:txBody>
      </p:sp>
      <p:pic>
        <p:nvPicPr>
          <p:cNvPr id="4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50"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54"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55" name="Media Placeholder 21">
            <a:hlinkClick r:id="rId16" action="ppaction://hlinksldjump"/>
          </p:cNvPr>
          <p:cNvPicPr>
            <a:picLocks/>
          </p:cNvPicPr>
          <p:nvPr/>
        </p:nvPicPr>
        <p:blipFill>
          <a:blip r:embed="rId17">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5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4"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5"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6" name="Rectangle 75">
            <a:hlinkClick r:id="rId10"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hlinkClick r:id="rId12"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9" name="TextBox 78"/>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0" name="TextBox 79"/>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1" name="TextBox 80"/>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2" name="TextBox 81"/>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42" name="Picture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pic>
        <p:nvPicPr>
          <p:cNvPr id="43" name="Picture 42">
            <a:hlinkClick r:id="" action="ppaction://hlinkshowjump?jump=nextslide"/>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44" name="Subtitle 2"/>
          <p:cNvSpPr txBox="1">
            <a:spLocks/>
          </p:cNvSpPr>
          <p:nvPr/>
        </p:nvSpPr>
        <p:spPr>
          <a:xfrm>
            <a:off x="1728473" y="3887787"/>
            <a:ext cx="2572781" cy="504042"/>
          </a:xfrm>
          <a:prstGeom prst="rect">
            <a:avLst/>
          </a:prstGeom>
        </p:spPr>
        <p:txBody>
          <a:bodyPr vert="horz" lIns="130055" tIns="65028" rIns="130055" bIns="65028" rtlCol="0">
            <a:normAutofit/>
          </a:bodyPr>
          <a:lst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None/>
            </a:pPr>
            <a:r>
              <a:rPr lang="en-US" sz="1600" dirty="0" smtClean="0">
                <a:latin typeface="Segoe UI Light" pitchFamily="34" charset="0"/>
                <a:ea typeface="Segoe UI" pitchFamily="34" charset="0"/>
                <a:cs typeface="Segoe UI" pitchFamily="34" charset="0"/>
                <a:hlinkClick r:id="rId20"/>
              </a:rPr>
              <a:t>Check out more courses</a:t>
            </a:r>
            <a:endParaRPr lang="en-US" sz="1600" dirty="0">
              <a:latin typeface="Segoe UI Light" pitchFamily="34" charset="0"/>
              <a:ea typeface="Segoe UI" pitchFamily="34" charset="0"/>
              <a:cs typeface="Segoe UI" pitchFamily="34" charset="0"/>
            </a:endParaRPr>
          </a:p>
        </p:txBody>
      </p:sp>
      <p:pic>
        <p:nvPicPr>
          <p:cNvPr id="45" name="Media Placeholder 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97493" y="8495913"/>
            <a:ext cx="1115476" cy="627836"/>
          </a:xfrm>
          <a:prstGeom prst="rect">
            <a:avLst/>
          </a:prstGeom>
        </p:spPr>
      </p:pic>
      <p:sp>
        <p:nvSpPr>
          <p:cNvPr id="46" name="Rectangle 45">
            <a:hlinkClick r:id="rId21" action="ppaction://hlinksldjump"/>
          </p:cNvPr>
          <p:cNvSpPr/>
          <p:nvPr/>
        </p:nvSpPr>
        <p:spPr>
          <a:xfrm>
            <a:off x="3188303" y="8490307"/>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Recall or replace</a:t>
            </a: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Resend</a:t>
            </a:r>
            <a:endParaRPr lang="en-US" sz="1100" dirty="0">
              <a:solidFill>
                <a:schemeClr val="bg1"/>
              </a:solidFill>
              <a:latin typeface="Segoe UI Light" pitchFamily="34" charset="0"/>
            </a:endParaRPr>
          </a:p>
        </p:txBody>
      </p:sp>
      <p:sp>
        <p:nvSpPr>
          <p:cNvPr id="51" name="TextBox 50"/>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2:34</a:t>
            </a:r>
            <a:endParaRPr lang="en-US" sz="1000" dirty="0">
              <a:solidFill>
                <a:schemeClr val="bg1"/>
              </a:solidFill>
              <a:latin typeface="Segoe UI Light" pitchFamily="34" charset="0"/>
            </a:endParaRPr>
          </a:p>
        </p:txBody>
      </p:sp>
      <p:sp>
        <p:nvSpPr>
          <p:cNvPr id="52" name="TextBox 51"/>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2:41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424832982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0" name="Picture 5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63"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64"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65"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66" name="Media Placeholder 21">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6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9"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0"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1"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2"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3" name="TextBox 72"/>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4" name="TextBox 73"/>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5" name="TextBox 74"/>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2" name="TextBox 91"/>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3" name="TextBox 92"/>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94" name="Rectangle 93">
            <a:hlinkClick r:id="rId5"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hlinkClick r:id="rId7"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hlinkClick r:id="rId9" action="ppaction://hlinksldjump"/>
          </p:cNvPr>
          <p:cNvSpPr/>
          <p:nvPr/>
        </p:nvSpPr>
        <p:spPr>
          <a:xfrm>
            <a:off x="7305734" y="848953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
        <p:nvSpPr>
          <p:cNvPr id="41"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2"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3"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8609" y="2298042"/>
            <a:ext cx="8047619" cy="714286"/>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5"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6"/>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PowerPoint 2010,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7"/>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8"/>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39" name="Media Placeholder 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97493" y="8495913"/>
            <a:ext cx="1115476" cy="627836"/>
          </a:xfrm>
          <a:prstGeom prst="rect">
            <a:avLst/>
          </a:prstGeom>
        </p:spPr>
      </p:pic>
      <p:sp>
        <p:nvSpPr>
          <p:cNvPr id="40" name="Rectangle 39">
            <a:hlinkClick r:id="rId19" action="ppaction://hlinksldjump"/>
          </p:cNvPr>
          <p:cNvSpPr/>
          <p:nvPr/>
        </p:nvSpPr>
        <p:spPr>
          <a:xfrm>
            <a:off x="3188303" y="8490307"/>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Recall or replace</a:t>
            </a: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Resend</a:t>
            </a:r>
            <a:endParaRPr lang="en-US" sz="1100" dirty="0">
              <a:solidFill>
                <a:schemeClr val="bg1"/>
              </a:solidFill>
              <a:latin typeface="Segoe UI Light" pitchFamily="34" charset="0"/>
            </a:endParaRPr>
          </a:p>
        </p:txBody>
      </p:sp>
      <p:sp>
        <p:nvSpPr>
          <p:cNvPr id="49" name="TextBox 48"/>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2:34</a:t>
            </a:r>
            <a:endParaRPr lang="en-US" sz="1000" dirty="0">
              <a:solidFill>
                <a:schemeClr val="bg1"/>
              </a:solidFill>
              <a:latin typeface="Segoe UI Light" pitchFamily="34" charset="0"/>
            </a:endParaRPr>
          </a:p>
        </p:txBody>
      </p:sp>
      <p:sp>
        <p:nvSpPr>
          <p:cNvPr id="50" name="TextBox 49"/>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smtClean="0">
                <a:solidFill>
                  <a:schemeClr val="bg1"/>
                </a:solidFill>
                <a:latin typeface="Segoe UI Light" pitchFamily="34" charset="0"/>
              </a:rPr>
              <a:t>2:41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946252664"/>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23c28a20-2991-4aa2-bd84-e73366ad7c53"/>
  <p:tag name="MEDIACAPTIONSPROMPTED" val="False"/>
  <p:tag name="TEMPPRESENTATIONFILE" val="C:\Users\Administrator\AppData\Local\Temp\tmp21CA.tmp"/>
  <p:tag name="TEMPMEDIAFILENAME" val="C:\Users\Administrator\AppData\Local\Temp\tmp26BB_Outlook_RecallReplace_m1.mp4"/>
  <p:tag name="MEDIAFADEDURATION" val="0.2"/>
  <p:tag name="MEDIATRANSPARENCY" val="0.3"/>
  <p:tag name="MEDIACAPTIONSHIDDEN" val="False"/>
  <p:tag name="CUSTOMXMLPARTID" val="{8B506582-C193-4F96-9285-5921688C743F}"/>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6a8b3009-97ab-4c85-bde8-39730155c98e"/>
  <p:tag name="CAPTIONITEMSYSNAME" val="Outlook_RecallReplace_m1Ifitsays00:00:36.8-00:00:41.0"/>
  <p:tag name="BOOKMARKENTRYNAME" val="Outlook_RecallReplace_m100:00:36.8"/>
  <p:tag name="BOOKMARKEXITNAME" val="Outlook_RecallReplace_m100:00:41.0"/>
</p:tagLst>
</file>

<file path=ppt/tags/tag11.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5ccecd6d-bcf0-4fc3-97a5-807a621be507"/>
  <p:tag name="CAPTIONITEMSYSNAME" val="Outlook_RecallReplace_m1youcanuse00:00:41.1-00:00:44.9"/>
  <p:tag name="BOOKMARKENTRYNAME" val="Outlook_RecallReplace_m100:00:41.1"/>
  <p:tag name="BOOKMARKEXITNAME" val="Outlook_RecallReplace_m100:00:44.9"/>
</p:tagLst>
</file>

<file path=ppt/tags/tag12.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9fcbbf53-d237-4696-8cc7-36ca6a1eabb4"/>
  <p:tag name="CAPTIONITEMSYSNAME" val="Outlook_RecallReplace_m1Ifitsays00:00:45.0-00:00:50.6"/>
  <p:tag name="BOOKMARKENTRYNAME" val="Outlook_RecallReplace_m100:00:45.0"/>
  <p:tag name="BOOKMARKEXITNAME" val="Outlook_RecallReplace_m100:00:50.6"/>
</p:tagLst>
</file>

<file path=ppt/tags/tag13.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09297710-f525-4e24-9130-74f87e578c3a"/>
  <p:tag name="CAPTIONITEMSYSNAME" val="Outlook_RecallReplace_m1Formoreinformation00:00:50.7-00:00:54.5"/>
  <p:tag name="BOOKMARKENTRYNAME" val="Outlook_RecallReplace_m100:00:50.7"/>
  <p:tag name="BOOKMARKEXITNAME" val="Outlook_RecallReplace_m100:00:54.5"/>
</p:tagLst>
</file>

<file path=ppt/tags/tag14.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dd850d7e-3832-478f-9a74-32289353245d"/>
  <p:tag name="CAPTIONITEMSYSNAME" val="Outlook_RecallReplace_m1Ofcourse,it’s00:00:54.6-00:00:57.9"/>
  <p:tag name="BOOKMARKENTRYNAME" val="Outlook_RecallReplace_m100:00:54.6"/>
  <p:tag name="BOOKMARKEXITNAME" val="Outlook_RecallReplace_m100:00:57.9"/>
</p:tagLst>
</file>

<file path=ppt/tags/tag15.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15156ace-493f-47c0-a2fd-ba195a5f2414"/>
  <p:tag name="CAPTIONITEMSYSNAME" val="Outlook_RecallReplace_m1butifyou00:00:58.0-00:01:00.5"/>
  <p:tag name="BOOKMARKENTRYNAME" val="Outlook_RecallReplace_m100:00:58.0"/>
  <p:tag name="BOOKMARKEXITNAME" val="Outlook_RecallReplace_m100:01:00.5"/>
</p:tagLst>
</file>

<file path=ppt/tags/tag16.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4f3879f0-a1cb-4b17-a624-90aac3aaa284"/>
  <p:tag name="CAPTIONITEMSYSNAME" val="Outlook_RecallReplace_m1Youcan’trecall00:01:00.6-00:01:03.3"/>
  <p:tag name="BOOKMARKENTRYNAME" val="Outlook_RecallReplace_m100:01:00.6"/>
  <p:tag name="BOOKMARKEXITNAME" val="Outlook_RecallReplace_m100:01:03.3"/>
</p:tagLst>
</file>

<file path=ppt/tags/tag17.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12e09042-8ca3-40d0-95ba-44019cfa2a08"/>
  <p:tag name="CAPTIONITEMSYSNAME" val="Outlook_RecallReplace_m1GotoMail00:01:03.4-00:01:11.1"/>
  <p:tag name="BOOKMARKENTRYNAME" val="Outlook_RecallReplace_m100:01:03.4"/>
  <p:tag name="BOOKMARKEXITNAME" val="Outlook_RecallReplace_m100:01:11.1"/>
</p:tagLst>
</file>

<file path=ppt/tags/tag18.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5fecf449-eb61-4830-b26a-461260cc2742"/>
  <p:tag name="CAPTIONITEMSYSNAME" val="Outlook_RecallReplace_m1ClickFilein00:01:11.2-00:01:14.1"/>
  <p:tag name="BOOKMARKENTRYNAME" val="Outlook_RecallReplace_m100:01:11.2"/>
  <p:tag name="BOOKMARKEXITNAME" val="Outlook_RecallReplace_m100:01:14.1"/>
</p:tagLst>
</file>

<file path=ppt/tags/tag19.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3c8bf252-e9e6-40cc-9b4d-d25dee6b3827"/>
  <p:tag name="CAPTIONITEMSYSNAME" val="Outlook_RecallReplace_m1WithInfoselected,00:01:14.2-00:01:20.8"/>
  <p:tag name="BOOKMARKENTRYNAME" val="Outlook_RecallReplace_m100:01:14.2"/>
  <p:tag name="BOOKMARKEXITNAME" val="Outlook_RecallReplace_m100:01:20.8"/>
</p:tagLst>
</file>

<file path=ppt/tags/tag2.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9b60e774-01f7-40e9-998e-35cd82d5e148"/>
  <p:tag name="CAPTIONITEMSYSNAME" val="Outlook_RecallReplace_m1Yousendan00:00:00.5-00:00:05.9"/>
  <p:tag name="BOOKMARKENTRYNAME" val="Outlook_RecallReplace_m100:00:00.5"/>
  <p:tag name="BOOKMARKEXITNAME" val="Outlook_RecallReplace_m100:00:05.9"/>
</p:tagLst>
</file>

<file path=ppt/tags/tag20.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79433454-1e2c-4d56-a22f-614a95969f04"/>
  <p:tag name="CAPTIONITEMSYSNAME" val="Outlook_RecallReplace_m1Nowyouchoose00:01:20.9-00:01:24.0"/>
  <p:tag name="BOOKMARKENTRYNAME" val="Outlook_RecallReplace_m100:01:20.9"/>
  <p:tag name="BOOKMARKEXITNAME" val="Outlook_RecallReplace_m100:01:24.0"/>
</p:tagLst>
</file>

<file path=ppt/tags/tag21.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19458abf-d5c3-46a2-9f4d-baeff0e25b5d"/>
  <p:tag name="CAPTIONITEMSYSNAME" val="Outlook_RecallReplace_m1whichmeansthat00:01:24.1-00:01:29.7"/>
  <p:tag name="BOOKMARKENTRYNAME" val="Outlook_RecallReplace_m100:01:24.1"/>
  <p:tag name="BOOKMARKEXITNAME" val="Outlook_RecallReplace_m100:01:29.7"/>
</p:tagLst>
</file>

<file path=ppt/tags/tag22.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d5aa98de-e3cf-44df-b1e9-88f87519c4db"/>
  <p:tag name="CAPTIONITEMSYSNAME" val="Outlook_RecallReplace_m1whichmeansyou00:01:29.8-00:01:36.4"/>
  <p:tag name="BOOKMARKENTRYNAME" val="Outlook_RecallReplace_m100:01:29.8"/>
  <p:tag name="BOOKMARKEXITNAME" val="Outlook_RecallReplace_m100:01:36.4"/>
</p:tagLst>
</file>

<file path=ppt/tags/tag23.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1212e0c4-be94-4a60-9e9d-27aea6537175"/>
  <p:tag name="CAPTIONITEMSYSNAME" val="Outlook_RecallReplace_m1Also,makesure00:01:36.5-00:01:38.6"/>
  <p:tag name="BOOKMARKENTRYNAME" val="Outlook_RecallReplace_m100:01:36.5"/>
  <p:tag name="BOOKMARKEXITNAME" val="Outlook_RecallReplace_m100:01:38.6"/>
</p:tagLst>
</file>

<file path=ppt/tags/tag24.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472230a3-c710-4fc6-9106-32f3952c8ffa"/>
  <p:tag name="CAPTIONITEMSYSNAME" val="Outlook_RecallReplace_m1sothatyou00:01:38.7-00:01:43.2"/>
  <p:tag name="BOOKMARKENTRYNAME" val="Outlook_RecallReplace_m100:01:38.7"/>
  <p:tag name="BOOKMARKEXITNAME" val="Outlook_RecallReplace_m100:01:43.2"/>
</p:tagLst>
</file>

<file path=ppt/tags/tag25.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8e719095-78a1-4051-82b7-2d012f3924f5"/>
  <p:tag name="CAPTIONITEMSYSNAME" val="Outlook_RecallReplace_m1ClickOK,and00:01:43.3-00:01:47.8"/>
  <p:tag name="BOOKMARKENTRYNAME" val="Outlook_RecallReplace_m100:01:43.3"/>
  <p:tag name="BOOKMARKEXITNAME" val="Outlook_RecallReplace_m100:01:47.8"/>
</p:tagLst>
</file>

<file path=ppt/tags/tag26.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4bb67454-7952-427a-b2d3-2f1aafbd3f5d"/>
  <p:tag name="CAPTIONITEMSYSNAME" val="Outlook_RecallReplace_m1Ifeverythingworks,00:01:47.9-00:01:52.3"/>
  <p:tag name="BOOKMARKENTRYNAME" val="Outlook_RecallReplace_m100:01:47.9"/>
  <p:tag name="BOOKMARKEXITNAME" val="Outlook_RecallReplace_m100:01:52.3"/>
</p:tagLst>
</file>

<file path=ppt/tags/tag27.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4683f63a-2046-49fa-a6e2-bac8b6812de3"/>
  <p:tag name="CAPTIONITEMSYSNAME" val="Outlook_RecallReplace_m1Andyoureceive00:01:52.4-00:01:56.5"/>
  <p:tag name="BOOKMARKENTRYNAME" val="Outlook_RecallReplace_m100:01:52.4"/>
  <p:tag name="BOOKMARKEXITNAME" val="Outlook_RecallReplace_m100:01:56.5"/>
</p:tagLst>
</file>

<file path=ppt/tags/tag28.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a0a8aa5d-1b4e-49ff-b301-a9011a5e19f6"/>
  <p:tag name="CAPTIONITEMSYSNAME" val="Outlook_RecallReplace_m1Thesecondoption00:01:56.6-00:02:00.6"/>
  <p:tag name="BOOKMARKENTRYNAME" val="Outlook_RecallReplace_m100:01:56.6"/>
  <p:tag name="BOOKMARKEXITNAME" val="Outlook_RecallReplace_m100:02:00.6"/>
</p:tagLst>
</file>

<file path=ppt/tags/tag29.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539921c7-1344-409e-a38a-6d39899ee424"/>
  <p:tag name="CAPTIONITEMSYSNAME" val="Outlook_RecallReplace_m1theoriginalmessage00:02:00.7-00:02:08.8"/>
  <p:tag name="BOOKMARKENTRYNAME" val="Outlook_RecallReplace_m100:02:00.7"/>
  <p:tag name="BOOKMARKEXITNAME" val="Outlook_RecallReplace_m100:02:08.8"/>
</p:tagLst>
</file>

<file path=ppt/tags/tag3.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2e3e4f9a-76b0-41c4-971a-7815bff66906"/>
  <p:tag name="CAPTIONITEMSYSNAME" val="Outlook_RecallReplace_m1Maybeyoufeel00:00:06.0-00:00:09.7"/>
  <p:tag name="BOOKMARKENTRYNAME" val="Outlook_RecallReplace_m100:00:06.0"/>
  <p:tag name="BOOKMARKEXITNAME" val="Outlook_RecallReplace_m100:00:09.7"/>
</p:tagLst>
</file>

<file path=ppt/tags/tag30.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c5bd9046-8418-4058-a3b8-6557317176d1"/>
  <p:tag name="CAPTIONITEMSYSNAME" val="Outlook_RecallReplace_m1Thefirstmessage00:02:08.9-00:02:14.9"/>
  <p:tag name="BOOKMARKENTRYNAME" val="Outlook_RecallReplace_m100:02:08.9"/>
  <p:tag name="BOOKMARKEXITNAME" val="Outlook_RecallReplace_m100:02:14.9"/>
</p:tagLst>
</file>

<file path=ppt/tags/tag31.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cde25871-5fc8-4f8e-ab95-60e459773228"/>
  <p:tag name="CAPTIONITEMSYSNAME" val="Outlook_RecallReplace_m1Andyoureceive00:02:15.0-00:02:17.9"/>
  <p:tag name="BOOKMARKENTRYNAME" val="Outlook_RecallReplace_m100:02:15.0"/>
  <p:tag name="BOOKMARKEXITNAME" val="Outlook_RecallReplace_m100:02:17.9"/>
</p:tagLst>
</file>

<file path=ppt/tags/tag32.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cf0068e9-95a4-4747-b498-6b219ea1d407"/>
  <p:tag name="CAPTIONITEMSYSNAME" val="Outlook_RecallReplace_m1There’sagood00:02:18.0-00:02:21.8"/>
  <p:tag name="BOOKMARKENTRYNAME" val="Outlook_RecallReplace_m100:02:18.0"/>
  <p:tag name="BOOKMARKEXITNAME" val="Outlook_RecallReplace_m100:02:21.8"/>
</p:tagLst>
</file>

<file path=ppt/tags/tag33.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8507c9aa-33eb-4831-a9f0-6dfa4f527dd4"/>
  <p:tag name="CAPTIONITEMSYSNAME" val="Outlook_RecallReplace_m1thatusesMicrosoft00:02:21.9-00:02:28.7"/>
  <p:tag name="BOOKMARKENTRYNAME" val="Outlook_RecallReplace_m100:02:21.9"/>
  <p:tag name="BOOKMARKEXITNAME" val="Outlook_RecallReplace_m100:02:28.7"/>
</p:tagLst>
</file>

<file path=ppt/tags/tag34.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be96e192-9980-4d19-ba01-2fe6dda532be"/>
  <p:tag name="CAPTIONITEMSYSNAME" val="Outlook_RecallReplace_m1Upnext,we'll00:02:28.8-00:02:31.5"/>
  <p:tag name="BOOKMARKENTRYNAME" val="Outlook_RecallReplace_m100:02:28.8"/>
  <p:tag name="BOOKMARKEXITNAME" val="Outlook_RecallReplace_m100:02:31.5"/>
</p:tagLst>
</file>

<file path=ppt/tags/tag35.xml><?xml version="1.0" encoding="utf-8"?>
<p:tagLst xmlns:a="http://schemas.openxmlformats.org/drawingml/2006/main" xmlns:r="http://schemas.openxmlformats.org/officeDocument/2006/relationships" xmlns:p="http://schemas.openxmlformats.org/presentationml/2006/main">
  <p:tag name="CAPTIONID" val="4f5b2caa-8419-46cf-8ac0-8507476672a5"/>
  <p:tag name="MEDIACAPTIONSPROMPTED" val="False"/>
  <p:tag name="TEMPPRESENTATIONFILE" val="C:\Users\Administrator\AppData\Local\Temp\tmpC5D8.tmp"/>
  <p:tag name="TEMPMEDIAFILENAME" val="C:\Users\Administrator\AppData\Local\Temp\tmpC898_Outlook_RecallReplace_m2.mp4"/>
  <p:tag name="MEDIAFADEDURATION" val="0.2"/>
  <p:tag name="MEDIATRANSPARENCY" val="0.3"/>
  <p:tag name="MEDIACAPTIONSHIDDEN" val="False"/>
  <p:tag name="CUSTOMXMLPARTID" val="{592A98F8-287C-4897-A952-6E9C474B47E9}"/>
  <p:tag name="MEDIACAPTIONCOUNT" val="True"/>
</p:tagLst>
</file>

<file path=ppt/tags/tag36.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84fd74af-5264-4ec8-8c78-79a43865aab2"/>
  <p:tag name="CAPTIONITEMSYSNAME" val="Outlook_RecallReplace_m2Youknowthat00:00:00.5-00:00:06.2"/>
  <p:tag name="BOOKMARKENTRYNAME" val="Outlook_RecallReplace_m200:00:00.5"/>
  <p:tag name="BOOKMARKEXITNAME" val="Outlook_RecallReplace_m200:00:06.2"/>
</p:tagLst>
</file>

<file path=ppt/tags/tag37.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29b41297-5804-4416-9c3d-e2774868e73a"/>
  <p:tag name="CAPTIONITEMSYSNAME" val="Outlook_RecallReplace_m2Butifyour00:00:06.3-00:00:11.1"/>
  <p:tag name="BOOKMARKENTRYNAME" val="Outlook_RecallReplace_m200:00:06.3"/>
  <p:tag name="BOOKMARKEXITNAME" val="Outlook_RecallReplace_m200:00:11.1"/>
</p:tagLst>
</file>

<file path=ppt/tags/tag38.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2693c6d9-639b-44cf-bd78-ae7aa9a81a4d"/>
  <p:tag name="CAPTIONITEMSYSNAME" val="Outlook_RecallReplace_m2thenit'sa00:00:11.2-00:00:14.5"/>
  <p:tag name="BOOKMARKENTRYNAME" val="Outlook_RecallReplace_m200:00:11.2"/>
  <p:tag name="BOOKMARKEXITNAME" val="Outlook_RecallReplace_m200:00:14.5"/>
</p:tagLst>
</file>

<file path=ppt/tags/tag39.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c17613f3-4f19-4bb7-b952-78e6d112671b"/>
  <p:tag name="CAPTIONITEMSYSNAME" val="Outlook_RecallReplace_m2Sowhatdo00:00:14.6-00:00:20.9"/>
  <p:tag name="BOOKMARKENTRYNAME" val="Outlook_RecallReplace_m200:00:14.6"/>
  <p:tag name="BOOKMARKEXITNAME" val="Outlook_RecallReplace_m200:00:20.9"/>
</p:tagLst>
</file>

<file path=ppt/tags/tag4.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484faac6-1e87-4744-9199-0f392c0d3d38"/>
  <p:tag name="CAPTIONITEMSYSNAME" val="Outlook_RecallReplace_m1Oryousuddenly00:00:09.8-00:00:14.5"/>
  <p:tag name="BOOKMARKENTRYNAME" val="Outlook_RecallReplace_m100:00:09.8"/>
  <p:tag name="BOOKMARKEXITNAME" val="Outlook_RecallReplace_m100:00:14.5"/>
</p:tagLst>
</file>

<file path=ppt/tags/tag40.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83f7761e-6e10-4dfc-a8a5-68a58018d2f4"/>
  <p:tag name="CAPTIONITEMSYSNAME" val="Outlook_RecallReplace_m2ClickSentItems00:00:21.0-00:00:27.2"/>
  <p:tag name="BOOKMARKENTRYNAME" val="Outlook_RecallReplace_m200:00:21.0"/>
  <p:tag name="BOOKMARKEXITNAME" val="Outlook_RecallReplace_m200:00:27.2"/>
</p:tagLst>
</file>

<file path=ppt/tags/tag41.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f61a1c9f-0aae-493e-9c67-282ae3714c5d"/>
  <p:tag name="CAPTIONITEMSYSNAME" val="Outlook_RecallReplace_m2Gotothe00:00:27.3-00:00:37.1"/>
  <p:tag name="BOOKMARKENTRYNAME" val="Outlook_RecallReplace_m200:00:27.3"/>
  <p:tag name="BOOKMARKEXITNAME" val="Outlook_RecallReplace_m200:00:37.1"/>
</p:tagLst>
</file>

<file path=ppt/tags/tag42.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6ae54e2c-1f56-4ebf-a361-73b69c24ec6b"/>
  <p:tag name="CAPTIONITEMSYSNAME" val="Outlook_RecallReplace_m2Youroriginalemail00:00:37.2-00:00:40.7"/>
  <p:tag name="BOOKMARKENTRYNAME" val="Outlook_RecallReplace_m200:00:37.2"/>
  <p:tag name="BOOKMARKEXITNAME" val="Outlook_RecallReplace_m200:00:40.7"/>
</p:tagLst>
</file>

<file path=ppt/tags/tag43.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51355ce6-fd78-457a-86be-3cda6e3a4870"/>
  <p:tag name="CAPTIONITEMSYSNAME" val="Outlook_RecallReplace_m2Nowyoucan00:00:40.8-00:00:45.6"/>
  <p:tag name="BOOKMARKENTRYNAME" val="Outlook_RecallReplace_m200:00:40.8"/>
  <p:tag name="BOOKMARKEXITNAME" val="Outlook_RecallReplace_m200:00:45.6"/>
</p:tagLst>
</file>

<file path=ppt/tags/tag44.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1c27be84-8baa-468f-b8e0-0e4eeb1ea82e"/>
  <p:tag name="CAPTIONITEMSYSNAME" val="Outlook_RecallReplace_m2Youmayalso00:00:45.7-00:00:48.8"/>
  <p:tag name="BOOKMARKENTRYNAME" val="Outlook_RecallReplace_m200:00:45.7"/>
  <p:tag name="BOOKMARKEXITNAME" val="Outlook_RecallReplace_m200:00:48.8"/>
</p:tagLst>
</file>

<file path=ppt/tags/tag45.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dd9678ca-8d4d-4d61-8d67-5731454b179a"/>
  <p:tag name="CAPTIONITEMSYSNAME" val="Outlook_RecallReplace_m2Then,clickSend.00:00:48.9-00:00:51.5"/>
  <p:tag name="BOOKMARKENTRYNAME" val="Outlook_RecallReplace_m200:00:48.9"/>
  <p:tag name="BOOKMARKEXITNAME" val="Outlook_RecallReplace_m200:00:51.5"/>
</p:tagLst>
</file>

<file path=ppt/tags/tag46.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36f1ab4a-8297-4272-b4c1-7b44313c219f"/>
  <p:tag name="CAPTIONITEMSYSNAME" val="Outlook_RecallReplace_m2Yourrecipientsnow00:00:51.6-00:00:56.9"/>
  <p:tag name="BOOKMARKENTRYNAME" val="Outlook_RecallReplace_m200:00:51.6"/>
  <p:tag name="BOOKMARKEXITNAME" val="Outlook_RecallReplace_m200:00:56.9"/>
</p:tagLst>
</file>

<file path=ppt/tags/tag47.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0cdfa66f-f566-495d-a834-87c2138db1dd"/>
  <p:tag name="CAPTIONITEMSYSNAME" val="Outlook_RecallReplace_m2Youshouldtry00:00:57.0-00:01:02.5"/>
  <p:tag name="BOOKMARKENTRYNAME" val="Outlook_RecallReplace_m200:00:57.0"/>
  <p:tag name="BOOKMARKEXITNAME" val="Outlook_RecallReplace_m200:01:02.5"/>
</p:tagLst>
</file>

<file path=ppt/tags/tag48.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bad82cb0-7735-429d-ad1c-10083f12a816"/>
  <p:tag name="CAPTIONITEMSYSNAME" val="Outlook_RecallReplace_m2Thiswillmake00:01:02.6-00:01:05.9"/>
  <p:tag name="BOOKMARKENTRYNAME" val="Outlook_RecallReplace_m200:01:02.6"/>
  <p:tag name="BOOKMARKEXITNAME" val="Outlook_RecallReplace_m200:01:05.9"/>
</p:tagLst>
</file>

<file path=ppt/tags/tag49.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1f9b5fe5-d818-48ff-90a5-b9188f1a32dc"/>
  <p:tag name="CAPTIONITEMSYSNAME" val="Outlook_RecallReplace_m2Resendingdoesn’tgo00:01:06.0-00:01:09.4"/>
  <p:tag name="BOOKMARKENTRYNAME" val="Outlook_RecallReplace_m200:01:06.0"/>
  <p:tag name="BOOKMARKEXITNAME" val="Outlook_RecallReplace_m200:01:09.4"/>
</p:tagLst>
</file>

<file path=ppt/tags/tag5.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50ad065a-b094-4d6a-9662-c23d34e7c840"/>
  <p:tag name="CAPTIONITEMSYSNAME" val="Outlook_RecallReplace_m1Nowyouwish00:00:14.6-00:00:16.6"/>
  <p:tag name="BOOKMARKENTRYNAME" val="Outlook_RecallReplace_m100:00:14.6"/>
  <p:tag name="BOOKMARKEXITNAME" val="Outlook_RecallReplace_m100:00:16.6"/>
</p:tagLst>
</file>

<file path=ppt/tags/tag50.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5f33ad24-ae53-4394-b0a3-1fb63d4e030f"/>
  <p:tag name="CAPTIONITEMSYSNAME" val="Outlook_RecallReplace_m2butit'sa00:01:09.5-00:01:12.6"/>
  <p:tag name="BOOKMARKENTRYNAME" val="Outlook_RecallReplace_m200:01:09.5"/>
  <p:tag name="BOOKMARKEXITNAME" val="Outlook_RecallReplace_m200:01:12.6"/>
</p:tagLst>
</file>

<file path=ppt/tags/tag51.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ab3c275d-81de-4272-89f0-2966a38de65f"/>
  <p:tag name="CAPTIONITEMSYSNAME" val="Outlook_RecallReplace_m2It'softenthe00:01:12.7-00:01:17.5"/>
  <p:tag name="BOOKMARKENTRYNAME" val="Outlook_RecallReplace_m200:01:12.7"/>
  <p:tag name="BOOKMARKEXITNAME" val="Outlook_RecallReplace_m200:01:17.5"/>
</p:tagLst>
</file>

<file path=ppt/tags/tag52.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b99d7b6a-e4bb-4df0-a863-63b7d7e4365e"/>
  <p:tag name="CAPTIONITEMSYSNAME" val="Outlook_RecallReplace_m2Replaceisreally00:01:17.6-00:01:21.4"/>
  <p:tag name="BOOKMARKENTRYNAME" val="Outlook_RecallReplace_m200:01:17.6"/>
  <p:tag name="BOOKMARKEXITNAME" val="Outlook_RecallReplace_m200:01:21.4"/>
</p:tagLst>
</file>

<file path=ppt/tags/tag53.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e561147e-78eb-490d-bc3c-4de246864993"/>
  <p:tag name="CAPTIONITEMSYSNAME" val="Outlook_RecallReplace_m2itattemptsto00:01:21.5-00:01:26.6"/>
  <p:tag name="BOOKMARKENTRYNAME" val="Outlook_RecallReplace_m200:01:21.5"/>
  <p:tag name="BOOKMARKEXITNAME" val="Outlook_RecallReplace_m200:01:26.6"/>
</p:tagLst>
</file>

<file path=ppt/tags/tag54.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ab2bd1ee-8e67-4bf0-b6a5-4ccc960a166f"/>
  <p:tag name="CAPTIONITEMSYSNAME" val="Outlook_RecallReplace_m2So,ifyou00:01:26.7-00:01:34.4"/>
  <p:tag name="BOOKMARKENTRYNAME" val="Outlook_RecallReplace_m200:01:26.7"/>
  <p:tag name="BOOKMARKEXITNAME" val="Outlook_RecallReplace_m200:01:34.4"/>
</p:tagLst>
</file>

<file path=ppt/tags/tag55.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0e358f22-060d-43b3-9831-a0b15544cb0d"/>
  <p:tag name="CAPTIONITEMSYSNAME" val="Outlook_RecallReplace_m2Herearesome00:01:34.5-00:01:38.5"/>
  <p:tag name="BOOKMARKENTRYNAME" val="Outlook_RecallReplace_m200:01:34.5"/>
  <p:tag name="BOOKMARKEXITNAME" val="Outlook_RecallReplace_m200:01:38.5"/>
</p:tagLst>
</file>

<file path=ppt/tags/tag56.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1abcfd7f-ac07-4e86-a635-43e09f10ef5b"/>
  <p:tag name="CAPTIONITEMSYSNAME" val="Outlook_RecallReplace_m2Amessagecannot00:01:38.6-00:01:44.5"/>
  <p:tag name="BOOKMARKENTRYNAME" val="Outlook_RecallReplace_m200:01:38.6"/>
  <p:tag name="BOOKMARKEXITNAME" val="Outlook_RecallReplace_m200:01:44.5"/>
</p:tagLst>
</file>

<file path=ppt/tags/tag57.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c9dfc898-616f-45b9-b844-c51f38adfc21"/>
  <p:tag name="CAPTIONITEMSYSNAME" val="Outlook_RecallReplace_m2Also,amessage00:01:44.6-00:01:51.8"/>
  <p:tag name="BOOKMARKENTRYNAME" val="Outlook_RecallReplace_m200:01:44.6"/>
  <p:tag name="BOOKMARKEXITNAME" val="Outlook_RecallReplace_m200:01:51.8"/>
</p:tagLst>
</file>

<file path=ppt/tags/tag58.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aa455489-2c94-4d70-80a9-16f17dd2c7d8"/>
  <p:tag name="CAPTIONITEMSYSNAME" val="Outlook_RecallReplace_m2ToconfigureOutlook00:01:51.9-00:01:59.0"/>
  <p:tag name="BOOKMARKENTRYNAME" val="Outlook_RecallReplace_m200:01:51.9"/>
  <p:tag name="BOOKMARKEXITNAME" val="Outlook_RecallReplace_m200:01:59.0"/>
</p:tagLst>
</file>

<file path=ppt/tags/tag59.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569892a3-448c-4d1b-9259-07c62bb6a1b6"/>
  <p:tag name="CAPTIONITEMSYSNAME" val="Outlook_RecallReplace_m2ClickMailand00:01:59.1-00:02:04.0"/>
  <p:tag name="BOOKMARKENTRYNAME" val="Outlook_RecallReplace_m200:01:59.1"/>
  <p:tag name="BOOKMARKEXITNAME" val="Outlook_RecallReplace_m200:02:04.0"/>
</p:tagLst>
</file>

<file path=ppt/tags/tag6.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3010c6ad-9efa-48c2-9d8f-ee8a33d76ee7"/>
  <p:tag name="CAPTIONITEMSYSNAME" val="Outlook_RecallReplace_m1Well,itmight00:00:16.7-00:00:22.9"/>
  <p:tag name="BOOKMARKENTRYNAME" val="Outlook_RecallReplace_m100:00:16.7"/>
  <p:tag name="BOOKMARKEXITNAME" val="Outlook_RecallReplace_m100:00:22.9"/>
</p:tagLst>
</file>

<file path=ppt/tags/tag60.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56896e7a-1430-485b-8200-668adf2cdb14"/>
  <p:tag name="CAPTIONITEMSYSNAME" val="Outlook_RecallReplace_m2Lookforthis00:02:04.1-00:02:10.7"/>
  <p:tag name="BOOKMARKENTRYNAME" val="Outlook_RecallReplace_m200:02:04.1"/>
  <p:tag name="BOOKMARKEXITNAME" val="Outlook_RecallReplace_m200:02:10.7"/>
</p:tagLst>
</file>

<file path=ppt/tags/tag61.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6e04e1a9-3ac9-480d-ad0c-08f47483e502"/>
  <p:tag name="CAPTIONITEMSYSNAME" val="Outlook_RecallReplace_m2Thischeckbox00:02:10.8-00:02:17.4"/>
  <p:tag name="BOOKMARKENTRYNAME" val="Outlook_RecallReplace_m200:02:10.8"/>
  <p:tag name="BOOKMARKEXITNAME" val="Outlook_RecallReplace_m200:02:17.4"/>
</p:tagLst>
</file>

<file path=ppt/tags/tag62.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76b9973c-ea50-4047-b895-8cb129974112"/>
  <p:tag name="CAPTIONITEMSYSNAME" val="Outlook_RecallReplace_m2Andfinally,recall00:02:17.5-00:02:21.6"/>
  <p:tag name="BOOKMARKENTRYNAME" val="Outlook_RecallReplace_m200:02:17.5"/>
  <p:tag name="BOOKMARKEXITNAME" val="Outlook_RecallReplace_m200:02:21.6"/>
</p:tagLst>
</file>

<file path=ppt/tags/tag63.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6b662616-1c1d-4281-93cd-28e6b7ad1f04"/>
  <p:tag name="CAPTIONITEMSYSNAME" val="Outlook_RecallReplace_m2Sofirst,don’t00:02:21.7-00:02:25.3"/>
  <p:tag name="BOOKMARKENTRYNAME" val="Outlook_RecallReplace_m200:02:21.7"/>
  <p:tag name="BOOKMARKEXITNAME" val="Outlook_RecallReplace_m200:02:25.3"/>
</p:tagLst>
</file>

<file path=ppt/tags/tag64.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cec48c24-fcbb-4993-8606-11b607b54060"/>
  <p:tag name="CAPTIONITEMSYSNAME" val="Outlook_RecallReplace_m2Butifyou00:02:25.4-00:02:31.0"/>
  <p:tag name="BOOKMARKENTRYNAME" val="Outlook_RecallReplace_m200:02:25.4"/>
  <p:tag name="BOOKMARKEXITNAME" val="Outlook_RecallReplace_m200:02:31.0"/>
</p:tagLst>
</file>

<file path=ppt/tags/tag65.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ec421083-341e-4768-b619-f044f8782345"/>
  <p:tag name="CAPTIONITEMSYSNAME" val="Outlook_RecallReplace_m2andrunningOutlook.00:02:31.1-00:02:35.9"/>
  <p:tag name="BOOKMARKENTRYNAME" val="Outlook_RecallReplace_m200:02:31.1"/>
  <p:tag name="BOOKMARKEXITNAME" val="Outlook_RecallReplace_m200:02:35.9"/>
</p:tagLst>
</file>

<file path=ppt/tags/tag66.xml><?xml version="1.0" encoding="utf-8"?>
<p:tagLst xmlns:a="http://schemas.openxmlformats.org/drawingml/2006/main" xmlns:r="http://schemas.openxmlformats.org/officeDocument/2006/relationships" xmlns:p="http://schemas.openxmlformats.org/presentationml/2006/main">
  <p:tag name="CAPTIONID" val="4f5b2caa-8419-46cf-8ac0-8507476672a5"/>
  <p:tag name="CAPTIONINTERNALID" val="122225f3-c99d-4fe9-8bfa-4cda9284238e"/>
  <p:tag name="CAPTIONITEMSYSNAME" val="Outlook_RecallReplace_m2Formoreinformation,00:02:36.0-00:02:39.5"/>
  <p:tag name="BOOKMARKENTRYNAME" val="Outlook_RecallReplace_m200:02:36.0"/>
  <p:tag name="BOOKMARKEXITNAME" val="Outlook_RecallReplace_m200:02:39.5"/>
</p:tagLst>
</file>

<file path=ppt/tags/tag7.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431c266d-41d4-4927-b217-08afc6a86572"/>
  <p:tag name="CAPTIONITEMSYSNAME" val="Outlook_RecallReplace_m1Oryoucan00:00:23.0-00:00:26.6"/>
  <p:tag name="BOOKMARKENTRYNAME" val="Outlook_RecallReplace_m100:00:23.0"/>
  <p:tag name="BOOKMARKEXITNAME" val="Outlook_RecallReplace_m100:00:26.6"/>
</p:tagLst>
</file>

<file path=ppt/tags/tag8.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7584ef4c-2a29-471e-950c-be90d93a266f"/>
  <p:tag name="CAPTIONITEMSYSNAME" val="Outlook_RecallReplace_m1First,seeif00:00:26.7-00:00:31.1"/>
  <p:tag name="BOOKMARKENTRYNAME" val="Outlook_RecallReplace_m100:00:26.7"/>
  <p:tag name="BOOKMARKEXITNAME" val="Outlook_RecallReplace_m100:00:31.1"/>
</p:tagLst>
</file>

<file path=ppt/tags/tag9.xml><?xml version="1.0" encoding="utf-8"?>
<p:tagLst xmlns:a="http://schemas.openxmlformats.org/drawingml/2006/main" xmlns:r="http://schemas.openxmlformats.org/officeDocument/2006/relationships" xmlns:p="http://schemas.openxmlformats.org/presentationml/2006/main">
  <p:tag name="CAPTIONID" val="23c28a20-2991-4aa2-bd84-e73366ad7c53"/>
  <p:tag name="CAPTIONINTERNALID" val="5a0e4a5c-0493-4534-8f53-97085fe93d9d"/>
  <p:tag name="CAPTIONITEMSYSNAME" val="Outlook_RecallReplace_m1WithInfoselected,00:00:31.2-00:00:36.7"/>
  <p:tag name="BOOKMARKENTRYNAME" val="Outlook_RecallReplace_m100:00:31.2"/>
  <p:tag name="BOOKMARKEXITNAME" val="Outlook_RecallReplace_m100:00:36.7"/>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B2DEFAC0-B19D-4712-8057-D591D0C243D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BD216501-0059-430C-BA50-C8832364F86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CD033685-95E5-4326-BD7D-E6E991F3A3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6A820DB4-CAC4-4F24-A1E2-65842386FA0B}"/>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D6836E73-8085-4CB5-AD70-938110D6C8F9}"/>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ACDF05C2-51EE-479E-9097-6A3EB69E596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documentManagement/>
</p:properties>
</file>

<file path=customXml/item2.xml>��< ? x m l   v e r s i o n = " 1 . 0 "   e n c o d i n g = " u t f - 1 6 " ? > < C a p t i o n I t e m s L i s t   x m l n s : x s i = " h t t p : / / w w w . w 3 . o r g / 2 0 0 1 / X M L S c h e m a - i n s t a n c e "   x m l n s : x s d = " h t t p : / / w w w . w 3 . o r g / 2 0 0 1 / X M L S c h e m a " > < I d > 4 f 5 b 2 c a a - 8 4 1 9 - 4 6 c f - 8 a c 0 - 8 5 0 7 4 7 6 6 7 2 a 5 < / I d > < C a p t i o n I t e m s > < C a p t i o n I t e m > < I n t e r n a l I d > 8 4 f d 7 4 a f - 5 2 6 4 - 4 e c 8 - 8 c 7 8 - 7 9 a 4 3 8 6 5 a a b 2 < / I n t e r n a l I d > < N a m e > O u t l o o k _ R e c a l l R e p l a c e _ m 2 Y o u k n o w t h a t 0 0 : 0 0 : 0 0 . 5 - 0 0 : 0 0 : 0 6 . 2 < / N a m e > < T e x t > Y o u   k n o w   t h a t   a   m e s s a g e   r e c a l l   w o r k s   i f   y o u   r e c e i v e   a   p o s i t i v e   c o n f i r m a t i o n   m e s s a g e . < / T e x t > < B o o k M a r k E n t r y N a m e > O u t l o o k _ R e c a l l R e p l a c e _ m 2 0 0 : 0 0 : 0 0 . 5 < / B o o k M a r k E n t r y N a m e > < B o o k M a r k E x i t N a m e > O u t l o o k _ R e c a l l R e p l a c e _ m 2 0 0 : 0 0 : 0 6 . 2 < / B o o k M a r k E x i t N a m e > < B o o k M a r k E n t r y P o s i t i o n > 5 3 3 < / B o o k M a r k E n t r y P o s i t i o n > < B o o k M a r k E x i t P o s i t i o n > 6 2 0 0 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 2 9 b 4 1 2 9 7 - 5 8 0 4 - 4 4 1 6 - 9 c 3 d - e 2 7 7 4 8 6 8 e 7 3 a < / I n t e r n a l I d > < N a m e > O u t l o o k _ R e c a l l R e p l a c e _ m 2 B u t i f y o u r 0 0 : 0 0 : 0 6 . 3 - 0 0 : 0 0 : 1 1 . 1 < / N a m e > < T e x t > B u t   i f   y o u r   c o n f i r m a t i o n   s h o w s   t h a t   t h e   r e c a l l   f a i l e d   o r   y o u   d o n ' t   r e c e i v e   a   c o n f i r m a t i o n   a t   a l l , < / T e x t > < B o o k M a r k E n t r y N a m e > O u t l o o k _ R e c a l l R e p l a c e _ m 2 0 0 : 0 0 : 0 6 . 3 < / B o o k M a r k E n t r y N a m e > < B o o k M a r k E x i t N a m e > O u t l o o k _ R e c a l l R e p l a c e _ m 2 0 0 : 0 0 : 1 1 . 1 < / B o o k M a r k E x i t N a m e > < B o o k M a r k E n t r y P o s i t i o n > 6 3 0 0 < / B o o k M a r k E n t r y P o s i t i o n > < B o o k M a r k E x i t P o s i t i o n > 1 1 1 0 0 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 2 6 9 3 c 6 d 9 - 6 3 9 b - 4 4 c f - b d 7 8 - a e 7 a a 9 a 8 1 a 4 d < / I n t e r n a l I d > < N a m e > O u t l o o k _ R e c a l l R e p l a c e _ m 2 t h e n i t ' s a 0 0 : 0 0 : 1 1 . 2 - 0 0 : 0 0 : 1 4 . 5 < / N a m e > < T e x t > t h e n   i t ' s   a   s a f e   b e t   t h a t   y o u r   o r i g i n a l   e m a i l   w a s   n o t   d e l e t e d . < / T e x t > < B o o k M a r k E n t r y N a m e > O u t l o o k _ R e c a l l R e p l a c e _ m 2 0 0 : 0 0 : 1 1 . 2 < / B o o k M a r k E n t r y N a m e > < B o o k M a r k E x i t N a m e > O u t l o o k _ R e c a l l R e p l a c e _ m 2 0 0 : 0 0 : 1 4 . 5 < / B o o k M a r k E x i t N a m e > < B o o k M a r k E n t r y P o s i t i o n > 1 1 2 0 0 < / B o o k M a r k E n t r y P o s i t i o n > < B o o k M a r k E x i t P o s i t i o n > 1 4 5 0 0 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 c 1 7 6 1 3 f 3 - 4 f 1 9 - 4 b b 7 - b 9 5 2 - 7 8 e 6 d 1 1 2 6 7 1 b < / I n t e r n a l I d > < N a m e > O u t l o o k _ R e c a l l R e p l a c e _ m 2 S o w h a t d o 0 0 : 0 0 : 1 4 . 6 - 0 0 : 0 0 : 2 0 . 9 < / N a m e > < T e x t > S o   w h a t   d o   y o u   d o   i f   y o u   c a n ' t   r e c a l l   a   m e s s a g e ?   T r y   r e s e n d i n g   i t   w i t h   c h a n g e s .   H e r e ' s   h o w   t h a t   w o r k s . < / T e x t > < B o o k M a r k E n t r y N a m e > O u t l o o k _ R e c a l l R e p l a c e _ m 2 0 0 : 0 0 : 1 4 . 6 < / B o o k M a r k E n t r y N a m e > < B o o k M a r k E x i t N a m e > O u t l o o k _ R e c a l l R e p l a c e _ m 2 0 0 : 0 0 : 2 0 . 9 < / B o o k M a r k E x i t N a m e > < B o o k M a r k E n t r y P o s i t i o n > 1 4 6 0 0 < / B o o k M a r k E n t r y P o s i t i o n > < B o o k M a r k E x i t P o s i t i o n > 2 0 9 6 7 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 8 3 f 7 7 6 1 e - 6 e 1 0 - 4 d f c - a 8 a 5 - 6 8 a 5 8 0 1 8 d 2 f 4 < / I n t e r n a l I d > < N a m e > O u t l o o k _ R e c a l l R e p l a c e _ m 2 C l i c k S e n t I t e m s 0 0 : 0 0 : 2 1 . 0 - 0 0 : 0 0 : 2 7 . 2 < / N a m e > < T e x t > C l i c k   S e n t   I t e m s   i n   y o u r   f o l d e r   l i s t .   T h e n ,   o p e n   t h e   m a i l   y o u   w a n t   t o   r e s e n d . < / T e x t > < B o o k M a r k E n t r y N a m e > O u t l o o k _ R e c a l l R e p l a c e _ m 2 0 0 : 0 0 : 2 1 . 0 < / B o o k M a r k E n t r y N a m e > < B o o k M a r k E x i t N a m e > O u t l o o k _ R e c a l l R e p l a c e _ m 2 0 0 : 0 0 : 2 7 . 2 < / B o o k M a r k E x i t N a m e > < B o o k M a r k E n t r y P o s i t i o n > 2 1 0 6 7 < / B o o k M a r k E n t r y P o s i t i o n > < B o o k M a r k E x i t P o s i t i o n > 2 7 2 3 3 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 f 6 1 a 1 c 9 f - 0 a a e - 4 9 3 e - 9 c 6 7 - 2 8 2 a e 3 7 1 4 c 5 d < / I n t e r n a l I d > < N a m e > O u t l o o k _ R e c a l l R e p l a c e _ m 2 G o t o t h e 0 0 : 0 0 : 2 7 . 3 - 0 0 : 0 0 : 3 7 . 1 < / N a m e > < T e x t > G o   t o   t h e   B a c k s t a g e .   A n d   w i t h   I n f o   s e l e c t e d ,   c l i c k   R e s e n d   o r   R e c a l l ,   a n d   c l i c k   R e s e n d   T h i s   M e s s a g e . < / T e x t > < B o o k M a r k E n t r y N a m e > O u t l o o k _ R e c a l l R e p l a c e _ m 2 0 0 : 0 0 : 2 7 . 3 < / B o o k M a r k E n t r y N a m e > < B o o k M a r k E x i t N a m e > O u t l o o k _ R e c a l l R e p l a c e _ m 2 0 0 : 0 0 : 3 7 . 1 < / B o o k M a r k E x i t N a m e > < B o o k M a r k E n t r y P o s i t i o n > 2 7 3 3 3 < / B o o k M a r k E n t r y P o s i t i o n > < B o o k M a r k E x i t P o s i t i o n > 3 7 1 3 3 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 6 a e 5 4 e 2 c - 1 f 5 6 - 4 e b f - a 3 6 1 - 7 3 b 6 9 c 2 4 e c 6 b < / I n t e r n a l I d > < N a m e > O u t l o o k _ R e c a l l R e p l a c e _ m 2 Y o u r o r i g i n a l e m a i l 0 0 : 0 0 : 3 7 . 2 - 0 0 : 0 0 : 4 0 . 7 < / N a m e > < T e x t > Y o u r   o r i g i n a l   e m a i l   o p e n s   w i t h   a   S e n d   b u t t o n . < / T e x t > < B o o k M a r k E n t r y N a m e > O u t l o o k _ R e c a l l R e p l a c e _ m 2 0 0 : 0 0 : 3 7 . 2 < / B o o k M a r k E n t r y N a m e > < B o o k M a r k E x i t N a m e > O u t l o o k _ R e c a l l R e p l a c e _ m 2 0 0 : 0 0 : 4 0 . 7 < / B o o k M a r k E x i t N a m e > < B o o k M a r k E n t r y P o s i t i o n > 3 7 2 3 3 < / B o o k M a r k E n t r y P o s i t i o n > < B o o k M a r k E x i t P o s i t i o n > 4 0 7 6 7 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 5 1 3 5 5 c e 6 - f d 7 8 - 4 5 7 a - 8 6 b e - 3 c d a 6 e 3 a 4 8 7 0 < / I n t e r n a l I d > < N a m e > O u t l o o k _ R e c a l l R e p l a c e _ m 2 N o w y o u c a n 0 0 : 0 0 : 4 0 . 8 - 0 0 : 0 0 : 4 5 . 6 < / N a m e > < T e x t > N o w   y o u   c a n   r e w r i t e   t h e   m e s s a g e ,   c o r r e c t   y o u r   m i s t a k e s   o r   a d d   t h e   p a r t s   y o u   f o r g o t   a b o u t . < / T e x t > < B o o k M a r k E n t r y N a m e > O u t l o o k _ R e c a l l R e p l a c e _ m 2 0 0 : 0 0 : 4 0 . 8 < / B o o k M a r k E n t r y N a m e > < B o o k M a r k E x i t N a m e > O u t l o o k _ R e c a l l R e p l a c e _ m 2 0 0 : 0 0 : 4 5 . 6 < / B o o k M a r k E x i t N a m e > < B o o k M a r k E n t r y P o s i t i o n > 4 0 8 6 7 < / B o o k M a r k E n t r y P o s i t i o n > < B o o k M a r k E x i t P o s i t i o n > 4 5 6 3 3 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 1 c 2 7 b e 8 4 - 8 b a a - 4 6 8 f - b 8 e 0 - 0 e 4 e e b 1 e a 8 2 e < / I n t e r n a l I d > < N a m e > O u t l o o k _ R e c a l l R e p l a c e _ m 2 Y o u m a y a l s o 0 0 : 0 0 : 4 5 . 7 - 0 0 : 0 0 : 4 8 . 8 < / N a m e > < T e x t > Y o u   m a y   a l s o   w a n t   t o   e x p l a i n   w h y   y o u   a r e   r e s e n d i n g   i t . < / T e x t > < B o o k M a r k E n t r y N a m e > O u t l o o k _ R e c a l l R e p l a c e _ m 2 0 0 : 0 0 : 4 5 . 7 < / B o o k M a r k E n t r y N a m e > < B o o k M a r k E x i t N a m e > O u t l o o k _ R e c a l l R e p l a c e _ m 2 0 0 : 0 0 : 4 8 . 8 < / B o o k M a r k E x i t N a m e > < B o o k M a r k E n t r y P o s i t i o n > 4 5 7 3 3 < / B o o k M a r k E n t r y P o s i t i o n > < B o o k M a r k E x i t P o s i t i o n > 4 8 8 3 3 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 d d 9 6 7 8 c a - 8 d 4 d - 4 d 6 1 - 8 d 6 7 - 5 7 3 1 4 5 4 b 1 7 9 a < / I n t e r n a l I d > < N a m e > O u t l o o k _ R e c a l l R e p l a c e _ m 2 T h e n , c l i c k S e n d . 0 0 : 0 0 : 4 8 . 9 - 0 0 : 0 0 : 5 1 . 5 < / N a m e > < T e x t > T h e n ,   c l i c k   S e n d . < / T e x t > < B o o k M a r k E n t r y N a m e > O u t l o o k _ R e c a l l R e p l a c e _ m 2 0 0 : 0 0 : 4 8 . 9 < / B o o k M a r k E n t r y N a m e > < B o o k M a r k E x i t N a m e > O u t l o o k _ R e c a l l R e p l a c e _ m 2 0 0 : 0 0 : 5 1 . 5 < / B o o k M a r k E x i t N a m e > < B o o k M a r k E n t r y P o s i t i o n > 4 8 9 3 3 < / B o o k M a r k E n t r y P o s i t i o n > < B o o k M a r k E x i t P o s i t i o n > 5 1 5 6 7 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 3 6 f 1 a b 4 a - 8 2 9 7 - 4 2 7 2 - b 4 c 1 - 7 b 4 4 3 1 3 c 2 1 9 f < / I n t e r n a l I d > < N a m e > O u t l o o k _ R e c a l l R e p l a c e _ m 2 Y o u r r e c i p i e n t s n o w 0 0 : 0 0 : 5 1 . 6 - 0 0 : 0 0 : 5 6 . 9 < / N a m e > < T e x t > Y o u r   r e c i p i e n t s   n o w   h a v e   t w o   m e s s a g e s   f r o m   y o u      t h e   o r i g i n a l   a n d   t h e   r e s e n t   m e s s a g e . < / T e x t > < B o o k M a r k E n t r y N a m e > O u t l o o k _ R e c a l l R e p l a c e _ m 2 0 0 : 0 0 : 5 1 . 6 < / B o o k M a r k E n t r y N a m e > < B o o k M a r k E x i t N a m e > O u t l o o k _ R e c a l l R e p l a c e _ m 2 0 0 : 0 0 : 5 6 . 9 < / B o o k M a r k E x i t N a m e > < B o o k M a r k E n t r y P o s i t i o n > 5 1 6 6 7 < / B o o k M a r k E n t r y P o s i t i o n > < B o o k M a r k E x i t P o s i t i o n > 5 6 9 6 7 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 0 c d f a 6 6 f - f 5 6 6 - 4 9 5 d - a 8 3 4 - 8 7 c 2 1 3 8 d b 1 d d < / I n t e r n a l I d > < N a m e > O u t l o o k _ R e c a l l R e p l a c e _ m 2 Y o u s h o u l d t r y 0 0 : 0 0 : 5 7 . 0 - 0 0 : 0 1 : 0 2 . 5 < / N a m e > < T e x t > Y o u   s h o u l d   t r y   t o   r e s e n d   a   m e s s a g e   a s   s o o n   a s   p o s s i b l e   s o   t h e   t w o   m e s s a g e s   a r e   c l o s e   t o g e t h e r   i n   t h e   m a i l   l i s t . < / T e x t > < B o o k M a r k E n t r y N a m e > O u t l o o k _ R e c a l l R e p l a c e _ m 2 0 0 : 0 0 : 5 7 . 0 < / B o o k M a r k E n t r y N a m e > < B o o k M a r k E x i t N a m e > O u t l o o k _ R e c a l l R e p l a c e _ m 2 0 0 : 0 1 : 0 2 . 5 < / B o o k M a r k E x i t N a m e > < B o o k M a r k E n t r y P o s i t i o n > 5 7 0 6 7 < / B o o k M a r k E n t r y P o s i t i o n > < B o o k M a r k E x i t P o s i t i o n > 6 2 5 0 0 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 b a d 8 2 c b 0 - 7 7 3 5 - 4 2 9 d - a d 1 c - 1 0 0 8 3 f 1 2 a 8 1 6 < / I n t e r n a l I d > < N a m e > O u t l o o k _ R e c a l l R e p l a c e _ m 2 T h i s w i l l m a k e 0 0 : 0 1 : 0 2 . 6 - 0 0 : 0 1 : 0 5 . 9 < / N a m e > < T e x t > T h i s   w i l l   m a k e   i t   l e s s   c o n f u s i n g   f o r   t h e   r e c i p i e n t s . < / T e x t > < B o o k M a r k E n t r y N a m e > O u t l o o k _ R e c a l l R e p l a c e _ m 2 0 0 : 0 1 : 0 2 . 6 < / B o o k M a r k E n t r y N a m e > < B o o k M a r k E x i t N a m e > O u t l o o k _ R e c a l l R e p l a c e _ m 2 0 0 : 0 1 : 0 5 . 9 < / B o o k M a r k E x i t N a m e > < B o o k M a r k E n t r y P o s i t i o n > 6 2 6 0 0 < / B o o k M a r k E n t r y P o s i t i o n > < B o o k M a r k E x i t P o s i t i o n > 6 5 9 6 7 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 1 f 9 b 5 f e 5 - d 8 1 8 - 4 8 f f - 9 0 a 5 - b 9 1 8 8 f 1 a 3 2 d c < / I n t e r n a l I d > < N a m e > O u t l o o k _ R e c a l l R e p l a c e _ m 2 R e s e n d i n g d o e s n  t g o 0 0 : 0 1 : 0 6 . 0 - 0 0 : 0 1 : 0 9 . 4 < / N a m e > < T e x t > R e s e n d i n g   d o e s n  t   g o   a s   f a r   a s   r e c a l l i n g   d o e s   t o   c o r r e c t   m i s t a k e s , < / T e x t > < B o o k M a r k E n t r y N a m e > O u t l o o k _ R e c a l l R e p l a c e _ m 2 0 0 : 0 1 : 0 6 . 0 < / B o o k M a r k E n t r y N a m e > < B o o k M a r k E x i t N a m e > O u t l o o k _ R e c a l l R e p l a c e _ m 2 0 0 : 0 1 : 0 9 . 4 < / B o o k M a r k E x i t N a m e > < B o o k M a r k E n t r y P o s i t i o n > 6 6 0 6 7 < / B o o k M a r k E n t r y P o s i t i o n > < B o o k M a r k E x i t P o s i t i o n > 6 9 4 3 3 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 5 f 3 3 a d 2 4 - a e 5 3 - 4 3 9 4 - b 0 a 3 - 1 f b 6 3 d 4 e 0 3 0 f < / I n t e r n a l I d > < N a m e > O u t l o o k _ R e c a l l R e p l a c e _ m 2 b u t i t ' s a 0 0 : 0 1 : 0 9 . 5 - 0 0 : 0 1 : 1 2 . 6 < / N a m e > < T e x t > b u t   i t ' s   a   g o o d   a l t e r n a t i v e ,   a n d   i t   a l w a y s   w o r k s . < / T e x t > < B o o k M a r k E n t r y N a m e > O u t l o o k _ R e c a l l R e p l a c e _ m 2 0 0 : 0 1 : 0 9 . 5 < / B o o k M a r k E n t r y N a m e > < B o o k M a r k E x i t N a m e > O u t l o o k _ R e c a l l R e p l a c e _ m 2 0 0 : 0 1 : 1 2 . 6 < / B o o k M a r k E x i t N a m e > < B o o k M a r k E n t r y P o s i t i o n > 6 9 5 3 3 < / B o o k M a r k E n t r y P o s i t i o n > < B o o k M a r k E x i t P o s i t i o n > 7 2 6 6 7 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 a b 3 c 2 7 5 d - 8 1 d e - 4 2 7 2 - 8 9 f 0 - 2 9 6 6 a 3 8 d e 6 5 f < / I n t e r n a l I d > < N a m e > O u t l o o k _ R e c a l l R e p l a c e _ m 2 I t ' s o f t e n t h e 0 0 : 0 1 : 1 2 . 7 - 0 0 : 0 1 : 1 7 . 5 < / N a m e > < T e x t > I t ' s   o f t e n   t h e   b e s t   c h o i c e ,   b e c a u s e   i t   w o r k s   w i t h   a n y   e m a i l   s y s t e m ,   a n y t i m e . < / T e x t > < B o o k M a r k E n t r y N a m e > O u t l o o k _ R e c a l l R e p l a c e _ m 2 0 0 : 0 1 : 1 2 . 7 < / B o o k M a r k E n t r y N a m e > < B o o k M a r k E x i t N a m e > O u t l o o k _ R e c a l l R e p l a c e _ m 2 0 0 : 0 1 : 1 7 . 5 < / B o o k M a r k E x i t N a m e > < B o o k M a r k E n t r y P o s i t i o n > 7 2 7 6 7 < / B o o k M a r k E n t r y P o s i t i o n > < B o o k M a r k E x i t P o s i t i o n > 7 7 5 0 0 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 b 9 9 d 7 b 6 a - e 4 b b - 4 d f 0 - a 8 6 3 - 6 3 b 7 d 7 e 4 3 6 5 e < / I n t e r n a l I d > < N a m e > O u t l o o k _ R e c a l l R e p l a c e _ m 2 R e p l a c e i s r e a l l y 0 0 : 0 1 : 1 7 . 6 - 0 0 : 0 1 : 2 1 . 4 < / N a m e > < T e x t > R e p l a c e   i s   r e a l l y   a   c o m b i n a t i o n   o f   r e c a l l   a n d   r e s e n d    < / T e x t > < B o o k M a r k E n t r y N a m e > O u t l o o k _ R e c a l l R e p l a c e _ m 2 0 0 : 0 1 : 1 7 . 6 < / B o o k M a r k E n t r y N a m e > < B o o k M a r k E x i t N a m e > O u t l o o k _ R e c a l l R e p l a c e _ m 2 0 0 : 0 1 : 2 1 . 4 < / B o o k M a r k E x i t N a m e > < B o o k M a r k E n t r y P o s i t i o n > 7 7 6 0 0 < / B o o k M a r k E n t r y P o s i t i o n > < B o o k M a r k E x i t P o s i t i o n > 8 1 4 6 7 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 e 5 6 1 1 4 7 e - 7 8 e b - 4 9 0 d - b c 3 c - 4 d e 2 4 6 8 6 4 9 9 3 < / I n t e r n a l I d > < N a m e > O u t l o o k _ R e c a l l R e p l a c e _ m 2 i t a t t e m p t s t o 0 0 : 0 1 : 2 1 . 5 - 0 0 : 0 1 : 2 6 . 6 < / N a m e > < T e x t > i t   a t t e m p t s   t o   r e c a l l   t h e   o r i g i n a l   m e s s a g e   a s   w e l l   a s   s e n d   a   m e s s a g e   t o   r e p l a c e   i t . < / T e x t > < B o o k M a r k E n t r y N a m e > O u t l o o k _ R e c a l l R e p l a c e _ m 2 0 0 : 0 1 : 2 1 . 5 < / B o o k M a r k E n t r y N a m e > < B o o k M a r k E x i t N a m e > O u t l o o k _ R e c a l l R e p l a c e _ m 2 0 0 : 0 1 : 2 6 . 6 < / B o o k M a r k E x i t N a m e > < B o o k M a r k E n t r y P o s i t i o n > 8 1 5 6 7 < / B o o k M a r k E n t r y P o s i t i o n > < B o o k M a r k E x i t P o s i t i o n > 8 6 6 3 3 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 a b 2 b d 1 e e - 8 e 6 7 - 4 b f 0 - b 6 a 5 - 4 c c c 9 6 0 a 1 6 6 f < / I n t e r n a l I d > < N a m e > O u t l o o k _ R e c a l l R e p l a c e _ m 2 S o , i f y o u 0 0 : 0 1 : 2 6 . 7 - 0 0 : 0 1 : 3 4 . 4 < / N a m e > < T e x t > S o ,   i f   y o u   t r y   r e p l a c e   a n d   t h e   r e c a l l   p r o c e s s   f a i l s ,   t h e   r e c i p i e n t s   w i l l   s t i l l   r e c e i v e   y o u r   e d i t e d   m e s s a g e . < / T e x t > < B o o k M a r k E n t r y N a m e > O u t l o o k _ R e c a l l R e p l a c e _ m 2 0 0 : 0 1 : 2 6 . 7 < / B o o k M a r k E n t r y N a m e > < B o o k M a r k E x i t N a m e > O u t l o o k _ R e c a l l R e p l a c e _ m 2 0 0 : 0 1 : 3 4 . 4 < / B o o k M a r k E x i t N a m e > < B o o k M a r k E n t r y P o s i t i o n > 8 6 7 3 3 < / B o o k M a r k E n t r y P o s i t i o n > < B o o k M a r k E x i t P o s i t i o n > 9 4 4 6 7 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 0 e 3 5 8 f 2 2 - 0 6 0 d - 4 3 b 3 - 9 8 3 1 - a 0 b 1 5 5 4 4 c b 0 d < / I n t e r n a l I d > < N a m e > O u t l o o k _ R e c a l l R e p l a c e _ m 2 H e r e a r e s o m e 0 0 : 0 1 : 3 4 . 5 - 0 0 : 0 1 : 3 8 . 5 < / N a m e > < T e x t > H e r e   a r e   s o m e   o t h e r   t h i n g s   t o   t h i n k   a b o u t   w h e n   u s i n g   r e c a l l   o r   r e p l a c e . < / T e x t > < B o o k M a r k E n t r y N a m e > O u t l o o k _ R e c a l l R e p l a c e _ m 2 0 0 : 0 1 : 3 4 . 5 < / B o o k M a r k E n t r y N a m e > < B o o k M a r k E x i t N a m e > O u t l o o k _ R e c a l l R e p l a c e _ m 2 0 0 : 0 1 : 3 8 . 5 < / B o o k M a r k E x i t N a m e > < B o o k M a r k E n t r y P o s i t i o n > 9 4 5 6 7 < / B o o k M a r k E n t r y P o s i t i o n > < B o o k M a r k E x i t P o s i t i o n > 9 8 5 0 0 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 1 a b c f d 7 f - a c 0 7 - 4 e 8 6 - a 6 3 5 - 4 3 e 0 9 f 1 0 e f 5 b < / I n t e r n a l I d > < N a m e > O u t l o o k _ R e c a l l R e p l a c e _ m 2 A m e s s a g e c a n n o t 0 0 : 0 1 : 3 8 . 6 - 0 0 : 0 1 : 4 4 . 5 < / N a m e > < T e x t > A   m e s s a g e   c a n n o t   b e   d e l e t e d   b y   t h e   r e c a l l   p r o c e s s   a f t e r   i t   h a s   b e e n   o p e n e d   o r   m o v e d   b y   a   r e c i p i e n t . < / T e x t > < B o o k M a r k E n t r y N a m e > O u t l o o k _ R e c a l l R e p l a c e _ m 2 0 0 : 0 1 : 3 8 . 6 < / B o o k M a r k E n t r y N a m e > < B o o k M a r k E x i t N a m e > O u t l o o k _ R e c a l l R e p l a c e _ m 2 0 0 : 0 1 : 4 4 . 5 < / B o o k M a r k E x i t N a m e > < B o o k M a r k E n t r y P o s i t i o n > 9 8 6 0 0 < / B o o k M a r k E n t r y P o s i t i o n > < B o o k M a r k E x i t P o s i t i o n > 1 0 4 5 6 7 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 c 9 d f c 8 9 8 - 6 1 6 f - 4 5 b 9 - b 8 4 4 - c 5 1 f 3 8 a d f c 2 1 < / I n t e r n a l I d > < N a m e > O u t l o o k _ R e c a l l R e p l a c e _ m 2 A l s o , a m e s s a g e 0 0 : 0 1 : 4 4 . 6 - 0 0 : 0 1 : 5 1 . 8 < / N a m e > < T e x t > A l s o ,   a   m e s s a g e   c a n n o t   b e   d e l e t e d   b y   t h e   r e c a l l   p r o c e s s   i f   t h e   r e c i p i e n t ' s   O u t l o o k   p r o g r a m   i s n ' t   c o n f i g u r e d   p r o p e r l y . < / T e x t > < B o o k M a r k E n t r y N a m e > O u t l o o k _ R e c a l l R e p l a c e _ m 2 0 0 : 0 1 : 4 4 . 6 < / B o o k M a r k E n t r y N a m e > < B o o k M a r k E x i t N a m e > O u t l o o k _ R e c a l l R e p l a c e _ m 2 0 0 : 0 1 : 5 1 . 8 < / B o o k M a r k E x i t N a m e > < B o o k M a r k E n t r y P o s i t i o n > 1 0 4 6 6 7 < / B o o k M a r k E n t r y P o s i t i o n > < B o o k M a r k E x i t P o s i t i o n > 1 1 1 8 0 0 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 a a 4 5 5 4 8 9 - 2 c 9 4 - 4 d 7 0 - 8 0 a 9 - 1 6 f 1 7 d d 2 c 7 d 8 < / I n t e r n a l I d > < N a m e > O u t l o o k _ R e c a l l R e p l a c e _ m 2 T o c o n f i g u r e O u t l o o k 0 0 : 0 1 : 5 1 . 9 - 0 0 : 0 1 : 5 9 . 0 < / N a m e > < T e x t > T o   c o n f i g u r e   O u t l o o k   t o   a c c e p t   a   r e c a l l   n o t i c e ,   c l i c k   t h e   F i l e   t a b ,   a n d   o p e n   O p t i o n s . < / T e x t > < B o o k M a r k E n t r y N a m e > O u t l o o k _ R e c a l l R e p l a c e _ m 2 0 0 : 0 1 : 5 1 . 9 < / B o o k M a r k E n t r y N a m e > < B o o k M a r k E x i t N a m e > O u t l o o k _ R e c a l l R e p l a c e _ m 2 0 0 : 0 1 : 5 9 . 0 < / B o o k M a r k E x i t N a m e > < B o o k M a r k E n t r y P o s i t i o n > 1 1 1 9 0 0 < / B o o k M a r k E n t r y P o s i t i o n > < B o o k M a r k E x i t P o s i t i o n > 1 1 9 0 0 0 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 5 6 9 8 9 2 a 3 - 4 4 8 c - 4 d 1 b - 9 2 5 9 - 0 7 c 6 2 b b 6 a 1 b 6 < / I n t e r n a l I d > < N a m e > O u t l o o k _ R e c a l l R e p l a c e _ m 2 C l i c k M a i l a n d 0 0 : 0 1 : 5 9 . 1 - 0 0 : 0 2 : 0 4 . 0 < / N a m e > < T e x t > C l i c k   M a i l   a n d   s c r o l l   d o w n   t o   t h e   T r a c k i n g   a r e a . < / T e x t > < B o o k M a r k E n t r y N a m e > O u t l o o k _ R e c a l l R e p l a c e _ m 2 0 0 : 0 1 : 5 9 . 1 < / B o o k M a r k E n t r y N a m e > < B o o k M a r k E x i t N a m e > O u t l o o k _ R e c a l l R e p l a c e _ m 2 0 0 : 0 2 : 0 4 . 0 < / B o o k M a r k E x i t N a m e > < B o o k M a r k E n t r y P o s i t i o n > 1 1 9 1 0 0 < / B o o k M a r k E n t r y P o s i t i o n > < B o o k M a r k E x i t P o s i t i o n > 1 2 4 0 3 3 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 5 6 8 9 6 e 7 a - 1 4 3 0 - 4 8 5 b - 8 2 0 0 - 6 6 8 a d f 2 c d b 1 4 < / I n t e r n a l I d > < N a m e > O u t l o o k _ R e c a l l R e p l a c e _ m 2 L o o k f o r t h i s 0 0 : 0 2 : 0 4 . 1 - 0 0 : 0 2 : 1 0 . 7 < / N a m e > < T e x t > L o o k   f o r   t h i s   i t e m :   A u t o m a t i c a l l y   p r o c e s s   m e e t i n g   r e q u e s t s   a n d   r e s p o n s e s   t o   m e e t i n g   r e q u e s t s   a n d   p o l l s . < / T e x t > < B o o k M a r k E n t r y N a m e > O u t l o o k _ R e c a l l R e p l a c e _ m 2 0 0 : 0 2 : 0 4 . 1 < / B o o k M a r k E n t r y N a m e > < B o o k M a r k E x i t N a m e > O u t l o o k _ R e c a l l R e p l a c e _ m 2 0 0 : 0 2 : 1 0 . 7 < / B o o k M a r k E x i t N a m e > < B o o k M a r k E n t r y P o s i t i o n > 1 2 4 1 3 3 < / B o o k M a r k E n t r y P o s i t i o n > < B o o k M a r k E x i t P o s i t i o n > 1 3 0 7 0 0 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 6 e 0 4 e 1 a 9 - 3 a c 9 - 4 8 0 d - a d 0 c - 0 8 f 4 7 4 8 3 e 5 0 2 < / I n t e r n a l I d > < N a m e > O u t l o o k _ R e c a l l R e p l a c e _ m 2 T h i s c h e c k b o x 0 0 : 0 2 : 1 0 . 8 - 0 0 : 0 2 : 1 7 . 4 < / N a m e > < T e x t > T h i s   c h e c k   b o x   m u s t   b e   s e l e c t e d   i n   o r d e r   f o r   O u t l o o k   t o   a u t o m a t i c a l l y   d e l e t e   r e c a l l e d   m e s s a g e s   o n   a   c o m p u t e r . < / T e x t > < B o o k M a r k E n t r y N a m e > O u t l o o k _ R e c a l l R e p l a c e _ m 2 0 0 : 0 2 : 1 0 . 8 < / B o o k M a r k E n t r y N a m e > < B o o k M a r k E x i t N a m e > O u t l o o k _ R e c a l l R e p l a c e _ m 2 0 0 : 0 2 : 1 7 . 4 < / B o o k M a r k E x i t N a m e > < B o o k M a r k E n t r y P o s i t i o n > 1 3 0 8 0 0 < / B o o k M a r k E n t r y P o s i t i o n > < B o o k M a r k E x i t P o s i t i o n > 1 3 7 4 6 7 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 7 6 b 9 9 7 3 c - e a 5 0 - 4 0 4 7 - b 8 9 5 - 8 c b 1 2 9 9 7 4 1 1 2 < / I n t e r n a l I d > < N a m e > O u t l o o k _ R e c a l l R e p l a c e _ m 2 A n d f i n a l l y , r e c a l l 0 0 : 0 2 : 1 7 . 5 - 0 0 : 0 2 : 2 1 . 6 < / N a m e > < T e x t > A n d   f i n a l l y ,   r e c a l l   d o e s n  t   w o r k   i n   t h e   O u t l o o k   W e b   A p p . < / T e x t > < B o o k M a r k E n t r y N a m e > O u t l o o k _ R e c a l l R e p l a c e _ m 2 0 0 : 0 2 : 1 7 . 5 < / B o o k M a r k E n t r y N a m e > < B o o k M a r k E x i t N a m e > O u t l o o k _ R e c a l l R e p l a c e _ m 2 0 0 : 0 2 : 2 1 . 6 < / B o o k M a r k E x i t N a m e > < B o o k M a r k E n t r y P o s i t i o n > 1 3 7 5 6 7 < / B o o k M a r k E n t r y P o s i t i o n > < B o o k M a r k E x i t P o s i t i o n > 1 4 1 6 3 3 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 6 b 6 6 2 6 1 6 - 1 c 1 d - 4 2 8 1 - 9 3 c d - 2 8 e 6 b 7 a d 1 f 0 4 < / I n t e r n a l I d > < N a m e > O u t l o o k _ R e c a l l R e p l a c e _ m 2 S o f i r s t , d o n  t 0 0 : 0 2 : 2 1 . 7 - 0 0 : 0 2 : 2 5 . 3 < / N a m e > < T e x t > S o   f i r s t ,   d o n  t   s e n d   a n   e m a i l   u n t i l   i t  s   r e a d y   t o   g o . < / T e x t > < B o o k M a r k E n t r y N a m e > O u t l o o k _ R e c a l l R e p l a c e _ m 2 0 0 : 0 2 : 2 1 . 7 < / B o o k M a r k E n t r y N a m e > < B o o k M a r k E x i t N a m e > O u t l o o k _ R e c a l l R e p l a c e _ m 2 0 0 : 0 2 : 2 5 . 3 < / B o o k M a r k E x i t N a m e > < B o o k M a r k E n t r y P o s i t i o n > 1 4 1 7 3 3 < / B o o k M a r k E n t r y P o s i t i o n > < B o o k M a r k E x i t P o s i t i o n > 1 4 5 3 3 3 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 c e c 4 8 c 2 4 - f c b b - 4 9 9 3 - 8 6 0 6 - 1 1 b 6 0 7 b 5 4 0 6 0 < / I n t e r n a l I d > < N a m e > O u t l o o k _ R e c a l l R e p l a c e _ m 2 B u t i f y o u 0 0 : 0 2 : 2 5 . 4 - 0 0 : 0 2 : 3 1 . 0 < / N a m e > < T e x t > B u t   i f   y o u   d o ,   y o u   c a n   t r y   r e c a l l   o r   r e p l a c e   i f   y o u   a n d   y o u r   r e c i p i e n t s   a r e   o n   t h e   s a m e   E x c h a n g e   m a i l   s e r v e r , < / T e x t > < B o o k M a r k E n t r y N a m e > O u t l o o k _ R e c a l l R e p l a c e _ m 2 0 0 : 0 2 : 2 5 . 4 < / B o o k M a r k E n t r y N a m e > < B o o k M a r k E x i t N a m e > O u t l o o k _ R e c a l l R e p l a c e _ m 2 0 0 : 0 2 : 3 1 . 0 < / B o o k M a r k E x i t N a m e > < B o o k M a r k E n t r y P o s i t i o n > 1 4 5 4 3 3 < / B o o k M a r k E n t r y P o s i t i o n > < B o o k M a r k E x i t P o s i t i o n > 1 5 1 0 0 0 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 e c 4 2 1 0 8 3 - 3 4 1 e - 4 7 6 8 - b 6 1 9 - f 0 4 4 f 8 7 8 2 3 4 5 < / I n t e r n a l I d > < N a m e > O u t l o o k _ R e c a l l R e p l a c e _ m 2 a n d r u n n i n g O u t l o o k . 0 0 : 0 2 : 3 1 . 1 - 0 0 : 0 2 : 3 5 . 9 < / N a m e > < T e x t > a n d   r u n n i n g   O u t l o o k .   O t h e r w i s e ,   u s e   r e s e n d . < / T e x t > < B o o k M a r k E n t r y N a m e > O u t l o o k _ R e c a l l R e p l a c e _ m 2 0 0 : 0 2 : 3 1 . 1 < / B o o k M a r k E n t r y N a m e > < B o o k M a r k E x i t N a m e > O u t l o o k _ R e c a l l R e p l a c e _ m 2 0 0 : 0 2 : 3 5 . 9 < / B o o k M a r k E x i t N a m e > < B o o k M a r k E n t r y P o s i t i o n > 1 5 1 1 0 0 < / B o o k M a r k E n t r y P o s i t i o n > < B o o k M a r k E x i t P o s i t i o n > 1 5 5 9 6 7 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 1 2 2 2 2 5 f 3 - c 9 9 d - 4 f e 9 - 8 b f a - 4 c d a 9 2 8 4 2 3 8 e < / I n t e r n a l I d > < N a m e > O u t l o o k _ R e c a l l R e p l a c e _ m 2 F o r m o r e i n f o r m a t i o n , 0 0 : 0 2 : 3 6 . 0 - 0 0 : 0 2 : 3 9 . 5 < / N a m e > < T e x t > F o r   m o r e   i n f o r m a t i o n ,   c h e c k   o u t   t h e   l i n k s   i n   t h e   c o u r s e   s u m m a r y . < / T e x t > < B o o k M a r k E n t r y N a m e > O u t l o o k _ R e c a l l R e p l a c e _ m 2 0 0 : 0 2 : 3 6 . 0 < / B o o k M a r k E n t r y N a m e > < B o o k M a r k E x i t N a m e > O u t l o o k _ R e c a l l R e p l a c e _ m 2 0 0 : 0 2 : 3 9 . 5 < / B o o k M a r k E x i t N a m e > < B o o k M a r k E n t r y P o s i t i o n > 1 5 6 0 6 7 < / B o o k M a r k E n t r y P o s i t i o n > < B o o k M a r k E x i t P o s i t i o n > 1 5 9 5 3 3 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3.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1 6 " ? > < C a p t i o n I t e m s L i s t   x m l n s : x s i = " h t t p : / / w w w . w 3 . o r g / 2 0 0 1 / X M L S c h e m a - i n s t a n c e "   x m l n s : x s d = " h t t p : / / w w w . w 3 . o r g / 2 0 0 1 / X M L S c h e m a " > < I d > 2 3 c 2 8 a 2 0 - 2 9 9 1 - 4 a a 2 - b d 8 4 - e 7 3 3 6 6 a d 7 c 5 3 < / I d > < C a p t i o n I t e m s > < C a p t i o n I t e m > < I n t e r n a l I d > 9 b 6 0 e 7 7 4 - 0 1 f 7 - 4 0 e 9 - 9 9 8 e - 3 5 c d 8 2 d 5 e 1 4 8 < / I n t e r n a l I d > < N a m e > O u t l o o k _ R e c a l l R e p l a c e _ m 1 Y o u s e n d a n 0 0 : 0 0 : 0 0 . 5 - 0 0 : 0 0 : 0 5 . 9 < / N a m e > < T e x t > Y o u   s e n d   a n   e m a i l   m e s s a g e ,   a n d   t h e n   y o u   s t a r t   t o   h a v e   s e c o n d   t h o u g h t s . < / T e x t > < B o o k M a r k E n t r y N a m e > O u t l o o k _ R e c a l l R e p l a c e _ m 1 0 0 : 0 0 : 0 0 . 5 < / B o o k M a r k E n t r y N a m e > < B o o k M a r k E x i t N a m e > O u t l o o k _ R e c a l l R e p l a c e _ m 1 0 0 : 0 0 : 0 5 . 9 < / B o o k M a r k E x i t N a m e > < B o o k M a r k E n t r y P o s i t i o n > 5 6 7 < / B o o k M a r k E n t r y P o s i t i o n > < B o o k M a r k E x i t P o s i t i o n > 5 9 0 0 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 2 e 3 e 4 f 9 a - 7 6 b 0 - 4 1 c 4 - 9 7 1 a - 7 8 1 5 b f f 6 6 9 0 6 < / I n t e r n a l I d > < N a m e > O u t l o o k _ R e c a l l R e p l a c e _ m 1 M a y b e y o u f e e l 0 0 : 0 0 : 0 6 . 0 - 0 0 : 0 0 : 0 9 . 7 < / N a m e > < T e x t > M a y b e   y o u   f e e l   y o u   s a i d   t o o   m u c h ,   o r   n o t   e n o u g h . < / T e x t > < B o o k M a r k E n t r y N a m e > O u t l o o k _ R e c a l l R e p l a c e _ m 1 0 0 : 0 0 : 0 6 . 0 < / B o o k M a r k E n t r y N a m e > < B o o k M a r k E x i t N a m e > O u t l o o k _ R e c a l l R e p l a c e _ m 1 0 0 : 0 0 : 0 9 . 7 < / B o o k M a r k E x i t N a m e > < B o o k M a r k E n t r y P o s i t i o n > 6 0 0 0 < / B o o k M a r k E n t r y P o s i t i o n > < B o o k M a r k E x i t P o s i t i o n > 9 7 3 3 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 4 8 4 f a a c 6 - 1 e 8 7 - 4 7 4 4 - 9 1 9 9 - 0 f 3 9 2 c 0 d 3 d 3 8 < / I n t e r n a l I d > < N a m e > O u t l o o k _ R e c a l l R e p l a c e _ m 1 O r y o u s u d d e n l y 0 0 : 0 0 : 0 9 . 8 - 0 0 : 0 0 : 1 4 . 5 < / N a m e > < T e x t > O r   y o u   s u d d e n l y   r e a l i z e   a l l   t h o s e   f a c t s   y o u   c i t e d   t o   m a k e   y o u r   c a s e   a r e   a c t u a l l y   w r o n g . < / T e x t > < B o o k M a r k E n t r y N a m e > O u t l o o k _ R e c a l l R e p l a c e _ m 1 0 0 : 0 0 : 0 9 . 8 < / B o o k M a r k E n t r y N a m e > < B o o k M a r k E x i t N a m e > O u t l o o k _ R e c a l l R e p l a c e _ m 1 0 0 : 0 0 : 1 4 . 5 < / B o o k M a r k E x i t N a m e > < B o o k M a r k E n t r y P o s i t i o n > 9 8 3 3 < / B o o k M a r k E n t r y P o s i t i o n > < B o o k M a r k E x i t P o s i t i o n > 1 4 5 0 0 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 5 0 a d 0 6 5 a - b 0 9 4 - 4 d 6 a - 9 6 6 2 - c 2 3 d 3 4 e 7 c 8 4 0 < / I n t e r n a l I d > < N a m e > O u t l o o k _ R e c a l l R e p l a c e _ m 1 N o w y o u w i s h 0 0 : 0 0 : 1 4 . 6 - 0 0 : 0 0 : 1 6 . 6 < / N a m e > < T e x t > N o w   y o u   w i s h   y o u   c o u l d   t a k e   i t   a l l   b a c k . < / T e x t > < B o o k M a r k E n t r y N a m e > O u t l o o k _ R e c a l l R e p l a c e _ m 1 0 0 : 0 0 : 1 4 . 6 < / B o o k M a r k E n t r y N a m e > < B o o k M a r k E x i t N a m e > O u t l o o k _ R e c a l l R e p l a c e _ m 1 0 0 : 0 0 : 1 6 . 6 < / B o o k M a r k E x i t N a m e > < B o o k M a r k E n t r y P o s i t i o n > 1 4 6 0 0 < / B o o k M a r k E n t r y P o s i t i o n > < B o o k M a r k E x i t P o s i t i o n > 1 6 6 3 3 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 3 0 1 0 c 6 a d - 9 e f a - 4 8 c 2 - 9 d 8 f - e e 8 a 3 3 d 7 6 e e 7 < / I n t e r n a l I d > < N a m e > O u t l o o k _ R e c a l l R e p l a c e _ m 1 W e l l , i t m i g h t 0 0 : 0 0 : 1 6 . 7 - 0 0 : 0 0 : 2 2 . 9 < / N a m e > < T e x t > W e l l ,   i t   m i g h t   n o t   b e   t o o   l a t e .   I n   O u t l o o k   2 0 1 3 ,   y o u   c a n   r e c a l l   o r   r e p l a c e   e m a i l   t h a t   y o u ' v e   s e n t . < / T e x t > < B o o k M a r k E n t r y N a m e > O u t l o o k _ R e c a l l R e p l a c e _ m 1 0 0 : 0 0 : 1 6 . 7 < / B o o k M a r k E n t r y N a m e > < B o o k M a r k E x i t N a m e > O u t l o o k _ R e c a l l R e p l a c e _ m 1 0 0 : 0 0 : 2 2 . 9 < / B o o k M a r k E x i t N a m e > < B o o k M a r k E n t r y P o s i t i o n > 1 6 7 3 3 < / B o o k M a r k E n t r y P o s i t i o n > < B o o k M a r k E x i t P o s i t i o n > 2 2 9 0 0 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 4 3 1 c 2 6 6 d - 4 1 d 4 - 4 9 2 7 - b 2 1 7 - 0 8 a f c 6 a 8 6 5 7 2 < / I n t e r n a l I d > < N a m e > O u t l o o k _ R e c a l l R e p l a c e _ m 1 O r y o u c a n 0 0 : 0 0 : 2 3 . 0 - 0 0 : 0 0 : 2 6 . 6 < / N a m e > < T e x t > O r   y o u   c a n   r e s e n d   a n   e m a i l   t o   t r y   t o   r e p a i r   t h e   d a m a g e . < / T e x t > < B o o k M a r k E n t r y N a m e > O u t l o o k _ R e c a l l R e p l a c e _ m 1 0 0 : 0 0 : 2 3 . 0 < / B o o k M a r k E n t r y N a m e > < B o o k M a r k E x i t N a m e > O u t l o o k _ R e c a l l R e p l a c e _ m 1 0 0 : 0 0 : 2 6 . 6 < / B o o k M a r k E x i t N a m e > < B o o k M a r k E n t r y P o s i t i o n > 2 3 0 0 0 < / B o o k M a r k E n t r y P o s i t i o n > < B o o k M a r k E x i t P o s i t i o n > 2 6 6 0 0 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 7 5 8 4 e f 4 c - 2 a 2 9 - 4 7 1 e - 9 5 0 c - b e 9 0 d 9 3 a 2 6 6 f < / I n t e r n a l I d > < N a m e > O u t l o o k _ R e c a l l R e p l a c e _ m 1 F i r s t , s e e i f 0 0 : 0 0 : 2 6 . 7 - 0 0 : 0 0 : 3 1 . 1 < / N a m e > < T e x t > F i r s t ,   s e e   i f   y o u   c a n   u s e   r e c a l l .   C l i c k   F i l e   t o   g o   t o   t h e   B a c k s t a g e . < / T e x t > < B o o k M a r k E n t r y N a m e > O u t l o o k _ R e c a l l R e p l a c e _ m 1 0 0 : 0 0 : 2 6 . 7 < / B o o k M a r k E n t r y N a m e > < B o o k M a r k E x i t N a m e > O u t l o o k _ R e c a l l R e p l a c e _ m 1 0 0 : 0 0 : 3 1 . 1 < / B o o k M a r k E x i t N a m e > < B o o k M a r k E n t r y P o s i t i o n > 2 6 7 0 0 < / B o o k M a r k E n t r y P o s i t i o n > < B o o k M a r k E x i t P o s i t i o n > 3 1 1 0 0 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 5 a 0 e 4 a 5 c - 0 4 9 3 - 4 5 3 4 - 8 f 5 3 - 9 7 0 8 5 f e 9 3 d 9 d < / I n t e r n a l I d > < N a m e > O u t l o o k _ R e c a l l R e p l a c e _ m 1 W i t h I n f o s e l e c t e d , 0 0 : 0 0 : 3 1 . 2 - 0 0 : 0 0 : 3 6 . 7 < / N a m e > < T e x t > W i t h   I n f o   s e l e c t e d ,   o p e n   t h e   l i s t   a t   t h e   t o p   o f   t h e   p a g e ,   a n d   s e l e c t   t h e   a c c o u n t   y o u   s e n t   t h e   e m a i l   f r o m . < / T e x t > < B o o k M a r k E n t r y N a m e > O u t l o o k _ R e c a l l R e p l a c e _ m 1 0 0 : 0 0 : 3 1 . 2 < / B o o k M a r k E n t r y N a m e > < B o o k M a r k E x i t N a m e > O u t l o o k _ R e c a l l R e p l a c e _ m 1 0 0 : 0 0 : 3 6 . 7 < / B o o k M a r k E x i t N a m e > < B o o k M a r k E n t r y P o s i t i o n > 3 1 2 0 0 < / B o o k M a r k E n t r y P o s i t i o n > < B o o k M a r k E x i t P o s i t i o n > 3 6 7 6 7 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 6 a 8 b 3 0 0 9 - 9 7 a b - 4 c 8 5 - b d e 8 - 3 9 7 3 0 1 5 5 c 9 8 e < / I n t e r n a l I d > < N a m e > O u t l o o k _ R e c a l l R e p l a c e _ m 1 I f i t s a y s 0 0 : 0 0 : 3 6 . 8 - 0 0 : 0 0 : 4 1 . 0 < / N a m e > < T e x t > I f   i t   s a y s   M i c r o s o f t   E x c h a n g e ,   a n d   y o u r   r e c i p i e n t s   a r e   o n   t h e   s a m e   e m a i l   s y s t e m , < / T e x t > < B o o k M a r k E n t r y N a m e > O u t l o o k _ R e c a l l R e p l a c e _ m 1 0 0 : 0 0 : 3 6 . 8 < / B o o k M a r k E n t r y N a m e > < B o o k M a r k E x i t N a m e > O u t l o o k _ R e c a l l R e p l a c e _ m 1 0 0 : 0 0 : 4 1 . 0 < / B o o k M a r k E x i t N a m e > < B o o k M a r k E n t r y P o s i t i o n > 3 6 8 6 7 < / B o o k M a r k E n t r y P o s i t i o n > < B o o k M a r k E x i t P o s i t i o n > 4 1 0 3 3 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 5 c c e c d 6 d - b c f 0 - 4 f c 3 - 9 7 a 5 - 8 0 7 a 6 2 1 b e 5 0 7 < / I n t e r n a l I d > < N a m e > O u t l o o k _ R e c a l l R e p l a c e _ m 1 y o u c a n u s e 0 0 : 0 0 : 4 1 . 1 - 0 0 : 0 0 : 4 4 . 9 < / N a m e > < T e x t > y o u   c a n   u s e   r e c a l l ,   w h i c h   i s   t h e   f e a t u r e   o f   t h e   E x c h a n g e   s e r v e r . < / T e x t > < B o o k M a r k E n t r y N a m e > O u t l o o k _ R e c a l l R e p l a c e _ m 1 0 0 : 0 0 : 4 1 . 1 < / B o o k M a r k E n t r y N a m e > < B o o k M a r k E x i t N a m e > O u t l o o k _ R e c a l l R e p l a c e _ m 1 0 0 : 0 0 : 4 4 . 9 < / B o o k M a r k E x i t N a m e > < B o o k M a r k E n t r y P o s i t i o n > 4 1 1 3 3 < / B o o k M a r k E n t r y P o s i t i o n > < B o o k M a r k E x i t P o s i t i o n > 4 4 9 0 0 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 9 f c b b f 5 3 - d 2 3 7 - 4 6 9 6 - 8 c c 7 - 3 6 c a 6 a 1 e a b b 4 < / I n t e r n a l I d > < N a m e > O u t l o o k _ R e c a l l R e p l a c e _ m 1 I f i t s a y s 0 0 : 0 0 : 4 5 . 0 - 0 0 : 0 0 : 5 0 . 6 < / N a m e > < T e x t > I f   i t   s a y s   s o m e t h i n g   l i k e   M A P I   o r   P O P ,   r e c a l l   w o n ' t   w o r k ,   b u t   y o u   c a n   r e s e n d   t h e   m e s s a g e   i f   y o u   w a n t . < / T e x t > < B o o k M a r k E n t r y N a m e > O u t l o o k _ R e c a l l R e p l a c e _ m 1 0 0 : 0 0 : 4 5 . 0 < / B o o k M a r k E n t r y N a m e > < B o o k M a r k E x i t N a m e > O u t l o o k _ R e c a l l R e p l a c e _ m 1 0 0 : 0 0 : 5 0 . 6 < / B o o k M a r k E x i t N a m e > < B o o k M a r k E n t r y P o s i t i o n > 4 5 0 0 0 < / B o o k M a r k E n t r y P o s i t i o n > < B o o k M a r k E x i t P o s i t i o n > 5 0 6 6 7 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 0 9 2 9 7 7 1 0 - f 5 2 5 - 4 e 2 4 - 9 1 3 0 - 7 4 f 8 7 e 5 7 8 c 3 a < / I n t e r n a l I d > < N a m e > O u t l o o k _ R e c a l l R e p l a c e _ m 1 F o r m o r e i n f o r m a t i o n 0 0 : 0 0 : 5 0 . 7 - 0 0 : 0 0 : 5 4 . 5 < / N a m e > < T e x t > F o r   m o r e   i n f o r m a t i o n   a b o u t   t h a t ,   s e e   t h e   n e x t   v i d e o . < / T e x t > < B o o k M a r k E n t r y N a m e > O u t l o o k _ R e c a l l R e p l a c e _ m 1 0 0 : 0 0 : 5 0 . 7 < / B o o k M a r k E n t r y N a m e > < B o o k M a r k E x i t N a m e > O u t l o o k _ R e c a l l R e p l a c e _ m 1 0 0 : 0 0 : 5 4 . 5 < / B o o k M a r k E x i t N a m e > < B o o k M a r k E n t r y P o s i t i o n > 5 0 7 6 7 < / B o o k M a r k E n t r y P o s i t i o n > < B o o k M a r k E x i t P o s i t i o n > 5 4 5 3 3 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 d d 8 5 0 d 7 e - 3 8 3 2 - 4 7 8 f - 9 a 7 4 - 3 2 2 8 9 3 5 3 2 4 5 d < / I n t e r n a l I d > < N a m e > O u t l o o k _ R e c a l l R e p l a c e _ m 1 O f c o u r s e , i t  s 0 0 : 0 0 : 5 4 . 6 - 0 0 : 0 0 : 5 7 . 9 < / N a m e > < T e x t > O f   c o u r s e ,   i t  s   a l w a y s   b e s t   t o   c h e c k   y o u r   e m a i l   o v e r   b e f o r e   y o u   s e n d   i t , < / T e x t > < B o o k M a r k E n t r y N a m e > O u t l o o k _ R e c a l l R e p l a c e _ m 1 0 0 : 0 0 : 5 4 . 6 < / B o o k M a r k E n t r y N a m e > < B o o k M a r k E x i t N a m e > O u t l o o k _ R e c a l l R e p l a c e _ m 1 0 0 : 0 0 : 5 7 . 9 < / B o o k M a r k E x i t N a m e > < B o o k M a r k E n t r y P o s i t i o n > 5 4 6 3 3 < / B o o k M a r k E n t r y P o s i t i o n > < B o o k M a r k E x i t P o s i t i o n > 5 7 9 6 7 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 1 5 1 5 6 a c e - 4 9 3 f - 4 7 c 0 - a 2 f d - b a 1 9 5 a 5 f 2 4 1 4 < / I n t e r n a l I d > < N a m e > O u t l o o k _ R e c a l l R e p l a c e _ m 1 b u t i f y o u 0 0 : 0 0 : 5 8 . 0 - 0 0 : 0 1 : 0 0 . 5 < / N a m e > < T e x t > b u t   i f   y o u   m a k e   a   m i s t a k e ,   y o u   n e e d   t o   a c t   q u i c k l y . < / T e x t > < B o o k M a r k E n t r y N a m e > O u t l o o k _ R e c a l l R e p l a c e _ m 1 0 0 : 0 0 : 5 8 . 0 < / B o o k M a r k E n t r y N a m e > < B o o k M a r k E x i t N a m e > O u t l o o k _ R e c a l l R e p l a c e _ m 1 0 0 : 0 1 : 0 0 . 5 < / B o o k M a r k E x i t N a m e > < B o o k M a r k E n t r y P o s i t i o n > 5 8 0 6 7 < / B o o k M a r k E n t r y P o s i t i o n > < B o o k M a r k E x i t P o s i t i o n > 6 0 5 3 3 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 4 f 3 8 7 9 f 0 - a 1 c b - 4 b 1 7 - a 6 2 4 - 9 0 a a c 3 a a a 2 8 4 < / I n t e r n a l I d > < N a m e > O u t l o o k _ R e c a l l R e p l a c e _ m 1 Y o u c a n  t r e c a l l 0 0 : 0 1 : 0 0 . 6 - 0 0 : 0 1 : 0 3 . 3 < / N a m e > < T e x t > Y o u   c a n  t   r e c a l l   a   m e s s a g e   a f t e r   i t   h a s   b e e n   o p e n e d . < / T e x t > < B o o k M a r k E n t r y N a m e > O u t l o o k _ R e c a l l R e p l a c e _ m 1 0 0 : 0 1 : 0 0 . 6 < / B o o k M a r k E n t r y N a m e > < B o o k M a r k E x i t N a m e > O u t l o o k _ R e c a l l R e p l a c e _ m 1 0 0 : 0 1 : 0 3 . 3 < / B o o k M a r k E x i t N a m e > < B o o k M a r k E n t r y P o s i t i o n > 6 0 6 3 3 < / B o o k M a r k E n t r y P o s i t i o n > < B o o k M a r k E x i t P o s i t i o n > 6 3 3 6 7 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 1 2 e 0 9 0 4 2 - 8 c a 3 - 4 0 d 0 - 9 5 b a - 4 4 0 1 9 c f a 2 a 0 8 < / I n t e r n a l I d > < N a m e > O u t l o o k _ R e c a l l R e p l a c e _ m 1 G o t o M a i l 0 0 : 0 1 : 0 3 . 4 - 0 0 : 0 1 : 1 1 . 1 < / N a m e > < T e x t > G o   t o   M a i l   a n d   c l i c k   S e n t   I t e m s   i n   y o u r   f o l d e r   l i s t .   T h e n ,   o p e n   t h e   m a i l   y o u   w a n t   t o   r e c a l l   o r   r e p l a c e . < / T e x t > < B o o k M a r k E n t r y N a m e > O u t l o o k _ R e c a l l R e p l a c e _ m 1 0 0 : 0 1 : 0 3 . 4 < / B o o k M a r k E n t r y N a m e > < B o o k M a r k E x i t N a m e > O u t l o o k _ R e c a l l R e p l a c e _ m 1 0 0 : 0 1 : 1 1 . 1 < / B o o k M a r k E x i t N a m e > < B o o k M a r k E n t r y P o s i t i o n > 6 3 4 6 7 < / B o o k M a r k E n t r y P o s i t i o n > < B o o k M a r k E x i t P o s i t i o n > 7 1 1 0 0 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 5 f e c f 4 4 9 - e b 6 1 - 4 8 3 0 - b 2 6 a - 4 6 1 2 6 0 c c 2 7 4 2 < / I n t e r n a l I d > < N a m e > O u t l o o k _ R e c a l l R e p l a c e _ m 1 C l i c k F i l e i n 0 0 : 0 1 : 1 1 . 2 - 0 0 : 0 1 : 1 4 . 1 < / N a m e > < T e x t > C l i c k   F i l e   i n   t h e   m e s s a g e   t o   g o   t o   t h e   B a c k s t a g e . < / T e x t > < B o o k M a r k E n t r y N a m e > O u t l o o k _ R e c a l l R e p l a c e _ m 1 0 0 : 0 1 : 1 1 . 2 < / B o o k M a r k E n t r y N a m e > < B o o k M a r k E x i t N a m e > O u t l o o k _ R e c a l l R e p l a c e _ m 1 0 0 : 0 1 : 1 4 . 1 < / B o o k M a r k E x i t N a m e > < B o o k M a r k E n t r y P o s i t i o n > 7 1 2 0 0 < / B o o k M a r k E n t r y P o s i t i o n > < B o o k M a r k E x i t P o s i t i o n > 7 4 1 6 7 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 3 c 8 b f 2 5 2 - e 9 e 6 - 4 0 c c - 9 b 4 d - d 2 5 d e e 6 b 3 8 2 7 < / I n t e r n a l I d > < N a m e > O u t l o o k _ R e c a l l R e p l a c e _ m 1 W i t h I n f o s e l e c t e d , 0 0 : 0 1 : 1 4 . 2 - 0 0 : 0 1 : 2 0 . 8 < / N a m e > < T e x t > W i t h   I n f o   s e l e c t e d ,   c l i c k   R e s e n d   o r   R e c a l l ,   a n d   c l i c k   R e c a l l   T h i s   M e s s a g e . < / T e x t > < B o o k M a r k E n t r y N a m e > O u t l o o k _ R e c a l l R e p l a c e _ m 1 0 0 : 0 1 : 1 4 . 2 < / B o o k M a r k E n t r y N a m e > < B o o k M a r k E x i t N a m e > O u t l o o k _ R e c a l l R e p l a c e _ m 1 0 0 : 0 1 : 2 0 . 8 < / B o o k M a r k E x i t N a m e > < B o o k M a r k E n t r y P o s i t i o n > 7 4 2 6 7 < / B o o k M a r k E n t r y P o s i t i o n > < B o o k M a r k E x i t P o s i t i o n > 8 0 8 0 0 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 7 9 4 3 3 4 5 4 - 1 e 2 c - 4 d 5 6 - a 2 2 f - 6 1 4 a 9 5 9 6 9 f 0 4 < / I n t e r n a l I d > < N a m e > O u t l o o k _ R e c a l l R e p l a c e _ m 1 N o w y o u c h o o s e 0 0 : 0 1 : 2 0 . 9 - 0 0 : 0 1 : 2 4 . 0 < / N a m e > < T e x t > N o w   y o u   c h o o s e   w h a t   y o u   w a n t   t o   d o :   r e c a l l   t h e   m e s s a g e , < / T e x t > < B o o k M a r k E n t r y N a m e > O u t l o o k _ R e c a l l R e p l a c e _ m 1 0 0 : 0 1 : 2 0 . 9 < / B o o k M a r k E n t r y N a m e > < B o o k M a r k E x i t N a m e > O u t l o o k _ R e c a l l R e p l a c e _ m 1 0 0 : 0 1 : 2 4 . 0 < / B o o k M a r k E x i t N a m e > < B o o k M a r k E n t r y P o s i t i o n > 8 0 9 0 0 < / B o o k M a r k E n t r y P o s i t i o n > < B o o k M a r k E x i t P o s i t i o n > 8 4 0 3 3 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 1 9 4 5 8 a b f - d 5 c 3 - 4 6 a 2 - 9 f 4 d - b a e f f 0 e 2 5 b 5 d < / I n t e r n a l I d > < N a m e > O u t l o o k _ R e c a l l R e p l a c e _ m 1 w h i c h m e a n s t h a t 0 0 : 0 1 : 2 4 . 1 - 0 0 : 0 1 : 2 9 . 7 < / N a m e > < T e x t > w h i c h   m e a n s   t h a t   y o u   w a n t   t o   t r y   t o   d e l e t e   t h e   m e s s a g e   f r o m   t h e   r e c i p i e n t ' s   I n b o x ,   o r   r e p l a c e   t h e   m e s s a g e , < / T e x t > < B o o k M a r k E n t r y N a m e > O u t l o o k _ R e c a l l R e p l a c e _ m 1 0 0 : 0 1 : 2 4 . 1 < / B o o k M a r k E n t r y N a m e > < B o o k M a r k E x i t N a m e > O u t l o o k _ R e c a l l R e p l a c e _ m 1 0 0 : 0 1 : 2 9 . 7 < / B o o k M a r k E x i t N a m e > < B o o k M a r k E n t r y P o s i t i o n > 8 4 1 3 3 < / B o o k M a r k E n t r y P o s i t i o n > < B o o k M a r k E x i t P o s i t i o n > 8 9 7 6 7 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 d 5 a a 9 8 d e - e 3 c f - 4 4 d f - b 1 e 9 - 8 8 f 8 7 5 1 9 c 4 d b < / I n t e r n a l I d > < N a m e > O u t l o o k _ R e c a l l R e p l a c e _ m 1 w h i c h m e a n s y o u 0 0 : 0 1 : 2 9 . 8 - 0 0 : 0 1 : 3 6 . 4 < / N a m e > < T e x t > w h i c h   m e a n s   y o u   w a n t   t o   d e l e t e   t h e   o r i g i n a l   m e s s a g e   a n d   r e p l a c e   i t   w i t h   a   n e w   o n e .   L e t ' s   t r y   r e c a l l   f i r s t . < / T e x t > < B o o k M a r k E n t r y N a m e > O u t l o o k _ R e c a l l R e p l a c e _ m 1 0 0 : 0 1 : 2 9 . 8 < / B o o k M a r k E n t r y N a m e > < B o o k M a r k E x i t N a m e > O u t l o o k _ R e c a l l R e p l a c e _ m 1 0 0 : 0 1 : 3 6 . 4 < / B o o k M a r k E x i t N a m e > < B o o k M a r k E n t r y P o s i t i o n > 8 9 8 6 7 < / B o o k M a r k E n t r y P o s i t i o n > < B o o k M a r k E x i t P o s i t i o n > 9 6 4 6 7 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 1 2 1 2 e 0 c 4 - b e 9 4 - 4 a 6 0 - 9 e 9 d - 2 7 a e a 6 5 3 7 1 7 5 < / I n t e r n a l I d > < N a m e > O u t l o o k _ R e c a l l R e p l a c e _ m 1 A l s o , m a k e s u r e 0 0 : 0 1 : 3 6 . 5 - 0 0 : 0 1 : 3 8 . 6 < / N a m e > < T e x t > A l s o ,   m a k e   s u r e   t h i s   c h e c k   b o x   i s   s e l e c t e d , < / T e x t > < B o o k M a r k E n t r y N a m e > O u t l o o k _ R e c a l l R e p l a c e _ m 1 0 0 : 0 1 : 3 6 . 5 < / B o o k M a r k E n t r y N a m e > < B o o k M a r k E x i t N a m e > O u t l o o k _ R e c a l l R e p l a c e _ m 1 0 0 : 0 1 : 3 8 . 6 < / B o o k M a r k E x i t N a m e > < B o o k M a r k E n t r y P o s i t i o n > 9 6 5 6 7 < / B o o k M a r k E n t r y P o s i t i o n > < B o o k M a r k E x i t P o s i t i o n > 9 8 6 6 7 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 4 7 2 2 3 0 a 3 - c 7 1 0 - 4 f c 6 - 9 1 0 6 - 3 2 f 3 9 5 2 c 8 f f a < / I n t e r n a l I d > < N a m e > O u t l o o k _ R e c a l l R e p l a c e _ m 1 s o t h a t y o u 0 0 : 0 1 : 3 8 . 7 - 0 0 : 0 1 : 4 3 . 2 < / N a m e > < T e x t > s o   t h a t   y o u   r e c e i v e   a   m e s s a g e   t h a t   t e l l s   y o u   w h e t h e r   t h e   r e c a l l   w a s   s u c c e s s f u l   o r   n o t . < / T e x t > < B o o k M a r k E n t r y N a m e > O u t l o o k _ R e c a l l R e p l a c e _ m 1 0 0 : 0 1 : 3 8 . 7 < / B o o k M a r k E n t r y N a m e > < B o o k M a r k E x i t N a m e > O u t l o o k _ R e c a l l R e p l a c e _ m 1 0 0 : 0 1 : 4 3 . 2 < / B o o k M a r k E x i t N a m e > < B o o k M a r k E n t r y P o s i t i o n > 9 8 7 6 7 < / B o o k M a r k E n t r y P o s i t i o n > < B o o k M a r k E x i t P o s i t i o n > 1 0 3 2 0 0 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 8 e 7 1 9 0 9 5 - 7 8 a 1 - 4 0 5 1 - 8 2 b 7 - 2 d 0 1 2 f 3 9 2 4 f 5 < / I n t e r n a l I d > < N a m e > O u t l o o k _ R e c a l l R e p l a c e _ m 1 C l i c k O K , a n d 0 0 : 0 1 : 4 3 . 3 - 0 0 : 0 1 : 4 7 . 8 < / N a m e > < T e x t > C l i c k   O K ,   a n d   a   r e c a l l   r e q u e s t   i s   s e n t . < / T e x t > < B o o k M a r k E n t r y N a m e > O u t l o o k _ R e c a l l R e p l a c e _ m 1 0 0 : 0 1 : 4 3 . 3 < / B o o k M a r k E n t r y N a m e > < B o o k M a r k E x i t N a m e > O u t l o o k _ R e c a l l R e p l a c e _ m 1 0 0 : 0 1 : 4 7 . 8 < / B o o k M a r k E x i t N a m e > < B o o k M a r k E n t r y P o s i t i o n > 1 0 3 3 0 0 < / B o o k M a r k E n t r y P o s i t i o n > < B o o k M a r k E x i t P o s i t i o n > 1 0 7 8 0 0 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 4 b b 6 7 4 5 4 - 7 9 5 2 - 4 2 7 a - b 2 d 3 - 2 f 1 a a f b d 3 f 5 d < / I n t e r n a l I d > < N a m e > O u t l o o k _ R e c a l l R e p l a c e _ m 1 I f e v e r y t h i n g w o r k s , 0 0 : 0 1 : 4 7 . 9 - 0 0 : 0 1 : 5 2 . 3 < / N a m e > < T e x t > I f   e v e r y t h i n g   w o r k s ,   O u t l o o k   d e l e t e s   t h e   o r i g i n a l   m e s s a g e . < / T e x t > < B o o k M a r k E n t r y N a m e > O u t l o o k _ R e c a l l R e p l a c e _ m 1 0 0 : 0 1 : 4 7 . 9 < / B o o k M a r k E n t r y N a m e > < B o o k M a r k E x i t N a m e > O u t l o o k _ R e c a l l R e p l a c e _ m 1 0 0 : 0 1 : 5 2 . 3 < / B o o k M a r k E x i t N a m e > < B o o k M a r k E n t r y P o s i t i o n > 1 0 7 9 0 0 < / B o o k M a r k E n t r y P o s i t i o n > < B o o k M a r k E x i t P o s i t i o n > 1 1 2 3 0 0 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 4 6 8 3 f 6 3 a - 2 0 4 6 - 4 9 f a - a 6 e 2 - b a c 8 b 6 8 1 2 d e 3 < / I n t e r n a l I d > < N a m e > O u t l o o k _ R e c a l l R e p l a c e _ m 1 A n d y o u r e c e i v e 0 0 : 0 1 : 5 2 . 4 - 0 0 : 0 1 : 5 6 . 5 < / N a m e > < T e x t > A n d   y o u   r e c e i v e   a n   a u t o m a t i c   m e s s a g e   c o n f i r m i n g   t h e   r e c a l l . < / T e x t > < B o o k M a r k E n t r y N a m e > O u t l o o k _ R e c a l l R e p l a c e _ m 1 0 0 : 0 1 : 5 2 . 4 < / B o o k M a r k E n t r y N a m e > < B o o k M a r k E x i t N a m e > O u t l o o k _ R e c a l l R e p l a c e _ m 1 0 0 : 0 1 : 5 6 . 5 < / B o o k M a r k E x i t N a m e > < B o o k M a r k E n t r y P o s i t i o n > 1 1 2 4 0 0 < / B o o k M a r k E n t r y P o s i t i o n > < B o o k M a r k E x i t P o s i t i o n > 1 1 6 5 6 7 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 a 0 a 8 a a 5 d - 1 b 4 e - 4 9 f f - b 3 0 1 - a 9 0 1 1 a 5 e 1 9 f 6 < / I n t e r n a l I d > < N a m e > O u t l o o k _ R e c a l l R e p l a c e _ m 1 T h e s e c o n d o p t i o n 0 0 : 0 1 : 5 6 . 6 - 0 0 : 0 2 : 0 0 . 6 < / N a m e > < T e x t > T h e   s e c o n d   o p t i o n   w o r k s   a b o u t   t h e   s a m e ,   e x c e p t   t h a t   w h e n   y o u   c l i c k   O K , < / T e x t > < B o o k M a r k E n t r y N a m e > O u t l o o k _ R e c a l l R e p l a c e _ m 1 0 0 : 0 1 : 5 6 . 6 < / B o o k M a r k E n t r y N a m e > < B o o k M a r k E x i t N a m e > O u t l o o k _ R e c a l l R e p l a c e _ m 1 0 0 : 0 2 : 0 0 . 6 < / B o o k M a r k E x i t N a m e > < B o o k M a r k E n t r y P o s i t i o n > 1 1 6 6 6 7 < / B o o k M a r k E n t r y P o s i t i o n > < B o o k M a r k E x i t P o s i t i o n > 1 2 0 6 3 3 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 5 3 9 9 2 1 c 7 - 1 3 4 4 - 4 0 9 e - a 3 8 a - 6 d 3 9 8 9 9 e e 4 2 4 < / I n t e r n a l I d > < N a m e > O u t l o o k _ R e c a l l R e p l a c e _ m 1 t h e o r i g i n a l m e s s a g e 0 0 : 0 2 : 0 0 . 7 - 0 0 : 0 2 : 0 8 . 8 < / N a m e > < T e x t > t h e   o r i g i n a l   m e s s a g e   o p e n s   s o   y o u   c a n   m a k e   y o u r   c h a n g e s .   W h e n   y o u  r e   r e a d y ,   c l i c k   S e n d . < / T e x t > < B o o k M a r k E n t r y N a m e > O u t l o o k _ R e c a l l R e p l a c e _ m 1 0 0 : 0 2 : 0 0 . 7 < / B o o k M a r k E n t r y N a m e > < B o o k M a r k E x i t N a m e > O u t l o o k _ R e c a l l R e p l a c e _ m 1 0 0 : 0 2 : 0 8 . 8 < / B o o k M a r k E x i t N a m e > < B o o k M a r k E n t r y P o s i t i o n > 1 2 0 7 3 3 < / B o o k M a r k E n t r y P o s i t i o n > < B o o k M a r k E x i t P o s i t i o n > 1 2 8 8 3 3 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 c 5 b d 9 0 4 6 - 8 4 1 8 - 4 0 5 8 - a 3 b 8 - 6 5 5 7 3 1 7 1 7 6 d 1 < / I n t e r n a l I d > < N a m e > O u t l o o k _ R e c a l l R e p l a c e _ m 1 T h e f i r s t m e s s a g e 0 0 : 0 2 : 0 8 . 9 - 0 0 : 0 2 : 1 4 . 9 < / N a m e > < T e x t > T h e   f i r s t   m e s s a g e   i s   d e l e t e d   f r o m   t h e   r e c i p i e n t ' s   I n b o x ,   a n d   t h e   n e w   o n e   i s   a d d e d . < / T e x t > < B o o k M a r k E n t r y N a m e > O u t l o o k _ R e c a l l R e p l a c e _ m 1 0 0 : 0 2 : 0 8 . 9 < / B o o k M a r k E n t r y N a m e > < B o o k M a r k E x i t N a m e > O u t l o o k _ R e c a l l R e p l a c e _ m 1 0 0 : 0 2 : 1 4 . 9 < / B o o k M a r k E x i t N a m e > < B o o k M a r k E n t r y P o s i t i o n > 1 2 8 9 3 3 < / B o o k M a r k E n t r y P o s i t i o n > < B o o k M a r k E x i t P o s i t i o n > 1 3 4 9 6 7 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 c d e 2 5 8 7 1 - 5 f c 8 - 4 f 8 e - a b 9 5 - 6 0 e 4 5 9 7 7 3 2 2 8 < / I n t e r n a l I d > < N a m e > O u t l o o k _ R e c a l l R e p l a c e _ m 1 A n d y o u r e c e i v e 0 0 : 0 2 : 1 5 . 0 - 0 0 : 0 2 : 1 7 . 9 < / N a m e > < T e x t > A n d   y o u   r e c e i v e   c o n f i r m a t i o n   m a i l . < / T e x t > < B o o k M a r k E n t r y N a m e > O u t l o o k _ R e c a l l R e p l a c e _ m 1 0 0 : 0 2 : 1 5 . 0 < / B o o k M a r k E n t r y N a m e > < B o o k M a r k E x i t N a m e > O u t l o o k _ R e c a l l R e p l a c e _ m 1 0 0 : 0 2 : 1 7 . 9 < / B o o k M a r k E x i t N a m e > < B o o k M a r k E n t r y P o s i t i o n > 1 3 5 0 6 7 < / B o o k M a r k E n t r y P o s i t i o n > < B o o k M a r k E x i t P o s i t i o n > 1 3 7 9 6 7 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 c f 0 0 6 8 e 9 - 9 5 a 4 - 4 7 4 7 - b 4 9 8 - 6 b 2 1 9 e a 1 d 4 0 7 < / I n t e r n a l I d > < N a m e > O u t l o o k _ R e c a l l R e p l a c e _ m 1 T h e r e  s a g o o d 0 0 : 0 2 : 1 8 . 0 - 0 0 : 0 2 : 2 1 . 8 < / N a m e > < T e x t > T h e r e  s   a   g o o d   c h a n c e   r e c a l l   w i l l   w o r k   i f   y o u   a n d   y o u r   r e c i p i e n t s   a r e   i n   a n   o r g a n i z a t i o n < / T e x t > < B o o k M a r k E n t r y N a m e > O u t l o o k _ R e c a l l R e p l a c e _ m 1 0 0 : 0 2 : 1 8 . 0 < / B o o k M a r k E n t r y N a m e > < B o o k M a r k E x i t N a m e > O u t l o o k _ R e c a l l R e p l a c e _ m 1 0 0 : 0 2 : 2 1 . 8 < / B o o k M a r k E x i t N a m e > < B o o k M a r k E n t r y P o s i t i o n > 1 3 8 0 6 7 < / B o o k M a r k E n t r y P o s i t i o n > < B o o k M a r k E x i t P o s i t i o n > 1 4 1 8 3 3 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 8 5 0 7 c 9 a a - 3 3 e b - 4 8 3 1 - a 9 f 0 - 6 d f a 4 f 5 2 7 d d 4 < / I n t e r n a l I d > < N a m e > O u t l o o k _ R e c a l l R e p l a c e _ m 1 t h a t u s e s M i c r o s o f t 0 0 : 0 2 : 2 1 . 9 - 0 0 : 0 2 : 2 8 . 7 < / N a m e > < T e x t > t h a t   u s e s   M i c r o s o f t   E x c h a n g e ,   a n d   y o u   k n o w   r e c a l l   a n d   r e p l a c e   a r e   e n a b l e d .   H o w e v e r ,   t h e r e   i s   a n   a l t e r n a t i v e . < / T e x t > < B o o k M a r k E n t r y N a m e > O u t l o o k _ R e c a l l R e p l a c e _ m 1 0 0 : 0 2 : 2 1 . 9 < / B o o k M a r k E n t r y N a m e > < B o o k M a r k E x i t N a m e > O u t l o o k _ R e c a l l R e p l a c e _ m 1 0 0 : 0 2 : 2 8 . 7 < / B o o k M a r k E x i t N a m e > < B o o k M a r k E n t r y P o s i t i o n > 1 4 1 9 3 3 < / B o o k M a r k E n t r y P o s i t i o n > < B o o k M a r k E x i t P o s i t i o n > 1 4 8 7 0 0 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 b e 9 6 e 1 9 2 - 9 9 8 0 - 4 d 1 9 - b a 0 1 - 2 f e 6 d d a 5 3 2 b e < / I n t e r n a l I d > < N a m e > O u t l o o k _ R e c a l l R e p l a c e _ m 1 U p n e x t , w e ' l l 0 0 : 0 2 : 2 8 . 8 - 0 0 : 0 2 : 3 1 . 5 < / N a m e > < T e x t > U p   n e x t ,   w e ' l l   l o o k   a t   r e s e n d i n g . < / T e x t > < B o o k M a r k E n t r y N a m e > O u t l o o k _ R e c a l l R e p l a c e _ m 1 0 0 : 0 2 : 2 8 . 8 < / B o o k M a r k E n t r y N a m e > < B o o k M a r k E x i t N a m e > O u t l o o k _ R e c a l l R e p l a c e _ m 1 0 0 : 0 2 : 3 1 . 5 < / B o o k M a r k E x i t N a m e > < B o o k M a r k E n t r y P o s i t i o n > 1 4 8 8 0 0 < / B o o k M a r k E n t r y P o s i t i o n > < B o o k M a r k E x i t P o s i t i o n > 1 5 1 5 3 3 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6.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Props1.xml><?xml version="1.0" encoding="utf-8"?>
<ds:datastoreItem xmlns:ds="http://schemas.openxmlformats.org/officeDocument/2006/customXml" ds:itemID="{2B60031C-5856-454E-8A95-187AF43A2F0C}">
  <ds:schemaRefs>
    <ds:schemaRef ds:uri="http://schemas.openxmlformats.org/package/2006/metadata/core-properties"/>
    <ds:schemaRef ds:uri="http://purl.org/dc/terms/"/>
    <ds:schemaRef ds:uri="http://schemas.microsoft.com/office/2006/documentManagement/types"/>
    <ds:schemaRef ds:uri="http://purl.org/dc/elements/1.1/"/>
    <ds:schemaRef ds:uri="http://www.w3.org/XML/1998/namespace"/>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592A98F8-287C-4897-A952-6E9C474B47E9}">
  <ds:schemaRefs>
    <ds:schemaRef ds:uri="http://www.w3.org/2001/XMLSchema"/>
  </ds:schemaRefs>
</ds:datastoreItem>
</file>

<file path=customXml/itemProps3.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5.xml><?xml version="1.0" encoding="utf-8"?>
<ds:datastoreItem xmlns:ds="http://schemas.openxmlformats.org/officeDocument/2006/customXml" ds:itemID="{8B506582-C193-4F96-9285-5921688C743F}">
  <ds:schemaRefs>
    <ds:schemaRef ds:uri="http://www.w3.org/2001/XMLSchema"/>
  </ds:schemaRefs>
</ds:datastoreItem>
</file>

<file path=customXml/itemProps6.xml><?xml version="1.0" encoding="utf-8"?>
<ds:datastoreItem xmlns:ds="http://schemas.openxmlformats.org/officeDocument/2006/customXml" ds:itemID="{E5A6BC58-6BA0-4F51-8C29-6FE1E96A2604}">
  <ds:schemaRefs>
    <ds:schemaRef ds:uri="http://www.w3.org/2001/XMLSchema"/>
  </ds:schemaRefs>
</ds:datastoreItem>
</file>

<file path=customXml/itemProps7.xml><?xml version="1.0" encoding="utf-8"?>
<ds:datastoreItem xmlns:ds="http://schemas.openxmlformats.org/officeDocument/2006/customXml" ds:itemID="{6EC2CB33-8105-43EB-8DE2-60F0971C4E24}">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6478</TotalTime>
  <Words>1727</Words>
  <Application>Microsoft Office PowerPoint</Application>
  <PresentationFormat>Custom</PresentationFormat>
  <Paragraphs>181</Paragraphs>
  <Slides>6</Slides>
  <Notes>1</Notes>
  <HiddenSlides>0</HiddenSlides>
  <MMClips>2</MMClips>
  <ScaleCrop>false</ScaleCrop>
  <HeadingPairs>
    <vt:vector size="4" baseType="variant">
      <vt:variant>
        <vt:lpstr>Theme</vt:lpstr>
      </vt:variant>
      <vt:variant>
        <vt:i4>6</vt:i4>
      </vt:variant>
      <vt:variant>
        <vt:lpstr>Slide Titles</vt:lpstr>
      </vt:variant>
      <vt:variant>
        <vt:i4>6</vt:i4>
      </vt:variant>
    </vt:vector>
  </HeadingPairs>
  <TitlesOfParts>
    <vt:vector size="12"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v-miyaki</cp:lastModifiedBy>
  <cp:revision>311</cp:revision>
  <dcterms:created xsi:type="dcterms:W3CDTF">2012-03-12T21:21:52Z</dcterms:created>
  <dcterms:modified xsi:type="dcterms:W3CDTF">2013-02-04T21:21:26Z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