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9"/>
    <p:sldMasterId id="2147483669" r:id="rId10"/>
    <p:sldMasterId id="2147483699" r:id="rId11"/>
    <p:sldMasterId id="2147483711" r:id="rId12"/>
    <p:sldMasterId id="2147483723" r:id="rId13"/>
    <p:sldMasterId id="2147483753" r:id="rId14"/>
  </p:sldMasterIdLst>
  <p:notesMasterIdLst>
    <p:notesMasterId r:id="rId22"/>
  </p:notesMasterIdLst>
  <p:sldIdLst>
    <p:sldId id="384" r:id="rId15"/>
    <p:sldId id="372" r:id="rId16"/>
    <p:sldId id="381" r:id="rId17"/>
    <p:sldId id="382" r:id="rId18"/>
    <p:sldId id="377" r:id="rId19"/>
    <p:sldId id="378" r:id="rId20"/>
    <p:sldId id="379" r:id="rId21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84"/>
            <p14:sldId id="372"/>
            <p14:sldId id="381"/>
            <p14:sldId id="382"/>
            <p14:sldId id="377"/>
            <p14:sldId id="378"/>
            <p14:sldId id="37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42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56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pos="4095">
          <p15:clr>
            <a:srgbClr val="A4A3A4"/>
          </p15:clr>
        </p15:guide>
        <p15:guide id="9" pos="7408">
          <p15:clr>
            <a:srgbClr val="A4A3A4"/>
          </p15:clr>
        </p15:guide>
        <p15:guide id="10">
          <p15:clr>
            <a:srgbClr val="A4A3A4"/>
          </p15:clr>
        </p15:guide>
        <p15:guide id="11" pos="6349">
          <p15:clr>
            <a:srgbClr val="A4A3A4"/>
          </p15:clr>
        </p15:guide>
        <p15:guide id="12" pos="7119">
          <p15:clr>
            <a:srgbClr val="A4A3A4"/>
          </p15:clr>
        </p15:guide>
        <p15:guide id="13" pos="783">
          <p15:clr>
            <a:srgbClr val="A4A3A4"/>
          </p15:clr>
        </p15:guide>
        <p15:guide id="14" pos="7839">
          <p15:clr>
            <a:srgbClr val="A4A3A4"/>
          </p15:clr>
        </p15:guide>
        <p15:guide id="15" pos="6613">
          <p15:clr>
            <a:srgbClr val="A4A3A4"/>
          </p15:clr>
        </p15:guide>
        <p15:guide id="16" pos="68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10" autoAdjust="0"/>
    <p:restoredTop sz="99900" autoAdjust="0"/>
  </p:normalViewPr>
  <p:slideViewPr>
    <p:cSldViewPr>
      <p:cViewPr>
        <p:scale>
          <a:sx n="75" d="100"/>
          <a:sy n="75" d="100"/>
        </p:scale>
        <p:origin x="62" y="806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5.xml"/><Relationship Id="rId18" Type="http://schemas.openxmlformats.org/officeDocument/2006/relationships/slide" Target="slides/slide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4.xml"/><Relationship Id="rId17" Type="http://schemas.openxmlformats.org/officeDocument/2006/relationships/slide" Target="slides/slide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3.xml"/><Relationship Id="rId24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1.xml"/><Relationship Id="rId23" Type="http://schemas.openxmlformats.org/officeDocument/2006/relationships/commentAuthors" Target="commentAuthors.xml"/><Relationship Id="rId10" Type="http://schemas.openxmlformats.org/officeDocument/2006/relationships/slideMaster" Target="slideMasters/slideMaster2.xml"/><Relationship Id="rId19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4" Type="http://schemas.openxmlformats.org/officeDocument/2006/relationships/slideMaster" Target="slideMasters/slideMaster6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3/14/2013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7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6.xml"/><Relationship Id="rId5" Type="http://schemas.openxmlformats.org/officeDocument/2006/relationships/slide" Target="../slides/slide2.xml"/><Relationship Id="rId4" Type="http://schemas.openxmlformats.org/officeDocument/2006/relationships/image" Target="../media/image3.tmp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3/14/2013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3/14/2013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3/14/2013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3/14/2013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3/14/2013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3/14/2013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3/14/2013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3/14/2013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3/14/2013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3/14/2013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4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3/14/2013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7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5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6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0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4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6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1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3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0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3/14/2013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1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6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2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78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3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7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250719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388527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5250395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6627128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9579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58712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4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6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7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6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0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1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3/14/2013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1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079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8439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48033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779562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9550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6184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90574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08070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3/14/2013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5589601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198386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6687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415817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32175418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8111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56242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1764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91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3/14/2013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3/14/2013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3/14/2013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3/14/2013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4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9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6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9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slide" Target="slide6.xml"/><Relationship Id="rId3" Type="http://schemas.openxmlformats.org/officeDocument/2006/relationships/tags" Target="../tags/tag1.xml"/><Relationship Id="rId21" Type="http://schemas.openxmlformats.org/officeDocument/2006/relationships/slide" Target="slide2.xml"/><Relationship Id="rId34" Type="http://schemas.openxmlformats.org/officeDocument/2006/relationships/image" Target="../media/image11.png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slide" Target="slide4.xml"/><Relationship Id="rId33" Type="http://schemas.openxmlformats.org/officeDocument/2006/relationships/image" Target="../media/image10.png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0" Type="http://schemas.openxmlformats.org/officeDocument/2006/relationships/slideLayout" Target="../slideLayouts/slideLayout5.xml"/><Relationship Id="rId29" Type="http://schemas.openxmlformats.org/officeDocument/2006/relationships/image" Target="../media/image8.png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slide" Target="slide3.xml"/><Relationship Id="rId32" Type="http://schemas.openxmlformats.org/officeDocument/2006/relationships/slide" Target="slide5.xml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image" Target="../media/image6.png"/><Relationship Id="rId28" Type="http://schemas.openxmlformats.org/officeDocument/2006/relationships/slide" Target="slide7.xml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microsoft.com/office/2007/relationships/hdphoto" Target="../media/hdphoto1.wdp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image" Target="../media/image5.png"/><Relationship Id="rId27" Type="http://schemas.openxmlformats.org/officeDocument/2006/relationships/image" Target="../media/image7.png"/><Relationship Id="rId30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tags" Target="../tags/tag28.xml"/><Relationship Id="rId18" Type="http://schemas.openxmlformats.org/officeDocument/2006/relationships/tags" Target="../tags/tag33.xml"/><Relationship Id="rId26" Type="http://schemas.openxmlformats.org/officeDocument/2006/relationships/slide" Target="slide6.xml"/><Relationship Id="rId3" Type="http://schemas.openxmlformats.org/officeDocument/2006/relationships/tags" Target="../tags/tag18.xml"/><Relationship Id="rId21" Type="http://schemas.openxmlformats.org/officeDocument/2006/relationships/tags" Target="../tags/tag36.xml"/><Relationship Id="rId34" Type="http://schemas.openxmlformats.org/officeDocument/2006/relationships/image" Target="../media/image11.png"/><Relationship Id="rId7" Type="http://schemas.openxmlformats.org/officeDocument/2006/relationships/tags" Target="../tags/tag22.xml"/><Relationship Id="rId12" Type="http://schemas.openxmlformats.org/officeDocument/2006/relationships/tags" Target="../tags/tag27.xml"/><Relationship Id="rId17" Type="http://schemas.openxmlformats.org/officeDocument/2006/relationships/tags" Target="../tags/tag32.xml"/><Relationship Id="rId25" Type="http://schemas.openxmlformats.org/officeDocument/2006/relationships/slide" Target="slide4.xml"/><Relationship Id="rId33" Type="http://schemas.openxmlformats.org/officeDocument/2006/relationships/image" Target="../media/image10.png"/><Relationship Id="rId2" Type="http://schemas.openxmlformats.org/officeDocument/2006/relationships/video" Target="../media/media2.mp4"/><Relationship Id="rId16" Type="http://schemas.openxmlformats.org/officeDocument/2006/relationships/tags" Target="../tags/tag31.xml"/><Relationship Id="rId20" Type="http://schemas.openxmlformats.org/officeDocument/2006/relationships/tags" Target="../tags/tag35.xml"/><Relationship Id="rId29" Type="http://schemas.openxmlformats.org/officeDocument/2006/relationships/image" Target="../media/image8.png"/><Relationship Id="rId1" Type="http://schemas.microsoft.com/office/2007/relationships/media" Target="../media/media2.mp4"/><Relationship Id="rId6" Type="http://schemas.openxmlformats.org/officeDocument/2006/relationships/tags" Target="../tags/tag21.xml"/><Relationship Id="rId11" Type="http://schemas.openxmlformats.org/officeDocument/2006/relationships/tags" Target="../tags/tag26.xml"/><Relationship Id="rId24" Type="http://schemas.openxmlformats.org/officeDocument/2006/relationships/image" Target="../media/image5.png"/><Relationship Id="rId32" Type="http://schemas.openxmlformats.org/officeDocument/2006/relationships/slide" Target="slide5.xml"/><Relationship Id="rId37" Type="http://schemas.openxmlformats.org/officeDocument/2006/relationships/slide" Target="slide2.xml"/><Relationship Id="rId5" Type="http://schemas.openxmlformats.org/officeDocument/2006/relationships/tags" Target="../tags/tag20.xml"/><Relationship Id="rId15" Type="http://schemas.openxmlformats.org/officeDocument/2006/relationships/tags" Target="../tags/tag30.xml"/><Relationship Id="rId23" Type="http://schemas.openxmlformats.org/officeDocument/2006/relationships/slide" Target="slide3.xml"/><Relationship Id="rId28" Type="http://schemas.openxmlformats.org/officeDocument/2006/relationships/slide" Target="slide7.xml"/><Relationship Id="rId36" Type="http://schemas.openxmlformats.org/officeDocument/2006/relationships/image" Target="../media/image13.png"/><Relationship Id="rId10" Type="http://schemas.openxmlformats.org/officeDocument/2006/relationships/tags" Target="../tags/tag25.xml"/><Relationship Id="rId19" Type="http://schemas.openxmlformats.org/officeDocument/2006/relationships/tags" Target="../tags/tag34.xml"/><Relationship Id="rId31" Type="http://schemas.microsoft.com/office/2007/relationships/hdphoto" Target="../media/hdphoto1.wdp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tags" Target="../tags/tag29.xml"/><Relationship Id="rId22" Type="http://schemas.openxmlformats.org/officeDocument/2006/relationships/slideLayout" Target="../slideLayouts/slideLayout5.xml"/><Relationship Id="rId27" Type="http://schemas.openxmlformats.org/officeDocument/2006/relationships/image" Target="../media/image7.png"/><Relationship Id="rId30" Type="http://schemas.openxmlformats.org/officeDocument/2006/relationships/image" Target="../media/image9.png"/><Relationship Id="rId35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13" Type="http://schemas.openxmlformats.org/officeDocument/2006/relationships/slideLayout" Target="../slideLayouts/slideLayout5.xml"/><Relationship Id="rId18" Type="http://schemas.openxmlformats.org/officeDocument/2006/relationships/slide" Target="slide6.xml"/><Relationship Id="rId26" Type="http://schemas.openxmlformats.org/officeDocument/2006/relationships/image" Target="../media/image11.png"/><Relationship Id="rId3" Type="http://schemas.openxmlformats.org/officeDocument/2006/relationships/tags" Target="../tags/tag37.xml"/><Relationship Id="rId21" Type="http://schemas.openxmlformats.org/officeDocument/2006/relationships/image" Target="../media/image8.png"/><Relationship Id="rId7" Type="http://schemas.openxmlformats.org/officeDocument/2006/relationships/tags" Target="../tags/tag41.xml"/><Relationship Id="rId12" Type="http://schemas.openxmlformats.org/officeDocument/2006/relationships/tags" Target="../tags/tag46.xml"/><Relationship Id="rId17" Type="http://schemas.openxmlformats.org/officeDocument/2006/relationships/slide" Target="slide4.xml"/><Relationship Id="rId25" Type="http://schemas.openxmlformats.org/officeDocument/2006/relationships/image" Target="../media/image10.png"/><Relationship Id="rId2" Type="http://schemas.openxmlformats.org/officeDocument/2006/relationships/video" Target="../media/media3.mp4"/><Relationship Id="rId16" Type="http://schemas.openxmlformats.org/officeDocument/2006/relationships/image" Target="../media/image5.png"/><Relationship Id="rId20" Type="http://schemas.openxmlformats.org/officeDocument/2006/relationships/slide" Target="slide7.xml"/><Relationship Id="rId1" Type="http://schemas.microsoft.com/office/2007/relationships/media" Target="../media/media3.mp4"/><Relationship Id="rId6" Type="http://schemas.openxmlformats.org/officeDocument/2006/relationships/tags" Target="../tags/tag40.xml"/><Relationship Id="rId11" Type="http://schemas.openxmlformats.org/officeDocument/2006/relationships/tags" Target="../tags/tag45.xml"/><Relationship Id="rId24" Type="http://schemas.openxmlformats.org/officeDocument/2006/relationships/slide" Target="slide5.xml"/><Relationship Id="rId5" Type="http://schemas.openxmlformats.org/officeDocument/2006/relationships/tags" Target="../tags/tag39.xml"/><Relationship Id="rId15" Type="http://schemas.openxmlformats.org/officeDocument/2006/relationships/slide" Target="slide3.xml"/><Relationship Id="rId23" Type="http://schemas.microsoft.com/office/2007/relationships/hdphoto" Target="../media/hdphoto1.wdp"/><Relationship Id="rId28" Type="http://schemas.openxmlformats.org/officeDocument/2006/relationships/slide" Target="slide2.xml"/><Relationship Id="rId10" Type="http://schemas.openxmlformats.org/officeDocument/2006/relationships/tags" Target="../tags/tag44.xml"/><Relationship Id="rId19" Type="http://schemas.openxmlformats.org/officeDocument/2006/relationships/image" Target="../media/image7.png"/><Relationship Id="rId4" Type="http://schemas.openxmlformats.org/officeDocument/2006/relationships/tags" Target="../tags/tag38.xml"/><Relationship Id="rId9" Type="http://schemas.openxmlformats.org/officeDocument/2006/relationships/tags" Target="../tags/tag43.xml"/><Relationship Id="rId14" Type="http://schemas.openxmlformats.org/officeDocument/2006/relationships/image" Target="../media/image13.png"/><Relationship Id="rId22" Type="http://schemas.openxmlformats.org/officeDocument/2006/relationships/image" Target="../media/image9.png"/><Relationship Id="rId27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0.png"/><Relationship Id="rId18" Type="http://schemas.openxmlformats.org/officeDocument/2006/relationships/hyperlink" Target="http://office.microsoft.com/redir/XT103462909.aspx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openxmlformats.org/officeDocument/2006/relationships/slide" Target="slide5.xml"/><Relationship Id="rId17" Type="http://schemas.openxmlformats.org/officeDocument/2006/relationships/hyperlink" Target="http://o15.officeredir.microsoft.com/r/rlidMoreCourses?clid=1033" TargetMode="External"/><Relationship Id="rId2" Type="http://schemas.openxmlformats.org/officeDocument/2006/relationships/slide" Target="slide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slide" Target="slide3.xml"/><Relationship Id="rId15" Type="http://schemas.openxmlformats.org/officeDocument/2006/relationships/image" Target="../media/image1.png"/><Relationship Id="rId10" Type="http://schemas.openxmlformats.org/officeDocument/2006/relationships/slide" Target="slide7.xml"/><Relationship Id="rId19" Type="http://schemas.openxmlformats.org/officeDocument/2006/relationships/slide" Target="slide2.xml"/><Relationship Id="rId4" Type="http://schemas.openxmlformats.org/officeDocument/2006/relationships/image" Target="../media/image12.png"/><Relationship Id="rId9" Type="http://schemas.openxmlformats.org/officeDocument/2006/relationships/image" Target="../media/image7.png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4.xml"/><Relationship Id="rId18" Type="http://schemas.openxmlformats.org/officeDocument/2006/relationships/image" Target="../media/image8.png"/><Relationship Id="rId3" Type="http://schemas.openxmlformats.org/officeDocument/2006/relationships/slide" Target="slide2.xml"/><Relationship Id="rId21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openxmlformats.org/officeDocument/2006/relationships/slide" Target="slide7.xml"/><Relationship Id="rId2" Type="http://schemas.openxmlformats.org/officeDocument/2006/relationships/hyperlink" Target="http://o15.officeredir.microsoft.com/r/rlidMoreCourses?clid=1033" TargetMode="External"/><Relationship Id="rId16" Type="http://schemas.openxmlformats.org/officeDocument/2006/relationships/image" Target="../media/image7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png"/><Relationship Id="rId11" Type="http://schemas.openxmlformats.org/officeDocument/2006/relationships/slide" Target="slide3.xml"/><Relationship Id="rId5" Type="http://schemas.openxmlformats.org/officeDocument/2006/relationships/image" Target="../media/image12.png"/><Relationship Id="rId15" Type="http://schemas.openxmlformats.org/officeDocument/2006/relationships/slide" Target="slide6.xml"/><Relationship Id="rId23" Type="http://schemas.openxmlformats.org/officeDocument/2006/relationships/image" Target="../media/image11.png"/><Relationship Id="rId10" Type="http://schemas.openxmlformats.org/officeDocument/2006/relationships/hyperlink" Target="http://office.microsoft.com/en-us/outlook-help/feedback-RZ101809884.aspx?section=10" TargetMode="External"/><Relationship Id="rId19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hyperlink" Target="http://office.microsoft.com/redir/RZ104027245.aspx?section=2" TargetMode="External"/><Relationship Id="rId14" Type="http://schemas.openxmlformats.org/officeDocument/2006/relationships/image" Target="../media/image15.png"/><Relationship Id="rId2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5.xml"/><Relationship Id="rId18" Type="http://schemas.openxmlformats.org/officeDocument/2006/relationships/hyperlink" Target="http://office.microsoft.com/redir/XT101907941.aspx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slide" Target="slide4.xml"/><Relationship Id="rId12" Type="http://schemas.openxmlformats.org/officeDocument/2006/relationships/image" Target="../media/image8.png"/><Relationship Id="rId17" Type="http://schemas.openxmlformats.org/officeDocument/2006/relationships/image" Target="../media/image18.png"/><Relationship Id="rId2" Type="http://schemas.openxmlformats.org/officeDocument/2006/relationships/slide" Target="slide2.xml"/><Relationship Id="rId16" Type="http://schemas.openxmlformats.org/officeDocument/2006/relationships/image" Target="../media/image1.png"/><Relationship Id="rId20" Type="http://schemas.openxmlformats.org/officeDocument/2006/relationships/hyperlink" Target="http://office.microsoft.com/redir/XT103864844.aspx" TargetMode="Externa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11" Type="http://schemas.openxmlformats.org/officeDocument/2006/relationships/slide" Target="slide7.xml"/><Relationship Id="rId5" Type="http://schemas.openxmlformats.org/officeDocument/2006/relationships/slide" Target="slide3.xml"/><Relationship Id="rId15" Type="http://schemas.openxmlformats.org/officeDocument/2006/relationships/image" Target="../media/image5.png"/><Relationship Id="rId10" Type="http://schemas.openxmlformats.org/officeDocument/2006/relationships/image" Target="../media/image7.png"/><Relationship Id="rId19" Type="http://schemas.openxmlformats.org/officeDocument/2006/relationships/hyperlink" Target="http://office.microsoft.com/redir/XT103834044.aspx" TargetMode="External"/><Relationship Id="rId4" Type="http://schemas.openxmlformats.org/officeDocument/2006/relationships/image" Target="../media/image12.png"/><Relationship Id="rId9" Type="http://schemas.openxmlformats.org/officeDocument/2006/relationships/slide" Target="slide6.xml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>
                <a:solidFill>
                  <a:prstClr val="white"/>
                </a:solidFill>
                <a:latin typeface="Segoe UI Light" pitchFamily="34" charset="0"/>
              </a:rPr>
              <a:t>Make Audio and Video Calls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7115" y="3221037"/>
            <a:ext cx="12287042" cy="685800"/>
          </a:xfrm>
          <a:prstGeom prst="rect">
            <a:avLst/>
          </a:prstGeom>
          <a:noFill/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 press F5 or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Slide Show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From Beginning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start the course.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15" y="1906587"/>
            <a:ext cx="1209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message bar,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3" y="2724190"/>
            <a:ext cx="5952381" cy="323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95396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edia Placeholder 7">
            <a:hlinkClick r:id="rId21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</p:spPr>
      </p:pic>
      <p:pic>
        <p:nvPicPr>
          <p:cNvPr id="2" name="Make a call using Lync 201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Make a call using Lync 201300:00:01.2" time="1233"/>
                    <p14:bmk name="Make a call using Lync 201300:00:04.9" time="4900"/>
                    <p14:bmk name="Make a call using Lync 201300:00:08.3" time="8367"/>
                    <p14:bmk name="Make a call using Lync 201300:00:19.4" time="19433"/>
                    <p14:bmk name="Make a call using Lync 201300:00:23.3" time="23333"/>
                    <p14:bmk name="Make a call using Lync 201300:00:25.5" time="25533"/>
                    <p14:bmk name="Make a call using Lync 201300:00:29.5" time="29500"/>
                    <p14:bmk name="Make a call using Lync 201300:00:34.0" time="34067"/>
                    <p14:bmk name="Make a call using Lync 201300:00:38.1" time="38167"/>
                    <p14:bmk name="Make a call using Lync 201300:00:46.2" time="46267"/>
                    <p14:bmk name="Make a call using Lync 201300:00:49.5" time="49567"/>
                    <p14:bmk name="Make a call using Lync 201300:00:52.3" time="52367"/>
                    <p14:bmk name="Make a call using Lync 201300:00:54.5" time="54567"/>
                    <p14:bmk name="Make a call using Lync 201300:01:02.5" time="62533"/>
                    <p14:bmk name="Make a call using Lync 201300:01:05.9" time="65900"/>
                    <p14:bmk name="Make a call using Lync 201300:01:11.4" time="71467"/>
                    <p14:bmk name="Make a call using Lync 201300:01:16.5" time="76500"/>
                  </p14:bmkLst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42" name="Media Placeholder 41">
            <a:hlinkClick r:id="rId24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7438"/>
            <a:ext cx="1115568" cy="627887"/>
          </a:xfrm>
        </p:spPr>
      </p:pic>
      <p:pic>
        <p:nvPicPr>
          <p:cNvPr id="41" name="Media Placeholder 40">
            <a:hlinkClick r:id="rId25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7438"/>
            <a:ext cx="1115568" cy="627887"/>
          </a:xfrm>
        </p:spPr>
      </p:pic>
      <p:pic>
        <p:nvPicPr>
          <p:cNvPr id="39" name="Media Placeholder 38">
            <a:hlinkClick r:id="rId26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28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>
                <a:solidFill>
                  <a:prstClr val="white"/>
                </a:solidFill>
                <a:latin typeface="Segoe UI Light" pitchFamily="34" charset="0"/>
              </a:rPr>
              <a:t>Make Audio and Video Calls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31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Make audio calls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Make video calls</a:t>
            </a:r>
            <a:endParaRPr lang="en-US" dirty="0"/>
          </a:p>
        </p:txBody>
      </p:sp>
      <p:sp>
        <p:nvSpPr>
          <p:cNvPr id="33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Add mobile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1:23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1:24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pic>
        <p:nvPicPr>
          <p:cNvPr id="46" name="Media Placeholder 45">
            <a:hlinkClick r:id="rId32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40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4" name="Make a call using Lync 2013WithLync,00:00:01.2-00:00:04.9"/>
          <p:cNvSpPr txBox="1"/>
          <p:nvPr>
            <p:custDataLst>
              <p:tags r:id="rId4"/>
            </p:custDataLst>
          </p:nvPr>
        </p:nvSpPr>
        <p:spPr>
          <a:xfrm>
            <a:off x="1235075" y="707993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With Lync, a phone call is just a click away. Let's say I need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" name="Make a call using Lync 2013tocall00:00:04.9-00:00:08.3"/>
          <p:cNvSpPr txBox="1"/>
          <p:nvPr>
            <p:custDataLst>
              <p:tags r:id="rId5"/>
            </p:custDataLst>
          </p:nvPr>
        </p:nvSpPr>
        <p:spPr>
          <a:xfrm>
            <a:off x="1235075" y="707993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to call Ken. I just type his name in the search bar,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Make a call using Lync 2013andwhen00:00:08.3-00:00:19.4"/>
          <p:cNvSpPr txBox="1"/>
          <p:nvPr>
            <p:custDataLst>
              <p:tags r:id="rId6"/>
            </p:custDataLst>
          </p:nvPr>
        </p:nvSpPr>
        <p:spPr>
          <a:xfrm>
            <a:off x="1235075" y="707993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and when his name comes up I point to his picture and click the phone button to call him.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Make a call using Lync 2013&quot;Hi,Alexandra.&quot;00:00:19.4-00:00:23.3"/>
          <p:cNvSpPr txBox="1"/>
          <p:nvPr>
            <p:custDataLst>
              <p:tags r:id="rId7"/>
            </p:custDataLst>
          </p:nvPr>
        </p:nvSpPr>
        <p:spPr>
          <a:xfrm>
            <a:off x="1235075" y="707993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"Hi, Alexandra."  "Hi, Ken.  Just wondering where we are with the marketing report."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Make a call using Lync 2013&quot;Yeah,it's00:00:23.3-00:00:25.5"/>
          <p:cNvSpPr txBox="1"/>
          <p:nvPr>
            <p:custDataLst>
              <p:tags r:id="rId8"/>
            </p:custDataLst>
          </p:nvPr>
        </p:nvSpPr>
        <p:spPr>
          <a:xfrm>
            <a:off x="1235075" y="707993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"Yeah, it's almost ready."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Make a call using Lync 2013&quot;I'llsendit00:00:25.5-00:00:29.5"/>
          <p:cNvSpPr txBox="1"/>
          <p:nvPr>
            <p:custDataLst>
              <p:tags r:id="rId9"/>
            </p:custDataLst>
          </p:nvPr>
        </p:nvSpPr>
        <p:spPr>
          <a:xfrm>
            <a:off x="1235075" y="707993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"I'll send it to you this afternoon." "Great, thanks. Hey, can you hang on for a minute?"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Make a call using Lync 2013&quot;I'mmaking00:00:29.5-00:00:34.0"/>
          <p:cNvSpPr txBox="1"/>
          <p:nvPr>
            <p:custDataLst>
              <p:tags r:id="rId10"/>
            </p:custDataLst>
          </p:nvPr>
        </p:nvSpPr>
        <p:spPr>
          <a:xfrm>
            <a:off x="1235075" y="707993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"I'm making a video and I want to demonstrate mute and unmute." "Well sure, I can do that."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Make a call using Lync 2013WhenIhit00:00:34.0-00:00:38.1"/>
          <p:cNvSpPr txBox="1"/>
          <p:nvPr>
            <p:custDataLst>
              <p:tags r:id="rId11"/>
            </p:custDataLst>
          </p:nvPr>
        </p:nvSpPr>
        <p:spPr>
          <a:xfrm>
            <a:off x="1235075" y="707993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I hit the mute button, Ken can't hear me, so I can say whatever I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Make a call using Lync 2013&quot;HeyKen,00:00:38.1-00:00:46.2"/>
          <p:cNvSpPr txBox="1"/>
          <p:nvPr>
            <p:custDataLst>
              <p:tags r:id="rId12"/>
            </p:custDataLst>
          </p:nvPr>
        </p:nvSpPr>
        <p:spPr>
          <a:xfrm>
            <a:off x="1235075" y="707993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"Hey Ken, you want to go to lunch today? I'm buying. No? Well, okay. Your loss."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Make a call using Lync 2013&quot;Thanks,Ken.&quot;00:00:46.2-00:00:49.5"/>
          <p:cNvSpPr txBox="1"/>
          <p:nvPr>
            <p:custDataLst>
              <p:tags r:id="rId13"/>
            </p:custDataLst>
          </p:nvPr>
        </p:nvSpPr>
        <p:spPr>
          <a:xfrm>
            <a:off x="1235075" y="707993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"Thanks, Ken." "You bet."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Make a call using Lync 2013Nowwhat00:00:49.5-00:00:52.3"/>
          <p:cNvSpPr txBox="1"/>
          <p:nvPr>
            <p:custDataLst>
              <p:tags r:id="rId14"/>
            </p:custDataLst>
          </p:nvPr>
        </p:nvSpPr>
        <p:spPr>
          <a:xfrm>
            <a:off x="1235075" y="707993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Now what if Ken is away from his office and I need to reach him?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Make a call using Lync 2013Noproblem.00:00:52.3-00:00:54.5"/>
          <p:cNvSpPr txBox="1"/>
          <p:nvPr>
            <p:custDataLst>
              <p:tags r:id="rId15"/>
            </p:custDataLst>
          </p:nvPr>
        </p:nvSpPr>
        <p:spPr>
          <a:xfrm>
            <a:off x="1235075" y="707993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No problem. I just point to his picture,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Make a call using Lync 2013clickthe00:00:54.5-00:01:02.5"/>
          <p:cNvSpPr txBox="1"/>
          <p:nvPr>
            <p:custDataLst>
              <p:tags r:id="rId16"/>
            </p:custDataLst>
          </p:nvPr>
        </p:nvSpPr>
        <p:spPr>
          <a:xfrm>
            <a:off x="1235075" y="707993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click the arrow next to the phone icon, and choose another number.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Make a call using Lync 2013&quot;Youagain?00:01:02.5-00:01:05.9"/>
          <p:cNvSpPr txBox="1"/>
          <p:nvPr>
            <p:custDataLst>
              <p:tags r:id="rId17"/>
            </p:custDataLst>
          </p:nvPr>
        </p:nvSpPr>
        <p:spPr>
          <a:xfrm>
            <a:off x="1235075" y="707993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"You again? Didn't we just talk?" "Yes, sorry Ken."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3" name="Make a call using Lync 2013&quot;Ijustwanted00:01:05.9-00:01:11.4"/>
          <p:cNvSpPr txBox="1"/>
          <p:nvPr>
            <p:custDataLst>
              <p:tags r:id="rId18"/>
            </p:custDataLst>
          </p:nvPr>
        </p:nvSpPr>
        <p:spPr>
          <a:xfrm>
            <a:off x="1235075" y="707993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"I just wanted to make sure you send the report to me and Diane. She wanted to see it too."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Make a call using Lync 2013&quot;Yes,fine,I'll00:01:11.4-00:01:16.5"/>
          <p:cNvSpPr txBox="1"/>
          <p:nvPr>
            <p:custDataLst>
              <p:tags r:id="rId19"/>
            </p:custDataLst>
          </p:nvPr>
        </p:nvSpPr>
        <p:spPr>
          <a:xfrm>
            <a:off x="1235075" y="707993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"Yes, fine, I'll send it to Diane, too. You see what I do to keep you happy?" "Thank you."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30925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003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ke a call using Lync 201300:00:0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ke a call using Lync 201300:00:01.2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ke a call using Lync 201300:00:0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ke a call using Lync 201300:00:04.9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MediaBookmark" delay="0">
                        <p:tgtEl>
                          <p14:bmkTgt spid="2" bmkName="Make a call using Lync 201300:00:0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ke a call using Lync 201300:00:08.3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ke a call using Lync 201300:00:1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ke a call using Lync 201300:00:19.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MediaBookmark" delay="0">
                        <p:tgtEl>
                          <p14:bmkTgt spid="2" bmkName="Make a call using Lync 201300:00:2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ke a call using Lync 201300:00:23.3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ke a call using Lync 201300:00:2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ke a call using Lync 201300:00:25.5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MediaBookmark" delay="0">
                        <p:tgtEl>
                          <p14:bmkTgt spid="2" bmkName="Make a call using Lync 201300:00:2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ke a call using Lync 201300:00:29.5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Make a call using Lync 201300:00:3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ke a call using Lync 201300:00:34.0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MediaBookmark" delay="0">
                        <p:tgtEl>
                          <p14:bmkTgt spid="2" bmkName="Make a call using Lync 201300:00:3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ke a call using Lync 201300:00:38.1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Make a call using Lync 201300:00:4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ke a call using Lync 201300:00:46.2"/>
                      </p:tgtEl>
                    </p:cond>
                  </p:nextCondLst>
                </p:seq>
                <p:seq concurrent="1" nextAc="seek">
                  <p:cTn id="109" restart="whenNotActive" fill="hold" evtFilter="cancelBubble" nodeType="interactiveSeq">
                    <p:stCondLst>
                      <p:cond evt="onMediaBookmark" delay="0">
                        <p:tgtEl>
                          <p14:bmkTgt spid="2" bmkName="Make a call using Lync 201300:00:4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0" fill="hold">
                          <p:stCondLst>
                            <p:cond delay="0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ke a call using Lync 201300:00:49.5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Make a call using Lync 201300:00:5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ke a call using Lync 201300:00:52.3"/>
                      </p:tgtEl>
                    </p:cond>
                  </p:nextCondLst>
                </p:seq>
                <p:seq concurrent="1" nextAc="seek">
                  <p:cTn id="127" restart="whenNotActive" fill="hold" evtFilter="cancelBubble" nodeType="interactiveSeq">
                    <p:stCondLst>
                      <p:cond evt="onMediaBookmark" delay="0">
                        <p:tgtEl>
                          <p14:bmkTgt spid="2" bmkName="Make a call using Lync 201300:00:5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8" fill="hold">
                          <p:stCondLst>
                            <p:cond delay="0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ke a call using Lync 201300:00:54.5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Make a call using Lync 201300:01:0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4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ke a call using Lync 201300:01:02.5"/>
                      </p:tgtEl>
                    </p:cond>
                  </p:nextCondLst>
                </p:seq>
                <p:seq concurrent="1" nextAc="seek">
                  <p:cTn id="145" restart="whenNotActive" fill="hold" evtFilter="cancelBubble" nodeType="interactiveSeq">
                    <p:stCondLst>
                      <p:cond evt="onMediaBookmark" delay="0">
                        <p:tgtEl>
                          <p14:bmkTgt spid="2" bmkName="Make a call using Lync 201300:01:0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6" fill="hold">
                          <p:stCondLst>
                            <p:cond delay="0"/>
                          </p:stCondLst>
                          <p:childTnLst>
                            <p:par>
                              <p:cTn id="1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9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ke a call using Lync 201300:01:05.9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Make a call using Lync 201300:01:1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2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ke a call using Lync 201300:01:11.4"/>
                      </p:tgtEl>
                    </p:cond>
                  </p:nextCondLst>
                </p:seq>
                <p:seq concurrent="1" nextAc="seek">
                  <p:cTn id="163" restart="whenNotActive" fill="hold" evtFilter="cancelBubble" nodeType="interactiveSeq">
                    <p:stCondLst>
                      <p:cond evt="onMediaBookmark" delay="0">
                        <p:tgtEl>
                          <p14:bmkTgt spid="2" bmkName="Make a call using Lync 201300:01:1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4" fill="hold">
                          <p:stCondLst>
                            <p:cond delay="0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7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Make a call using Lync 201300:01:16.5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5" grpId="0" animBg="1"/>
          <p:bldP spid="35" grpId="1" animBg="1"/>
          <p:bldP spid="43" grpId="0" animBg="1"/>
          <p:bldP spid="43" grpId="1" animBg="1"/>
          <p:bldP spid="44" grpId="0" animBg="1"/>
          <p:bldP spid="44" grpId="1" animBg="1"/>
          <p:bldP spid="14" grpId="0" animBg="1"/>
          <p:bldP spid="1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003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23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7438"/>
            <a:ext cx="1115568" cy="627887"/>
          </a:xfrm>
        </p:spPr>
      </p:pic>
      <p:pic>
        <p:nvPicPr>
          <p:cNvPr id="41" name="Media Placeholder 40">
            <a:hlinkClick r:id="rId25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7438"/>
            <a:ext cx="1115568" cy="627887"/>
          </a:xfrm>
        </p:spPr>
      </p:pic>
      <p:pic>
        <p:nvPicPr>
          <p:cNvPr id="39" name="Media Placeholder 38">
            <a:hlinkClick r:id="rId26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28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2/3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>
                <a:solidFill>
                  <a:prstClr val="white"/>
                </a:solidFill>
                <a:latin typeface="Segoe UI Light" pitchFamily="34" charset="0"/>
              </a:rPr>
              <a:t>Make Audio and Video Calls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32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43" name="Picture 4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32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30" name="Make a video call in Lync 201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Make a video call in Lync 201300:00:01.2" time="1233"/>
                    <p14:bmk name="Make a video call in Lync 201300:00:04.5" time="4500"/>
                    <p14:bmk name="Make a video call in Lync 201300:00:12.7" time="12733"/>
                    <p14:bmk name="Make a video call in Lync 201300:00:22.4" time="22433"/>
                    <p14:bmk name="Make a video call in Lync 201300:00:26.5" time="26500"/>
                    <p14:bmk name="Make a video call in Lync 201300:00:33.2" time="33200"/>
                    <p14:bmk name="Make a video call in Lync 201300:00:37.4" time="37467"/>
                    <p14:bmk name="Make a video call in Lync 201300:00:41.6" time="41633"/>
                    <p14:bmk name="Make a video call in Lync 201300:00:46.4" time="46400"/>
                    <p14:bmk name="Make a video call in Lync 201300:00:52.4" time="52467"/>
                    <p14:bmk name="Make a video call in Lync 201300:00:54.2" time="54200"/>
                    <p14:bmk name="Make a video call in Lync 201300:00:58.1" time="58133"/>
                    <p14:bmk name="Make a video call in Lync 201300:01:01.8" time="61800"/>
                    <p14:bmk name="Make a video call in Lync 201300:01:03.8" time="63800"/>
                    <p14:bmk name="Make a video call in Lync 201300:01:08.0" time="68000"/>
                    <p14:bmk name="Make a video call in Lync 201300:01:11.3" time="71367"/>
                    <p14:bmk name="Make a video call in Lync 201300:01:13.2" time="73200"/>
                    <p14:bmk name="Make a video call in Lync 201300:01:18.7" time="78700"/>
                    <p14:bmk name="Make a video call in Lync 201300:01:20.0" time="80000"/>
                  </p14:bmkLst>
                </p14:media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31" name="Media Placeholder 7">
            <a:hlinkClick r:id="rId37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0" name="Rectangle 39">
            <a:hlinkClick r:id="rId37" action="ppaction://hlinksldjump"/>
          </p:cNvPr>
          <p:cNvSpPr/>
          <p:nvPr/>
        </p:nvSpPr>
        <p:spPr>
          <a:xfrm>
            <a:off x="2499928" y="8479321"/>
            <a:ext cx="1133856" cy="680319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Make audio calls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4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Make video calls</a:t>
            </a:r>
            <a:endParaRPr lang="en-US" dirty="0"/>
          </a:p>
        </p:txBody>
      </p:sp>
      <p:sp>
        <p:nvSpPr>
          <p:cNvPr id="35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Add mobile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1:23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1:24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Make a video call in Lync 2013Lynclets00:00:01.2-00:00:04.5"/>
          <p:cNvSpPr txBox="1"/>
          <p:nvPr>
            <p:custDataLst>
              <p:tags r:id="rId4"/>
            </p:custDataLst>
          </p:nvPr>
        </p:nvSpPr>
        <p:spPr>
          <a:xfrm>
            <a:off x="1235075" y="70697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Lync lets you make video calls for those times when you want face-to-face communication.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" name="Make a video call in Lync 2013Here'show00:00:04.5-00:00:12.7"/>
          <p:cNvSpPr txBox="1"/>
          <p:nvPr>
            <p:custDataLst>
              <p:tags r:id="rId5"/>
            </p:custDataLst>
          </p:nvPr>
        </p:nvSpPr>
        <p:spPr>
          <a:xfrm>
            <a:off x="1235075" y="70697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Here's how to do it. First, make sure you're looking your best.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Make a video call in Lync 2013Thenpoint00:00:12.7-00:00:22.4"/>
          <p:cNvSpPr txBox="1"/>
          <p:nvPr>
            <p:custDataLst>
              <p:tags r:id="rId6"/>
            </p:custDataLst>
          </p:nvPr>
        </p:nvSpPr>
        <p:spPr>
          <a:xfrm>
            <a:off x="1235075" y="70697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Then point to the person's picture and click the camera icon.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Make a video call in Lync 2013Anahitaaccepts00:00:22.4-00:00:26.5"/>
          <p:cNvSpPr txBox="1"/>
          <p:nvPr>
            <p:custDataLst>
              <p:tags r:id="rId7"/>
            </p:custDataLst>
          </p:nvPr>
        </p:nvSpPr>
        <p:spPr>
          <a:xfrm>
            <a:off x="1235075" y="70697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Anahita accepts the call and she can see my video in the conversation window.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Make a video call in Lync 2013&quot;Hey,Alexandra.&quot;00:00:26.5-00:00:33.2"/>
          <p:cNvSpPr txBox="1"/>
          <p:nvPr>
            <p:custDataLst>
              <p:tags r:id="rId8"/>
            </p:custDataLst>
          </p:nvPr>
        </p:nvSpPr>
        <p:spPr>
          <a:xfrm>
            <a:off x="1235075" y="70697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"Hey, Alexandra." "Hi, I'm just making a video about how to make a video call. Do you mind playing along?"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Make a video call in Lync 2013&quot;Ofcourse,00:00:33.2-00:00:37.4"/>
          <p:cNvSpPr txBox="1"/>
          <p:nvPr>
            <p:custDataLst>
              <p:tags r:id="rId9"/>
            </p:custDataLst>
          </p:nvPr>
        </p:nvSpPr>
        <p:spPr>
          <a:xfrm>
            <a:off x="1235075" y="70697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"Of course, no problem." Now if Anahita was not video-capable or simply didn't want to share video,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Make a video call in Lync 2013shecouldclick00:00:37.4-00:00:41.6"/>
          <p:cNvSpPr txBox="1"/>
          <p:nvPr>
            <p:custDataLst>
              <p:tags r:id="rId10"/>
            </p:custDataLst>
          </p:nvPr>
        </p:nvSpPr>
        <p:spPr>
          <a:xfrm>
            <a:off x="1235075" y="70697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she could click Reply with audio only. In that case she would still see my video,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Make a video call in Lync 2013butI00:00:41.6-00:00:46.4"/>
          <p:cNvSpPr txBox="1"/>
          <p:nvPr>
            <p:custDataLst>
              <p:tags r:id="rId11"/>
            </p:custDataLst>
          </p:nvPr>
        </p:nvSpPr>
        <p:spPr>
          <a:xfrm>
            <a:off x="1235075" y="70697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but I wouldn't see hers. Now let's go back to my desktop. Remember, even if you minimize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Make a video call in Lync 2013thewindowor00:00:46.4-00:00:52.4"/>
          <p:cNvSpPr txBox="1"/>
          <p:nvPr>
            <p:custDataLst>
              <p:tags r:id="rId12"/>
            </p:custDataLst>
          </p:nvPr>
        </p:nvSpPr>
        <p:spPr>
          <a:xfrm>
            <a:off x="1235075" y="70697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window or change focus to another window, you are still on camera. "Can you see me, Anahita?"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Make a video call in Lync 2013&quot;Isure00:00:52.4-00:00:54.2"/>
          <p:cNvSpPr txBox="1"/>
          <p:nvPr>
            <p:custDataLst>
              <p:tags r:id="rId13"/>
            </p:custDataLst>
          </p:nvPr>
        </p:nvSpPr>
        <p:spPr>
          <a:xfrm>
            <a:off x="1235075" y="70697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"I sure can." If you want to stop showing your video--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Make a video call in Lync 2013youknow,00:00:54.2-00:00:58.1"/>
          <p:cNvSpPr txBox="1"/>
          <p:nvPr>
            <p:custDataLst>
              <p:tags r:id="rId14"/>
            </p:custDataLst>
          </p:nvPr>
        </p:nvSpPr>
        <p:spPr>
          <a:xfrm>
            <a:off x="1235075" y="70697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you know, like if you don't want the other person to see you sip your coffee--click the camera icon.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Make a video call in Lync 2013YourLync00:00:58.1-00:01:01.8"/>
          <p:cNvSpPr txBox="1"/>
          <p:nvPr>
            <p:custDataLst>
              <p:tags r:id="rId15"/>
            </p:custDataLst>
          </p:nvPr>
        </p:nvSpPr>
        <p:spPr>
          <a:xfrm>
            <a:off x="1235075" y="70697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Your Lync picture will be displayed instead.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Make a video call in Lync 2013Then,after00:01:01.8-00:01:03.8"/>
          <p:cNvSpPr txBox="1"/>
          <p:nvPr>
            <p:custDataLst>
              <p:tags r:id="rId16"/>
            </p:custDataLst>
          </p:nvPr>
        </p:nvSpPr>
        <p:spPr>
          <a:xfrm>
            <a:off x="1235075" y="70697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Then, after you've composed yourself,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Make a video call in Lync 2013clickit00:01:03.8-00:01:08.0"/>
          <p:cNvSpPr txBox="1"/>
          <p:nvPr>
            <p:custDataLst>
              <p:tags r:id="rId17"/>
            </p:custDataLst>
          </p:nvPr>
        </p:nvSpPr>
        <p:spPr>
          <a:xfrm>
            <a:off x="1235075" y="70697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click it again to go back to video. "Thanks a lot, Anahita."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Make a video call in Lync 2013&quot;Arewe00:01:08.0-00:01:11.3"/>
          <p:cNvSpPr txBox="1"/>
          <p:nvPr>
            <p:custDataLst>
              <p:tags r:id="rId18"/>
            </p:custDataLst>
          </p:nvPr>
        </p:nvSpPr>
        <p:spPr>
          <a:xfrm>
            <a:off x="1235075" y="70697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"Are we done?" "Yes, why? Are you getting tired?"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Make a video call in Lync 2013&quot;Notreally,00:01:11.3-00:01:13.2"/>
          <p:cNvSpPr txBox="1"/>
          <p:nvPr>
            <p:custDataLst>
              <p:tags r:id="rId19"/>
            </p:custDataLst>
          </p:nvPr>
        </p:nvSpPr>
        <p:spPr>
          <a:xfrm>
            <a:off x="1235075" y="70697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"Not really, but I'm suddenly craving coffee." "Ah, the power of Lync."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1" name="Make a video call in Lync 2013&quot;Meetyouat00:01:13.2-00:01:18.7"/>
          <p:cNvSpPr txBox="1"/>
          <p:nvPr>
            <p:custDataLst>
              <p:tags r:id="rId20"/>
            </p:custDataLst>
          </p:nvPr>
        </p:nvSpPr>
        <p:spPr>
          <a:xfrm>
            <a:off x="1235075" y="70697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"Meet you at the coffee stand in five minutes?" "Make it three."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2" name="Make a video call in Lync 2013&quot;Seeyou00:01:18.7-00:01:20.0"/>
          <p:cNvSpPr txBox="1"/>
          <p:nvPr>
            <p:custDataLst>
              <p:tags r:id="rId21"/>
            </p:custDataLst>
          </p:nvPr>
        </p:nvSpPr>
        <p:spPr>
          <a:xfrm>
            <a:off x="1235075" y="70697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"See you there."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050666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6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0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0" bmkName="Make a video call in Lync 201300:00:0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Make a video call in Lync 201300:00:01.2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0" bmkName="Make a video call in Lync 201300:00:0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Make a video call in Lync 201300:00:04.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MediaBookmark" delay="0">
                        <p:tgtEl>
                          <p14:bmkTgt spid="30" bmkName="Make a video call in Lync 201300:00:1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Make a video call in Lync 201300:00:12.7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0" bmkName="Make a video call in Lync 201300:00:2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Make a video call in Lync 201300:00:22.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MediaBookmark" delay="0">
                        <p:tgtEl>
                          <p14:bmkTgt spid="30" bmkName="Make a video call in Lync 201300:00:2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Make a video call in Lync 201300:00:26.5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0" bmkName="Make a video call in Lync 201300:00:3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Make a video call in Lync 201300:00:33.2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MediaBookmark" delay="0">
                        <p:tgtEl>
                          <p14:bmkTgt spid="30" bmkName="Make a video call in Lync 201300:00:3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Make a video call in Lync 201300:00:37.4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0" bmkName="Make a video call in Lync 201300:00:4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Make a video call in Lync 201300:00:41.6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MediaBookmark" delay="0">
                        <p:tgtEl>
                          <p14:bmkTgt spid="30" bmkName="Make a video call in Lync 201300:00:4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Make a video call in Lync 201300:00:46.4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0" bmkName="Make a video call in Lync 201300:00:5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Make a video call in Lync 201300:00:52.4"/>
                      </p:tgtEl>
                    </p:cond>
                  </p:nextCondLst>
                </p:seq>
                <p:seq concurrent="1" nextAc="seek">
                  <p:cTn id="109" restart="whenNotActive" fill="hold" evtFilter="cancelBubble" nodeType="interactiveSeq">
                    <p:stCondLst>
                      <p:cond evt="onMediaBookmark" delay="0">
                        <p:tgtEl>
                          <p14:bmkTgt spid="30" bmkName="Make a video call in Lync 201300:00:5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0" fill="hold">
                          <p:stCondLst>
                            <p:cond delay="0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Make a video call in Lync 201300:00:54.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0" bmkName="Make a video call in Lync 201300:00:5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Make a video call in Lync 201300:00:58.1"/>
                      </p:tgtEl>
                    </p:cond>
                  </p:nextCondLst>
                </p:seq>
                <p:seq concurrent="1" nextAc="seek">
                  <p:cTn id="127" restart="whenNotActive" fill="hold" evtFilter="cancelBubble" nodeType="interactiveSeq">
                    <p:stCondLst>
                      <p:cond evt="onMediaBookmark" delay="0">
                        <p:tgtEl>
                          <p14:bmkTgt spid="30" bmkName="Make a video call in Lync 201300:01:0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8" fill="hold">
                          <p:stCondLst>
                            <p:cond delay="0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Make a video call in Lync 201300:01:01.8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0" bmkName="Make a video call in Lync 201300:01:0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4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Make a video call in Lync 201300:01:03.8"/>
                      </p:tgtEl>
                    </p:cond>
                  </p:nextCondLst>
                </p:seq>
                <p:seq concurrent="1" nextAc="seek">
                  <p:cTn id="145" restart="whenNotActive" fill="hold" evtFilter="cancelBubble" nodeType="interactiveSeq">
                    <p:stCondLst>
                      <p:cond evt="onMediaBookmark" delay="0">
                        <p:tgtEl>
                          <p14:bmkTgt spid="30" bmkName="Make a video call in Lync 201300:01:0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6" fill="hold">
                          <p:stCondLst>
                            <p:cond delay="0"/>
                          </p:stCondLst>
                          <p:childTnLst>
                            <p:par>
                              <p:cTn id="1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9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Make a video call in Lync 201300:01:08.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0" bmkName="Make a video call in Lync 201300:01:1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2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Make a video call in Lync 201300:01:11.3"/>
                      </p:tgtEl>
                    </p:cond>
                  </p:nextCondLst>
                </p:seq>
                <p:seq concurrent="1" nextAc="seek">
                  <p:cTn id="163" restart="whenNotActive" fill="hold" evtFilter="cancelBubble" nodeType="interactiveSeq">
                    <p:stCondLst>
                      <p:cond evt="onMediaBookmark" delay="0">
                        <p:tgtEl>
                          <p14:bmkTgt spid="30" bmkName="Make a video call in Lync 201300:01:1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4" fill="hold">
                          <p:stCondLst>
                            <p:cond delay="0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7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Make a video call in Lync 201300:01:13.2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0" bmkName="Make a video call in Lync 201300:01:1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0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Make a video call in Lync 201300:01:18.7"/>
                      </p:tgtEl>
                    </p:cond>
                  </p:nextCondLst>
                </p:seq>
                <p:seq concurrent="1" nextAc="seek">
                  <p:cTn id="181" restart="whenNotActive" fill="hold" evtFilter="cancelBubble" nodeType="interactiveSeq">
                    <p:stCondLst>
                      <p:cond evt="onMediaBookmark" delay="0">
                        <p:tgtEl>
                          <p14:bmkTgt spid="30" bmkName="Make a video call in Lync 201300:01:2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2" fill="hold">
                          <p:stCondLst>
                            <p:cond delay="0"/>
                          </p:stCondLst>
                          <p:childTnLst>
                            <p:par>
                              <p:cTn id="1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5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0" bmkName="Make a video call in Lync 201300:01:20.0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3" grpId="1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45" grpId="0" animBg="1"/>
          <p:bldP spid="45" grpId="1" animBg="1"/>
          <p:bldP spid="48" grpId="0" animBg="1"/>
          <p:bldP spid="48" grpId="1" animBg="1"/>
          <p:bldP spid="49" grpId="0" animBg="1"/>
          <p:bldP spid="49" grpId="1" animBg="1"/>
          <p:bldP spid="51" grpId="0" animBg="1"/>
          <p:bldP spid="51" grpId="1" animBg="1"/>
          <p:bldP spid="52" grpId="0" animBg="1"/>
          <p:bldP spid="52" grpId="1" animBg="1"/>
          <p:bldP spid="14" grpId="0" animBg="1"/>
          <p:bldP spid="1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6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0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dd your mobile number in Lync 201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Add your mobile number in Lync 201300:00:00.0" time="33"/>
                    <p14:bmk name="Add your mobile number in Lync 201300:00:03.5" time="3500"/>
                    <p14:bmk name="Add your mobile number in Lync 201300:00:03.6" time="3600"/>
                    <p14:bmk name="Add your mobile number in Lync 201300:00:07.2" time="7267"/>
                    <p14:bmk name="Add your mobile number in Lync 201300:00:07.3" time="7367"/>
                    <p14:bmk name="Add your mobile number in Lync 201300:00:12.4" time="12467"/>
                    <p14:bmk name="Add your mobile number in Lync 201300:00:12.5" time="12567"/>
                    <p14:bmk name="Add your mobile number in Lync 201300:00:17.9" time="17967"/>
                    <p14:bmk name="Add your mobile number in Lync 201300:00:18.0" time="18067"/>
                    <p14:bmk name="Add your mobile number in Lync 201300:00:26.2" time="26200"/>
                    <p14:bmk name="Add your mobile number in Lync 201300:00:26.3" time="26300"/>
                    <p14:bmk name="Add your mobile number in Lync 201300:00:31.7" time="31700"/>
                    <p14:bmk name="Add your mobile number in Lync 201300:00:31.8" time="31800"/>
                    <p14:bmk name="Add your mobile number in Lync 201300:00:35.6" time="35600"/>
                    <p14:bmk name="Add your mobile number in Lync 201300:00:35.7" time="35700"/>
                    <p14:bmk name="Add your mobile number in Lync 201300:00:37.8" time="37833"/>
                    <p14:bmk name="Add your mobile number in Lync 201300:00:37.9" time="37933"/>
                    <p14:bmk name="Add your mobile number in Lync 201300:00:43.1" time="43100"/>
                  </p14:bmkLst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15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7438"/>
            <a:ext cx="1115568" cy="627887"/>
          </a:xfrm>
        </p:spPr>
      </p:pic>
      <p:pic>
        <p:nvPicPr>
          <p:cNvPr id="41" name="Media Placeholder 40">
            <a:hlinkClick r:id="rId17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7438"/>
            <a:ext cx="1115568" cy="627887"/>
          </a:xfrm>
        </p:spPr>
      </p:pic>
      <p:pic>
        <p:nvPicPr>
          <p:cNvPr id="39" name="Media Placeholder 38">
            <a:hlinkClick r:id="rId18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20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>
                <a:solidFill>
                  <a:prstClr val="white"/>
                </a:solidFill>
                <a:latin typeface="Segoe UI Light" pitchFamily="34" charset="0"/>
              </a:rPr>
              <a:t>Make Audio and Video Calls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24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40" name="Picture 39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43" name="Rectangle 42">
            <a:hlinkClick r:id="rId15" action="ppaction://hlinksldjump"/>
          </p:cNvPr>
          <p:cNvSpPr/>
          <p:nvPr/>
        </p:nvSpPr>
        <p:spPr>
          <a:xfrm>
            <a:off x="3874923" y="848328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30" name="Media Placeholder 7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31" name="Rectangle 30">
            <a:hlinkClick r:id="rId28" action="ppaction://hlinksldjump"/>
          </p:cNvPr>
          <p:cNvSpPr/>
          <p:nvPr/>
        </p:nvSpPr>
        <p:spPr>
          <a:xfrm>
            <a:off x="2508132" y="849391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Make audio calls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4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Make video calls</a:t>
            </a:r>
            <a:endParaRPr lang="en-US" dirty="0"/>
          </a:p>
        </p:txBody>
      </p:sp>
      <p:sp>
        <p:nvSpPr>
          <p:cNvPr id="35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Add mobile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1:23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1:24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0" name="Add your mobile number in Lync 2013Youcan00:00:00.0-00:00:03.5"/>
          <p:cNvSpPr txBox="1"/>
          <p:nvPr>
            <p:custDataLst>
              <p:tags r:id="rId4"/>
            </p:custDataLst>
          </p:nvPr>
        </p:nvSpPr>
        <p:spPr>
          <a:xfrm>
            <a:off x="1235075" y="7018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You can add your mobile number to your contact information,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Add your mobile number in Lync 2013sothat00:00:03.6-00:00:07.2"/>
          <p:cNvSpPr txBox="1"/>
          <p:nvPr>
            <p:custDataLst>
              <p:tags r:id="rId5"/>
            </p:custDataLst>
          </p:nvPr>
        </p:nvSpPr>
        <p:spPr>
          <a:xfrm>
            <a:off x="1235075" y="7018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so that friends, family and coworkers can get in touch with you when they need to.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Add your mobile number in Lync 2013You’llalso00:00:07.3-00:00:12.4"/>
          <p:cNvSpPr txBox="1"/>
          <p:nvPr>
            <p:custDataLst>
              <p:tags r:id="rId6"/>
            </p:custDataLst>
          </p:nvPr>
        </p:nvSpPr>
        <p:spPr>
          <a:xfrm>
            <a:off x="1235075" y="7018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You’ll also be able to forward calls to your mobile phone when you’re away from your office.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Add your mobile number in Lync 2013Justclick00:00:12.5-00:00:17.9"/>
          <p:cNvSpPr txBox="1"/>
          <p:nvPr>
            <p:custDataLst>
              <p:tags r:id="rId7"/>
            </p:custDataLst>
          </p:nvPr>
        </p:nvSpPr>
        <p:spPr>
          <a:xfrm>
            <a:off x="1235075" y="7018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Just click the Options button, and then click the Phones tab.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Add your mobile number in Lync 2013ClickMobile00:00:18.0-00:00:26.2"/>
          <p:cNvSpPr txBox="1"/>
          <p:nvPr>
            <p:custDataLst>
              <p:tags r:id="rId8"/>
            </p:custDataLst>
          </p:nvPr>
        </p:nvSpPr>
        <p:spPr>
          <a:xfrm>
            <a:off x="1235075" y="701897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Click Mobile Phone and type your number. You need only type the number. Don’t worry about adding dashes or parentheses.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Add your mobile number in Lync 2013Nowselect00:00:26.3-00:00:31.7"/>
          <p:cNvSpPr txBox="1"/>
          <p:nvPr>
            <p:custDataLst>
              <p:tags r:id="rId9"/>
            </p:custDataLst>
          </p:nvPr>
        </p:nvSpPr>
        <p:spPr>
          <a:xfrm>
            <a:off x="1235075" y="7018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Now select Include in my contact card,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1" name="Add your mobile number in Lync 2013Andyou00:00:31.8-00:00:35.6"/>
          <p:cNvSpPr txBox="1"/>
          <p:nvPr>
            <p:custDataLst>
              <p:tags r:id="rId10"/>
            </p:custDataLst>
          </p:nvPr>
        </p:nvSpPr>
        <p:spPr>
          <a:xfrm>
            <a:off x="1235075" y="7018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And you can see here that my mobile number now shows up in my Forward calls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2" name="Add your mobile number in Lync 2013Itwill00:00:35.7-00:00:37.8"/>
          <p:cNvSpPr txBox="1"/>
          <p:nvPr>
            <p:custDataLst>
              <p:tags r:id="rId11"/>
            </p:custDataLst>
          </p:nvPr>
        </p:nvSpPr>
        <p:spPr>
          <a:xfrm>
            <a:off x="1235075" y="7018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It will also appear on my contact card,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3" name="Add your mobile number in Lync 2013butonly00:00:37.9-00:00:43.1"/>
          <p:cNvSpPr txBox="1"/>
          <p:nvPr>
            <p:custDataLst>
              <p:tags r:id="rId12"/>
            </p:custDataLst>
          </p:nvPr>
        </p:nvSpPr>
        <p:spPr>
          <a:xfrm>
            <a:off x="1235075" y="7018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but only to people I’ve added to my Friends and Family or Workgroup privacy relationship.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200115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896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your mobile number in Lync 2013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your mobile number in Lync 2013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your mobile number in Lync 201300:00:0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your mobile number in Lync 201300:00:03.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your mobile number in Lync 201300:00:0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your mobile number in Lync 201300:00:03.6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your mobile number in Lync 201300:00:0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your mobile number in Lync 201300:00:07.2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your mobile number in Lync 201300:00:0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your mobile number in Lync 201300:00:07.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your mobile number in Lync 201300:00:1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your mobile number in Lync 201300:00:12.4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your mobile number in Lync 201300:00:1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your mobile number in Lync 201300:00:12.5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your mobile number in Lync 201300:00:1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your mobile number in Lync 201300:00:17.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your mobile number in Lync 201300:00:1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your mobile number in Lync 201300:00:18.0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your mobile number in Lync 201300:00:2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your mobile number in Lync 201300:00:26.2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your mobile number in Lync 201300:00:2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your mobile number in Lync 201300:00:26.3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your mobile number in Lync 201300:00:3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your mobile number in Lync 201300:00:31.7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your mobile number in Lync 201300:00:3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your mobile number in Lync 201300:00:31.8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your mobile number in Lync 201300:00:3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your mobile number in Lync 201300:00:35.6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your mobile number in Lync 201300:00:3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your mobile number in Lync 201300:00:35.7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your mobile number in Lync 201300:00:3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your mobile number in Lync 201300:00:37.8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your mobile number in Lync 201300:00:3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your mobile number in Lync 201300:00:37.9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 your mobile number in Lync 201300:00:4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 your mobile number in Lync 201300:00:43.1"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45" grpId="0" animBg="1"/>
          <p:bldP spid="45" grpId="1" animBg="1"/>
          <p:bldP spid="48" grpId="0" animBg="1"/>
          <p:bldP spid="48" grpId="1" animBg="1"/>
          <p:bldP spid="49" grpId="0" animBg="1"/>
          <p:bldP spid="49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14" grpId="0" animBg="1"/>
          <p:bldP spid="1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896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 txBox="1">
            <a:spLocks/>
          </p:cNvSpPr>
          <p:nvPr/>
        </p:nvSpPr>
        <p:spPr>
          <a:xfrm>
            <a:off x="1903015" y="1246341"/>
            <a:ext cx="4598592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2400" b="1" smtClean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400" b="1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Make an audio call with Lync 2013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5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Find the person you want to call via Lync search. 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5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their picture and then click the phone icon on the QuickLync menu.  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5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call them at a different number, click the dropdown arrow next to the phone icon and select the number.</a:t>
            </a:r>
            <a:endParaRPr lang="en-US" sz="15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Font typeface="Wingdings" pitchFamily="2" charset="2"/>
              <a:buNone/>
            </a:pPr>
            <a:endParaRPr lang="en-US" sz="2400" b="1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Font typeface="Wingdings" pitchFamily="2" charset="2"/>
              <a:buNone/>
            </a:pPr>
            <a:r>
              <a:rPr lang="en-US" sz="2400" b="1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Make a video call with Lync 2013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Find the person you want to call via Lync </a:t>
            </a: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search. </a:t>
            </a:r>
            <a:endParaRPr lang="en-US" sz="140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their picture and then click the </a:t>
            </a: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camera </a:t>
            </a:r>
            <a:r>
              <a:rPr lang="en-US" sz="140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icon on the QuickLync menu. </a:t>
            </a: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When they accept the call, they’ll see you on video, and, if their camera is on, you’ll see them, too.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want to turn off your video during the call, just click the camera icon again.</a:t>
            </a:r>
            <a:endParaRPr lang="en-US" sz="140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 Placeholder 6"/>
          <p:cNvSpPr txBox="1">
            <a:spLocks/>
          </p:cNvSpPr>
          <p:nvPr/>
        </p:nvSpPr>
        <p:spPr>
          <a:xfrm>
            <a:off x="6819419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2400" b="1" smtClean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400" b="1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Add your mobile phone number to your contact information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the Lync Options icon,  then click the </a:t>
            </a:r>
            <a:r>
              <a:rPr lang="en-US" sz="14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Phone</a:t>
            </a: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tab.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Mobile Phone, </a:t>
            </a: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and then type in your number.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Include in my contact card </a:t>
            </a: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and then click </a:t>
            </a:r>
            <a:r>
              <a:rPr lang="en-US" sz="14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OK</a:t>
            </a: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</a:t>
            </a: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1082039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smtClean="0">
                <a:solidFill>
                  <a:prstClr val="white"/>
                </a:solidFill>
                <a:latin typeface="Segoe UI Light" pitchFamily="34" charset="0"/>
              </a:rPr>
              <a:t>Course summary—Make Audio and Video Calls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4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8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1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5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5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5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5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56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57" name="Rectangle 56">
            <a:hlinkClick r:id="rId5" action="ppaction://hlinksldjump"/>
          </p:cNvPr>
          <p:cNvSpPr/>
          <p:nvPr/>
        </p:nvSpPr>
        <p:spPr>
          <a:xfrm>
            <a:off x="3870882" y="8488323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69" name="Rectangle 68">
            <a:hlinkClick r:id="rId2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38" name="Subtitle 2"/>
          <p:cNvSpPr txBox="1">
            <a:spLocks/>
          </p:cNvSpPr>
          <p:nvPr/>
        </p:nvSpPr>
        <p:spPr>
          <a:xfrm>
            <a:off x="6715847" y="6206942"/>
            <a:ext cx="3169108" cy="1300903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>
            <a:lvl1pPr marL="487647" indent="-487647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568" indent="-406372" algn="l" defTabSz="130039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88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84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80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76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271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466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661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 marL="339725" indent="-339725"/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7"/>
              </a:rPr>
              <a:t>More training courses</a:t>
            </a:r>
            <a:endParaRPr lang="en-US" sz="1700" dirty="0" smtClean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39725" indent="-339725"/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Office Compatibility 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  <a:hlinkClick r:id="rId17"/>
            </a:endParaRPr>
          </a:p>
        </p:txBody>
      </p:sp>
      <p:pic>
        <p:nvPicPr>
          <p:cNvPr id="41" name="Media Placeholder 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6" name="Rectangle 45">
            <a:hlinkClick r:id="rId19" action="ppaction://hlinksldjump"/>
          </p:cNvPr>
          <p:cNvSpPr/>
          <p:nvPr/>
        </p:nvSpPr>
        <p:spPr>
          <a:xfrm>
            <a:off x="2497741" y="848836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Make audio calls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Make video calls</a:t>
            </a:r>
            <a:endParaRPr lang="en-US" dirty="0"/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Add mobile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1:23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1:24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36268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54171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31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7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7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9"/>
              </a:rPr>
              <a:t>Please tell us what you think</a:t>
            </a:r>
            <a:endParaRPr lang="en-US" sz="17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10"/>
            </a:endParaRPr>
          </a:p>
        </p:txBody>
      </p:sp>
      <p:pic>
        <p:nvPicPr>
          <p:cNvPr id="45" name="Media Placeholder 4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6" name="Media Placeholder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7" name="Media Placeholder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8" name="Media Placeholder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51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3" name="Media Placeholder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84" name="Media Placeholder 4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89" name="Media Placeholder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90" name="Media Placeholder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91" name="Media Placeholder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92" name="Media Placeholder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93" name="Rectangle 92">
            <a:hlinkClick r:id="rId11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0" name="Rectangle 99">
            <a:hlinkClick r:id="rId13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19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50" name="Picture 4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54" name="Media Placeholder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55" name="Rectangle 54">
            <a:hlinkClick r:id="rId3" action="ppaction://hlinksldjump"/>
          </p:cNvPr>
          <p:cNvSpPr/>
          <p:nvPr/>
        </p:nvSpPr>
        <p:spPr>
          <a:xfrm>
            <a:off x="2497741" y="848836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Make audio calls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Make video calls</a:t>
            </a:r>
            <a:endParaRPr lang="en-US" dirty="0"/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Add mobile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1:23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1:24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56565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41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2" name="Media Placeholder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4" name="Media Placeholder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77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78" name="Media Placeholder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79" name="Media Placeholder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80" name="Media Placeholder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81" name="Media Placeholder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82" name="Rectangle 81">
            <a:hlinkClick r:id="rId5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9" name="Rectangle 88">
            <a:hlinkClick r:id="rId7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hlinkClick r:id="rId13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 90">
            <a:hlinkClick r:id="rId9" action="ppaction://hlinksldjump"/>
          </p:cNvPr>
          <p:cNvSpPr/>
          <p:nvPr/>
        </p:nvSpPr>
        <p:spPr>
          <a:xfrm>
            <a:off x="7985496" y="848307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52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3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4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46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the QuickTime player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upgrade to PowerPoint 2013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  <p:pic>
        <p:nvPicPr>
          <p:cNvPr id="51" name="Media Placeholder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55" name="Rectangle 54">
            <a:hlinkClick r:id="rId2" action="ppaction://hlinksldjump"/>
          </p:cNvPr>
          <p:cNvSpPr/>
          <p:nvPr/>
        </p:nvSpPr>
        <p:spPr>
          <a:xfrm>
            <a:off x="2497741" y="848836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Make audio calls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Make video calls</a:t>
            </a:r>
            <a:endParaRPr lang="en-US" dirty="0"/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Add mobile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1:23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1:24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9941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3bb6c88-550d-410b-81f1-05ba6f27fda3"/>
  <p:tag name="MEDIACAPTIONSPROMPTED" val="False"/>
  <p:tag name="TEMPPRESENTATIONFILE" val="C:\Users\tlulofs\AppData\Local\Temp\tmpC007.tmp"/>
  <p:tag name="TEMPMEDIAFILENAME" val="C:\Users\tlulofs\AppData\Local\Temp\tmpC44D_Make a call using Lync 2013.mp4"/>
  <p:tag name="MEDIAFADEDURATION" val="0.2"/>
  <p:tag name="MEDIATRANSPARENCY" val="0.3"/>
  <p:tag name="MEDIACAPTIONSHIDDEN" val="False"/>
  <p:tag name="CUSTOMXMLPARTID" val="{2087AD99-F2BA-405E-8697-CA5B055372E1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3bb6c88-550d-410b-81f1-05ba6f27fda3"/>
  <p:tag name="CAPTIONINTERNALID" val="bc3ff1e7-966e-46f2-ab98-997abc740108"/>
  <p:tag name="CAPTIONITEMSYSNAME" val="Make a call using Lync 2013&quot;HeyKen,00:00:38.1-00:00:46.2"/>
  <p:tag name="BOOKMARKENTRYNAME" val="Make a call using Lync 201300:00:38.1"/>
  <p:tag name="BOOKMARKEXITNAME" val="Make a call using Lync 201300:00:46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3bb6c88-550d-410b-81f1-05ba6f27fda3"/>
  <p:tag name="CAPTIONINTERNALID" val="d71b1c5f-1fd1-4732-8ade-6fdb7cfddb0f"/>
  <p:tag name="CAPTIONITEMSYSNAME" val="Make a call using Lync 2013&quot;Thanks,Ken.&quot;00:00:46.2-00:00:49.5"/>
  <p:tag name="BOOKMARKENTRYNAME" val="Make a call using Lync 201300:00:46.2"/>
  <p:tag name="BOOKMARKEXITNAME" val="Make a call using Lync 201300:00:49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3bb6c88-550d-410b-81f1-05ba6f27fda3"/>
  <p:tag name="CAPTIONINTERNALID" val="f82ff37d-c004-409c-8d10-95f8f5eb7eb7"/>
  <p:tag name="CAPTIONITEMSYSNAME" val="Make a call using Lync 2013Nowwhat00:00:49.5-00:00:52.3"/>
  <p:tag name="BOOKMARKENTRYNAME" val="Make a call using Lync 201300:00:49.5"/>
  <p:tag name="BOOKMARKEXITNAME" val="Make a call using Lync 201300:00:52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3bb6c88-550d-410b-81f1-05ba6f27fda3"/>
  <p:tag name="CAPTIONINTERNALID" val="99434f0f-3cff-4cae-873b-14d08d381af4"/>
  <p:tag name="CAPTIONITEMSYSNAME" val="Make a call using Lync 2013Noproblem.00:00:52.3-00:00:54.5"/>
  <p:tag name="BOOKMARKENTRYNAME" val="Make a call using Lync 201300:00:52.3"/>
  <p:tag name="BOOKMARKEXITNAME" val="Make a call using Lync 201300:00:54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3bb6c88-550d-410b-81f1-05ba6f27fda3"/>
  <p:tag name="CAPTIONINTERNALID" val="24bbbd5f-3ade-4be3-a06f-a5c8deb1041c"/>
  <p:tag name="CAPTIONITEMSYSNAME" val="Make a call using Lync 2013clickthe00:00:54.5-00:01:02.5"/>
  <p:tag name="BOOKMARKENTRYNAME" val="Make a call using Lync 201300:00:54.5"/>
  <p:tag name="BOOKMARKEXITNAME" val="Make a call using Lync 201300:01:02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3bb6c88-550d-410b-81f1-05ba6f27fda3"/>
  <p:tag name="CAPTIONINTERNALID" val="4b45378f-0c0d-432f-a550-f4972a3bf35b"/>
  <p:tag name="CAPTIONITEMSYSNAME" val="Make a call using Lync 2013&quot;Youagain?00:01:02.5-00:01:05.9"/>
  <p:tag name="BOOKMARKENTRYNAME" val="Make a call using Lync 201300:01:02.5"/>
  <p:tag name="BOOKMARKEXITNAME" val="Make a call using Lync 201300:01:05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3bb6c88-550d-410b-81f1-05ba6f27fda3"/>
  <p:tag name="CAPTIONINTERNALID" val="ea0a7413-65e8-41ba-ab02-bd971e52dbd0"/>
  <p:tag name="CAPTIONITEMSYSNAME" val="Make a call using Lync 2013&quot;Ijustwanted00:01:05.9-00:01:11.4"/>
  <p:tag name="BOOKMARKENTRYNAME" val="Make a call using Lync 201300:01:05.9"/>
  <p:tag name="BOOKMARKEXITNAME" val="Make a call using Lync 201300:01:11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3bb6c88-550d-410b-81f1-05ba6f27fda3"/>
  <p:tag name="CAPTIONINTERNALID" val="ad781329-52f4-42e5-9897-55bf11a1c0f6"/>
  <p:tag name="CAPTIONITEMSYSNAME" val="Make a call using Lync 2013&quot;Yes,fine,I'll00:01:11.4-00:01:16.5"/>
  <p:tag name="BOOKMARKENTRYNAME" val="Make a call using Lync 201300:01:11.4"/>
  <p:tag name="BOOKMARKEXITNAME" val="Make a call using Lync 201300:01:16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bc8904-4c4d-4488-8721-1979b31ca9b5"/>
  <p:tag name="MEDIACAPTIONSPROMPTED" val="False"/>
  <p:tag name="TEMPPRESENTATIONFILE" val="C:\Users\tlulofs\AppData\Local\Temp\tmp7D72.tmp"/>
  <p:tag name="TEMPMEDIAFILENAME" val="C:\Users\tlulofs\AppData\Local\Temp\tmp813B_Make a video call in Lync 2013.mp4"/>
  <p:tag name="MEDIAFADEDURATION" val="0.2"/>
  <p:tag name="MEDIATRANSPARENCY" val="0.3"/>
  <p:tag name="MEDIACAPTIONSHIDDEN" val="False"/>
  <p:tag name="CUSTOMXMLPARTID" val="{3BE4FED2-0437-4FE1-A47F-285980374212}"/>
  <p:tag name="MEDIACAPTIONCOUNT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bc8904-4c4d-4488-8721-1979b31ca9b5"/>
  <p:tag name="CAPTIONINTERNALID" val="51606e4d-956d-4514-8194-4f3152d4e81e"/>
  <p:tag name="CAPTIONITEMSYSNAME" val="Make a video call in Lync 2013Lynclets00:00:01.2-00:00:04.5"/>
  <p:tag name="BOOKMARKENTRYNAME" val="Make a video call in Lync 201300:00:01.2"/>
  <p:tag name="BOOKMARKEXITNAME" val="Make a video call in Lync 201300:00:0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3bb6c88-550d-410b-81f1-05ba6f27fda3"/>
  <p:tag name="CAPTIONINTERNALID" val="585e77dd-0ea5-47c9-b10b-194f4f7b9f32"/>
  <p:tag name="CAPTIONITEMSYSNAME" val="Make a call using Lync 2013WithLync,00:00:01.2-00:00:04.9"/>
  <p:tag name="BOOKMARKENTRYNAME" val="Make a call using Lync 201300:00:01.2"/>
  <p:tag name="BOOKMARKEXITNAME" val="Make a call using Lync 201300:00:04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bc8904-4c4d-4488-8721-1979b31ca9b5"/>
  <p:tag name="CAPTIONINTERNALID" val="d33f64d1-b031-44c8-a84d-6dfe0f07904f"/>
  <p:tag name="CAPTIONITEMSYSNAME" val="Make a video call in Lync 2013Here'show00:00:04.5-00:00:12.7"/>
  <p:tag name="BOOKMARKENTRYNAME" val="Make a video call in Lync 201300:00:04.5"/>
  <p:tag name="BOOKMARKEXITNAME" val="Make a video call in Lync 201300:00:12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bc8904-4c4d-4488-8721-1979b31ca9b5"/>
  <p:tag name="CAPTIONINTERNALID" val="c2bafe05-b16b-4016-a47a-331d38b7ce3c"/>
  <p:tag name="CAPTIONITEMSYSNAME" val="Make a video call in Lync 2013Thenpoint00:00:12.7-00:00:22.4"/>
  <p:tag name="BOOKMARKENTRYNAME" val="Make a video call in Lync 201300:00:12.7"/>
  <p:tag name="BOOKMARKEXITNAME" val="Make a video call in Lync 201300:00:22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bc8904-4c4d-4488-8721-1979b31ca9b5"/>
  <p:tag name="CAPTIONINTERNALID" val="fd6cf7ad-2b61-4605-a9f6-6093d5d86fdb"/>
  <p:tag name="CAPTIONITEMSYSNAME" val="Make a video call in Lync 2013Anahitaaccepts00:00:22.4-00:00:26.5"/>
  <p:tag name="BOOKMARKENTRYNAME" val="Make a video call in Lync 201300:00:22.4"/>
  <p:tag name="BOOKMARKEXITNAME" val="Make a video call in Lync 201300:00:26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bc8904-4c4d-4488-8721-1979b31ca9b5"/>
  <p:tag name="CAPTIONINTERNALID" val="326fc766-3648-4450-a87e-a8c405440c29"/>
  <p:tag name="CAPTIONITEMSYSNAME" val="Make a video call in Lync 2013&quot;Hey,Alexandra.&quot;00:00:26.5-00:00:33.2"/>
  <p:tag name="BOOKMARKENTRYNAME" val="Make a video call in Lync 201300:00:26.5"/>
  <p:tag name="BOOKMARKEXITNAME" val="Make a video call in Lync 201300:00:33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bc8904-4c4d-4488-8721-1979b31ca9b5"/>
  <p:tag name="CAPTIONINTERNALID" val="b30b0ec4-8203-4379-a43d-e6ca92f0f2a5"/>
  <p:tag name="CAPTIONITEMSYSNAME" val="Make a video call in Lync 2013&quot;Ofcourse,00:00:33.2-00:00:37.4"/>
  <p:tag name="BOOKMARKENTRYNAME" val="Make a video call in Lync 201300:00:33.2"/>
  <p:tag name="BOOKMARKEXITNAME" val="Make a video call in Lync 201300:00:37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bc8904-4c4d-4488-8721-1979b31ca9b5"/>
  <p:tag name="CAPTIONINTERNALID" val="9cd04fc1-5648-4ec2-89fa-85580a63e492"/>
  <p:tag name="CAPTIONITEMSYSNAME" val="Make a video call in Lync 2013shecouldclick00:00:37.4-00:00:41.6"/>
  <p:tag name="BOOKMARKENTRYNAME" val="Make a video call in Lync 201300:00:37.4"/>
  <p:tag name="BOOKMARKEXITNAME" val="Make a video call in Lync 201300:00:41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bc8904-4c4d-4488-8721-1979b31ca9b5"/>
  <p:tag name="CAPTIONINTERNALID" val="e688160a-e46d-46d7-bae2-5fee32e2c4ee"/>
  <p:tag name="CAPTIONITEMSYSNAME" val="Make a video call in Lync 2013butI00:00:41.6-00:00:46.4"/>
  <p:tag name="BOOKMARKENTRYNAME" val="Make a video call in Lync 201300:00:41.6"/>
  <p:tag name="BOOKMARKEXITNAME" val="Make a video call in Lync 201300:00:46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bc8904-4c4d-4488-8721-1979b31ca9b5"/>
  <p:tag name="CAPTIONINTERNALID" val="61453bdd-4d6f-4543-9ce1-d62153c5fe04"/>
  <p:tag name="CAPTIONITEMSYSNAME" val="Make a video call in Lync 2013thewindowor00:00:46.4-00:00:52.4"/>
  <p:tag name="BOOKMARKENTRYNAME" val="Make a video call in Lync 201300:00:46.4"/>
  <p:tag name="BOOKMARKEXITNAME" val="Make a video call in Lync 201300:00:52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bc8904-4c4d-4488-8721-1979b31ca9b5"/>
  <p:tag name="CAPTIONINTERNALID" val="4c15fd8b-f965-4b74-afce-f7ccbd7f6665"/>
  <p:tag name="CAPTIONITEMSYSNAME" val="Make a video call in Lync 2013&quot;Isure00:00:52.4-00:00:54.2"/>
  <p:tag name="BOOKMARKENTRYNAME" val="Make a video call in Lync 201300:00:52.4"/>
  <p:tag name="BOOKMARKEXITNAME" val="Make a video call in Lync 201300:00:54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bc8904-4c4d-4488-8721-1979b31ca9b5"/>
  <p:tag name="CAPTIONINTERNALID" val="b5ed136a-24a9-4c36-b4c2-63b077725d22"/>
  <p:tag name="CAPTIONITEMSYSNAME" val="Make a video call in Lync 2013youknow,00:00:54.2-00:00:58.1"/>
  <p:tag name="BOOKMARKENTRYNAME" val="Make a video call in Lync 201300:00:54.2"/>
  <p:tag name="BOOKMARKEXITNAME" val="Make a video call in Lync 201300:00:5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3bb6c88-550d-410b-81f1-05ba6f27fda3"/>
  <p:tag name="CAPTIONINTERNALID" val="13fdd540-dcfd-43cb-9608-aaf6b70c91f7"/>
  <p:tag name="CAPTIONITEMSYSNAME" val="Make a call using Lync 2013tocall00:00:04.9-00:00:08.3"/>
  <p:tag name="BOOKMARKENTRYNAME" val="Make a call using Lync 201300:00:04.9"/>
  <p:tag name="BOOKMARKEXITNAME" val="Make a call using Lync 201300:00:08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bc8904-4c4d-4488-8721-1979b31ca9b5"/>
  <p:tag name="CAPTIONINTERNALID" val="1a58dd0c-2f19-4521-b05b-7e121ea91164"/>
  <p:tag name="CAPTIONITEMSYSNAME" val="Make a video call in Lync 2013YourLync00:00:58.1-00:01:01.8"/>
  <p:tag name="BOOKMARKENTRYNAME" val="Make a video call in Lync 201300:00:58.1"/>
  <p:tag name="BOOKMARKEXITNAME" val="Make a video call in Lync 201300:01:01.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bc8904-4c4d-4488-8721-1979b31ca9b5"/>
  <p:tag name="CAPTIONINTERNALID" val="2ce7d26c-5896-4e0c-932b-c9c5895d039c"/>
  <p:tag name="CAPTIONITEMSYSNAME" val="Make a video call in Lync 2013Then,after00:01:01.8-00:01:03.8"/>
  <p:tag name="BOOKMARKENTRYNAME" val="Make a video call in Lync 201300:01:01.8"/>
  <p:tag name="BOOKMARKEXITNAME" val="Make a video call in Lync 201300:01:03.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bc8904-4c4d-4488-8721-1979b31ca9b5"/>
  <p:tag name="CAPTIONINTERNALID" val="2bb38755-a6f6-439c-accd-d9dd6148628d"/>
  <p:tag name="CAPTIONITEMSYSNAME" val="Make a video call in Lync 2013clickit00:01:03.8-00:01:08.0"/>
  <p:tag name="BOOKMARKENTRYNAME" val="Make a video call in Lync 201300:01:03.8"/>
  <p:tag name="BOOKMARKEXITNAME" val="Make a video call in Lync 201300:01:08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bc8904-4c4d-4488-8721-1979b31ca9b5"/>
  <p:tag name="CAPTIONINTERNALID" val="8dd0688d-28f4-4cf0-8375-aee4c6443599"/>
  <p:tag name="CAPTIONITEMSYSNAME" val="Make a video call in Lync 2013&quot;Arewe00:01:08.0-00:01:11.3"/>
  <p:tag name="BOOKMARKENTRYNAME" val="Make a video call in Lync 201300:01:08.0"/>
  <p:tag name="BOOKMARKEXITNAME" val="Make a video call in Lync 201300:01:11.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bc8904-4c4d-4488-8721-1979b31ca9b5"/>
  <p:tag name="CAPTIONINTERNALID" val="b6e767be-7842-4f13-af71-a006f22107df"/>
  <p:tag name="CAPTIONITEMSYSNAME" val="Make a video call in Lync 2013&quot;Notreally,00:01:11.3-00:01:13.2"/>
  <p:tag name="BOOKMARKENTRYNAME" val="Make a video call in Lync 201300:01:11.3"/>
  <p:tag name="BOOKMARKEXITNAME" val="Make a video call in Lync 201300:01:13.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bc8904-4c4d-4488-8721-1979b31ca9b5"/>
  <p:tag name="CAPTIONINTERNALID" val="d0312b67-17e1-4ace-86e3-ad2d3ca3a7c1"/>
  <p:tag name="CAPTIONITEMSYSNAME" val="Make a video call in Lync 2013&quot;Meetyouat00:01:13.2-00:01:18.7"/>
  <p:tag name="BOOKMARKENTRYNAME" val="Make a video call in Lync 201300:01:13.2"/>
  <p:tag name="BOOKMARKEXITNAME" val="Make a video call in Lync 201300:01:18.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bc8904-4c4d-4488-8721-1979b31ca9b5"/>
  <p:tag name="CAPTIONINTERNALID" val="8131cd64-038e-49ae-aa38-6484da3a9d01"/>
  <p:tag name="CAPTIONITEMSYSNAME" val="Make a video call in Lync 2013&quot;Seeyou00:01:18.7-00:01:20.0"/>
  <p:tag name="BOOKMARKENTRYNAME" val="Make a video call in Lync 201300:01:18.7"/>
  <p:tag name="BOOKMARKEXITNAME" val="Make a video call in Lync 201300:01:2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DIACAPTIONSPROMPTED" val="False"/>
  <p:tag name="CAPTIONID" val="74d6d15e-82ae-44e1-94c0-cace3e1c0344"/>
  <p:tag name="TEMPPRESENTATIONFILE" val="C:\Users\tlulofs\AppData\Local\Temp\tmpEBE2.tmp"/>
  <p:tag name="TEMPMEDIAFILENAME" val="C:\Users\tlulofs\AppData\Local\Temp\tmpEE06_Add your mobile number in Lync 2013.mp4"/>
  <p:tag name="MEDIAFADEDURATION" val="0.2"/>
  <p:tag name="MEDIATRANSPARENCY" val="0.3"/>
  <p:tag name="MEDIACAPTIONSHIDDEN" val="False"/>
  <p:tag name="CUSTOMXMLPARTID" val="{A266D41D-4DF1-41A1-B127-6F39CD8C8613}"/>
  <p:tag name="MEDIACAPTIONCOUNT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4d6d15e-82ae-44e1-94c0-cace3e1c0344"/>
  <p:tag name="CAPTIONINTERNALID" val="a14c5798-6f27-4b34-bfdc-50e6cf6aecfe"/>
  <p:tag name="CAPTIONITEMSYSNAME" val="Add your mobile number in Lync 2013Youcan00:00:00.0-00:00:03.5"/>
  <p:tag name="BOOKMARKENTRYNAME" val="Add your mobile number in Lync 201300:00:00.0"/>
  <p:tag name="BOOKMARKEXITNAME" val="Add your mobile number in Lync 201300:00:03.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4d6d15e-82ae-44e1-94c0-cace3e1c0344"/>
  <p:tag name="CAPTIONINTERNALID" val="e70ec2de-911a-4b5f-b809-a3464a75288c"/>
  <p:tag name="CAPTIONITEMSYSNAME" val="Add your mobile number in Lync 2013sothat00:00:03.6-00:00:07.2"/>
  <p:tag name="BOOKMARKENTRYNAME" val="Add your mobile number in Lync 201300:00:03.6"/>
  <p:tag name="BOOKMARKEXITNAME" val="Add your mobile number in Lync 201300:00:07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3bb6c88-550d-410b-81f1-05ba6f27fda3"/>
  <p:tag name="CAPTIONINTERNALID" val="98b6ea1d-ba02-493e-bb74-d57ac5850104"/>
  <p:tag name="CAPTIONITEMSYSNAME" val="Make a call using Lync 2013andwhen00:00:08.3-00:00:19.4"/>
  <p:tag name="BOOKMARKENTRYNAME" val="Make a call using Lync 201300:00:08.3"/>
  <p:tag name="BOOKMARKEXITNAME" val="Make a call using Lync 201300:00:19.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4d6d15e-82ae-44e1-94c0-cace3e1c0344"/>
  <p:tag name="CAPTIONINTERNALID" val="e43437ac-3688-4f40-a307-ae8e627d8f8b"/>
  <p:tag name="CAPTIONITEMSYSNAME" val="Add your mobile number in Lync 2013You’llalso00:00:07.3-00:00:12.4"/>
  <p:tag name="BOOKMARKENTRYNAME" val="Add your mobile number in Lync 201300:00:07.3"/>
  <p:tag name="BOOKMARKEXITNAME" val="Add your mobile number in Lync 201300:00:12.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4d6d15e-82ae-44e1-94c0-cace3e1c0344"/>
  <p:tag name="CAPTIONINTERNALID" val="dc496696-8419-4619-a615-8459d9622f21"/>
  <p:tag name="CAPTIONITEMSYSNAME" val="Add your mobile number in Lync 2013Justclick00:00:12.5-00:00:17.9"/>
  <p:tag name="BOOKMARKENTRYNAME" val="Add your mobile number in Lync 201300:00:12.5"/>
  <p:tag name="BOOKMARKEXITNAME" val="Add your mobile number in Lync 201300:00:17.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4d6d15e-82ae-44e1-94c0-cace3e1c0344"/>
  <p:tag name="CAPTIONINTERNALID" val="a8f050bc-1b46-4ad7-95d2-79aa7becefb0"/>
  <p:tag name="CAPTIONITEMSYSNAME" val="Add your mobile number in Lync 2013ClickMobile00:00:18.0-00:00:26.2"/>
  <p:tag name="BOOKMARKENTRYNAME" val="Add your mobile number in Lync 201300:00:18.0"/>
  <p:tag name="BOOKMARKEXITNAME" val="Add your mobile number in Lync 201300:00:26.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4d6d15e-82ae-44e1-94c0-cace3e1c0344"/>
  <p:tag name="CAPTIONINTERNALID" val="91fa21e0-6fa1-4e20-a6e0-61cd8fcd2029"/>
  <p:tag name="CAPTIONITEMSYSNAME" val="Add your mobile number in Lync 2013Nowselect00:00:26.3-00:00:31.7"/>
  <p:tag name="BOOKMARKENTRYNAME" val="Add your mobile number in Lync 201300:00:26.3"/>
  <p:tag name="BOOKMARKEXITNAME" val="Add your mobile number in Lync 201300:00:31.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4d6d15e-82ae-44e1-94c0-cace3e1c0344"/>
  <p:tag name="CAPTIONINTERNALID" val="47d505ba-0f6a-4c84-bd92-39ee4012e92d"/>
  <p:tag name="CAPTIONITEMSYSNAME" val="Add your mobile number in Lync 2013Andyou00:00:31.8-00:00:35.6"/>
  <p:tag name="BOOKMARKENTRYNAME" val="Add your mobile number in Lync 201300:00:31.8"/>
  <p:tag name="BOOKMARKEXITNAME" val="Add your mobile number in Lync 201300:00:35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4d6d15e-82ae-44e1-94c0-cace3e1c0344"/>
  <p:tag name="CAPTIONINTERNALID" val="93020fc2-4b5b-49d7-9f2f-6f36ab3a2f68"/>
  <p:tag name="CAPTIONITEMSYSNAME" val="Add your mobile number in Lync 2013Itwill00:00:35.7-00:00:37.8"/>
  <p:tag name="BOOKMARKENTRYNAME" val="Add your mobile number in Lync 201300:00:35.7"/>
  <p:tag name="BOOKMARKEXITNAME" val="Add your mobile number in Lync 201300:00:37.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4d6d15e-82ae-44e1-94c0-cace3e1c0344"/>
  <p:tag name="CAPTIONINTERNALID" val="94abe831-ef9a-4842-9e7c-4a8d9f005dcd"/>
  <p:tag name="CAPTIONITEMSYSNAME" val="Add your mobile number in Lync 2013butonly00:00:37.9-00:00:43.1"/>
  <p:tag name="BOOKMARKENTRYNAME" val="Add your mobile number in Lync 201300:00:37.9"/>
  <p:tag name="BOOKMARKEXITNAME" val="Add your mobile number in Lync 201300:00:4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3bb6c88-550d-410b-81f1-05ba6f27fda3"/>
  <p:tag name="CAPTIONINTERNALID" val="d3aef44a-03e3-4352-97a9-7781dbca387c"/>
  <p:tag name="CAPTIONITEMSYSNAME" val="Make a call using Lync 2013&quot;Hi,Alexandra.&quot;00:00:19.4-00:00:23.3"/>
  <p:tag name="BOOKMARKENTRYNAME" val="Make a call using Lync 201300:00:19.4"/>
  <p:tag name="BOOKMARKEXITNAME" val="Make a call using Lync 201300:00:2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3bb6c88-550d-410b-81f1-05ba6f27fda3"/>
  <p:tag name="CAPTIONINTERNALID" val="3c0ad0d7-4c33-401a-a91a-cd28e4ebb330"/>
  <p:tag name="CAPTIONITEMSYSNAME" val="Make a call using Lync 2013&quot;Yeah,it's00:00:23.3-00:00:25.5"/>
  <p:tag name="BOOKMARKENTRYNAME" val="Make a call using Lync 201300:00:23.3"/>
  <p:tag name="BOOKMARKEXITNAME" val="Make a call using Lync 201300:00:25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3bb6c88-550d-410b-81f1-05ba6f27fda3"/>
  <p:tag name="CAPTIONINTERNALID" val="31c0bb45-4b57-4af2-9907-3f1105586641"/>
  <p:tag name="CAPTIONITEMSYSNAME" val="Make a call using Lync 2013&quot;I'llsendit00:00:25.5-00:00:29.5"/>
  <p:tag name="BOOKMARKENTRYNAME" val="Make a call using Lync 201300:00:25.5"/>
  <p:tag name="BOOKMARKEXITNAME" val="Make a call using Lync 201300:00:29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3bb6c88-550d-410b-81f1-05ba6f27fda3"/>
  <p:tag name="CAPTIONINTERNALID" val="6f8979be-9ae9-4d14-8296-57bbe0562917"/>
  <p:tag name="CAPTIONITEMSYSNAME" val="Make a call using Lync 2013&quot;I'mmaking00:00:29.5-00:00:34.0"/>
  <p:tag name="BOOKMARKENTRYNAME" val="Make a call using Lync 201300:00:29.5"/>
  <p:tag name="BOOKMARKEXITNAME" val="Make a call using Lync 201300:00:34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3bb6c88-550d-410b-81f1-05ba6f27fda3"/>
  <p:tag name="CAPTIONINTERNALID" val="610379de-9840-4cf3-911f-c85bf598f2a4"/>
  <p:tag name="CAPTIONITEMSYSNAME" val="Make a call using Lync 2013WhenIhit00:00:34.0-00:00:38.1"/>
  <p:tag name="BOOKMARKENTRYNAME" val="Make a call using Lync 201300:00:34.0"/>
  <p:tag name="BOOKMARKEXITNAME" val="Make a call using Lync 201300:00:38.1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5D44AE9E-A6A0-40F3-814B-A1BDA70932E3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5F284A02-5C8C-4CB5-B575-89862BE3EB62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9D715FA8-0D9E-4CF1-A83A-FF03A5A5A2B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AEAC2520-0828-4944-8F8A-88C9C74E8ACC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249A42FA-6FF8-467A-948D-ACA4C84E64CA}"/>
    </a:ext>
  </a:extLst>
</a:theme>
</file>

<file path=ppt/theme/theme6.xml><?xml version="1.0" encoding="utf-8"?>
<a:theme xmlns:a="http://schemas.openxmlformats.org/drawingml/2006/main" name="2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CA155BFE-9A3F-4F95-93BA-7020F5F9D56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4.xml><?xml version="1.0" encoding="utf-8"?>
<p:properties xmlns:p="http://schemas.microsoft.com/office/2006/metadata/properties" xmlns:xsi="http://www.w3.org/2001/XMLSchema-instance">
  <documentManagement/>
</p:properties>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 f 3 b b 6 c 8 8 - 5 5 0 d - 4 1 0 b - 8 1 f 1 - 0 5 b a 6 f 2 7 f d a 3 < / I d > < C a p t i o n I t e m s > < C a p t i o n I t e m > < I n t e r n a l I d > 5 8 5 e 7 7 d d - 0 e a 5 - 4 7 c 9 - b 1 0 b - 1 9 4 f 4 f 7 b 9 f 3 2 < / I n t e r n a l I d > < N a m e > M a k e   a   c a l l   u s i n g   L y n c   2 0 1 3 W i t h L y n c , 0 0 : 0 0 : 0 1 . 2 - 0 0 : 0 0 : 0 4 . 9 < / N a m e > < T e x t >   W i t h   L y n c ,   a   p h o n e   c a l l   i s   j u s t   a   c l i c k   a w a y .   L e t ' s   s a y   I   n e e d < / T e x t > < B o o k M a r k E n t r y N a m e > M a k e   a   c a l l   u s i n g   L y n c   2 0 1 3 0 0 : 0 0 : 0 1 . 2 < / B o o k M a r k E n t r y N a m e > < B o o k M a r k E x i t N a m e > M a k e   a   c a l l   u s i n g   L y n c   2 0 1 3 0 0 : 0 0 : 0 4 . 9 < / B o o k M a r k E x i t N a m e > < B o o k M a r k E n t r y P o s i t i o n > 1 2 3 3 < / B o o k M a r k E n t r y P o s i t i o n > < B o o k M a r k E x i t P o s i t i o n > 4 9 0 0 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 1 3 f d d 5 4 0 - d c f d - 4 3 c b - 9 6 0 8 - a a f 6 b 7 0 c 9 1 f 7 < / I n t e r n a l I d > < N a m e > M a k e   a   c a l l   u s i n g   L y n c   2 0 1 3 t o c a l l 0 0 : 0 0 : 0 4 . 9 - 0 0 : 0 0 : 0 8 . 3 < / N a m e > < T e x t >   t o   c a l l   K e n .   I   j u s t   t y p e   h i s   n a m e   i n   t h e   s e a r c h   b a r , < / T e x t > < B o o k M a r k E n t r y N a m e > M a k e   a   c a l l   u s i n g   L y n c   2 0 1 3 0 0 : 0 0 : 0 4 . 9 < / B o o k M a r k E n t r y N a m e > < B o o k M a r k E x i t N a m e > M a k e   a   c a l l   u s i n g   L y n c   2 0 1 3 0 0 : 0 0 : 0 8 . 3 < / B o o k M a r k E x i t N a m e > < B o o k M a r k E n t r y P o s i t i o n > 4 9 0 0 < / B o o k M a r k E n t r y P o s i t i o n > < B o o k M a r k E x i t P o s i t i o n > 8 3 6 7 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 9 8 b 6 e a 1 d - b a 0 2 - 4 9 3 e - b b 7 4 - d 5 7 a c 5 8 5 0 1 0 4 < / I n t e r n a l I d > < N a m e > M a k e   a   c a l l   u s i n g   L y n c   2 0 1 3 a n d w h e n 0 0 : 0 0 : 0 8 . 3 - 0 0 : 0 0 : 1 9 . 4 < / N a m e > < T e x t >   a n d   w h e n   h i s   n a m e   c o m e s   u p   I   p o i n t   t o   h i s   p i c t u r e   a n d   c l i c k   t h e   p h o n e   b u t t o n   t o   c a l l   h i m . < / T e x t > < B o o k M a r k E n t r y N a m e > M a k e   a   c a l l   u s i n g   L y n c   2 0 1 3 0 0 : 0 0 : 0 8 . 3 < / B o o k M a r k E n t r y N a m e > < B o o k M a r k E x i t N a m e > M a k e   a   c a l l   u s i n g   L y n c   2 0 1 3 0 0 : 0 0 : 1 9 . 4 < / B o o k M a r k E x i t N a m e > < B o o k M a r k E n t r y P o s i t i o n > 8 3 6 7 < / B o o k M a r k E n t r y P o s i t i o n > < B o o k M a r k E x i t P o s i t i o n > 1 9 4 3 3 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 d 3 a e f 4 4 a - 0 3 e 3 - 4 3 5 2 - 9 7 a 9 - 7 7 8 1 d b c a 3 8 7 c < / I n t e r n a l I d > < N a m e > M a k e   a   c a l l   u s i n g   L y n c   2 0 1 3 " H i , A l e x a n d r a . " 0 0 : 0 0 : 1 9 . 4 - 0 0 : 0 0 : 2 3 . 3 < / N a m e > < T e x t >   " H i ,   A l e x a n d r a . "     " H i ,   K e n .     J u s t   w o n d e r i n g   w h e r e   w e   a r e   w i t h   t h e   m a r k e t i n g   r e p o r t . " < / T e x t > < B o o k M a r k E n t r y N a m e > M a k e   a   c a l l   u s i n g   L y n c   2 0 1 3 0 0 : 0 0 : 1 9 . 4 < / B o o k M a r k E n t r y N a m e > < B o o k M a r k E x i t N a m e > M a k e   a   c a l l   u s i n g   L y n c   2 0 1 3 0 0 : 0 0 : 2 3 . 3 < / B o o k M a r k E x i t N a m e > < B o o k M a r k E n t r y P o s i t i o n > 1 9 4 3 3 < / B o o k M a r k E n t r y P o s i t i o n > < B o o k M a r k E x i t P o s i t i o n > 2 3 3 3 3 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 3 c 0 a d 0 d 7 - 4 c 3 3 - 4 0 1 a - a 9 1 a - c d 2 8 e 4 e b b 3 3 0 < / I n t e r n a l I d > < N a m e > M a k e   a   c a l l   u s i n g   L y n c   2 0 1 3 " Y e a h , i t ' s 0 0 : 0 0 : 2 3 . 3 - 0 0 : 0 0 : 2 5 . 5 < / N a m e > < T e x t >   " Y e a h ,   i t ' s   a l m o s t   r e a d y . " < / T e x t > < B o o k M a r k E n t r y N a m e > M a k e   a   c a l l   u s i n g   L y n c   2 0 1 3 0 0 : 0 0 : 2 3 . 3 < / B o o k M a r k E n t r y N a m e > < B o o k M a r k E x i t N a m e > M a k e   a   c a l l   u s i n g   L y n c   2 0 1 3 0 0 : 0 0 : 2 5 . 5 < / B o o k M a r k E x i t N a m e > < B o o k M a r k E n t r y P o s i t i o n > 2 3 3 3 3 < / B o o k M a r k E n t r y P o s i t i o n > < B o o k M a r k E x i t P o s i t i o n > 2 5 5 3 3 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 3 1 c 0 b b 4 5 - 4 b 5 7 - 4 a f 2 - 9 9 0 7 - 3 f 1 1 0 5 5 8 6 6 4 1 < / I n t e r n a l I d > < N a m e > M a k e   a   c a l l   u s i n g   L y n c   2 0 1 3 " I ' l l s e n d i t 0 0 : 0 0 : 2 5 . 5 - 0 0 : 0 0 : 2 9 . 5 < / N a m e > < T e x t > " I ' l l   s e n d   i t   t o   y o u   t h i s   a f t e r n o o n . "   " G r e a t ,   t h a n k s .   H e y ,   c a n   y o u   h a n g   o n   f o r   a   m i n u t e ? " < / T e x t > < B o o k M a r k E n t r y N a m e > M a k e   a   c a l l   u s i n g   L y n c   2 0 1 3 0 0 : 0 0 : 2 5 . 5 < / B o o k M a r k E n t r y N a m e > < B o o k M a r k E x i t N a m e > M a k e   a   c a l l   u s i n g   L y n c   2 0 1 3 0 0 : 0 0 : 2 9 . 5 < / B o o k M a r k E x i t N a m e > < B o o k M a r k E n t r y P o s i t i o n > 2 5 5 3 3 < / B o o k M a r k E n t r y P o s i t i o n > < B o o k M a r k E x i t P o s i t i o n > 2 9 5 0 0 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 6 f 8 9 7 9 b e - 9 a e 9 - 4 d 1 4 - 8 2 9 6 - 5 7 b b e 0 5 6 2 9 1 7 < / I n t e r n a l I d > < N a m e > M a k e   a   c a l l   u s i n g   L y n c   2 0 1 3 " I ' m m a k i n g 0 0 : 0 0 : 2 9 . 5 - 0 0 : 0 0 : 3 4 . 0 < / N a m e > < T e x t >   " I ' m   m a k i n g   a   v i d e o   a n d   I   w a n t   t o   d e m o n s t r a t e   m u t e   a n d   u n m u t e . "   " W e l l   s u r e ,   I   c a n   d o   t h a t . " < / T e x t > < B o o k M a r k E n t r y N a m e > M a k e   a   c a l l   u s i n g   L y n c   2 0 1 3 0 0 : 0 0 : 2 9 . 5 < / B o o k M a r k E n t r y N a m e > < B o o k M a r k E x i t N a m e > M a k e   a   c a l l   u s i n g   L y n c   2 0 1 3 0 0 : 0 0 : 3 4 . 0 < / B o o k M a r k E x i t N a m e > < B o o k M a r k E n t r y P o s i t i o n > 2 9 5 0 0 < / B o o k M a r k E n t r y P o s i t i o n > < B o o k M a r k E x i t P o s i t i o n > 3 4 0 6 7 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 6 1 0 3 7 9 d e - 9 8 4 0 - 4 c f 3 - 9 1 1 f - c 8 5 b f 5 9 8 f 2 a 4 < / I n t e r n a l I d > < N a m e > M a k e   a   c a l l   u s i n g   L y n c   2 0 1 3 W h e n I h i t 0 0 : 0 0 : 3 4 . 0 - 0 0 : 0 0 : 3 8 . 1 < / N a m e > < T e x t > W h e n   I   h i t   t h e   m u t e   b u t t o n ,   K e n   c a n ' t   h e a r   m e ,   s o   I   c a n   s a y   w h a t e v e r   I   w a n t . < / T e x t > < B o o k M a r k E n t r y N a m e > M a k e   a   c a l l   u s i n g   L y n c   2 0 1 3 0 0 : 0 0 : 3 4 . 0 < / B o o k M a r k E n t r y N a m e > < B o o k M a r k E x i t N a m e > M a k e   a   c a l l   u s i n g   L y n c   2 0 1 3 0 0 : 0 0 : 3 8 . 1 < / B o o k M a r k E x i t N a m e > < B o o k M a r k E n t r y P o s i t i o n > 3 4 0 6 7 < / B o o k M a r k E n t r y P o s i t i o n > < B o o k M a r k E x i t P o s i t i o n > 3 8 1 6 7 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 b c 3 f f 1 e 7 - 9 6 6 e - 4 6 f 2 - a b 9 8 - 9 9 7 a b c 7 4 0 1 0 8 < / I n t e r n a l I d > < N a m e > M a k e   a   c a l l   u s i n g   L y n c   2 0 1 3 " H e y K e n , 0 0 : 0 0 : 3 8 . 1 - 0 0 : 0 0 : 4 6 . 2 < / N a m e > < T e x t >   " H e y   K e n ,   y o u   w a n t   t o   g o   t o   l u n c h   t o d a y ?   I ' m   b u y i n g .   N o ?   W e l l ,   o k a y .   Y o u r   l o s s . " < / T e x t > < B o o k M a r k E n t r y N a m e > M a k e   a   c a l l   u s i n g   L y n c   2 0 1 3 0 0 : 0 0 : 3 8 . 1 < / B o o k M a r k E n t r y N a m e > < B o o k M a r k E x i t N a m e > M a k e   a   c a l l   u s i n g   L y n c   2 0 1 3 0 0 : 0 0 : 4 6 . 2 < / B o o k M a r k E x i t N a m e > < B o o k M a r k E n t r y P o s i t i o n > 3 8 1 6 7 < / B o o k M a r k E n t r y P o s i t i o n > < B o o k M a r k E x i t P o s i t i o n > 4 6 2 6 7 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 d 7 1 b 1 c 5 f - 1 f d 1 - 4 7 3 2 - 8 a d e - 6 f d b 7 c f d d b 0 f < / I n t e r n a l I d > < N a m e > M a k e   a   c a l l   u s i n g   L y n c   2 0 1 3 " T h a n k s , K e n . " 0 0 : 0 0 : 4 6 . 2 - 0 0 : 0 0 : 4 9 . 5 < / N a m e > < T e x t >   " T h a n k s ,   K e n . "   " Y o u   b e t . " < / T e x t > < B o o k M a r k E n t r y N a m e > M a k e   a   c a l l   u s i n g   L y n c   2 0 1 3 0 0 : 0 0 : 4 6 . 2 < / B o o k M a r k E n t r y N a m e > < B o o k M a r k E x i t N a m e > M a k e   a   c a l l   u s i n g   L y n c   2 0 1 3 0 0 : 0 0 : 4 9 . 5 < / B o o k M a r k E x i t N a m e > < B o o k M a r k E n t r y P o s i t i o n > 4 6 2 6 7 < / B o o k M a r k E n t r y P o s i t i o n > < B o o k M a r k E x i t P o s i t i o n > 4 9 5 6 7 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 f 8 2 f f 3 7 d - c 0 0 4 - 4 0 9 c - 8 d 1 0 - 9 5 f 8 f 5 e b 7 e b 7 < / I n t e r n a l I d > < N a m e > M a k e   a   c a l l   u s i n g   L y n c   2 0 1 3 N o w w h a t 0 0 : 0 0 : 4 9 . 5 - 0 0 : 0 0 : 5 2 . 3 < / N a m e > < T e x t >   N o w   w h a t   i f   K e n   i s   a w a y   f r o m   h i s   o f f i c e   a n d   I   n e e d   t o   r e a c h   h i m ? < / T e x t > < B o o k M a r k E n t r y N a m e > M a k e   a   c a l l   u s i n g   L y n c   2 0 1 3 0 0 : 0 0 : 4 9 . 5 < / B o o k M a r k E n t r y N a m e > < B o o k M a r k E x i t N a m e > M a k e   a   c a l l   u s i n g   L y n c   2 0 1 3 0 0 : 0 0 : 5 2 . 3 < / B o o k M a r k E x i t N a m e > < B o o k M a r k E n t r y P o s i t i o n > 4 9 5 6 7 < / B o o k M a r k E n t r y P o s i t i o n > < B o o k M a r k E x i t P o s i t i o n > 5 2 3 6 7 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 9 9 4 3 4 f 0 f - 3 c f f - 4 c a e - 8 7 3 b - 1 4 d 0 8 d 3 8 1 a f 4 < / I n t e r n a l I d > < N a m e > M a k e   a   c a l l   u s i n g   L y n c   2 0 1 3 N o p r o b l e m . 0 0 : 0 0 : 5 2 . 3 - 0 0 : 0 0 : 5 4 . 5 < / N a m e > < T e x t >   N o   p r o b l e m .   I   j u s t   p o i n t   t o   h i s   p i c t u r e , < / T e x t > < B o o k M a r k E n t r y N a m e > M a k e   a   c a l l   u s i n g   L y n c   2 0 1 3 0 0 : 0 0 : 5 2 . 3 < / B o o k M a r k E n t r y N a m e > < B o o k M a r k E x i t N a m e > M a k e   a   c a l l   u s i n g   L y n c   2 0 1 3 0 0 : 0 0 : 5 4 . 5 < / B o o k M a r k E x i t N a m e > < B o o k M a r k E n t r y P o s i t i o n > 5 2 3 6 7 < / B o o k M a r k E n t r y P o s i t i o n > < B o o k M a r k E x i t P o s i t i o n > 5 4 5 6 7 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 2 4 b b b d 5 f - 3 a d e - 4 b e 3 - a 0 6 f - a 5 c 8 d e b 1 0 4 1 c < / I n t e r n a l I d > < N a m e > M a k e   a   c a l l   u s i n g   L y n c   2 0 1 3 c l i c k t h e 0 0 : 0 0 : 5 4 . 5 - 0 0 : 0 1 : 0 2 . 5 < / N a m e > < T e x t >   c l i c k   t h e   a r r o w   n e x t   t o   t h e   p h o n e   i c o n ,   a n d   c h o o s e   a n o t h e r   n u m b e r . < / T e x t > < B o o k M a r k E n t r y N a m e > M a k e   a   c a l l   u s i n g   L y n c   2 0 1 3 0 0 : 0 0 : 5 4 . 5 < / B o o k M a r k E n t r y N a m e > < B o o k M a r k E x i t N a m e > M a k e   a   c a l l   u s i n g   L y n c   2 0 1 3 0 0 : 0 1 : 0 2 . 5 < / B o o k M a r k E x i t N a m e > < B o o k M a r k E n t r y P o s i t i o n > 5 4 5 6 7 < / B o o k M a r k E n t r y P o s i t i o n > < B o o k M a r k E x i t P o s i t i o n > 6 2 5 3 3 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 4 b 4 5 3 7 8 f - 0 c 0 d - 4 3 2 f - a 5 5 0 - f 4 9 7 2 a 3 b f 3 5 b < / I n t e r n a l I d > < N a m e > M a k e   a   c a l l   u s i n g   L y n c   2 0 1 3 " Y o u a g a i n ? 0 0 : 0 1 : 0 2 . 5 - 0 0 : 0 1 : 0 5 . 9 < / N a m e > < T e x t >   " Y o u   a g a i n ?   D i d n ' t   w e   j u s t   t a l k ? "   " Y e s ,   s o r r y   K e n . "   < / T e x t > < B o o k M a r k E n t r y N a m e > M a k e   a   c a l l   u s i n g   L y n c   2 0 1 3 0 0 : 0 1 : 0 2 . 5 < / B o o k M a r k E n t r y N a m e > < B o o k M a r k E x i t N a m e > M a k e   a   c a l l   u s i n g   L y n c   2 0 1 3 0 0 : 0 1 : 0 5 . 9 < / B o o k M a r k E x i t N a m e > < B o o k M a r k E n t r y P o s i t i o n > 6 2 5 3 3 < / B o o k M a r k E n t r y P o s i t i o n > < B o o k M a r k E x i t P o s i t i o n > 6 5 9 0 0 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 e a 0 a 7 4 1 3 - 6 5 e 8 - 4 1 b a - a b 0 2 - b d 9 7 1 e 5 2 d b d 0 < / I n t e r n a l I d > < N a m e > M a k e   a   c a l l   u s i n g   L y n c   2 0 1 3 " I j u s t w a n t e d 0 0 : 0 1 : 0 5 . 9 - 0 0 : 0 1 : 1 1 . 4 < / N a m e > < T e x t > " I   j u s t   w a n t e d   t o   m a k e   s u r e   y o u   s e n d   t h e   r e p o r t   t o   m e   a n d   D i a n e .   S h e   w a n t e d   t o   s e e   i t   t o o . " < / T e x t > < B o o k M a r k E n t r y N a m e > M a k e   a   c a l l   u s i n g   L y n c   2 0 1 3 0 0 : 0 1 : 0 5 . 9 < / B o o k M a r k E n t r y N a m e > < B o o k M a r k E x i t N a m e > M a k e   a   c a l l   u s i n g   L y n c   2 0 1 3 0 0 : 0 1 : 1 1 . 4 < / B o o k M a r k E x i t N a m e > < B o o k M a r k E n t r y P o s i t i o n > 6 5 9 0 0 < / B o o k M a r k E n t r y P o s i t i o n > < B o o k M a r k E x i t P o s i t i o n > 7 1 4 6 7 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 a d 7 8 1 3 2 9 - 5 2 f 4 - 4 2 e 5 - 9 8 9 7 - 5 5 b f 1 1 a 1 c 0 f 6 < / I n t e r n a l I d > < N a m e > M a k e   a   c a l l   u s i n g   L y n c   2 0 1 3 " Y e s , f i n e , I ' l l 0 0 : 0 1 : 1 1 . 4 - 0 0 : 0 1 : 1 6 . 5 < / N a m e > < T e x t > " Y e s ,   f i n e ,   I ' l l   s e n d   i t   t o   D i a n e ,   t o o .   Y o u   s e e   w h a t   I   d o   t o   k e e p   y o u   h a p p y ? "   " T h a n k   y o u . " < / T e x t > < B o o k M a r k E n t r y N a m e > M a k e   a   c a l l   u s i n g   L y n c   2 0 1 3 0 0 : 0 1 : 1 1 . 4 < / B o o k M a r k E n t r y N a m e > < B o o k M a r k E x i t N a m e > M a k e   a   c a l l   u s i n g   L y n c   2 0 1 3 0 0 : 0 1 : 1 6 . 5 < / B o o k M a r k E x i t N a m e > < B o o k M a r k E n t r y P o s i t i o n > 7 1 4 6 7 < / B o o k M a r k E n t r y P o s i t i o n > < B o o k M a r k E x i t P o s i t i o n > 7 6 5 0 0 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 8 8 b c 8 9 0 4 - 4 c 4 d - 4 4 8 8 - 8 7 2 1 - 1 9 7 9 b 3 1 c a 9 b 5 < / I d > < C a p t i o n I t e m s > < C a p t i o n I t e m > < I n t e r n a l I d > 5 1 6 0 6 e 4 d - 9 5 6 d - 4 5 1 4 - 8 1 9 4 - 4 f 3 1 5 2 d 4 e 8 1 e < / I n t e r n a l I d > < N a m e > M a k e   a   v i d e o   c a l l   i n   L y n c   2 0 1 3 L y n c l e t s 0 0 : 0 0 : 0 1 . 2 - 0 0 : 0 0 : 0 4 . 5 < / N a m e > < T e x t >   L y n c   l e t s   y o u   m a k e   v i d e o   c a l l s   f o r   t h o s e   t i m e s   w h e n   y o u   w a n t   f a c e - t o - f a c e   c o m m u n i c a t i o n . < / T e x t > < B o o k M a r k E n t r y N a m e > M a k e   a   v i d e o   c a l l   i n   L y n c   2 0 1 3 0 0 : 0 0 : 0 1 . 2 < / B o o k M a r k E n t r y N a m e > < B o o k M a r k E x i t N a m e > M a k e   a   v i d e o   c a l l   i n   L y n c   2 0 1 3 0 0 : 0 0 : 0 4 . 5 < / B o o k M a r k E x i t N a m e > < B o o k M a r k E n t r y P o s i t i o n > 1 2 3 3 < / B o o k M a r k E n t r y P o s i t i o n > < B o o k M a r k E x i t P o s i t i o n > 4 5 0 0 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 d 3 3 f 6 4 d 1 - b 0 3 1 - 4 4 c 8 - a 8 4 d - 6 d f e 0 f 0 7 9 0 4 f < / I n t e r n a l I d > < N a m e > M a k e   a   v i d e o   c a l l   i n   L y n c   2 0 1 3 H e r e ' s h o w 0 0 : 0 0 : 0 4 . 5 - 0 0 : 0 0 : 1 2 . 7 < / N a m e > < T e x t >   H e r e ' s   h o w   t o   d o   i t .   F i r s t ,   m a k e   s u r e   y o u ' r e   l o o k i n g   y o u r   b e s t . < / T e x t > < B o o k M a r k E n t r y N a m e > M a k e   a   v i d e o   c a l l   i n   L y n c   2 0 1 3 0 0 : 0 0 : 0 4 . 5 < / B o o k M a r k E n t r y N a m e > < B o o k M a r k E x i t N a m e > M a k e   a   v i d e o   c a l l   i n   L y n c   2 0 1 3 0 0 : 0 0 : 1 2 . 7 < / B o o k M a r k E x i t N a m e > < B o o k M a r k E n t r y P o s i t i o n > 4 5 0 0 < / B o o k M a r k E n t r y P o s i t i o n > < B o o k M a r k E x i t P o s i t i o n > 1 2 7 3 3 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 c 2 b a f e 0 5 - b 1 6 b - 4 0 1 6 - a 4 7 a - 3 3 1 d 3 8 b 7 c e 3 c < / I n t e r n a l I d > < N a m e > M a k e   a   v i d e o   c a l l   i n   L y n c   2 0 1 3 T h e n p o i n t 0 0 : 0 0 : 1 2 . 7 - 0 0 : 0 0 : 2 2 . 4 < / N a m e > < T e x t >   T h e n   p o i n t   t o   t h e   p e r s o n ' s   p i c t u r e   a n d   c l i c k   t h e   c a m e r a   i c o n . < / T e x t > < B o o k M a r k E n t r y N a m e > M a k e   a   v i d e o   c a l l   i n   L y n c   2 0 1 3 0 0 : 0 0 : 1 2 . 7 < / B o o k M a r k E n t r y N a m e > < B o o k M a r k E x i t N a m e > M a k e   a   v i d e o   c a l l   i n   L y n c   2 0 1 3 0 0 : 0 0 : 2 2 . 4 < / B o o k M a r k E x i t N a m e > < B o o k M a r k E n t r y P o s i t i o n > 1 2 7 3 3 < / B o o k M a r k E n t r y P o s i t i o n > < B o o k M a r k E x i t P o s i t i o n > 2 2 4 3 3 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 f d 6 c f 7 a d - 2 b 6 1 - 4 6 0 5 - a 9 f 6 - 6 0 9 3 d 5 d 8 6 f d b < / I n t e r n a l I d > < N a m e > M a k e   a   v i d e o   c a l l   i n   L y n c   2 0 1 3 A n a h i t a a c c e p t s 0 0 : 0 0 : 2 2 . 4 - 0 0 : 0 0 : 2 6 . 5 < / N a m e > < T e x t >   A n a h i t a   a c c e p t s   t h e   c a l l   a n d   s h e   c a n   s e e   m y   v i d e o   i n   t h e   c o n v e r s a t i o n   w i n d o w . < / T e x t > < B o o k M a r k E n t r y N a m e > M a k e   a   v i d e o   c a l l   i n   L y n c   2 0 1 3 0 0 : 0 0 : 2 2 . 4 < / B o o k M a r k E n t r y N a m e > < B o o k M a r k E x i t N a m e > M a k e   a   v i d e o   c a l l   i n   L y n c   2 0 1 3 0 0 : 0 0 : 2 6 . 5 < / B o o k M a r k E x i t N a m e > < B o o k M a r k E n t r y P o s i t i o n > 2 2 4 3 3 < / B o o k M a r k E n t r y P o s i t i o n > < B o o k M a r k E x i t P o s i t i o n > 2 6 5 0 0 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 3 2 6 f c 7 6 6 - 3 6 4 8 - 4 4 5 0 - a 8 7 e - a 8 c 4 0 5 4 4 0 c 2 9 < / I n t e r n a l I d > < N a m e > M a k e   a   v i d e o   c a l l   i n   L y n c   2 0 1 3 " H e y , A l e x a n d r a . " 0 0 : 0 0 : 2 6 . 5 - 0 0 : 0 0 : 3 3 . 2 < / N a m e > < T e x t >   " H e y ,   A l e x a n d r a . "   " H i ,   I ' m   j u s t   m a k i n g   a   v i d e o   a b o u t   h o w   t o   m a k e   a   v i d e o   c a l l .   D o   y o u   m i n d   p l a y i n g   a l o n g ? " < / T e x t > < B o o k M a r k E n t r y N a m e > M a k e   a   v i d e o   c a l l   i n   L y n c   2 0 1 3 0 0 : 0 0 : 2 6 . 5 < / B o o k M a r k E n t r y N a m e > < B o o k M a r k E x i t N a m e > M a k e   a   v i d e o   c a l l   i n   L y n c   2 0 1 3 0 0 : 0 0 : 3 3 . 2 < / B o o k M a r k E x i t N a m e > < B o o k M a r k E n t r y P o s i t i o n > 2 6 5 0 0 < / B o o k M a r k E n t r y P o s i t i o n > < B o o k M a r k E x i t P o s i t i o n > 3 3 2 0 0 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 b 3 0 b 0 e c 4 - 8 2 0 3 - 4 3 7 9 - a 4 3 d - e 6 c a 9 2 f 0 f 2 a 5 < / I n t e r n a l I d > < N a m e > M a k e   a   v i d e o   c a l l   i n   L y n c   2 0 1 3 " O f c o u r s e , 0 0 : 0 0 : 3 3 . 2 - 0 0 : 0 0 : 3 7 . 4 < / N a m e > < T e x t >   " O f   c o u r s e ,   n o   p r o b l e m . "   N o w   i f   A n a h i t a   w a s   n o t   v i d e o - c a p a b l e   o r   s i m p l y   d i d n ' t   w a n t   t o   s h a r e   v i d e o , < / T e x t > < B o o k M a r k E n t r y N a m e > M a k e   a   v i d e o   c a l l   i n   L y n c   2 0 1 3 0 0 : 0 0 : 3 3 . 2 < / B o o k M a r k E n t r y N a m e > < B o o k M a r k E x i t N a m e > M a k e   a   v i d e o   c a l l   i n   L y n c   2 0 1 3 0 0 : 0 0 : 3 7 . 4 < / B o o k M a r k E x i t N a m e > < B o o k M a r k E n t r y P o s i t i o n > 3 3 2 0 0 < / B o o k M a r k E n t r y P o s i t i o n > < B o o k M a r k E x i t P o s i t i o n > 3 7 4 6 7 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 9 c d 0 4 f c 1 - 5 6 4 8 - 4 e c 2 - 8 9 f a - 8 5 5 8 0 a 6 3 e 4 9 2 < / I n t e r n a l I d > < N a m e > M a k e   a   v i d e o   c a l l   i n   L y n c   2 0 1 3 s h e c o u l d c l i c k 0 0 : 0 0 : 3 7 . 4 - 0 0 : 0 0 : 4 1 . 6 < / N a m e > < T e x t > s h e   c o u l d   c l i c k   R e p l y   w i t h   a u d i o   o n l y .   I n   t h a t   c a s e   s h e   w o u l d   s t i l l   s e e   m y   v i d e o , < / T e x t > < B o o k M a r k E n t r y N a m e > M a k e   a   v i d e o   c a l l   i n   L y n c   2 0 1 3 0 0 : 0 0 : 3 7 . 4 < / B o o k M a r k E n t r y N a m e > < B o o k M a r k E x i t N a m e > M a k e   a   v i d e o   c a l l   i n   L y n c   2 0 1 3 0 0 : 0 0 : 4 1 . 6 < / B o o k M a r k E x i t N a m e > < B o o k M a r k E n t r y P o s i t i o n > 3 7 4 6 7 < / B o o k M a r k E n t r y P o s i t i o n > < B o o k M a r k E x i t P o s i t i o n > 4 1 6 3 3 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 e 6 8 8 1 6 0 a - e 4 6 d - 4 6 d 7 - b a e 2 - 5 f e e 3 2 e 2 c 4 e e < / I n t e r n a l I d > < N a m e > M a k e   a   v i d e o   c a l l   i n   L y n c   2 0 1 3 b u t I 0 0 : 0 0 : 4 1 . 6 - 0 0 : 0 0 : 4 6 . 4 < / N a m e > < T e x t >   b u t   I   w o u l d n ' t   s e e   h e r s .   N o w   l e t ' s   g o   b a c k   t o   m y   d e s k t o p .   R e m e m b e r ,   e v e n   i f   y o u   m i n i m i z e < / T e x t > < B o o k M a r k E n t r y N a m e > M a k e   a   v i d e o   c a l l   i n   L y n c   2 0 1 3 0 0 : 0 0 : 4 1 . 6 < / B o o k M a r k E n t r y N a m e > < B o o k M a r k E x i t N a m e > M a k e   a   v i d e o   c a l l   i n   L y n c   2 0 1 3 0 0 : 0 0 : 4 6 . 4 < / B o o k M a r k E x i t N a m e > < B o o k M a r k E n t r y P o s i t i o n > 4 1 6 3 3 < / B o o k M a r k E n t r y P o s i t i o n > < B o o k M a r k E x i t P o s i t i o n > 4 6 4 0 0 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 6 1 4 5 3 b d d - 4 d 6 f - 4 5 4 3 - 9 c e 1 - d 6 2 1 5 3 c 5 f e 0 4 < / I n t e r n a l I d > < N a m e > M a k e   a   v i d e o   c a l l   i n   L y n c   2 0 1 3 t h e w i n d o w o r 0 0 : 0 0 : 4 6 . 4 - 0 0 : 0 0 : 5 2 . 4 < / N a m e > < T e x t > t h e   w i n d o w   o r   c h a n g e   f o c u s   t o   a n o t h e r   w i n d o w ,   y o u   a r e   s t i l l   o n   c a m e r a .   " C a n   y o u   s e e   m e ,   A n a h i t a ? " < / T e x t > < B o o k M a r k E n t r y N a m e > M a k e   a   v i d e o   c a l l   i n   L y n c   2 0 1 3 0 0 : 0 0 : 4 6 . 4 < / B o o k M a r k E n t r y N a m e > < B o o k M a r k E x i t N a m e > M a k e   a   v i d e o   c a l l   i n   L y n c   2 0 1 3 0 0 : 0 0 : 5 2 . 4 < / B o o k M a r k E x i t N a m e > < B o o k M a r k E n t r y P o s i t i o n > 4 6 4 0 0 < / B o o k M a r k E n t r y P o s i t i o n > < B o o k M a r k E x i t P o s i t i o n > 5 2 4 6 7 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 4 c 1 5 f d 8 b - f 9 6 5 - 4 b 7 4 - a f c e - f 7 c c b d 7 f 6 6 6 5 < / I n t e r n a l I d > < N a m e > M a k e   a   v i d e o   c a l l   i n   L y n c   2 0 1 3 " I s u r e 0 0 : 0 0 : 5 2 . 4 - 0 0 : 0 0 : 5 4 . 2 < / N a m e > < T e x t >   " I   s u r e   c a n . "   I f   y o u   w a n t   t o   s t o p   s h o w i n g   y o u r   v i d e o - - < / T e x t > < B o o k M a r k E n t r y N a m e > M a k e   a   v i d e o   c a l l   i n   L y n c   2 0 1 3 0 0 : 0 0 : 5 2 . 4 < / B o o k M a r k E n t r y N a m e > < B o o k M a r k E x i t N a m e > M a k e   a   v i d e o   c a l l   i n   L y n c   2 0 1 3 0 0 : 0 0 : 5 4 . 2 < / B o o k M a r k E x i t N a m e > < B o o k M a r k E n t r y P o s i t i o n > 5 2 4 6 7 < / B o o k M a r k E n t r y P o s i t i o n > < B o o k M a r k E x i t P o s i t i o n > 5 4 2 0 0 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 b 5 e d 1 3 6 a - 2 4 a 9 - 4 c 3 6 - b 4 c 2 - 6 3 b 0 7 7 7 2 5 d 2 2 < / I n t e r n a l I d > < N a m e > M a k e   a   v i d e o   c a l l   i n   L y n c   2 0 1 3 y o u k n o w , 0 0 : 0 0 : 5 4 . 2 - 0 0 : 0 0 : 5 8 . 1 < / N a m e > < T e x t >   y o u   k n o w ,   l i k e   i f   y o u   d o n ' t   w a n t   t h e   o t h e r   p e r s o n   t o   s e e   y o u   s i p   y o u r   c o f f e e - - c l i c k   t h e   c a m e r a   i c o n . < / T e x t > < B o o k M a r k E n t r y N a m e > M a k e   a   v i d e o   c a l l   i n   L y n c   2 0 1 3 0 0 : 0 0 : 5 4 . 2 < / B o o k M a r k E n t r y N a m e > < B o o k M a r k E x i t N a m e > M a k e   a   v i d e o   c a l l   i n   L y n c   2 0 1 3 0 0 : 0 0 : 5 8 . 1 < / B o o k M a r k E x i t N a m e > < B o o k M a r k E n t r y P o s i t i o n > 5 4 2 0 0 < / B o o k M a r k E n t r y P o s i t i o n > < B o o k M a r k E x i t P o s i t i o n > 5 8 1 3 3 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 1 a 5 8 d d 0 c - 2 f 1 9 - 4 5 2 1 - b 0 5 b - 7 e 1 2 1 e a 9 1 1 6 4 < / I n t e r n a l I d > < N a m e > M a k e   a   v i d e o   c a l l   i n   L y n c   2 0 1 3 Y o u r L y n c 0 0 : 0 0 : 5 8 . 1 - 0 0 : 0 1 : 0 1 . 8 < / N a m e > < T e x t >   Y o u r   L y n c   p i c t u r e   w i l l   b e   d i s p l a y e d   i n s t e a d . < / T e x t > < B o o k M a r k E n t r y N a m e > M a k e   a   v i d e o   c a l l   i n   L y n c   2 0 1 3 0 0 : 0 0 : 5 8 . 1 < / B o o k M a r k E n t r y N a m e > < B o o k M a r k E x i t N a m e > M a k e   a   v i d e o   c a l l   i n   L y n c   2 0 1 3 0 0 : 0 1 : 0 1 . 8 < / B o o k M a r k E x i t N a m e > < B o o k M a r k E n t r y P o s i t i o n > 5 8 1 3 3 < / B o o k M a r k E n t r y P o s i t i o n > < B o o k M a r k E x i t P o s i t i o n > 6 1 8 0 0 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 2 c e 7 d 2 6 c - 5 8 9 6 - 4 e 0 c - 9 3 2 b - c 9 c 5 8 9 5 d 0 3 9 c < / I n t e r n a l I d > < N a m e > M a k e   a   v i d e o   c a l l   i n   L y n c   2 0 1 3 T h e n , a f t e r 0 0 : 0 1 : 0 1 . 8 - 0 0 : 0 1 : 0 3 . 8 < / N a m e > < T e x t >   T h e n ,   a f t e r   y o u ' v e   c o m p o s e d   y o u r s e l f , < / T e x t > < B o o k M a r k E n t r y N a m e > M a k e   a   v i d e o   c a l l   i n   L y n c   2 0 1 3 0 0 : 0 1 : 0 1 . 8 < / B o o k M a r k E n t r y N a m e > < B o o k M a r k E x i t N a m e > M a k e   a   v i d e o   c a l l   i n   L y n c   2 0 1 3 0 0 : 0 1 : 0 3 . 8 < / B o o k M a r k E x i t N a m e > < B o o k M a r k E n t r y P o s i t i o n > 6 1 8 0 0 < / B o o k M a r k E n t r y P o s i t i o n > < B o o k M a r k E x i t P o s i t i o n > 6 3 8 0 0 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 2 b b 3 8 7 5 5 - a 6 f 6 - 4 3 9 c - a c c d - d 9 d d 6 1 4 8 6 2 8 d < / I n t e r n a l I d > < N a m e > M a k e   a   v i d e o   c a l l   i n   L y n c   2 0 1 3 c l i c k i t 0 0 : 0 1 : 0 3 . 8 - 0 0 : 0 1 : 0 8 . 0 < / N a m e > < T e x t >   c l i c k   i t   a g a i n   t o   g o   b a c k   t o   v i d e o .   " T h a n k s   a   l o t ,   A n a h i t a . " < / T e x t > < B o o k M a r k E n t r y N a m e > M a k e   a   v i d e o   c a l l   i n   L y n c   2 0 1 3 0 0 : 0 1 : 0 3 . 8 < / B o o k M a r k E n t r y N a m e > < B o o k M a r k E x i t N a m e > M a k e   a   v i d e o   c a l l   i n   L y n c   2 0 1 3 0 0 : 0 1 : 0 8 . 0 < / B o o k M a r k E x i t N a m e > < B o o k M a r k E n t r y P o s i t i o n > 6 3 8 0 0 < / B o o k M a r k E n t r y P o s i t i o n > < B o o k M a r k E x i t P o s i t i o n > 6 8 0 0 0 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 8 d d 0 6 8 8 d - 2 8 f 4 - 4 c f 0 - 8 3 7 5 - a e e 4 c 6 4 4 3 5 9 9 < / I n t e r n a l I d > < N a m e > M a k e   a   v i d e o   c a l l   i n   L y n c   2 0 1 3 " A r e w e 0 0 : 0 1 : 0 8 . 0 - 0 0 : 0 1 : 1 1 . 3 < / N a m e > < T e x t >   " A r e   w e   d o n e ? "   " Y e s ,   w h y ?   A r e   y o u   g e t t i n g   t i r e d ? " < / T e x t > < B o o k M a r k E n t r y N a m e > M a k e   a   v i d e o   c a l l   i n   L y n c   2 0 1 3 0 0 : 0 1 : 0 8 . 0 < / B o o k M a r k E n t r y N a m e > < B o o k M a r k E x i t N a m e > M a k e   a   v i d e o   c a l l   i n   L y n c   2 0 1 3 0 0 : 0 1 : 1 1 . 3 < / B o o k M a r k E x i t N a m e > < B o o k M a r k E n t r y P o s i t i o n > 6 8 0 0 0 < / B o o k M a r k E n t r y P o s i t i o n > < B o o k M a r k E x i t P o s i t i o n > 7 1 3 6 7 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 b 6 e 7 6 7 b e - 7 8 4 2 - 4 f 1 3 - a f 7 1 - a 0 0 6 f 2 2 1 0 7 d f < / I n t e r n a l I d > < N a m e > M a k e   a   v i d e o   c a l l   i n   L y n c   2 0 1 3 " N o t r e a l l y , 0 0 : 0 1 : 1 1 . 3 - 0 0 : 0 1 : 1 3 . 2 < / N a m e > < T e x t >   " N o t   r e a l l y ,   b u t   I ' m   s u d d e n l y   c r a v i n g   c o f f e e . "   " A h ,   t h e   p o w e r   o f   L y n c . " < / T e x t > < B o o k M a r k E n t r y N a m e > M a k e   a   v i d e o   c a l l   i n   L y n c   2 0 1 3 0 0 : 0 1 : 1 1 . 3 < / B o o k M a r k E n t r y N a m e > < B o o k M a r k E x i t N a m e > M a k e   a   v i d e o   c a l l   i n   L y n c   2 0 1 3 0 0 : 0 1 : 1 3 . 2 < / B o o k M a r k E x i t N a m e > < B o o k M a r k E n t r y P o s i t i o n > 7 1 3 6 7 < / B o o k M a r k E n t r y P o s i t i o n > < B o o k M a r k E x i t P o s i t i o n > 7 3 2 0 0 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 d 0 3 1 2 b 6 7 - 1 7 e 1 - 4 a c e - 8 6 e 3 - a d 2 d 3 c a 3 a 7 c 1 < / I n t e r n a l I d > < N a m e > M a k e   a   v i d e o   c a l l   i n   L y n c   2 0 1 3 " M e e t y o u a t 0 0 : 0 1 : 1 3 . 2 - 0 0 : 0 1 : 1 8 . 7 < / N a m e > < T e x t > " M e e t   y o u   a t   t h e   c o f f e e   s t a n d   i n   f i v e   m i n u t e s ? "   " M a k e   i t   t h r e e . " < / T e x t > < B o o k M a r k E n t r y N a m e > M a k e   a   v i d e o   c a l l   i n   L y n c   2 0 1 3 0 0 : 0 1 : 1 3 . 2 < / B o o k M a r k E n t r y N a m e > < B o o k M a r k E x i t N a m e > M a k e   a   v i d e o   c a l l   i n   L y n c   2 0 1 3 0 0 : 0 1 : 1 8 . 7 < / B o o k M a r k E x i t N a m e > < B o o k M a r k E n t r y P o s i t i o n > 7 3 2 0 0 < / B o o k M a r k E n t r y P o s i t i o n > < B o o k M a r k E x i t P o s i t i o n > 7 8 7 0 0 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 8 1 3 1 c d 6 4 - 0 3 8 e - 4 9 a e - a a 3 8 - 6 4 8 4 d a 3 a 9 d 0 1 < / I n t e r n a l I d > < N a m e > M a k e   a   v i d e o   c a l l   i n   L y n c   2 0 1 3 " S e e y o u 0 0 : 0 1 : 1 8 . 7 - 0 0 : 0 1 : 2 0 . 0 < / N a m e > < T e x t >   " S e e   y o u   t h e r e . " < / T e x t > < B o o k M a r k E n t r y N a m e > M a k e   a   v i d e o   c a l l   i n   L y n c   2 0 1 3 0 0 : 0 1 : 1 8 . 7 < / B o o k M a r k E n t r y N a m e > < B o o k M a r k E x i t N a m e > M a k e   a   v i d e o   c a l l   i n   L y n c   2 0 1 3 0 0 : 0 1 : 2 0 . 0 < / B o o k M a r k E x i t N a m e > < B o o k M a r k E n t r y P o s i t i o n > 7 8 7 0 0 < / B o o k M a r k E n t r y P o s i t i o n > < B o o k M a r k E x i t P o s i t i o n > 8 0 0 0 0 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8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 7 4 d 6 d 1 5 e - 8 2 a e - 4 4 e 1 - 9 4 c 0 - c a c e 3 e 1 c 0 3 4 4 < / I d > < C a p t i o n I t e m s > < C a p t i o n I t e m > < I n t e r n a l I d > a 1 4 c 5 7 9 8 - 6 f 2 7 - 4 b 3 4 - b f d c - 5 0 e 6 c f 6 a e c f e < / I n t e r n a l I d > < N a m e > A d d   y o u r   m o b i l e   n u m b e r   i n   L y n c   2 0 1 3 Y o u c a n 0 0 : 0 0 : 0 0 . 0 - 0 0 : 0 0 : 0 3 . 5 < / N a m e > < T e x t >   Y o u   c a n   a d d   y o u r   m o b i l e   n u m b e r   t o   y o u r   c o n t a c t   i n f o r m a t i o n , < / T e x t > < B o o k M a r k E n t r y N a m e > A d d   y o u r   m o b i l e   n u m b e r   i n   L y n c   2 0 1 3 0 0 : 0 0 : 0 0 . 0 < / B o o k M a r k E n t r y N a m e > < B o o k M a r k E x i t N a m e > A d d   y o u r   m o b i l e   n u m b e r   i n   L y n c   2 0 1 3 0 0 : 0 0 : 0 3 . 5 < / B o o k M a r k E x i t N a m e > < B o o k M a r k E n t r y P o s i t i o n > 3 3 < / B o o k M a r k E n t r y P o s i t i o n > < B o o k M a r k E x i t P o s i t i o n > 3 5 0 0 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 e 7 0 e c 2 d e - 9 1 1 a - 4 b 5 f - b 8 0 9 - a 3 4 6 4 a 7 5 2 8 8 c < / I n t e r n a l I d > < N a m e > A d d   y o u r   m o b i l e   n u m b e r   i n   L y n c   2 0 1 3 s o t h a t 0 0 : 0 0 : 0 3 . 6 - 0 0 : 0 0 : 0 7 . 2 < / N a m e > < T e x t >   s o   t h a t   f r i e n d s ,   f a m i l y   a n d   c o w o r k e r s   c a n   g e t   i n   t o u c h   w i t h   y o u   w h e n   t h e y   n e e d   t o . < / T e x t > < B o o k M a r k E n t r y N a m e > A d d   y o u r   m o b i l e   n u m b e r   i n   L y n c   2 0 1 3 0 0 : 0 0 : 0 3 . 6 < / B o o k M a r k E n t r y N a m e > < B o o k M a r k E x i t N a m e > A d d   y o u r   m o b i l e   n u m b e r   i n   L y n c   2 0 1 3 0 0 : 0 0 : 0 7 . 2 < / B o o k M a r k E x i t N a m e > < B o o k M a r k E n t r y P o s i t i o n > 3 6 0 0 < / B o o k M a r k E n t r y P o s i t i o n > < B o o k M a r k E x i t P o s i t i o n > 7 2 6 7 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 e 4 3 4 3 7 a c - 3 6 8 8 - 4 f 4 0 - a 3 0 7 - a e 8 e 6 2 7 d 8 f 8 b < / I n t e r n a l I d > < N a m e > A d d   y o u r   m o b i l e   n u m b e r   i n   L y n c   2 0 1 3 Y o u  l l a l s o 0 0 : 0 0 : 0 7 . 3 - 0 0 : 0 0 : 1 2 . 4 < / N a m e > < T e x t >   Y o u  l l   a l s o   b e   a b l e   t o   f o r w a r d   c a l l s   t o   y o u r   m o b i l e   p h o n e   w h e n   y o u  r e   a w a y   f r o m   y o u r   o f f i c e . < / T e x t > < B o o k M a r k E n t r y N a m e > A d d   y o u r   m o b i l e   n u m b e r   i n   L y n c   2 0 1 3 0 0 : 0 0 : 0 7 . 3 < / B o o k M a r k E n t r y N a m e > < B o o k M a r k E x i t N a m e > A d d   y o u r   m o b i l e   n u m b e r   i n   L y n c   2 0 1 3 0 0 : 0 0 : 1 2 . 4 < / B o o k M a r k E x i t N a m e > < B o o k M a r k E n t r y P o s i t i o n > 7 3 6 7 < / B o o k M a r k E n t r y P o s i t i o n > < B o o k M a r k E x i t P o s i t i o n > 1 2 4 6 7 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 d c 4 9 6 6 9 6 - 8 4 1 9 - 4 6 1 9 - a 6 1 5 - 8 4 5 9 d 9 6 2 2 f 2 1 < / I n t e r n a l I d > < N a m e > A d d   y o u r   m o b i l e   n u m b e r   i n   L y n c   2 0 1 3 J u s t c l i c k 0 0 : 0 0 : 1 2 . 5 - 0 0 : 0 0 : 1 7 . 9 < / N a m e > < T e x t >   J u s t   c l i c k   t h e   O p t i o n s   b u t t o n ,   a n d   t h e n   c l i c k   t h e   P h o n e s   t a b . < / T e x t > < B o o k M a r k E n t r y N a m e > A d d   y o u r   m o b i l e   n u m b e r   i n   L y n c   2 0 1 3 0 0 : 0 0 : 1 2 . 5 < / B o o k M a r k E n t r y N a m e > < B o o k M a r k E x i t N a m e > A d d   y o u r   m o b i l e   n u m b e r   i n   L y n c   2 0 1 3 0 0 : 0 0 : 1 7 . 9 < / B o o k M a r k E x i t N a m e > < B o o k M a r k E n t r y P o s i t i o n > 1 2 5 6 7 < / B o o k M a r k E n t r y P o s i t i o n > < B o o k M a r k E x i t P o s i t i o n > 1 7 9 6 7 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 a 8 f 0 5 0 b c - 1 b 4 6 - 4 a d 7 - 9 5 d 2 - 7 9 a a 7 b e c e f b 0 < / I n t e r n a l I d > < N a m e > A d d   y o u r   m o b i l e   n u m b e r   i n   L y n c   2 0 1 3 C l i c k M o b i l e 0 0 : 0 0 : 1 8 . 0 - 0 0 : 0 0 : 2 6 . 2 < / N a m e > < T e x t >   C l i c k   M o b i l e   P h o n e   a n d   t y p e   y o u r   n u m b e r .   Y o u   n e e d   o n l y   t y p e   t h e   n u m b e r .   D o n  t   w o r r y   a b o u t   a d d i n g   d a s h e s   o r   p a r e n t h e s e s . < / T e x t > < B o o k M a r k E n t r y N a m e > A d d   y o u r   m o b i l e   n u m b e r   i n   L y n c   2 0 1 3 0 0 : 0 0 : 1 8 . 0 < / B o o k M a r k E n t r y N a m e > < B o o k M a r k E x i t N a m e > A d d   y o u r   m o b i l e   n u m b e r   i n   L y n c   2 0 1 3 0 0 : 0 0 : 2 6 . 2 < / B o o k M a r k E x i t N a m e > < B o o k M a r k E n t r y P o s i t i o n > 1 8 0 6 7 < / B o o k M a r k E n t r y P o s i t i o n > < B o o k M a r k E x i t P o s i t i o n > 2 6 2 0 0 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 9 1 f a 2 1 e 0 - 6 f a 1 - 4 e 2 0 - a 6 e 0 - 6 1 c d 8 f c d 2 0 2 9 < / I n t e r n a l I d > < N a m e > A d d   y o u r   m o b i l e   n u m b e r   i n   L y n c   2 0 1 3 N o w s e l e c t 0 0 : 0 0 : 2 6 . 3 - 0 0 : 0 0 : 3 1 . 7 < / N a m e > < T e x t >   N o w   s e l e c t   I n c l u d e   i n   m y   c o n t a c t   c a r d ,   a n d   c l i c k   O K . < / T e x t > < B o o k M a r k E n t r y N a m e > A d d   y o u r   m o b i l e   n u m b e r   i n   L y n c   2 0 1 3 0 0 : 0 0 : 2 6 . 3 < / B o o k M a r k E n t r y N a m e > < B o o k M a r k E x i t N a m e > A d d   y o u r   m o b i l e   n u m b e r   i n   L y n c   2 0 1 3 0 0 : 0 0 : 3 1 . 7 < / B o o k M a r k E x i t N a m e > < B o o k M a r k E n t r y P o s i t i o n > 2 6 3 0 0 < / B o o k M a r k E n t r y P o s i t i o n > < B o o k M a r k E x i t P o s i t i o n > 3 1 7 0 0 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 4 7 d 5 0 5 b a - 0 f 6 a - 4 c 8 4 - b d 9 2 - 3 9 e e 4 0 1 2 e 9 2 d < / I n t e r n a l I d > < N a m e > A d d   y o u r   m o b i l e   n u m b e r   i n   L y n c   2 0 1 3 A n d y o u 0 0 : 0 0 : 3 1 . 8 - 0 0 : 0 0 : 3 5 . 6 < / N a m e > < T e x t >   A n d   y o u   c a n   s e e   h e r e   t h a t   m y   m o b i l e   n u m b e r   n o w   s h o w s   u p   i n   m y   F o r w a r d   c a l l s   l i s t . < / T e x t > < B o o k M a r k E n t r y N a m e > A d d   y o u r   m o b i l e   n u m b e r   i n   L y n c   2 0 1 3 0 0 : 0 0 : 3 1 . 8 < / B o o k M a r k E n t r y N a m e > < B o o k M a r k E x i t N a m e > A d d   y o u r   m o b i l e   n u m b e r   i n   L y n c   2 0 1 3 0 0 : 0 0 : 3 5 . 6 < / B o o k M a r k E x i t N a m e > < B o o k M a r k E n t r y P o s i t i o n > 3 1 8 0 0 < / B o o k M a r k E n t r y P o s i t i o n > < B o o k M a r k E x i t P o s i t i o n > 3 5 6 0 0 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 9 3 0 2 0 f c 2 - 4 b 5 b - 4 9 d 7 - 9 f 2 f - 6 f 3 6 a b 3 a 2 f 6 8 < / I n t e r n a l I d > < N a m e > A d d   y o u r   m o b i l e   n u m b e r   i n   L y n c   2 0 1 3 I t w i l l 0 0 : 0 0 : 3 5 . 7 - 0 0 : 0 0 : 3 7 . 8 < / N a m e > < T e x t >   I t   w i l l   a l s o   a p p e a r   o n   m y   c o n t a c t   c a r d ,   < / T e x t > < B o o k M a r k E n t r y N a m e > A d d   y o u r   m o b i l e   n u m b e r   i n   L y n c   2 0 1 3 0 0 : 0 0 : 3 5 . 7 < / B o o k M a r k E n t r y N a m e > < B o o k M a r k E x i t N a m e > A d d   y o u r   m o b i l e   n u m b e r   i n   L y n c   2 0 1 3 0 0 : 0 0 : 3 7 . 8 < / B o o k M a r k E x i t N a m e > < B o o k M a r k E n t r y P o s i t i o n > 3 5 7 0 0 < / B o o k M a r k E n t r y P o s i t i o n > < B o o k M a r k E x i t P o s i t i o n > 3 7 8 3 3 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 9 4 a b e 8 3 1 - e f 9 a - 4 8 4 2 - 9 e 7 c - 4 a 8 d 9 f 0 0 5 d c d < / I n t e r n a l I d > < N a m e > A d d   y o u r   m o b i l e   n u m b e r   i n   L y n c   2 0 1 3 b u t o n l y 0 0 : 0 0 : 3 7 . 9 - 0 0 : 0 0 : 4 3 . 1 < / N a m e > < T e x t >   b u t   o n l y   t o   p e o p l e   I  v e   a d d e d   t o   m y   F r i e n d s   a n d   F a m i l y   o r   W o r k g r o u p   p r i v a c y   r e l a t i o n s h i p . < / T e x t > < B o o k M a r k E n t r y N a m e > A d d   y o u r   m o b i l e   n u m b e r   i n   L y n c   2 0 1 3 0 0 : 0 0 : 3 7 . 9 < / B o o k M a r k E n t r y N a m e > < B o o k M a r k E x i t N a m e > A d d   y o u r   m o b i l e   n u m b e r   i n   L y n c   2 0 1 3 0 0 : 0 0 : 4 3 . 1 < / B o o k M a r k E x i t N a m e > < B o o k M a r k E n t r y P o s i t i o n > 3 7 9 3 3 < / B o o k M a r k E n t r y P o s i t i o n > < B o o k M a r k E x i t P o s i t i o n > 4 3 1 0 0 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4.xml><?xml version="1.0" encoding="utf-8"?>
<ds:datastoreItem xmlns:ds="http://schemas.openxmlformats.org/officeDocument/2006/customXml" ds:itemID="{2B60031C-5856-454E-8A95-187AF43A2F0C}">
  <ds:schemaRefs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dcmitype/"/>
  </ds:schemaRefs>
</ds:datastoreItem>
</file>

<file path=customXml/itemProps5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2087AD99-F2BA-405E-8697-CA5B055372E1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3BE4FED2-0437-4FE1-A47F-285980374212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A266D41D-4DF1-41A1-B127-6F39CD8C8613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6154</TotalTime>
  <Words>1390</Words>
  <Application>Microsoft Office PowerPoint</Application>
  <PresentationFormat>Custom</PresentationFormat>
  <Paragraphs>180</Paragraphs>
  <Slides>7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AllHandsDemo</vt:lpstr>
      <vt:lpstr>Custom Design</vt:lpstr>
      <vt:lpstr>1_Office Theme</vt:lpstr>
      <vt:lpstr>Office Theme</vt:lpstr>
      <vt:lpstr>2_Office Theme</vt:lpstr>
      <vt:lpstr>2_AllHandsDemo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Tim Lulofs</cp:lastModifiedBy>
  <cp:revision>286</cp:revision>
  <dcterms:created xsi:type="dcterms:W3CDTF">2012-03-12T21:21:52Z</dcterms:created>
  <dcterms:modified xsi:type="dcterms:W3CDTF">2013-03-14T19:24:59Z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