
<file path=[Content_Types].xml><?xml version="1.0" encoding="utf-8"?>
<Types xmlns="http://schemas.openxmlformats.org/package/2006/content-types">
  <Default Extension="png" ContentType="image/png"/>
  <Default Extension="tmp" ContentType="image/png"/>
  <Default Extension="rels" ContentType="application/vnd.openxmlformats-package.relationships+xml"/>
  <Default Extension="xml" ContentType="application/xml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9"/>
    <p:sldMasterId id="2147483669" r:id="rId10"/>
    <p:sldMasterId id="2147483699" r:id="rId11"/>
    <p:sldMasterId id="2147483711" r:id="rId12"/>
    <p:sldMasterId id="2147483723" r:id="rId13"/>
    <p:sldMasterId id="2147483753" r:id="rId14"/>
  </p:sldMasterIdLst>
  <p:notesMasterIdLst>
    <p:notesMasterId r:id="rId22"/>
  </p:notesMasterIdLst>
  <p:sldIdLst>
    <p:sldId id="384" r:id="rId15"/>
    <p:sldId id="372" r:id="rId16"/>
    <p:sldId id="381" r:id="rId17"/>
    <p:sldId id="382" r:id="rId18"/>
    <p:sldId id="377" r:id="rId19"/>
    <p:sldId id="378" r:id="rId20"/>
    <p:sldId id="379" r:id="rId21"/>
  </p:sldIdLst>
  <p:sldSz cx="13003213" cy="9756775"/>
  <p:notesSz cx="6858000" cy="9144000"/>
  <p:defaultTextStyle>
    <a:defPPr>
      <a:defRPr lang="en-US"/>
    </a:defPPr>
    <a:lvl1pPr marL="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1pPr>
    <a:lvl2pPr marL="62627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2pPr>
    <a:lvl3pPr marL="125254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3pPr>
    <a:lvl4pPr marL="187881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4pPr>
    <a:lvl5pPr marL="250509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5pPr>
    <a:lvl6pPr marL="3131363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2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8B4CD3B5-D52B-4334-911F-447F7EF5E3AA}">
          <p14:sldIdLst>
            <p14:sldId id="384"/>
            <p14:sldId id="372"/>
            <p14:sldId id="381"/>
            <p14:sldId id="382"/>
            <p14:sldId id="377"/>
            <p14:sldId id="378"/>
            <p14:sldId id="379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529">
          <p15:clr>
            <a:srgbClr val="A4A3A4"/>
          </p15:clr>
        </p15:guide>
        <p15:guide id="2" orient="horz" pos="2520">
          <p15:clr>
            <a:srgbClr val="A4A3A4"/>
          </p15:clr>
        </p15:guide>
        <p15:guide id="3" orient="horz" pos="5942">
          <p15:clr>
            <a:srgbClr val="A4A3A4"/>
          </p15:clr>
        </p15:guide>
        <p15:guide id="4" orient="horz" pos="660">
          <p15:clr>
            <a:srgbClr val="A4A3A4"/>
          </p15:clr>
        </p15:guide>
        <p15:guide id="5" orient="horz" pos="5377">
          <p15:clr>
            <a:srgbClr val="A4A3A4"/>
          </p15:clr>
        </p15:guide>
        <p15:guide id="6" orient="horz" pos="5056">
          <p15:clr>
            <a:srgbClr val="A4A3A4"/>
          </p15:clr>
        </p15:guide>
        <p15:guide id="7" orient="horz" pos="4417">
          <p15:clr>
            <a:srgbClr val="A4A3A4"/>
          </p15:clr>
        </p15:guide>
        <p15:guide id="8" pos="4095">
          <p15:clr>
            <a:srgbClr val="A4A3A4"/>
          </p15:clr>
        </p15:guide>
        <p15:guide id="9" pos="7408">
          <p15:clr>
            <a:srgbClr val="A4A3A4"/>
          </p15:clr>
        </p15:guide>
        <p15:guide id="10">
          <p15:clr>
            <a:srgbClr val="A4A3A4"/>
          </p15:clr>
        </p15:guide>
        <p15:guide id="11" pos="6349">
          <p15:clr>
            <a:srgbClr val="A4A3A4"/>
          </p15:clr>
        </p15:guide>
        <p15:guide id="12" pos="7119">
          <p15:clr>
            <a:srgbClr val="A4A3A4"/>
          </p15:clr>
        </p15:guide>
        <p15:guide id="13" pos="783">
          <p15:clr>
            <a:srgbClr val="A4A3A4"/>
          </p15:clr>
        </p15:guide>
        <p15:guide id="14" pos="7839">
          <p15:clr>
            <a:srgbClr val="A4A3A4"/>
          </p15:clr>
        </p15:guide>
        <p15:guide id="15" pos="6613">
          <p15:clr>
            <a:srgbClr val="A4A3A4"/>
          </p15:clr>
        </p15:guide>
        <p15:guide id="16" pos="6875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Shellie Tucker" initials="ST" lastIdx="14" clrIdx="0"/>
  <p:cmAuthor id="1" name="shelliet" initials="ST" lastIdx="1" clrIdx="1"/>
  <p:cmAuthor id="2" name="Contoso Pharmaceuticals" initials="LL" lastIdx="6" clrIdx="2"/>
  <p:cmAuthor id="3" name="gonzaloa" initials="ga" lastIdx="8" clrIdx="3"/>
  <p:cmAuthor id="4" name="Lindsay Latimore" initials="LFL" lastIdx="2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Rg st="2" end="7"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C6C6C"/>
    <a:srgbClr val="808080"/>
    <a:srgbClr val="949494"/>
    <a:srgbClr val="909090"/>
    <a:srgbClr val="C00000"/>
    <a:srgbClr val="FFFFFF"/>
    <a:srgbClr val="FF9900"/>
    <a:srgbClr val="D24726"/>
    <a:srgbClr val="FAC738"/>
    <a:srgbClr val="0B0B0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610" autoAdjust="0"/>
    <p:restoredTop sz="99900" autoAdjust="0"/>
  </p:normalViewPr>
  <p:slideViewPr>
    <p:cSldViewPr>
      <p:cViewPr>
        <p:scale>
          <a:sx n="80" d="100"/>
          <a:sy n="80" d="100"/>
        </p:scale>
        <p:origin x="-1890" y="-72"/>
      </p:cViewPr>
      <p:guideLst>
        <p:guide orient="horz" pos="6145"/>
        <p:guide pos="819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>
        <p:scale>
          <a:sx n="80" d="100"/>
          <a:sy n="80" d="100"/>
        </p:scale>
        <p:origin x="-3978" y="-6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8.xml"/><Relationship Id="rId13" Type="http://schemas.openxmlformats.org/officeDocument/2006/relationships/slideMaster" Target="slideMasters/slideMaster5.xml"/><Relationship Id="rId18" Type="http://schemas.openxmlformats.org/officeDocument/2006/relationships/slide" Target="slides/slide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7.xml"/><Relationship Id="rId7" Type="http://schemas.openxmlformats.org/officeDocument/2006/relationships/customXml" Target="../customXml/item7.xml"/><Relationship Id="rId12" Type="http://schemas.openxmlformats.org/officeDocument/2006/relationships/slideMaster" Target="slideMasters/slideMaster4.xml"/><Relationship Id="rId17" Type="http://schemas.openxmlformats.org/officeDocument/2006/relationships/slide" Target="slides/slide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0" Type="http://schemas.openxmlformats.org/officeDocument/2006/relationships/slide" Target="slides/slide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slideMaster" Target="slideMasters/slideMaster3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1.xml"/><Relationship Id="rId23" Type="http://schemas.openxmlformats.org/officeDocument/2006/relationships/commentAuthors" Target="commentAuthors.xml"/><Relationship Id="rId10" Type="http://schemas.openxmlformats.org/officeDocument/2006/relationships/slideMaster" Target="slideMasters/slideMaster2.xml"/><Relationship Id="rId19" Type="http://schemas.openxmlformats.org/officeDocument/2006/relationships/slide" Target="slides/slide5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1.xml"/><Relationship Id="rId14" Type="http://schemas.openxmlformats.org/officeDocument/2006/relationships/slideMaster" Target="slideMasters/slideMaster6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A2E03A-AC74-4DCC-84AB-3B93BD24C0C7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4588" y="685800"/>
            <a:ext cx="4568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495259-C478-458E-8F66-D0CFA83DA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7465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1pPr>
    <a:lvl2pPr marL="626273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2pPr>
    <a:lvl3pPr marL="1252545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3pPr>
    <a:lvl4pPr marL="1878818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4pPr>
    <a:lvl5pPr marL="2505090" algn="l" defTabSz="1252545" rtl="0" eaLnBrk="1" latinLnBrk="0" hangingPunct="1">
      <a:defRPr sz="1600" kern="1200">
        <a:solidFill>
          <a:schemeClr val="tx1"/>
        </a:solidFill>
        <a:latin typeface="Segoe UI" pitchFamily="34" charset="0"/>
        <a:ea typeface="Segoe UI" pitchFamily="34" charset="0"/>
        <a:cs typeface="Segoe UI" pitchFamily="34" charset="0"/>
      </a:defRPr>
    </a:lvl5pPr>
    <a:lvl6pPr marL="3131363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57635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83908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5010180" algn="l" defTabSz="125254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4588" y="685800"/>
            <a:ext cx="4568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495259-C478-458E-8F66-D0CFA83DA988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796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5.xml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7.xml"/><Relationship Id="rId4" Type="http://schemas.openxmlformats.org/officeDocument/2006/relationships/image" Target="../media/image3.tmp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../slides/slide3.xml"/><Relationship Id="rId1" Type="http://schemas.openxmlformats.org/officeDocument/2006/relationships/slideMaster" Target="../slideMasters/slideMaster6.xml"/><Relationship Id="rId5" Type="http://schemas.openxmlformats.org/officeDocument/2006/relationships/slide" Target="../slides/slide2.xml"/><Relationship Id="rId4" Type="http://schemas.openxmlformats.org/officeDocument/2006/relationships/image" Target="../media/image3.tmp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992187"/>
            <a:ext cx="13003213" cy="6705600"/>
          </a:xfrm>
          <a:prstGeom prst="rect">
            <a:avLst/>
          </a:prstGeom>
          <a:solidFill>
            <a:schemeClr val="bg1"/>
          </a:solidFill>
          <a:ln w="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391853043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1228287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68762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9186387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0096598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19749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367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783383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70542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3763" cy="20923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9263"/>
            <a:ext cx="9101137" cy="249237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67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4333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69087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9038"/>
            <a:ext cx="11052175" cy="193833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5438"/>
            <a:ext cx="11052175" cy="213360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3738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2276475"/>
            <a:ext cx="5775325" cy="6438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837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4400"/>
            <a:ext cx="5745163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4038"/>
            <a:ext cx="5745163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4400"/>
            <a:ext cx="5746750" cy="9096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4038"/>
            <a:ext cx="5746750" cy="562133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583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64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9806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6725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175" y="388938"/>
            <a:ext cx="7269163" cy="832643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6725" cy="66738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4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7938" y="6829425"/>
            <a:ext cx="7802562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7938" y="871538"/>
            <a:ext cx="7802562" cy="5854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7938" y="7635875"/>
            <a:ext cx="7802562" cy="11445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49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158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4175" cy="83248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48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28F74E-77E6-4B09-8894-36113D4DC580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61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8949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268592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1174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27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551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82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110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3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65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92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220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21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1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365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2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276" indent="0">
              <a:buNone/>
              <a:defRPr sz="2800" b="1"/>
            </a:lvl2pPr>
            <a:lvl3pPr marL="1300551" indent="0">
              <a:buNone/>
              <a:defRPr sz="2600" b="1"/>
            </a:lvl3pPr>
            <a:lvl4pPr marL="1950827" indent="0">
              <a:buNone/>
              <a:defRPr sz="2300" b="1"/>
            </a:lvl4pPr>
            <a:lvl5pPr marL="2601102" indent="0">
              <a:buNone/>
              <a:defRPr sz="2300" b="1"/>
            </a:lvl5pPr>
            <a:lvl6pPr marL="3251378" indent="0">
              <a:buNone/>
              <a:defRPr sz="2300" b="1"/>
            </a:lvl6pPr>
            <a:lvl7pPr marL="3901653" indent="0">
              <a:buNone/>
              <a:defRPr sz="2300" b="1"/>
            </a:lvl7pPr>
            <a:lvl8pPr marL="4551929" indent="0">
              <a:buNone/>
              <a:defRPr sz="2300" b="1"/>
            </a:lvl8pPr>
            <a:lvl9pPr marL="5202204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2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593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206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644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2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5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2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65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276" indent="0">
              <a:buNone/>
              <a:defRPr sz="4000"/>
            </a:lvl2pPr>
            <a:lvl3pPr marL="1300551" indent="0">
              <a:buNone/>
              <a:defRPr sz="3400"/>
            </a:lvl3pPr>
            <a:lvl4pPr marL="1950827" indent="0">
              <a:buNone/>
              <a:defRPr sz="2800"/>
            </a:lvl4pPr>
            <a:lvl5pPr marL="2601102" indent="0">
              <a:buNone/>
              <a:defRPr sz="2800"/>
            </a:lvl5pPr>
            <a:lvl6pPr marL="3251378" indent="0">
              <a:buNone/>
              <a:defRPr sz="2800"/>
            </a:lvl6pPr>
            <a:lvl7pPr marL="3901653" indent="0">
              <a:buNone/>
              <a:defRPr sz="2800"/>
            </a:lvl7pPr>
            <a:lvl8pPr marL="4551929" indent="0">
              <a:buNone/>
              <a:defRPr sz="2800"/>
            </a:lvl8pPr>
            <a:lvl9pPr marL="5202204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276" indent="0">
              <a:buNone/>
              <a:defRPr sz="1700"/>
            </a:lvl2pPr>
            <a:lvl3pPr marL="1300551" indent="0">
              <a:buNone/>
              <a:defRPr sz="1400"/>
            </a:lvl3pPr>
            <a:lvl4pPr marL="1950827" indent="0">
              <a:buNone/>
              <a:defRPr sz="1300"/>
            </a:lvl4pPr>
            <a:lvl5pPr marL="2601102" indent="0">
              <a:buNone/>
              <a:defRPr sz="1300"/>
            </a:lvl5pPr>
            <a:lvl6pPr marL="3251378" indent="0">
              <a:buNone/>
              <a:defRPr sz="1300"/>
            </a:lvl6pPr>
            <a:lvl7pPr marL="3901653" indent="0">
              <a:buNone/>
              <a:defRPr sz="1300"/>
            </a:lvl7pPr>
            <a:lvl8pPr marL="4551929" indent="0">
              <a:buNone/>
              <a:defRPr sz="1300"/>
            </a:lvl8pPr>
            <a:lvl9pPr marL="5202204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314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23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2200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869762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149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17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1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23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34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46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5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069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080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09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71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4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684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5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16" indent="0">
              <a:buNone/>
              <a:defRPr sz="2800" b="1"/>
            </a:lvl2pPr>
            <a:lvl3pPr marL="1300230" indent="0">
              <a:buNone/>
              <a:defRPr sz="2600" b="1"/>
            </a:lvl3pPr>
            <a:lvl4pPr marL="1950346" indent="0">
              <a:buNone/>
              <a:defRPr sz="2300" b="1"/>
            </a:lvl4pPr>
            <a:lvl5pPr marL="2600462" indent="0">
              <a:buNone/>
              <a:defRPr sz="2300" b="1"/>
            </a:lvl5pPr>
            <a:lvl6pPr marL="3250578" indent="0">
              <a:buNone/>
              <a:defRPr sz="2300" b="1"/>
            </a:lvl6pPr>
            <a:lvl7pPr marL="3900693" indent="0">
              <a:buNone/>
              <a:defRPr sz="2300" b="1"/>
            </a:lvl7pPr>
            <a:lvl8pPr marL="4550808" indent="0">
              <a:buNone/>
              <a:defRPr sz="2300" b="1"/>
            </a:lvl8pPr>
            <a:lvl9pPr marL="520092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5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16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82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0785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4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8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4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39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16" indent="0">
              <a:buNone/>
              <a:defRPr sz="4000"/>
            </a:lvl2pPr>
            <a:lvl3pPr marL="1300230" indent="0">
              <a:buNone/>
              <a:defRPr sz="3400"/>
            </a:lvl3pPr>
            <a:lvl4pPr marL="1950346" indent="0">
              <a:buNone/>
              <a:defRPr sz="2800"/>
            </a:lvl4pPr>
            <a:lvl5pPr marL="2600462" indent="0">
              <a:buNone/>
              <a:defRPr sz="2800"/>
            </a:lvl5pPr>
            <a:lvl6pPr marL="3250578" indent="0">
              <a:buNone/>
              <a:defRPr sz="2800"/>
            </a:lvl6pPr>
            <a:lvl7pPr marL="3900693" indent="0">
              <a:buNone/>
              <a:defRPr sz="2800"/>
            </a:lvl7pPr>
            <a:lvl8pPr marL="4550808" indent="0">
              <a:buNone/>
              <a:defRPr sz="2800"/>
            </a:lvl8pPr>
            <a:lvl9pPr marL="520092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16" indent="0">
              <a:buNone/>
              <a:defRPr sz="1700"/>
            </a:lvl2pPr>
            <a:lvl3pPr marL="1300230" indent="0">
              <a:buNone/>
              <a:defRPr sz="1400"/>
            </a:lvl3pPr>
            <a:lvl4pPr marL="1950346" indent="0">
              <a:buNone/>
              <a:defRPr sz="1300"/>
            </a:lvl4pPr>
            <a:lvl5pPr marL="2600462" indent="0">
              <a:buNone/>
              <a:defRPr sz="1300"/>
            </a:lvl5pPr>
            <a:lvl6pPr marL="3250578" indent="0">
              <a:buNone/>
              <a:defRPr sz="1300"/>
            </a:lvl6pPr>
            <a:lvl7pPr marL="3900693" indent="0">
              <a:buNone/>
              <a:defRPr sz="1300"/>
            </a:lvl7pPr>
            <a:lvl8pPr marL="4550808" indent="0">
              <a:buNone/>
              <a:defRPr sz="1300"/>
            </a:lvl8pPr>
            <a:lvl9pPr marL="520092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170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3893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250719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3885275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5250395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6627128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9579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58712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Course</a:t>
            </a:r>
            <a:r>
              <a:rPr lang="en-US" sz="1200" baseline="0" dirty="0" smtClean="0">
                <a:solidFill>
                  <a:schemeClr val="bg1"/>
                </a:solidFill>
                <a:latin typeface="Segoe UI Light" pitchFamily="34" charset="0"/>
                <a:hlinkClick r:id="rId2" action="ppaction://hlinksldjump"/>
              </a:rPr>
              <a:t> summary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5916168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708153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041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 txBox="1">
            <a:spLocks/>
          </p:cNvSpPr>
          <p:nvPr userDrawn="1"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endParaRPr lang="en-US" sz="14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8" name="Text Placeholder 6"/>
          <p:cNvSpPr txBox="1">
            <a:spLocks/>
          </p:cNvSpPr>
          <p:nvPr userDrawn="1"/>
        </p:nvSpPr>
        <p:spPr>
          <a:xfrm>
            <a:off x="6744775" y="1246748"/>
            <a:ext cx="4347570" cy="500323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endParaRPr lang="en-US" sz="1400" b="1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4" name="Rectangle 3"/>
          <p:cNvSpPr/>
          <p:nvPr userDrawn="1"/>
        </p:nvSpPr>
        <p:spPr>
          <a:xfrm>
            <a:off x="2" y="7697789"/>
            <a:ext cx="13003212" cy="20589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673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64" y="6269632"/>
            <a:ext cx="11052731" cy="1937804"/>
          </a:xfrm>
        </p:spPr>
        <p:txBody>
          <a:bodyPr anchor="t"/>
          <a:lstStyle>
            <a:lvl1pPr algn="l">
              <a:defRPr sz="57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64" y="4135338"/>
            <a:ext cx="11052731" cy="2134294"/>
          </a:xfrm>
        </p:spPr>
        <p:txBody>
          <a:bodyPr anchor="b"/>
          <a:lstStyle>
            <a:lvl1pPr marL="0" indent="0">
              <a:buNone/>
              <a:defRPr sz="2800">
                <a:solidFill>
                  <a:schemeClr val="tx1">
                    <a:tint val="75000"/>
                  </a:schemeClr>
                </a:solidFill>
              </a:defRPr>
            </a:lvl1pPr>
            <a:lvl2pPr marL="650196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39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586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78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0978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17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36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56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84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6" y="2276583"/>
            <a:ext cx="5743086" cy="6439021"/>
          </a:xfrm>
        </p:spPr>
        <p:txBody>
          <a:bodyPr/>
          <a:lstStyle>
            <a:lvl1pPr>
              <a:defRPr sz="4000"/>
            </a:lvl1pPr>
            <a:lvl2pPr>
              <a:defRPr sz="34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286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183982"/>
            <a:ext cx="5745344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161" y="3094162"/>
            <a:ext cx="5745344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454" y="2183982"/>
            <a:ext cx="5747601" cy="910180"/>
          </a:xfrm>
        </p:spPr>
        <p:txBody>
          <a:bodyPr anchor="b"/>
          <a:lstStyle>
            <a:lvl1pPr marL="0" indent="0">
              <a:buNone/>
              <a:defRPr sz="3400" b="1"/>
            </a:lvl1pPr>
            <a:lvl2pPr marL="650196" indent="0">
              <a:buNone/>
              <a:defRPr sz="2800" b="1"/>
            </a:lvl2pPr>
            <a:lvl3pPr marL="1300390" indent="0">
              <a:buNone/>
              <a:defRPr sz="2600" b="1"/>
            </a:lvl3pPr>
            <a:lvl4pPr marL="1950586" indent="0">
              <a:buNone/>
              <a:defRPr sz="2300" b="1"/>
            </a:lvl4pPr>
            <a:lvl5pPr marL="2600782" indent="0">
              <a:buNone/>
              <a:defRPr sz="2300" b="1"/>
            </a:lvl5pPr>
            <a:lvl6pPr marL="3250978" indent="0">
              <a:buNone/>
              <a:defRPr sz="2300" b="1"/>
            </a:lvl6pPr>
            <a:lvl7pPr marL="3901173" indent="0">
              <a:buNone/>
              <a:defRPr sz="2300" b="1"/>
            </a:lvl7pPr>
            <a:lvl8pPr marL="4551369" indent="0">
              <a:buNone/>
              <a:defRPr sz="2300" b="1"/>
            </a:lvl8pPr>
            <a:lvl9pPr marL="5201563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454" y="3094162"/>
            <a:ext cx="5747601" cy="5621439"/>
          </a:xfrm>
        </p:spPr>
        <p:txBody>
          <a:bodyPr/>
          <a:lstStyle>
            <a:lvl1pPr>
              <a:defRPr sz="3400"/>
            </a:lvl1pPr>
            <a:lvl2pPr>
              <a:defRPr sz="2800"/>
            </a:lvl2pPr>
            <a:lvl3pPr>
              <a:defRPr sz="26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476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167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4054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3" y="388464"/>
            <a:ext cx="4277967" cy="1653231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600"/>
            </a:lvl1pPr>
            <a:lvl2pPr>
              <a:defRPr sz="4000"/>
            </a:lvl2pPr>
            <a:lvl3pPr>
              <a:defRPr sz="34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3" y="2041696"/>
            <a:ext cx="4277967" cy="6673906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12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</p:spPr>
        <p:txBody>
          <a:bodyPr anchor="b"/>
          <a:lstStyle>
            <a:lvl1pPr algn="l">
              <a:defRPr sz="28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600"/>
            </a:lvl1pPr>
            <a:lvl2pPr marL="650196" indent="0">
              <a:buNone/>
              <a:defRPr sz="4000"/>
            </a:lvl2pPr>
            <a:lvl3pPr marL="1300390" indent="0">
              <a:buNone/>
              <a:defRPr sz="3400"/>
            </a:lvl3pPr>
            <a:lvl4pPr marL="1950586" indent="0">
              <a:buNone/>
              <a:defRPr sz="2800"/>
            </a:lvl4pPr>
            <a:lvl5pPr marL="2600782" indent="0">
              <a:buNone/>
              <a:defRPr sz="2800"/>
            </a:lvl5pPr>
            <a:lvl6pPr marL="3250978" indent="0">
              <a:buNone/>
              <a:defRPr sz="2800"/>
            </a:lvl6pPr>
            <a:lvl7pPr marL="3901173" indent="0">
              <a:buNone/>
              <a:defRPr sz="2800"/>
            </a:lvl7pPr>
            <a:lvl8pPr marL="4551369" indent="0">
              <a:buNone/>
              <a:defRPr sz="2800"/>
            </a:lvl8pPr>
            <a:lvl9pPr marL="5201563" indent="0">
              <a:buNone/>
              <a:defRPr sz="2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2000"/>
            </a:lvl1pPr>
            <a:lvl2pPr marL="650196" indent="0">
              <a:buNone/>
              <a:defRPr sz="1700"/>
            </a:lvl2pPr>
            <a:lvl3pPr marL="1300390" indent="0">
              <a:buNone/>
              <a:defRPr sz="1400"/>
            </a:lvl3pPr>
            <a:lvl4pPr marL="1950586" indent="0">
              <a:buNone/>
              <a:defRPr sz="1300"/>
            </a:lvl4pPr>
            <a:lvl5pPr marL="2600782" indent="0">
              <a:buNone/>
              <a:defRPr sz="1300"/>
            </a:lvl5pPr>
            <a:lvl6pPr marL="3250978" indent="0">
              <a:buNone/>
              <a:defRPr sz="1300"/>
            </a:lvl6pPr>
            <a:lvl7pPr marL="3901173" indent="0">
              <a:buNone/>
              <a:defRPr sz="1300"/>
            </a:lvl7pPr>
            <a:lvl8pPr marL="4551369" indent="0">
              <a:buNone/>
              <a:defRPr sz="1300"/>
            </a:lvl8pPr>
            <a:lvl9pPr marL="5201563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18648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11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7329" y="390724"/>
            <a:ext cx="2925723" cy="832487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160" y="390724"/>
            <a:ext cx="8560449" cy="83248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6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8688388"/>
            <a:ext cx="13003213" cy="10683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800790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urse contents and go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08444"/>
            <a:ext cx="11702892" cy="6439021"/>
          </a:xfrm>
        </p:spPr>
        <p:txBody>
          <a:bodyPr vert="horz" lIns="125255" tIns="62627" rIns="125255" bIns="62627" rtlCol="0">
            <a:normAutofit/>
          </a:bodyPr>
          <a:lstStyle>
            <a:lvl1pPr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defRPr lang="en-US" sz="3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818227" indent="-313136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Arial" pitchFamily="34" charset="0"/>
              <a:buChar char="•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D0B08-D52D-4387-A88A-6183E82457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8439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verview picture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B9F20-D52D-4D20-B9C4-813536D6A0C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3"/>
          </p:nvPr>
        </p:nvSpPr>
        <p:spPr>
          <a:xfrm>
            <a:off x="1480921" y="2493398"/>
            <a:ext cx="1950482" cy="1951355"/>
          </a:xfr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4"/>
          </p:nvPr>
        </p:nvSpPr>
        <p:spPr>
          <a:xfrm>
            <a:off x="4334406" y="2346728"/>
            <a:ext cx="7910287" cy="6179291"/>
          </a:xfrm>
        </p:spPr>
        <p:txBody>
          <a:bodyPr>
            <a:normAutofit/>
          </a:bodyPr>
          <a:lstStyle>
            <a:lvl1pPr marL="0" indent="0">
              <a:spcBef>
                <a:spcPts val="685"/>
              </a:spcBef>
              <a:spcAft>
                <a:spcPts val="2740"/>
              </a:spcAft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ts val="685"/>
              </a:spcBef>
              <a:spcAft>
                <a:spcPts val="2740"/>
              </a:spcAft>
              <a:buNone/>
              <a:defRPr/>
            </a:lvl2pPr>
            <a:lvl3pPr indent="0">
              <a:spcBef>
                <a:spcPts val="685"/>
              </a:spcBef>
              <a:spcAft>
                <a:spcPts val="2740"/>
              </a:spcAft>
              <a:buNone/>
              <a:defRPr/>
            </a:lvl3pPr>
            <a:lvl4pPr indent="0">
              <a:spcBef>
                <a:spcPts val="685"/>
              </a:spcBef>
              <a:spcAft>
                <a:spcPts val="2740"/>
              </a:spcAft>
              <a:buNone/>
              <a:defRPr/>
            </a:lvl4pPr>
            <a:lvl5pPr indent="0">
              <a:spcBef>
                <a:spcPts val="685"/>
              </a:spcBef>
              <a:spcAft>
                <a:spcPts val="2740"/>
              </a:spcAft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9480337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ss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4B0C61-100F-4665-AFEE-EBA1F51F866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5309646" y="5962474"/>
            <a:ext cx="6930712" cy="2380653"/>
          </a:xfrm>
        </p:spPr>
        <p:txBody>
          <a:bodyPr/>
          <a:lstStyle>
            <a:lvl1pPr marL="0" indent="0">
              <a:buNone/>
              <a:defRPr sz="5500">
                <a:solidFill>
                  <a:schemeClr val="bg1">
                    <a:lumMod val="9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 Semibold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325081" y="4553162"/>
            <a:ext cx="4876205" cy="832578"/>
          </a:xfrm>
        </p:spPr>
        <p:txBody>
          <a:bodyPr/>
          <a:lstStyle>
            <a:lvl1pPr marL="0" indent="0">
              <a:buNone/>
              <a:defRPr>
                <a:solidFill>
                  <a:schemeClr val="bg1">
                    <a:lumMod val="50000"/>
                  </a:schemeClr>
                </a:solidFill>
                <a:latin typeface="Segoe UI Semibold" pitchFamily="34" charset="0"/>
              </a:defRPr>
            </a:lvl1pPr>
            <a:lvl2pPr marL="626273" indent="0">
              <a:buNone/>
              <a:defRPr/>
            </a:lvl2pPr>
            <a:lvl3pPr marL="1252545" indent="0">
              <a:buNone/>
              <a:defRPr/>
            </a:lvl3pPr>
            <a:lvl4pPr marL="1878818" indent="0">
              <a:buNone/>
              <a:defRPr/>
            </a:lvl4pPr>
            <a:lvl5pPr marL="2505090" indent="0"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7779562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Media Placeholder 9"/>
          <p:cNvSpPr>
            <a:spLocks noGrp="1"/>
          </p:cNvSpPr>
          <p:nvPr>
            <p:ph type="media" sz="quarter" idx="10"/>
          </p:nvPr>
        </p:nvSpPr>
        <p:spPr>
          <a:xfrm>
            <a:off x="1207844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1" name="Media Placeholder 9"/>
          <p:cNvSpPr>
            <a:spLocks noGrp="1"/>
          </p:cNvSpPr>
          <p:nvPr>
            <p:ph type="media" sz="quarter" idx="11"/>
          </p:nvPr>
        </p:nvSpPr>
        <p:spPr>
          <a:xfrm>
            <a:off x="2564423" y="8494776"/>
            <a:ext cx="1115568" cy="630936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2" name="Media Placeholder 9"/>
          <p:cNvSpPr>
            <a:spLocks noGrp="1"/>
          </p:cNvSpPr>
          <p:nvPr>
            <p:ph type="media" sz="quarter" idx="12"/>
          </p:nvPr>
        </p:nvSpPr>
        <p:spPr>
          <a:xfrm>
            <a:off x="3911823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3" name="Media Placeholder 9"/>
          <p:cNvSpPr>
            <a:spLocks noGrp="1"/>
          </p:cNvSpPr>
          <p:nvPr>
            <p:ph type="media" sz="quarter" idx="13"/>
          </p:nvPr>
        </p:nvSpPr>
        <p:spPr>
          <a:xfrm>
            <a:off x="5260880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4" name="Media Placeholder 9"/>
          <p:cNvSpPr>
            <a:spLocks noGrp="1"/>
          </p:cNvSpPr>
          <p:nvPr>
            <p:ph type="media" sz="quarter" idx="14"/>
          </p:nvPr>
        </p:nvSpPr>
        <p:spPr>
          <a:xfrm>
            <a:off x="6614461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 useBgFill="1">
        <p:nvSpPr>
          <p:cNvPr id="15" name="Media Placeholder 9"/>
          <p:cNvSpPr>
            <a:spLocks noGrp="1"/>
          </p:cNvSpPr>
          <p:nvPr>
            <p:ph type="media" sz="quarter" idx="15"/>
          </p:nvPr>
        </p:nvSpPr>
        <p:spPr>
          <a:xfrm>
            <a:off x="7966017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 useBgFill="1">
        <p:nvSpPr>
          <p:cNvPr id="16" name="Media Placeholder 9"/>
          <p:cNvSpPr>
            <a:spLocks noGrp="1"/>
          </p:cNvSpPr>
          <p:nvPr>
            <p:ph type="media" sz="quarter" idx="16"/>
          </p:nvPr>
        </p:nvSpPr>
        <p:spPr>
          <a:xfrm>
            <a:off x="9319719" y="8494776"/>
            <a:ext cx="1115568" cy="630936"/>
          </a:xfrm>
        </p:spPr>
        <p:txBody>
          <a:bodyPr/>
          <a:lstStyle/>
          <a:p>
            <a:r>
              <a:rPr lang="en-US" smtClean="0"/>
              <a:t>Click icon to add media</a:t>
            </a:r>
            <a:endParaRPr lang="en-US" dirty="0"/>
          </a:p>
        </p:txBody>
      </p:sp>
      <p:sp>
        <p:nvSpPr>
          <p:cNvPr id="20" name="TextBox 19"/>
          <p:cNvSpPr txBox="1"/>
          <p:nvPr userDrawn="1"/>
        </p:nvSpPr>
        <p:spPr>
          <a:xfrm>
            <a:off x="662569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29" name="TextBox 28"/>
          <p:cNvSpPr txBox="1"/>
          <p:nvPr userDrawn="1"/>
        </p:nvSpPr>
        <p:spPr>
          <a:xfrm>
            <a:off x="9325850" y="8068154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7</a:t>
            </a:r>
          </a:p>
        </p:txBody>
      </p:sp>
      <p:sp>
        <p:nvSpPr>
          <p:cNvPr id="30" name="TextBox 29"/>
          <p:cNvSpPr txBox="1"/>
          <p:nvPr userDrawn="1"/>
        </p:nvSpPr>
        <p:spPr>
          <a:xfrm>
            <a:off x="797072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32" name="TextBox 31"/>
          <p:cNvSpPr txBox="1"/>
          <p:nvPr userDrawn="1"/>
        </p:nvSpPr>
        <p:spPr>
          <a:xfrm>
            <a:off x="1199356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33" name="TextBox 32"/>
          <p:cNvSpPr txBox="1"/>
          <p:nvPr userDrawn="1"/>
        </p:nvSpPr>
        <p:spPr>
          <a:xfrm>
            <a:off x="2570758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2</a:t>
            </a:r>
          </a:p>
        </p:txBody>
      </p:sp>
      <p:sp>
        <p:nvSpPr>
          <p:cNvPr id="34" name="TextBox 33"/>
          <p:cNvSpPr txBox="1"/>
          <p:nvPr userDrawn="1"/>
        </p:nvSpPr>
        <p:spPr>
          <a:xfrm>
            <a:off x="3915792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/>
              <a:t>3</a:t>
            </a:r>
          </a:p>
        </p:txBody>
      </p:sp>
      <p:sp>
        <p:nvSpPr>
          <p:cNvPr id="35" name="TextBox 34"/>
          <p:cNvSpPr txBox="1"/>
          <p:nvPr userDrawn="1"/>
        </p:nvSpPr>
        <p:spPr>
          <a:xfrm>
            <a:off x="5274391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40" name="TextBox 39">
            <a:hlinkClick r:id="rId2" action="ppaction://hlinksldjump"/>
          </p:cNvPr>
          <p:cNvSpPr txBox="1"/>
          <p:nvPr userDrawn="1"/>
        </p:nvSpPr>
        <p:spPr>
          <a:xfrm>
            <a:off x="10197838" y="618148"/>
            <a:ext cx="14343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41" name="Group 40"/>
          <p:cNvGrpSpPr/>
          <p:nvPr userDrawn="1"/>
        </p:nvGrpSpPr>
        <p:grpSpPr>
          <a:xfrm>
            <a:off x="11451487" y="646724"/>
            <a:ext cx="208497" cy="233769"/>
            <a:chOff x="9889420" y="664799"/>
            <a:chExt cx="208497" cy="233769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22" name="Media Placeholder 9"/>
          <p:cNvSpPr>
            <a:spLocks noGrp="1"/>
          </p:cNvSpPr>
          <p:nvPr>
            <p:ph type="media" sz="quarter" idx="17"/>
          </p:nvPr>
        </p:nvSpPr>
        <p:spPr>
          <a:xfrm>
            <a:off x="10663577" y="8494776"/>
            <a:ext cx="1115568" cy="630936"/>
          </a:xfrm>
        </p:spPr>
        <p:txBody>
          <a:bodyPr/>
          <a:lstStyle/>
          <a:p>
            <a:r>
              <a:rPr lang="en-US" dirty="0" smtClean="0"/>
              <a:t>Click icon to add media</a:t>
            </a:r>
            <a:endParaRPr lang="en-US" dirty="0"/>
          </a:p>
        </p:txBody>
      </p:sp>
      <p:sp>
        <p:nvSpPr>
          <p:cNvPr id="23" name="TextBox 22"/>
          <p:cNvSpPr txBox="1"/>
          <p:nvPr userDrawn="1"/>
        </p:nvSpPr>
        <p:spPr>
          <a:xfrm>
            <a:off x="10677130" y="8078787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8</a:t>
            </a:r>
          </a:p>
        </p:txBody>
      </p:sp>
      <p:pic>
        <p:nvPicPr>
          <p:cNvPr id="27" name="Picture 26" descr="Screen Clipping">
            <a:hlinkClick r:id="" action="ppaction://noaction"/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525" y="611187"/>
            <a:ext cx="295316" cy="304843"/>
          </a:xfrm>
          <a:prstGeom prst="rect">
            <a:avLst/>
          </a:prstGeom>
        </p:spPr>
      </p:pic>
      <p:sp>
        <p:nvSpPr>
          <p:cNvPr id="28" name="Rectangle 27"/>
          <p:cNvSpPr/>
          <p:nvPr userDrawn="1"/>
        </p:nvSpPr>
        <p:spPr>
          <a:xfrm>
            <a:off x="11765076" y="618148"/>
            <a:ext cx="57110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>
                <a:solidFill>
                  <a:prstClr val="white"/>
                </a:solidFill>
                <a:latin typeface="Segoe UI Light" pitchFamily="34" charset="0"/>
                <a:hlinkClick r:id="rId5" action="ppaction://hlinksldjump"/>
              </a:rPr>
              <a:t>Help</a:t>
            </a:r>
            <a:endParaRPr lang="en-US" sz="1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34440" y="1042416"/>
            <a:ext cx="10515600" cy="6867144"/>
          </a:xfrm>
        </p:spPr>
        <p:txBody>
          <a:bodyPr/>
          <a:lstStyle>
            <a:lvl1pPr marL="469704" indent="-469704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buFont typeface="Wingdings" pitchFamily="2" charset="2"/>
              <a:buChar char="§"/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55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6F6EB-EDE0-4853-B9ED-EF555EDDF86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7371786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9618484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8790574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68080706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102D9-3D1B-4ECE-B10F-51297C10DD53}" type="datetime1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2059764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/>
          </p:nvPr>
        </p:nvSpPr>
        <p:spPr>
          <a:xfrm>
            <a:off x="8885529" y="3766325"/>
            <a:ext cx="3792604" cy="501477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1335028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955896018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ggestions for practi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5521161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174261" indent="-626273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 typeface="+mj-lt"/>
              <a:buAutoNum type="arabicPeriod"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722250" indent="-469704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2348522" indent="-469704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 typeface="+mj-lt"/>
              <a:buAutoNum type="arabicPeriod"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974795" indent="-469704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 typeface="+mj-lt"/>
              <a:buAutoNum type="arabicPeriod"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  <a:p>
            <a:pPr marL="378373" lvl="1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Second level</a:t>
            </a:r>
          </a:p>
          <a:p>
            <a:pPr marL="378373" lvl="2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Third level</a:t>
            </a:r>
          </a:p>
          <a:p>
            <a:pPr marL="378373" lvl="3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Fourth level</a:t>
            </a:r>
          </a:p>
          <a:p>
            <a:pPr marL="378373" lvl="4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91A10-A591-43B9-A509-26A67752FF1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/>
          </p:nvPr>
        </p:nvSpPr>
        <p:spPr>
          <a:xfrm>
            <a:off x="758521" y="7697011"/>
            <a:ext cx="11594532" cy="1084086"/>
          </a:xfrm>
        </p:spPr>
        <p:txBody>
          <a:bodyPr/>
          <a:lstStyle>
            <a:lvl1pPr marL="0" indent="0">
              <a:buNone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5198386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question, optional answ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F26DB4-9CE9-4540-9921-68ABBB6E568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36849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626273" indent="-626273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AutoNum type="arabicPeriod"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266879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st answer, explan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196F42-A0DE-4C12-AA21-F4391873529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Content Placeholder 2"/>
          <p:cNvSpPr>
            <a:spLocks noGrp="1"/>
          </p:cNvSpPr>
          <p:nvPr>
            <p:ph idx="13"/>
          </p:nvPr>
        </p:nvSpPr>
        <p:spPr>
          <a:xfrm>
            <a:off x="722401" y="3577484"/>
            <a:ext cx="11702892" cy="5095205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 typeface="+mj-lt"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34158179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R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484651"/>
            <a:ext cx="11702892" cy="1300903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154" y="1959035"/>
            <a:ext cx="11702892" cy="1076408"/>
          </a:xfrm>
        </p:spPr>
        <p:txBody>
          <a:bodyPr vert="horz" lIns="125255" tIns="62627" rIns="125255" bIns="62627" rtlCol="0">
            <a:normAutofit/>
          </a:bodyPr>
          <a:lstStyle>
            <a:lvl1pPr marL="0" indent="0">
              <a:spcBef>
                <a:spcPts val="822"/>
              </a:spcBef>
              <a:spcAft>
                <a:spcPts val="1644"/>
              </a:spcAft>
              <a:buClr>
                <a:schemeClr val="accent6"/>
              </a:buClr>
              <a:buFontTx/>
              <a:buNone/>
              <a:defRPr lang="en-US" sz="33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547988" indent="0">
              <a:spcBef>
                <a:spcPts val="548"/>
              </a:spcBef>
              <a:spcAft>
                <a:spcPts val="1370"/>
              </a:spcAft>
              <a:buClr>
                <a:schemeClr val="accent6"/>
              </a:buClr>
              <a:buFontTx/>
              <a:buNone/>
              <a:defRPr lang="en-US" sz="27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252545" indent="0">
              <a:spcBef>
                <a:spcPts val="274"/>
              </a:spcBef>
              <a:spcAft>
                <a:spcPts val="1096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 marL="1878818" indent="0">
              <a:spcBef>
                <a:spcPts val="137"/>
              </a:spcBef>
              <a:spcAft>
                <a:spcPts val="822"/>
              </a:spcAft>
              <a:buClr>
                <a:schemeClr val="accent6"/>
              </a:buClr>
              <a:buFontTx/>
              <a:buNone/>
              <a:defRPr lang="en-US" sz="25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 marL="2505090" indent="0">
              <a:spcBef>
                <a:spcPts val="274"/>
              </a:spcBef>
              <a:spcAft>
                <a:spcPts val="0"/>
              </a:spcAft>
              <a:buClr>
                <a:schemeClr val="accent6"/>
              </a:buClr>
              <a:buFontTx/>
              <a:buNone/>
              <a:defRPr lang="en-US" sz="2500" dirty="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marL="378373" lvl="0" indent="-378373">
              <a:spcBef>
                <a:spcPts val="822"/>
              </a:spcBef>
              <a:spcAft>
                <a:spcPts val="1644"/>
              </a:spcAft>
              <a:buClr>
                <a:srgbClr val="FF9900"/>
              </a:buClr>
              <a:buFontTx/>
            </a:pPr>
            <a:r>
              <a:rPr lang="en-US" smtClean="0"/>
              <a:t>Click to edit Master text styles</a:t>
            </a:r>
          </a:p>
        </p:txBody>
      </p:sp>
      <p:sp>
        <p:nvSpPr>
          <p:cNvPr id="7" name="Media Placeholder 1"/>
          <p:cNvSpPr>
            <a:spLocks noGrp="1"/>
          </p:cNvSpPr>
          <p:nvPr>
            <p:ph type="media" sz="quarter" idx="10"/>
          </p:nvPr>
        </p:nvSpPr>
        <p:spPr>
          <a:xfrm>
            <a:off x="1968468" y="8494776"/>
            <a:ext cx="1115568" cy="630936"/>
          </a:xfrm>
        </p:spPr>
      </p:sp>
    </p:spTree>
    <p:extLst>
      <p:ext uri="{BB962C8B-B14F-4D97-AF65-F5344CB8AC3E}">
        <p14:creationId xmlns:p14="http://schemas.microsoft.com/office/powerpoint/2010/main" val="232175418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161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9967" y="2276583"/>
            <a:ext cx="5743085" cy="6439021"/>
          </a:xfrm>
        </p:spPr>
        <p:txBody>
          <a:bodyPr/>
          <a:lstStyle>
            <a:lvl1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266B5-9510-435A-9402-DF3CCC811C6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488111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88464"/>
            <a:ext cx="4277968" cy="1653231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50000"/>
                    <a:lumOff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3895" y="388466"/>
            <a:ext cx="7269157" cy="8327137"/>
          </a:xfrm>
        </p:spPr>
        <p:txBody>
          <a:bodyPr/>
          <a:lstStyle>
            <a:lvl1pPr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38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33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7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161" y="2041698"/>
            <a:ext cx="4277968" cy="6673906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0CA3AA-4C40-483B-AA7A-81CDC9C32DD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3562423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8721" y="6829742"/>
            <a:ext cx="7801928" cy="806290"/>
          </a:xfrm>
          <a:prstGeom prst="rect">
            <a:avLst/>
          </a:prstGeom>
        </p:spPr>
        <p:txBody>
          <a:bodyPr anchor="b"/>
          <a:lstStyle>
            <a:lvl1pPr algn="l">
              <a:defRPr sz="2700" b="1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8721" y="871786"/>
            <a:ext cx="7801928" cy="5854065"/>
          </a:xfrm>
        </p:spPr>
        <p:txBody>
          <a:bodyPr/>
          <a:lstStyle>
            <a:lvl1pPr marL="0" indent="0">
              <a:buNone/>
              <a:defRPr sz="44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3800"/>
            </a:lvl2pPr>
            <a:lvl3pPr marL="1252545" indent="0">
              <a:buNone/>
              <a:defRPr sz="3300"/>
            </a:lvl3pPr>
            <a:lvl4pPr marL="1878818" indent="0">
              <a:buNone/>
              <a:defRPr sz="2700"/>
            </a:lvl4pPr>
            <a:lvl5pPr marL="2505090" indent="0">
              <a:buNone/>
              <a:defRPr sz="2700"/>
            </a:lvl5pPr>
            <a:lvl6pPr marL="3131363" indent="0">
              <a:buNone/>
              <a:defRPr sz="2700"/>
            </a:lvl6pPr>
            <a:lvl7pPr marL="3757635" indent="0">
              <a:buNone/>
              <a:defRPr sz="2700"/>
            </a:lvl7pPr>
            <a:lvl8pPr marL="4383908" indent="0">
              <a:buNone/>
              <a:defRPr sz="2700"/>
            </a:lvl8pPr>
            <a:lvl9pPr marL="5010180" indent="0">
              <a:buNone/>
              <a:defRPr sz="27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8721" y="7636032"/>
            <a:ext cx="7801928" cy="1145065"/>
          </a:xfrm>
        </p:spPr>
        <p:txBody>
          <a:bodyPr/>
          <a:lstStyle>
            <a:lvl1pPr marL="0" indent="0">
              <a:buNone/>
              <a:defRPr sz="1900"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1600"/>
            </a:lvl2pPr>
            <a:lvl3pPr marL="1252545" indent="0">
              <a:buNone/>
              <a:defRPr sz="1400"/>
            </a:lvl3pPr>
            <a:lvl4pPr marL="1878818" indent="0">
              <a:buNone/>
              <a:defRPr sz="1200"/>
            </a:lvl4pPr>
            <a:lvl5pPr marL="2505090" indent="0">
              <a:buNone/>
              <a:defRPr sz="1200"/>
            </a:lvl5pPr>
            <a:lvl6pPr marL="3131363" indent="0">
              <a:buNone/>
              <a:defRPr sz="1200"/>
            </a:lvl6pPr>
            <a:lvl7pPr marL="3757635" indent="0">
              <a:buNone/>
              <a:defRPr sz="1200"/>
            </a:lvl7pPr>
            <a:lvl8pPr marL="4383908" indent="0">
              <a:buNone/>
              <a:defRPr sz="1200"/>
            </a:lvl8pPr>
            <a:lvl9pPr marL="5010180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CC0C7-3AB7-489B-BFFA-B8BBCA6D94D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017642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161" y="306095"/>
            <a:ext cx="11702892" cy="1626129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lang="en-US" sz="3800" kern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Segoe UI Semibold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A22DD-D5D8-4365-A63D-444B15A34C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9791561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t and text, callou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3441" y="1409312"/>
            <a:ext cx="8114005" cy="6088228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>
                <a:solidFill>
                  <a:schemeClr val="tx1">
                    <a:lumMod val="85000"/>
                    <a:lumOff val="1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129E71-ECB8-4806-B1CF-C027CFEDC963}" type="datetime1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433440" y="8022237"/>
            <a:ext cx="8127008" cy="758860"/>
          </a:xfrm>
        </p:spPr>
        <p:txBody>
          <a:bodyPr>
            <a:noAutofit/>
          </a:bodyPr>
          <a:lstStyle>
            <a:lvl1pPr marL="0" indent="0">
              <a:buNone/>
              <a:defRPr sz="2500">
                <a:solidFill>
                  <a:schemeClr val="accent6">
                    <a:lumMod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None/>
              <a:defRPr sz="2500"/>
            </a:lvl2pPr>
            <a:lvl3pPr marL="1252545" indent="0">
              <a:buNone/>
              <a:defRPr sz="2500"/>
            </a:lvl3pPr>
            <a:lvl4pPr marL="1878818" indent="0">
              <a:buNone/>
              <a:defRPr sz="2500"/>
            </a:lvl4pPr>
            <a:lvl5pPr marL="2505090" indent="0">
              <a:buNone/>
              <a:defRPr sz="25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8885529" y="1409312"/>
            <a:ext cx="3792604" cy="1300903"/>
          </a:xfrm>
        </p:spPr>
        <p:txBody>
          <a:bodyPr>
            <a:normAutofit/>
          </a:bodyPr>
          <a:lstStyle>
            <a:lvl1pPr marL="0" indent="0">
              <a:buClr>
                <a:schemeClr val="accent6"/>
              </a:buClr>
              <a:buFont typeface="Arial" pitchFamily="34" charset="0"/>
              <a:buNone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8885529" y="2927033"/>
            <a:ext cx="3792604" cy="5854065"/>
          </a:xfrm>
        </p:spPr>
        <p:txBody>
          <a:bodyPr>
            <a:normAutofit/>
          </a:bodyPr>
          <a:lstStyle>
            <a:lvl1pPr marL="313136" indent="0">
              <a:spcAft>
                <a:spcPts val="411"/>
              </a:spcAft>
              <a:buClr>
                <a:schemeClr val="accent6"/>
              </a:buClr>
              <a:buFont typeface="Arial" pitchFamily="34" charset="0"/>
              <a:buNone/>
              <a:defRPr sz="22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>
              <a:buClr>
                <a:schemeClr val="accent6"/>
              </a:buClr>
              <a:buFont typeface="Arial" pitchFamily="34" charset="0"/>
              <a:buNone/>
              <a:defRPr sz="2200"/>
            </a:lvl2pPr>
            <a:lvl3pPr marL="1252545" indent="0">
              <a:buClr>
                <a:schemeClr val="accent6"/>
              </a:buClr>
              <a:buFont typeface="Arial" pitchFamily="34" charset="0"/>
              <a:buNone/>
              <a:defRPr sz="2200"/>
            </a:lvl3pPr>
            <a:lvl4pPr marL="1878818" indent="0">
              <a:buClr>
                <a:schemeClr val="accent6"/>
              </a:buClr>
              <a:buFont typeface="Arial" pitchFamily="34" charset="0"/>
              <a:buNone/>
              <a:defRPr sz="2200"/>
            </a:lvl4pPr>
            <a:lvl5pPr marL="2505090" indent="0">
              <a:buClr>
                <a:schemeClr val="accent6"/>
              </a:buClr>
              <a:buFont typeface="Arial" pitchFamily="34" charset="0"/>
              <a:buNone/>
              <a:defRPr sz="22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6147605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521" y="216817"/>
            <a:ext cx="11486172" cy="86726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400">
                <a:solidFill>
                  <a:schemeClr val="tx1">
                    <a:lumMod val="50000"/>
                    <a:lumOff val="50000"/>
                  </a:schemeClr>
                </a:solidFill>
                <a:latin typeface="Segoe Light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4DBF2-E27A-4B13-96CA-F1FCA16AA7E0}" type="datetime1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6C25D-E660-4766-A9D8-2DB735710ABD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>
          <a:xfrm>
            <a:off x="758521" y="1409312"/>
            <a:ext cx="11594532" cy="7154968"/>
          </a:xfrm>
        </p:spPr>
        <p:txBody>
          <a:bodyPr>
            <a:normAutofit/>
          </a:bodyPr>
          <a:lstStyle>
            <a:lvl1pPr marL="469704" indent="-469704">
              <a:buClr>
                <a:schemeClr val="accent6"/>
              </a:buClr>
              <a:buFont typeface="Arial" pitchFamily="34" charset="0"/>
              <a:buChar char="•"/>
              <a:defRPr sz="3300"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1017693" indent="-391420">
              <a:buClr>
                <a:schemeClr val="accent6"/>
              </a:buClr>
              <a:buFont typeface="Arial" pitchFamily="34" charset="0"/>
              <a:buChar char="•"/>
              <a:defRPr sz="2700">
                <a:latin typeface="Segoe UI" pitchFamily="34" charset="0"/>
                <a:ea typeface="Segoe UI" pitchFamily="34" charset="0"/>
                <a:cs typeface="Segoe UI" pitchFamily="34" charset="0"/>
              </a:defRPr>
            </a:lvl2pPr>
            <a:lvl3pPr marL="1565681" indent="-313136">
              <a:spcBef>
                <a:spcPts val="822"/>
              </a:spcBef>
              <a:buClr>
                <a:schemeClr val="accent6"/>
              </a:buClr>
              <a:buFont typeface="Arial" pitchFamily="34" charset="0"/>
              <a:buChar char="•"/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3pPr>
            <a:lvl4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4pPr>
            <a:lvl5pPr>
              <a:defRPr sz="2500">
                <a:latin typeface="Segoe UI" pitchFamily="34" charset="0"/>
                <a:ea typeface="Segoe UI" pitchFamily="34" charset="0"/>
                <a:cs typeface="Segoe UI" pitchFamily="34" charset="0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1202230150"/>
      </p:ext>
    </p:extLst>
  </p:cSld>
  <p:clrMapOvr>
    <a:masterClrMapping/>
  </p:clrMapOvr>
  <p:transition spd="slow" advClick="0">
    <p:wipe dir="d"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/>
              <a:t>Make the switch to Excel 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6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3" r:id="rId2"/>
    <p:sldLayoutId id="2147483660" r:id="rId3"/>
    <p:sldLayoutId id="2147483651" r:id="rId4"/>
    <p:sldLayoutId id="2147483658" r:id="rId5"/>
    <p:sldLayoutId id="2147483661" r:id="rId6"/>
    <p:sldLayoutId id="2147483668" r:id="rId7"/>
    <p:sldLayoutId id="2147483662" r:id="rId8"/>
    <p:sldLayoutId id="2147483667" r:id="rId9"/>
    <p:sldLayoutId id="2147483659" r:id="rId10"/>
    <p:sldLayoutId id="2147483664" r:id="rId11"/>
    <p:sldLayoutId id="2147483665" r:id="rId12"/>
    <p:sldLayoutId id="2147483666" r:id="rId13"/>
    <p:sldLayoutId id="2147483652" r:id="rId14"/>
    <p:sldLayoutId id="2147483656" r:id="rId15"/>
    <p:sldLayoutId id="2147483657" r:id="rId16"/>
    <p:sldLayoutId id="214748365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1463" cy="1625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276475"/>
            <a:ext cx="11701463" cy="6438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469704" marR="0" lvl="0" indent="-469704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Click to edit Master text styles</a:t>
            </a:r>
          </a:p>
          <a:p>
            <a:pPr marL="1017693" marR="0" lvl="1" indent="-39142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1565681" marR="0" lvl="2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33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2191954" marR="0" lvl="3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2818227" marR="0" lvl="4" indent="-313136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r>
              <a:rPr kumimoji="0" lang="en-US" sz="27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87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28F74E-77E6-4B09-8894-36113D4DC580}" type="datetimeFigureOut">
              <a:rPr lang="en-US" smtClean="0"/>
              <a:t>11/13/2013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3413" y="9042400"/>
            <a:ext cx="4116387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625" y="9042400"/>
            <a:ext cx="3033713" cy="5207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44FB2E-F914-4DC8-B8F2-95BCFCF33253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7696199"/>
            <a:ext cx="13003213" cy="2060575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7156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marR="0" indent="-469704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marR="0" indent="-391420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marR="0" indent="-313136" algn="l" defTabSz="1252545" rtl="0" eaLnBrk="1" fontAlgn="auto" latinLnBrk="0" hangingPunct="1">
        <a:lnSpc>
          <a:spcPct val="100000"/>
        </a:lnSpc>
        <a:spcBef>
          <a:spcPct val="20000"/>
        </a:spcBef>
        <a:spcAft>
          <a:spcPts val="0"/>
        </a:spcAft>
        <a:buClrTx/>
        <a:buSzTx/>
        <a:buFont typeface="Wingdings" pitchFamily="2" charset="2"/>
        <a:buChar char="§"/>
        <a:tabLst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55" tIns="65028" rIns="130055" bIns="6502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1"/>
            <a:ext cx="11702892" cy="6439021"/>
          </a:xfrm>
          <a:prstGeom prst="rect">
            <a:avLst/>
          </a:prstGeom>
        </p:spPr>
        <p:txBody>
          <a:bodyPr vert="horz" lIns="130055" tIns="65028" rIns="130055" bIns="6502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1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6"/>
            <a:ext cx="4117684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6"/>
            <a:ext cx="3034083" cy="519458"/>
          </a:xfrm>
          <a:prstGeom prst="rect">
            <a:avLst/>
          </a:prstGeom>
        </p:spPr>
        <p:txBody>
          <a:bodyPr vert="horz" lIns="130055" tIns="65028" rIns="130055" bIns="65028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551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551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645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551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707" indent="-487707" algn="l" defTabSz="1300551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698" indent="-406422" algn="l" defTabSz="1300551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689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964" indent="-325138" algn="l" defTabSz="1300551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240" indent="-325138" algn="l" defTabSz="1300551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516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791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7067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7342" indent="-325138" algn="l" defTabSz="1300551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76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551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827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1102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378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653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929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2204" algn="l" defTabSz="1300551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22" tIns="65012" rIns="130022" bIns="6501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4"/>
            <a:ext cx="11702892" cy="6439021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22" tIns="65012" rIns="130022" bIns="65012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23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2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6947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23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587" indent="-487587" algn="l" defTabSz="130023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438" indent="-406323" algn="l" defTabSz="130023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288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404" indent="-325058" algn="l" defTabSz="130023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520" indent="-325058" algn="l" defTabSz="130023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5635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575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5866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5981" indent="-325058" algn="l" defTabSz="130023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1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230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346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462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57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069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0808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0923" algn="l" defTabSz="130023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50161" y="390723"/>
            <a:ext cx="11702892" cy="1626129"/>
          </a:xfrm>
          <a:prstGeom prst="rect">
            <a:avLst/>
          </a:prstGeom>
        </p:spPr>
        <p:txBody>
          <a:bodyPr vert="horz" lIns="130039" tIns="65020" rIns="130039" bIns="650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30039" tIns="65020" rIns="130039" bIns="650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l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5526E0C7-F014-4852-9F61-A65190519EF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ct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69" y="9043087"/>
            <a:ext cx="3034083" cy="519458"/>
          </a:xfrm>
          <a:prstGeom prst="rect">
            <a:avLst/>
          </a:prstGeom>
        </p:spPr>
        <p:txBody>
          <a:bodyPr vert="horz" lIns="130039" tIns="65020" rIns="130039" bIns="65020" rtlCol="0" anchor="ctr"/>
          <a:lstStyle>
            <a:lvl1pPr algn="r">
              <a:defRPr sz="17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300390"/>
            <a:fld id="{DBE57E0A-C3ED-4295-9866-469A1777750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30039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63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1300390" rtl="0" eaLnBrk="1" latinLnBrk="0" hangingPunct="1">
        <a:spcBef>
          <a:spcPct val="0"/>
        </a:spcBef>
        <a:buNone/>
        <a:defRPr sz="6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87647" indent="-487647" algn="l" defTabSz="1300390" rtl="0" eaLnBrk="1" latinLnBrk="0" hangingPunct="1">
        <a:spcBef>
          <a:spcPct val="20000"/>
        </a:spcBef>
        <a:buFont typeface="Arial" pitchFamily="34" charset="0"/>
        <a:buChar char="•"/>
        <a:defRPr sz="4600" kern="1200">
          <a:solidFill>
            <a:schemeClr val="tx1"/>
          </a:solidFill>
          <a:latin typeface="+mn-lt"/>
          <a:ea typeface="+mn-ea"/>
          <a:cs typeface="+mn-cs"/>
        </a:defRPr>
      </a:lvl1pPr>
      <a:lvl2pPr marL="1056568" indent="-406372" algn="l" defTabSz="1300390" rtl="0" eaLnBrk="1" latinLnBrk="0" hangingPunct="1">
        <a:spcBef>
          <a:spcPct val="20000"/>
        </a:spcBef>
        <a:buFont typeface="Arial" pitchFamily="34" charset="0"/>
        <a:buChar char="–"/>
        <a:defRPr sz="4000" kern="1200">
          <a:solidFill>
            <a:schemeClr val="tx1"/>
          </a:solidFill>
          <a:latin typeface="+mn-lt"/>
          <a:ea typeface="+mn-ea"/>
          <a:cs typeface="+mn-cs"/>
        </a:defRPr>
      </a:lvl2pPr>
      <a:lvl3pPr marL="1625488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3pPr>
      <a:lvl4pPr marL="2275684" indent="-325098" algn="l" defTabSz="13003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925880" indent="-325098" algn="l" defTabSz="1300390" rtl="0" eaLnBrk="1" latinLnBrk="0" hangingPunct="1">
        <a:spcBef>
          <a:spcPct val="20000"/>
        </a:spcBef>
        <a:buFont typeface="Arial" pitchFamily="34" charset="0"/>
        <a:buChar char="»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7607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22627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4876466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526661" indent="-325098" algn="l" defTabSz="1300390" rtl="0" eaLnBrk="1" latinLnBrk="0" hangingPunct="1">
        <a:spcBef>
          <a:spcPct val="20000"/>
        </a:spcBef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19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390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586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782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0978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17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369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563" algn="l" defTabSz="130039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6C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-1" y="0"/>
            <a:ext cx="13003213" cy="992187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161" y="2276583"/>
            <a:ext cx="11702892" cy="6439021"/>
          </a:xfrm>
          <a:prstGeom prst="rect">
            <a:avLst/>
          </a:prstGeom>
        </p:spPr>
        <p:txBody>
          <a:bodyPr vert="horz" lIns="125255" tIns="62627" rIns="125255" bIns="62627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0162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EBE3D5E8-F0A0-49CF-96BB-192B0833AAD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11/13/2013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442765" y="9043087"/>
            <a:ext cx="4117684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Make the switch to Excel 2010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318970" y="9043087"/>
            <a:ext cx="3034083" cy="519458"/>
          </a:xfrm>
          <a:prstGeom prst="rect">
            <a:avLst/>
          </a:prstGeom>
        </p:spPr>
        <p:txBody>
          <a:bodyPr vert="horz" lIns="125255" tIns="62627" rIns="125255" bIns="62627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</a:lstStyle>
          <a:p>
            <a:fld id="{D736C25D-E660-4766-A9D8-2DB735710AB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5925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4" r:id="rId1"/>
    <p:sldLayoutId id="2147483755" r:id="rId2"/>
    <p:sldLayoutId id="2147483756" r:id="rId3"/>
    <p:sldLayoutId id="2147483757" r:id="rId4"/>
    <p:sldLayoutId id="2147483758" r:id="rId5"/>
    <p:sldLayoutId id="2147483759" r:id="rId6"/>
    <p:sldLayoutId id="2147483760" r:id="rId7"/>
    <p:sldLayoutId id="2147483761" r:id="rId8"/>
    <p:sldLayoutId id="2147483762" r:id="rId9"/>
    <p:sldLayoutId id="2147483763" r:id="rId10"/>
    <p:sldLayoutId id="2147483764" r:id="rId11"/>
    <p:sldLayoutId id="2147483765" r:id="rId12"/>
    <p:sldLayoutId id="2147483766" r:id="rId13"/>
    <p:sldLayoutId id="2147483767" r:id="rId14"/>
    <p:sldLayoutId id="2147483768" r:id="rId15"/>
    <p:sldLayoutId id="2147483769" r:id="rId16"/>
    <p:sldLayoutId id="2147483770" r:id="rId17"/>
  </p:sldLayoutIdLst>
  <p:transition spd="slow" advClick="0">
    <p:wipe dir="d"/>
  </p:transition>
  <p:timing>
    <p:tnLst>
      <p:par>
        <p:cTn id="1" dur="indefinite" restart="never" nodeType="tmRoot"/>
      </p:par>
    </p:tnLst>
  </p:timing>
  <p:hf sldNum="0" hdr="0" dt="0"/>
  <p:txStyles>
    <p:titleStyle>
      <a:lvl1pPr algn="ctr" defTabSz="1252545" rtl="0" eaLnBrk="1" latinLnBrk="0" hangingPunct="1">
        <a:spcBef>
          <a:spcPct val="0"/>
        </a:spcBef>
        <a:buNone/>
        <a:defRPr sz="6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9704" indent="-469704" algn="l" defTabSz="1252545" rtl="0" eaLnBrk="1" latinLnBrk="0" hangingPunct="1">
        <a:spcBef>
          <a:spcPct val="20000"/>
        </a:spcBef>
        <a:buFont typeface="Wingdings" pitchFamily="2" charset="2"/>
        <a:buChar char="§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17693" indent="-391420" algn="l" defTabSz="1252545" rtl="0" eaLnBrk="1" latinLnBrk="0" hangingPunct="1">
        <a:spcBef>
          <a:spcPct val="20000"/>
        </a:spcBef>
        <a:buFont typeface="Wingdings" pitchFamily="2" charset="2"/>
        <a:buChar char="§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65681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3300" kern="1200">
          <a:solidFill>
            <a:schemeClr val="tx1"/>
          </a:solidFill>
          <a:latin typeface="+mn-lt"/>
          <a:ea typeface="+mn-ea"/>
          <a:cs typeface="+mn-cs"/>
        </a:defRPr>
      </a:lvl3pPr>
      <a:lvl4pPr marL="2191954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818227" indent="-313136" algn="l" defTabSz="1252545" rtl="0" eaLnBrk="1" latinLnBrk="0" hangingPunct="1">
        <a:spcBef>
          <a:spcPct val="20000"/>
        </a:spcBef>
        <a:buFont typeface="Wingdings" pitchFamily="2" charset="2"/>
        <a:buChar char="§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44499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70772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97044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323317" indent="-313136" algn="l" defTabSz="1252545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1pPr>
      <a:lvl2pPr marL="62627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25254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87881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4pPr>
      <a:lvl5pPr marL="250509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5pPr>
      <a:lvl6pPr marL="3131363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6pPr>
      <a:lvl7pPr marL="3757635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7pPr>
      <a:lvl8pPr marL="4383908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8pPr>
      <a:lvl9pPr marL="5010180" algn="l" defTabSz="1252545" rtl="0" eaLnBrk="1" latinLnBrk="0" hangingPunct="1">
        <a:defRPr sz="2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2.xml"/><Relationship Id="rId5" Type="http://schemas.openxmlformats.org/officeDocument/2006/relationships/hyperlink" Target="http://office.microsoft.com/redir/XT103864844.aspx" TargetMode="External"/><Relationship Id="rId4" Type="http://schemas.openxmlformats.org/officeDocument/2006/relationships/hyperlink" Target="http://office.microsoft.com/redir/XT103834044.aspx" TargetMode="External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tags" Target="../tags/tag11.xml"/><Relationship Id="rId18" Type="http://schemas.openxmlformats.org/officeDocument/2006/relationships/tags" Target="../tags/tag16.xml"/><Relationship Id="rId26" Type="http://schemas.openxmlformats.org/officeDocument/2006/relationships/tags" Target="../tags/tag24.xml"/><Relationship Id="rId39" Type="http://schemas.openxmlformats.org/officeDocument/2006/relationships/slide" Target="slide3.xml"/><Relationship Id="rId3" Type="http://schemas.openxmlformats.org/officeDocument/2006/relationships/tags" Target="../tags/tag1.xml"/><Relationship Id="rId21" Type="http://schemas.openxmlformats.org/officeDocument/2006/relationships/tags" Target="../tags/tag19.xml"/><Relationship Id="rId34" Type="http://schemas.openxmlformats.org/officeDocument/2006/relationships/tags" Target="../tags/tag32.xml"/><Relationship Id="rId42" Type="http://schemas.openxmlformats.org/officeDocument/2006/relationships/image" Target="../media/image7.png"/><Relationship Id="rId47" Type="http://schemas.openxmlformats.org/officeDocument/2006/relationships/image" Target="../media/image10.png"/><Relationship Id="rId50" Type="http://schemas.openxmlformats.org/officeDocument/2006/relationships/image" Target="../media/image11.png"/><Relationship Id="rId7" Type="http://schemas.openxmlformats.org/officeDocument/2006/relationships/tags" Target="../tags/tag5.xml"/><Relationship Id="rId12" Type="http://schemas.openxmlformats.org/officeDocument/2006/relationships/tags" Target="../tags/tag10.xml"/><Relationship Id="rId17" Type="http://schemas.openxmlformats.org/officeDocument/2006/relationships/tags" Target="../tags/tag15.xml"/><Relationship Id="rId25" Type="http://schemas.openxmlformats.org/officeDocument/2006/relationships/tags" Target="../tags/tag23.xml"/><Relationship Id="rId33" Type="http://schemas.openxmlformats.org/officeDocument/2006/relationships/tags" Target="../tags/tag31.xml"/><Relationship Id="rId38" Type="http://schemas.openxmlformats.org/officeDocument/2006/relationships/image" Target="../media/image5.png"/><Relationship Id="rId46" Type="http://schemas.openxmlformats.org/officeDocument/2006/relationships/image" Target="../media/image9.png"/><Relationship Id="rId2" Type="http://schemas.openxmlformats.org/officeDocument/2006/relationships/video" Target="../media/media1.mp4"/><Relationship Id="rId16" Type="http://schemas.openxmlformats.org/officeDocument/2006/relationships/tags" Target="../tags/tag14.xml"/><Relationship Id="rId20" Type="http://schemas.openxmlformats.org/officeDocument/2006/relationships/tags" Target="../tags/tag18.xml"/><Relationship Id="rId29" Type="http://schemas.openxmlformats.org/officeDocument/2006/relationships/tags" Target="../tags/tag27.xml"/><Relationship Id="rId41" Type="http://schemas.openxmlformats.org/officeDocument/2006/relationships/slide" Target="slide4.xml"/><Relationship Id="rId1" Type="http://schemas.microsoft.com/office/2007/relationships/media" Target="../media/media1.mp4"/><Relationship Id="rId6" Type="http://schemas.openxmlformats.org/officeDocument/2006/relationships/tags" Target="../tags/tag4.xml"/><Relationship Id="rId11" Type="http://schemas.openxmlformats.org/officeDocument/2006/relationships/tags" Target="../tags/tag9.xml"/><Relationship Id="rId24" Type="http://schemas.openxmlformats.org/officeDocument/2006/relationships/tags" Target="../tags/tag22.xml"/><Relationship Id="rId32" Type="http://schemas.openxmlformats.org/officeDocument/2006/relationships/tags" Target="../tags/tag30.xml"/><Relationship Id="rId37" Type="http://schemas.openxmlformats.org/officeDocument/2006/relationships/slide" Target="slide2.xml"/><Relationship Id="rId40" Type="http://schemas.openxmlformats.org/officeDocument/2006/relationships/image" Target="../media/image6.png"/><Relationship Id="rId45" Type="http://schemas.openxmlformats.org/officeDocument/2006/relationships/slide" Target="slide7.xml"/><Relationship Id="rId5" Type="http://schemas.openxmlformats.org/officeDocument/2006/relationships/tags" Target="../tags/tag3.xml"/><Relationship Id="rId15" Type="http://schemas.openxmlformats.org/officeDocument/2006/relationships/tags" Target="../tags/tag13.xml"/><Relationship Id="rId23" Type="http://schemas.openxmlformats.org/officeDocument/2006/relationships/tags" Target="../tags/tag21.xml"/><Relationship Id="rId28" Type="http://schemas.openxmlformats.org/officeDocument/2006/relationships/tags" Target="../tags/tag26.xml"/><Relationship Id="rId36" Type="http://schemas.openxmlformats.org/officeDocument/2006/relationships/slideLayout" Target="../slideLayouts/slideLayout5.xml"/><Relationship Id="rId49" Type="http://schemas.openxmlformats.org/officeDocument/2006/relationships/slide" Target="slide5.xml"/><Relationship Id="rId10" Type="http://schemas.openxmlformats.org/officeDocument/2006/relationships/tags" Target="../tags/tag8.xml"/><Relationship Id="rId19" Type="http://schemas.openxmlformats.org/officeDocument/2006/relationships/tags" Target="../tags/tag17.xml"/><Relationship Id="rId31" Type="http://schemas.openxmlformats.org/officeDocument/2006/relationships/tags" Target="../tags/tag29.xml"/><Relationship Id="rId44" Type="http://schemas.openxmlformats.org/officeDocument/2006/relationships/image" Target="../media/image8.png"/><Relationship Id="rId52" Type="http://schemas.openxmlformats.org/officeDocument/2006/relationships/image" Target="../media/image13.png"/><Relationship Id="rId4" Type="http://schemas.openxmlformats.org/officeDocument/2006/relationships/tags" Target="../tags/tag2.xml"/><Relationship Id="rId9" Type="http://schemas.openxmlformats.org/officeDocument/2006/relationships/tags" Target="../tags/tag7.xml"/><Relationship Id="rId14" Type="http://schemas.openxmlformats.org/officeDocument/2006/relationships/tags" Target="../tags/tag12.xml"/><Relationship Id="rId22" Type="http://schemas.openxmlformats.org/officeDocument/2006/relationships/tags" Target="../tags/tag20.xml"/><Relationship Id="rId27" Type="http://schemas.openxmlformats.org/officeDocument/2006/relationships/tags" Target="../tags/tag25.xml"/><Relationship Id="rId30" Type="http://schemas.openxmlformats.org/officeDocument/2006/relationships/tags" Target="../tags/tag28.xml"/><Relationship Id="rId35" Type="http://schemas.openxmlformats.org/officeDocument/2006/relationships/tags" Target="../tags/tag33.xml"/><Relationship Id="rId43" Type="http://schemas.openxmlformats.org/officeDocument/2006/relationships/slide" Target="slide6.xml"/><Relationship Id="rId48" Type="http://schemas.microsoft.com/office/2007/relationships/hdphoto" Target="../media/hdphoto1.wdp"/><Relationship Id="rId8" Type="http://schemas.openxmlformats.org/officeDocument/2006/relationships/tags" Target="../tags/tag6.xml"/><Relationship Id="rId51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tags" Target="../tags/tag44.xml"/><Relationship Id="rId18" Type="http://schemas.openxmlformats.org/officeDocument/2006/relationships/tags" Target="../tags/tag49.xml"/><Relationship Id="rId26" Type="http://schemas.openxmlformats.org/officeDocument/2006/relationships/tags" Target="../tags/tag57.xml"/><Relationship Id="rId39" Type="http://schemas.openxmlformats.org/officeDocument/2006/relationships/image" Target="../media/image8.png"/><Relationship Id="rId3" Type="http://schemas.openxmlformats.org/officeDocument/2006/relationships/tags" Target="../tags/tag34.xml"/><Relationship Id="rId21" Type="http://schemas.openxmlformats.org/officeDocument/2006/relationships/tags" Target="../tags/tag52.xml"/><Relationship Id="rId34" Type="http://schemas.openxmlformats.org/officeDocument/2006/relationships/slide" Target="slide3.xml"/><Relationship Id="rId42" Type="http://schemas.openxmlformats.org/officeDocument/2006/relationships/image" Target="../media/image10.png"/><Relationship Id="rId47" Type="http://schemas.openxmlformats.org/officeDocument/2006/relationships/image" Target="../media/image14.png"/><Relationship Id="rId50" Type="http://schemas.openxmlformats.org/officeDocument/2006/relationships/image" Target="../media/image5.png"/><Relationship Id="rId7" Type="http://schemas.openxmlformats.org/officeDocument/2006/relationships/tags" Target="../tags/tag38.xml"/><Relationship Id="rId12" Type="http://schemas.openxmlformats.org/officeDocument/2006/relationships/tags" Target="../tags/tag43.xml"/><Relationship Id="rId17" Type="http://schemas.openxmlformats.org/officeDocument/2006/relationships/tags" Target="../tags/tag48.xml"/><Relationship Id="rId25" Type="http://schemas.openxmlformats.org/officeDocument/2006/relationships/tags" Target="../tags/tag56.xml"/><Relationship Id="rId33" Type="http://schemas.openxmlformats.org/officeDocument/2006/relationships/slideLayout" Target="../slideLayouts/slideLayout5.xml"/><Relationship Id="rId38" Type="http://schemas.openxmlformats.org/officeDocument/2006/relationships/slide" Target="slide6.xml"/><Relationship Id="rId46" Type="http://schemas.openxmlformats.org/officeDocument/2006/relationships/image" Target="../media/image12.png"/><Relationship Id="rId2" Type="http://schemas.openxmlformats.org/officeDocument/2006/relationships/video" Target="../media/media2.mp4"/><Relationship Id="rId16" Type="http://schemas.openxmlformats.org/officeDocument/2006/relationships/tags" Target="../tags/tag47.xml"/><Relationship Id="rId20" Type="http://schemas.openxmlformats.org/officeDocument/2006/relationships/tags" Target="../tags/tag51.xml"/><Relationship Id="rId29" Type="http://schemas.openxmlformats.org/officeDocument/2006/relationships/tags" Target="../tags/tag60.xml"/><Relationship Id="rId41" Type="http://schemas.openxmlformats.org/officeDocument/2006/relationships/image" Target="../media/image9.png"/><Relationship Id="rId1" Type="http://schemas.microsoft.com/office/2007/relationships/media" Target="../media/media2.mp4"/><Relationship Id="rId6" Type="http://schemas.openxmlformats.org/officeDocument/2006/relationships/tags" Target="../tags/tag37.xml"/><Relationship Id="rId11" Type="http://schemas.openxmlformats.org/officeDocument/2006/relationships/tags" Target="../tags/tag42.xml"/><Relationship Id="rId24" Type="http://schemas.openxmlformats.org/officeDocument/2006/relationships/tags" Target="../tags/tag55.xml"/><Relationship Id="rId32" Type="http://schemas.openxmlformats.org/officeDocument/2006/relationships/tags" Target="../tags/tag63.xml"/><Relationship Id="rId37" Type="http://schemas.openxmlformats.org/officeDocument/2006/relationships/image" Target="../media/image7.png"/><Relationship Id="rId40" Type="http://schemas.openxmlformats.org/officeDocument/2006/relationships/slide" Target="slide7.xml"/><Relationship Id="rId45" Type="http://schemas.openxmlformats.org/officeDocument/2006/relationships/image" Target="../media/image11.png"/><Relationship Id="rId5" Type="http://schemas.openxmlformats.org/officeDocument/2006/relationships/tags" Target="../tags/tag36.xml"/><Relationship Id="rId15" Type="http://schemas.openxmlformats.org/officeDocument/2006/relationships/tags" Target="../tags/tag46.xml"/><Relationship Id="rId23" Type="http://schemas.openxmlformats.org/officeDocument/2006/relationships/tags" Target="../tags/tag54.xml"/><Relationship Id="rId28" Type="http://schemas.openxmlformats.org/officeDocument/2006/relationships/tags" Target="../tags/tag59.xml"/><Relationship Id="rId36" Type="http://schemas.openxmlformats.org/officeDocument/2006/relationships/slide" Target="slide4.xml"/><Relationship Id="rId49" Type="http://schemas.openxmlformats.org/officeDocument/2006/relationships/slide" Target="slide2.xml"/><Relationship Id="rId10" Type="http://schemas.openxmlformats.org/officeDocument/2006/relationships/tags" Target="../tags/tag41.xml"/><Relationship Id="rId19" Type="http://schemas.openxmlformats.org/officeDocument/2006/relationships/tags" Target="../tags/tag50.xml"/><Relationship Id="rId31" Type="http://schemas.openxmlformats.org/officeDocument/2006/relationships/tags" Target="../tags/tag62.xml"/><Relationship Id="rId44" Type="http://schemas.openxmlformats.org/officeDocument/2006/relationships/slide" Target="slide5.xml"/><Relationship Id="rId4" Type="http://schemas.openxmlformats.org/officeDocument/2006/relationships/tags" Target="../tags/tag35.xml"/><Relationship Id="rId9" Type="http://schemas.openxmlformats.org/officeDocument/2006/relationships/tags" Target="../tags/tag40.xml"/><Relationship Id="rId14" Type="http://schemas.openxmlformats.org/officeDocument/2006/relationships/tags" Target="../tags/tag45.xml"/><Relationship Id="rId22" Type="http://schemas.openxmlformats.org/officeDocument/2006/relationships/tags" Target="../tags/tag53.xml"/><Relationship Id="rId27" Type="http://schemas.openxmlformats.org/officeDocument/2006/relationships/tags" Target="../tags/tag58.xml"/><Relationship Id="rId30" Type="http://schemas.openxmlformats.org/officeDocument/2006/relationships/tags" Target="../tags/tag61.xml"/><Relationship Id="rId35" Type="http://schemas.openxmlformats.org/officeDocument/2006/relationships/image" Target="../media/image6.png"/><Relationship Id="rId43" Type="http://schemas.microsoft.com/office/2007/relationships/hdphoto" Target="../media/hdphoto1.wdp"/><Relationship Id="rId48" Type="http://schemas.openxmlformats.org/officeDocument/2006/relationships/image" Target="../media/image15.png"/><Relationship Id="rId8" Type="http://schemas.openxmlformats.org/officeDocument/2006/relationships/tags" Target="../tags/tag39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tags" Target="../tags/tag74.xml"/><Relationship Id="rId18" Type="http://schemas.openxmlformats.org/officeDocument/2006/relationships/tags" Target="../tags/tag79.xml"/><Relationship Id="rId26" Type="http://schemas.openxmlformats.org/officeDocument/2006/relationships/tags" Target="../tags/tag87.xml"/><Relationship Id="rId39" Type="http://schemas.openxmlformats.org/officeDocument/2006/relationships/image" Target="../media/image6.png"/><Relationship Id="rId3" Type="http://schemas.openxmlformats.org/officeDocument/2006/relationships/tags" Target="../tags/tag64.xml"/><Relationship Id="rId21" Type="http://schemas.openxmlformats.org/officeDocument/2006/relationships/tags" Target="../tags/tag82.xml"/><Relationship Id="rId34" Type="http://schemas.openxmlformats.org/officeDocument/2006/relationships/tags" Target="../tags/tag95.xml"/><Relationship Id="rId42" Type="http://schemas.openxmlformats.org/officeDocument/2006/relationships/slide" Target="slide6.xml"/><Relationship Id="rId47" Type="http://schemas.microsoft.com/office/2007/relationships/hdphoto" Target="../media/hdphoto1.wdp"/><Relationship Id="rId50" Type="http://schemas.openxmlformats.org/officeDocument/2006/relationships/image" Target="../media/image12.png"/><Relationship Id="rId7" Type="http://schemas.openxmlformats.org/officeDocument/2006/relationships/tags" Target="../tags/tag68.xml"/><Relationship Id="rId12" Type="http://schemas.openxmlformats.org/officeDocument/2006/relationships/tags" Target="../tags/tag73.xml"/><Relationship Id="rId17" Type="http://schemas.openxmlformats.org/officeDocument/2006/relationships/tags" Target="../tags/tag78.xml"/><Relationship Id="rId25" Type="http://schemas.openxmlformats.org/officeDocument/2006/relationships/tags" Target="../tags/tag86.xml"/><Relationship Id="rId33" Type="http://schemas.openxmlformats.org/officeDocument/2006/relationships/tags" Target="../tags/tag94.xml"/><Relationship Id="rId38" Type="http://schemas.openxmlformats.org/officeDocument/2006/relationships/slide" Target="slide3.xml"/><Relationship Id="rId46" Type="http://schemas.openxmlformats.org/officeDocument/2006/relationships/image" Target="../media/image10.png"/><Relationship Id="rId2" Type="http://schemas.openxmlformats.org/officeDocument/2006/relationships/video" Target="../media/media3.mp4"/><Relationship Id="rId16" Type="http://schemas.openxmlformats.org/officeDocument/2006/relationships/tags" Target="../tags/tag77.xml"/><Relationship Id="rId20" Type="http://schemas.openxmlformats.org/officeDocument/2006/relationships/tags" Target="../tags/tag81.xml"/><Relationship Id="rId29" Type="http://schemas.openxmlformats.org/officeDocument/2006/relationships/tags" Target="../tags/tag90.xml"/><Relationship Id="rId41" Type="http://schemas.openxmlformats.org/officeDocument/2006/relationships/image" Target="../media/image7.png"/><Relationship Id="rId54" Type="http://schemas.openxmlformats.org/officeDocument/2006/relationships/image" Target="../media/image5.png"/><Relationship Id="rId1" Type="http://schemas.microsoft.com/office/2007/relationships/media" Target="../media/media3.mp4"/><Relationship Id="rId6" Type="http://schemas.openxmlformats.org/officeDocument/2006/relationships/tags" Target="../tags/tag67.xml"/><Relationship Id="rId11" Type="http://schemas.openxmlformats.org/officeDocument/2006/relationships/tags" Target="../tags/tag72.xml"/><Relationship Id="rId24" Type="http://schemas.openxmlformats.org/officeDocument/2006/relationships/tags" Target="../tags/tag85.xml"/><Relationship Id="rId32" Type="http://schemas.openxmlformats.org/officeDocument/2006/relationships/tags" Target="../tags/tag93.xml"/><Relationship Id="rId37" Type="http://schemas.openxmlformats.org/officeDocument/2006/relationships/slideLayout" Target="../slideLayouts/slideLayout5.xml"/><Relationship Id="rId40" Type="http://schemas.openxmlformats.org/officeDocument/2006/relationships/slide" Target="slide4.xml"/><Relationship Id="rId45" Type="http://schemas.openxmlformats.org/officeDocument/2006/relationships/image" Target="../media/image9.png"/><Relationship Id="rId53" Type="http://schemas.openxmlformats.org/officeDocument/2006/relationships/slide" Target="slide2.xml"/><Relationship Id="rId5" Type="http://schemas.openxmlformats.org/officeDocument/2006/relationships/tags" Target="../tags/tag66.xml"/><Relationship Id="rId15" Type="http://schemas.openxmlformats.org/officeDocument/2006/relationships/tags" Target="../tags/tag76.xml"/><Relationship Id="rId23" Type="http://schemas.openxmlformats.org/officeDocument/2006/relationships/tags" Target="../tags/tag84.xml"/><Relationship Id="rId28" Type="http://schemas.openxmlformats.org/officeDocument/2006/relationships/tags" Target="../tags/tag89.xml"/><Relationship Id="rId36" Type="http://schemas.openxmlformats.org/officeDocument/2006/relationships/tags" Target="../tags/tag97.xml"/><Relationship Id="rId49" Type="http://schemas.openxmlformats.org/officeDocument/2006/relationships/image" Target="../media/image11.png"/><Relationship Id="rId10" Type="http://schemas.openxmlformats.org/officeDocument/2006/relationships/tags" Target="../tags/tag71.xml"/><Relationship Id="rId19" Type="http://schemas.openxmlformats.org/officeDocument/2006/relationships/tags" Target="../tags/tag80.xml"/><Relationship Id="rId31" Type="http://schemas.openxmlformats.org/officeDocument/2006/relationships/tags" Target="../tags/tag92.xml"/><Relationship Id="rId44" Type="http://schemas.openxmlformats.org/officeDocument/2006/relationships/slide" Target="slide7.xml"/><Relationship Id="rId52" Type="http://schemas.openxmlformats.org/officeDocument/2006/relationships/image" Target="../media/image15.png"/><Relationship Id="rId4" Type="http://schemas.openxmlformats.org/officeDocument/2006/relationships/tags" Target="../tags/tag65.xml"/><Relationship Id="rId9" Type="http://schemas.openxmlformats.org/officeDocument/2006/relationships/tags" Target="../tags/tag70.xml"/><Relationship Id="rId14" Type="http://schemas.openxmlformats.org/officeDocument/2006/relationships/tags" Target="../tags/tag75.xml"/><Relationship Id="rId22" Type="http://schemas.openxmlformats.org/officeDocument/2006/relationships/tags" Target="../tags/tag83.xml"/><Relationship Id="rId27" Type="http://schemas.openxmlformats.org/officeDocument/2006/relationships/tags" Target="../tags/tag88.xml"/><Relationship Id="rId30" Type="http://schemas.openxmlformats.org/officeDocument/2006/relationships/tags" Target="../tags/tag91.xml"/><Relationship Id="rId35" Type="http://schemas.openxmlformats.org/officeDocument/2006/relationships/tags" Target="../tags/tag96.xml"/><Relationship Id="rId43" Type="http://schemas.openxmlformats.org/officeDocument/2006/relationships/image" Target="../media/image8.png"/><Relationship Id="rId48" Type="http://schemas.openxmlformats.org/officeDocument/2006/relationships/slide" Target="slide5.xml"/><Relationship Id="rId8" Type="http://schemas.openxmlformats.org/officeDocument/2006/relationships/tags" Target="../tags/tag69.xml"/><Relationship Id="rId51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1.png"/><Relationship Id="rId18" Type="http://schemas.openxmlformats.org/officeDocument/2006/relationships/hyperlink" Target="http://office.microsoft.com/redir/HA102748964.aspx" TargetMode="External"/><Relationship Id="rId3" Type="http://schemas.openxmlformats.org/officeDocument/2006/relationships/image" Target="../media/image2.png"/><Relationship Id="rId21" Type="http://schemas.openxmlformats.org/officeDocument/2006/relationships/hyperlink" Target="http://o15.officeredir.microsoft.com/r/rlidMoreCourses?clid=1033" TargetMode="External"/><Relationship Id="rId7" Type="http://schemas.openxmlformats.org/officeDocument/2006/relationships/image" Target="../media/image7.png"/><Relationship Id="rId12" Type="http://schemas.openxmlformats.org/officeDocument/2006/relationships/slide" Target="slide5.xml"/><Relationship Id="rId17" Type="http://schemas.openxmlformats.org/officeDocument/2006/relationships/image" Target="../media/image5.png"/><Relationship Id="rId2" Type="http://schemas.openxmlformats.org/officeDocument/2006/relationships/slide" Target="slide4.xml"/><Relationship Id="rId16" Type="http://schemas.openxmlformats.org/officeDocument/2006/relationships/slide" Target="slide2.xml"/><Relationship Id="rId20" Type="http://schemas.openxmlformats.org/officeDocument/2006/relationships/hyperlink" Target="http://office.microsoft.com/redir/HA102749402.aspx" TargetMode="Externa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6.png"/><Relationship Id="rId11" Type="http://schemas.openxmlformats.org/officeDocument/2006/relationships/image" Target="../media/image9.png"/><Relationship Id="rId5" Type="http://schemas.openxmlformats.org/officeDocument/2006/relationships/slide" Target="slide3.xml"/><Relationship Id="rId15" Type="http://schemas.openxmlformats.org/officeDocument/2006/relationships/image" Target="../media/image12.png"/><Relationship Id="rId10" Type="http://schemas.openxmlformats.org/officeDocument/2006/relationships/slide" Target="slide7.xml"/><Relationship Id="rId19" Type="http://schemas.openxmlformats.org/officeDocument/2006/relationships/hyperlink" Target="http://office.microsoft.com/redir/HA102749461.aspx" TargetMode="External"/><Relationship Id="rId4" Type="http://schemas.openxmlformats.org/officeDocument/2006/relationships/image" Target="../media/image15.png"/><Relationship Id="rId9" Type="http://schemas.openxmlformats.org/officeDocument/2006/relationships/image" Target="../media/image8.png"/><Relationship Id="rId14" Type="http://schemas.openxmlformats.org/officeDocument/2006/relationships/image" Target="../media/image1.png"/><Relationship Id="rId22" Type="http://schemas.openxmlformats.org/officeDocument/2006/relationships/hyperlink" Target="http://office.microsoft.com/redir/XT103462909.aspx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slide" Target="slide4.xml"/><Relationship Id="rId18" Type="http://schemas.openxmlformats.org/officeDocument/2006/relationships/image" Target="../media/image9.png"/><Relationship Id="rId3" Type="http://schemas.openxmlformats.org/officeDocument/2006/relationships/slide" Target="slide2.xml"/><Relationship Id="rId21" Type="http://schemas.openxmlformats.org/officeDocument/2006/relationships/image" Target="../media/image1.png"/><Relationship Id="rId7" Type="http://schemas.microsoft.com/office/2007/relationships/hdphoto" Target="../media/hdphoto2.wdp"/><Relationship Id="rId12" Type="http://schemas.openxmlformats.org/officeDocument/2006/relationships/image" Target="../media/image6.png"/><Relationship Id="rId17" Type="http://schemas.openxmlformats.org/officeDocument/2006/relationships/slide" Target="slide7.xml"/><Relationship Id="rId2" Type="http://schemas.openxmlformats.org/officeDocument/2006/relationships/hyperlink" Target="http://o15.officeredir.microsoft.com/r/rlidMoreCourses?clid=1033" TargetMode="External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17.png"/><Relationship Id="rId11" Type="http://schemas.openxmlformats.org/officeDocument/2006/relationships/slide" Target="slide3.xml"/><Relationship Id="rId5" Type="http://schemas.openxmlformats.org/officeDocument/2006/relationships/image" Target="../media/image15.png"/><Relationship Id="rId15" Type="http://schemas.openxmlformats.org/officeDocument/2006/relationships/slide" Target="slide6.xml"/><Relationship Id="rId23" Type="http://schemas.openxmlformats.org/officeDocument/2006/relationships/image" Target="../media/image5.png"/><Relationship Id="rId10" Type="http://schemas.openxmlformats.org/officeDocument/2006/relationships/hyperlink" Target="http://office.microsoft.com/en-us/outlook-help/feedback-RZ101809884.aspx?section=10" TargetMode="External"/><Relationship Id="rId19" Type="http://schemas.openxmlformats.org/officeDocument/2006/relationships/slide" Target="slide5.xml"/><Relationship Id="rId4" Type="http://schemas.openxmlformats.org/officeDocument/2006/relationships/image" Target="../media/image2.png"/><Relationship Id="rId9" Type="http://schemas.openxmlformats.org/officeDocument/2006/relationships/hyperlink" Target="http://office.microsoft.com/redir/RZ104151618.aspx?section=2" TargetMode="External"/><Relationship Id="rId14" Type="http://schemas.openxmlformats.org/officeDocument/2006/relationships/image" Target="../media/image7.png"/><Relationship Id="rId2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slide" Target="slide5.xml"/><Relationship Id="rId18" Type="http://schemas.openxmlformats.org/officeDocument/2006/relationships/hyperlink" Target="http://office.microsoft.com/redir/XT103834044.aspx" TargetMode="External"/><Relationship Id="rId3" Type="http://schemas.openxmlformats.org/officeDocument/2006/relationships/image" Target="../media/image2.png"/><Relationship Id="rId21" Type="http://schemas.openxmlformats.org/officeDocument/2006/relationships/image" Target="../media/image5.png"/><Relationship Id="rId7" Type="http://schemas.openxmlformats.org/officeDocument/2006/relationships/slide" Target="slide4.xml"/><Relationship Id="rId12" Type="http://schemas.openxmlformats.org/officeDocument/2006/relationships/image" Target="../media/image9.png"/><Relationship Id="rId17" Type="http://schemas.openxmlformats.org/officeDocument/2006/relationships/hyperlink" Target="http://office.microsoft.com/redir/XT101907941.aspx" TargetMode="External"/><Relationship Id="rId2" Type="http://schemas.openxmlformats.org/officeDocument/2006/relationships/slide" Target="slide2.xml"/><Relationship Id="rId16" Type="http://schemas.openxmlformats.org/officeDocument/2006/relationships/image" Target="../media/image19.png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6.png"/><Relationship Id="rId11" Type="http://schemas.openxmlformats.org/officeDocument/2006/relationships/slide" Target="slide7.xml"/><Relationship Id="rId5" Type="http://schemas.openxmlformats.org/officeDocument/2006/relationships/slide" Target="slide3.xml"/><Relationship Id="rId15" Type="http://schemas.openxmlformats.org/officeDocument/2006/relationships/image" Target="../media/image1.png"/><Relationship Id="rId10" Type="http://schemas.openxmlformats.org/officeDocument/2006/relationships/image" Target="../media/image8.png"/><Relationship Id="rId19" Type="http://schemas.openxmlformats.org/officeDocument/2006/relationships/hyperlink" Target="http://office.microsoft.com/redir/XT103864844.aspx" TargetMode="External"/><Relationship Id="rId4" Type="http://schemas.openxmlformats.org/officeDocument/2006/relationships/image" Target="../media/image15.png"/><Relationship Id="rId9" Type="http://schemas.openxmlformats.org/officeDocument/2006/relationships/slide" Target="slide6.xml"/><Relationship Id="rId1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1015206" y="487209"/>
            <a:ext cx="777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Send automatic replies when you’re out of the office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24" y="7316787"/>
            <a:ext cx="12993624" cy="1371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prstClr val="white"/>
                </a:solidFill>
              </a:rPr>
              <a:t>j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357115" y="3221037"/>
            <a:ext cx="12287042" cy="685800"/>
          </a:xfrm>
          <a:prstGeom prst="rect">
            <a:avLst/>
          </a:prstGeom>
          <a:noFill/>
        </p:spPr>
        <p:txBody>
          <a:bodyPr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  <a:defRPr/>
            </a:pP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then press F5 or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Slide Show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&gt;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From Beginning 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start the course.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15" y="1906587"/>
            <a:ext cx="120911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In the message bar, click </a:t>
            </a:r>
            <a:r>
              <a:rPr lang="en-US" sz="3200" b="1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</a:t>
            </a:r>
            <a:r>
              <a:rPr lang="en-US" sz="3200" dirty="0" smtClean="0">
                <a:solidFill>
                  <a:prstClr val="black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</a:t>
            </a:r>
            <a:endParaRPr lang="en-US" sz="3200" dirty="0">
              <a:solidFill>
                <a:prstClr val="black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913" y="2724190"/>
            <a:ext cx="5952381" cy="32381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5606" y="4040187"/>
            <a:ext cx="9982200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If the videos in this course don’t play, you may need to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4"/>
              </a:rPr>
              <a:t>download QuickTime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 or just 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  <a:hlinkClick r:id="rId5"/>
              </a:rPr>
              <a:t>switch to PowerPoint 2013</a:t>
            </a:r>
            <a:r>
              <a:rPr lang="en-US" sz="3200" dirty="0" smtClean="0">
                <a:solidFill>
                  <a:prstClr val="black"/>
                </a:solidFill>
                <a:latin typeface="Segoe UI Light" panose="020B0502040204020203" pitchFamily="34" charset="0"/>
              </a:rPr>
              <a:t>.</a:t>
            </a:r>
            <a:endParaRPr lang="en-US" sz="3200" dirty="0">
              <a:solidFill>
                <a:prstClr val="black"/>
              </a:solidFill>
              <a:latin typeface="Segoe UI Light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195396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Media Placeholder 74">
            <a:hlinkClick r:id="rId37" action="ppaction://hlinksldjump"/>
          </p:cNvPr>
          <p:cNvPicPr>
            <a:picLocks noGrp="1" noChangeAspect="1"/>
          </p:cNvPicPr>
          <p:nvPr>
            <p:ph type="media" sz="quarter" idx="10"/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</p:spPr>
      </p:pic>
      <p:pic>
        <p:nvPicPr>
          <p:cNvPr id="42" name="Media Placeholder 41">
            <a:hlinkClick r:id="rId39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1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3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5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1/3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760781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Send automatic replies when you’re out of the office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7">
              <a:extLst>
                <a:ext uri="{BEBA8EAE-BF5A-486C-A8C5-ECC9F3942E4B}">
                  <a14:imgProps xmlns:a14="http://schemas.microsoft.com/office/drawing/2010/main">
                    <a14:imgLayer r:embed="rId48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sp>
        <p:nvSpPr>
          <p:cNvPr id="31" name="Text Placeholder 6"/>
          <p:cNvSpPr txBox="1">
            <a:spLocks/>
          </p:cNvSpPr>
          <p:nvPr/>
        </p:nvSpPr>
        <p:spPr>
          <a:xfrm>
            <a:off x="2542658" y="9220768"/>
            <a:ext cx="1169238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Send auto 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replies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Stay </a:t>
            </a:r>
            <a:r>
              <a:rPr lang="en-US" dirty="0" smtClean="0"/>
              <a:t>organized</a:t>
            </a:r>
            <a:endParaRPr lang="en-US" dirty="0"/>
          </a:p>
        </p:txBody>
      </p:sp>
      <p:sp>
        <p:nvSpPr>
          <p:cNvPr id="33" name="Text Placeholder 6"/>
          <p:cNvSpPr txBox="1">
            <a:spLocks/>
          </p:cNvSpPr>
          <p:nvPr/>
        </p:nvSpPr>
        <p:spPr>
          <a:xfrm>
            <a:off x="5266957" y="9220768"/>
            <a:ext cx="1237793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ithout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Exchange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3:38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3:09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3:39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pic>
        <p:nvPicPr>
          <p:cNvPr id="46" name="Media Placeholder 45">
            <a:hlinkClick r:id="rId49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automaticreplies_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utomaticreplies_100:00:00.0" time="33"/>
                    <p14:bmk name="automaticreplies_100:00:07.8" time="7800"/>
                    <p14:bmk name="automaticreplies_100:00:07.9" time="7900"/>
                    <p14:bmk name="automaticreplies_100:00:13.6" time="13667"/>
                    <p14:bmk name="automaticreplies_100:00:13.7" time="13767"/>
                    <p14:bmk name="automaticreplies_100:00:19.7" time="19767"/>
                    <p14:bmk name="automaticreplies_100:00:19.8" time="19867"/>
                    <p14:bmk name="automaticreplies_100:00:26.0" time="26033"/>
                    <p14:bmk name="automaticreplies_100:00:26.1" time="26133"/>
                    <p14:bmk name="automaticreplies_100:00:30.2" time="30200"/>
                    <p14:bmk name="automaticreplies_100:00:30.3" time="30300"/>
                    <p14:bmk name="automaticreplies_100:00:34.5" time="34533"/>
                    <p14:bmk name="automaticreplies_100:00:34.6" time="34633"/>
                    <p14:bmk name="automaticreplies_100:00:42.7" time="42767"/>
                    <p14:bmk name="automaticreplies_100:00:42.8" time="42867"/>
                    <p14:bmk name="automaticreplies_100:00:45.6" time="45667"/>
                    <p14:bmk name="automaticreplies_100:00:45.7" time="45767"/>
                    <p14:bmk name="automaticreplies_100:00:52.5" time="52500"/>
                    <p14:bmk name="automaticreplies_100:00:52.6" time="52600"/>
                    <p14:bmk name="automaticreplies_100:00:56.6" time="56633"/>
                    <p14:bmk name="automaticreplies_100:00:56.7" time="56733"/>
                    <p14:bmk name="automaticreplies_100:01:02.5" time="62567"/>
                    <p14:bmk name="automaticreplies_100:01:02.6" time="62667"/>
                    <p14:bmk name="automaticreplies_100:01:12.6" time="72633"/>
                    <p14:bmk name="automaticreplies_100:01:12.7" time="72733"/>
                    <p14:bmk name="automaticreplies_100:01:18.3" time="78333"/>
                    <p14:bmk name="automaticreplies_100:01:18.4" time="78433"/>
                    <p14:bmk name="automaticreplies_100:01:24.0" time="84067"/>
                    <p14:bmk name="automaticreplies_100:01:24.1" time="84167"/>
                    <p14:bmk name="automaticreplies_100:01:28.2" time="88200"/>
                    <p14:bmk name="automaticreplies_100:01:28.3" time="88300"/>
                    <p14:bmk name="automaticreplies_100:01:32.9" time="92933"/>
                    <p14:bmk name="automaticreplies_100:01:33.0" time="93033"/>
                    <p14:bmk name="automaticreplies_100:01:40.8" time="100833"/>
                    <p14:bmk name="automaticreplies_100:01:40.9" time="100933"/>
                    <p14:bmk name="automaticreplies_100:01:50.6" time="110633"/>
                    <p14:bmk name="automaticreplies_100:01:50.7" time="110733"/>
                    <p14:bmk name="automaticreplies_100:01:54.9" time="114933"/>
                    <p14:bmk name="automaticreplies_100:01:55.0" time="115033"/>
                    <p14:bmk name="automaticreplies_100:01:59.6" time="119600"/>
                    <p14:bmk name="automaticreplies_100:01:59.7" time="119700"/>
                    <p14:bmk name="automaticreplies_100:02:06.1" time="126100"/>
                    <p14:bmk name="automaticreplies_100:02:06.2" time="126200"/>
                    <p14:bmk name="automaticreplies_100:02:12.6" time="132633"/>
                    <p14:bmk name="automaticreplies_100:02:12.7" time="132733"/>
                    <p14:bmk name="automaticreplies_100:02:19.3" time="139333"/>
                    <p14:bmk name="automaticreplies_100:02:19.4" time="139433"/>
                    <p14:bmk name="automaticreplies_100:02:23.0" time="143033"/>
                    <p14:bmk name="automaticreplies_100:02:23.1" time="143133"/>
                    <p14:bmk name="automaticreplies_100:02:27.0" time="147067"/>
                    <p14:bmk name="automaticreplies_100:02:27.1" time="147167"/>
                    <p14:bmk name="automaticreplies_100:02:32.6" time="152667"/>
                    <p14:bmk name="automaticreplies_100:02:32.7" time="152767"/>
                    <p14:bmk name="automaticreplies_100:02:42.0" time="162067"/>
                    <p14:bmk name="automaticreplies_100:02:42.1" time="162167"/>
                    <p14:bmk name="automaticreplies_100:02:45.5" time="165500"/>
                    <p14:bmk name="automaticreplies_100:02:45.6" time="165600"/>
                    <p14:bmk name="automaticreplies_100:02:49.9" time="169967"/>
                    <p14:bmk name="automaticreplies_100:02:50.0" time="170067"/>
                    <p14:bmk name="automaticreplies_100:02:58.6" time="178633"/>
                    <p14:bmk name="automaticreplies_100:02:58.7" time="178733"/>
                    <p14:bmk name="automaticreplies_100:03:01.1" time="181167"/>
                    <p14:bmk name="automaticreplies_100:03:01.2" time="181267"/>
                    <p14:bmk name="automaticreplies_100:03:06.9" time="186900"/>
                  </p14:bmkLst>
                </p14:media>
              </p:ext>
            </p:extLst>
          </p:nvPr>
        </p:nvPicPr>
        <p:blipFill>
          <a:blip r:embed="rId52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sp>
        <p:nvSpPr>
          <p:cNvPr id="40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automaticreplies_1Automaticrepliesin00:00:00.0-00:00:07.8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Automatic replies in Outlook 2013 are a handy way to let people know when you’re out of the office.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automaticreplies_1Tosetup00:00:07.9-00:00:13.6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set up Automatic Replies, click File, and then click Automatic Replies.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automaticreplies_1Somepeoplecan00:00:13.7-00:00:19.7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Some people can hit a roadblock with this step because the Automatic Replies button isn’t there!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automaticreplies_1Thismeansyou00:00:19.8-00:00:26.0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means you don’t have a Microsoft Exchange account, which Outlook needs to send Automatic Replies.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utomaticreplies_1Talktoyour00:00:26.1-00:00:30.2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Talk to your system administrator about setting up an account.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automaticreplies_1Ifyourcompany00:00:30.3-00:00:34.5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your company doesn’t use Exchange, you can still use Automatic Replies,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automaticreplies_1butyouneed00:00:34.6-00:00:42.7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but you need to go through a few extra steps to set them up. Skip ahead to the third video in this course to see how.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automaticreplies_1Meanwhile,let’sforge00:00:42.8-00:00:45.6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Meanwhile, let’s forge ahead…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automaticreplies_1Tosetup00:00:45.7-00:00:52.5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set up Automatic Replies, click File, and then click Automatic Replies.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utomaticreplies_1ClickSendAutomatic00:00:52.6-00:00:56.6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Send Automatic Replies.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automaticreplies_1Addtheout-of-office00:00:56.7-00:01:02.5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Add the out-of-office message here. You can format the text however you want.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utomaticreplies_1I’lljustmake00:01:02.6-00:01:12.6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I’ll just make the dates bold to make sure my coworkers notice them.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5" name="automaticreplies_1Youcanclick00:01:12.7-00:01:18.3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click OK now, and Outlook will start sending this message to anyone in your company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3" name="automaticreplies_1whosendsyou00:01:18.4-00:01:24.0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who sends you an email until you tell it to stop.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automaticreplies_1Youcanalso00:01:24.1-00:01:28.2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also set automatic replies to only go out while you’re away,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automaticreplies_1soyoudon’t00:01:28.3-00:01:32.9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you don’t have to manually shut them off when you get back.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automaticreplies_1Backinthe00:01:33.0-00:01:40.8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Back in the Automatic Replies dialog box, I select Only send during this time range.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automaticreplies_1ThenIpick00:01:40.9-00:01:50.6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I pick the date and time I’m leaving the office and when I’m going to be back.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automaticreplies_1Bydefault,Outlook00:01:50.7-00:01:54.9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By default, Outlook sends automatic replies to people in your “organization,”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automaticreplies_1whichusuallymeans00:01:55.0-00:01:59.6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which usually means people in your company or work group.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automaticreplies_1Butyoucan00:01:59.7-00:02:06.1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can expand that circle to include anyone anywhere who sends you an email while you’re away.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automaticreplies_1IntheAutomatic00:02:06.2-00:02:12.6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Automatic Replies dialog box, click the Outside My Organization tab,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automaticreplies_1andthenselect00:02:12.7-00:02:19.3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select Auto-reply to people outside my organization.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automaticreplies_1Youcanformat00:02:19.4-00:02:23.0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format this reply the same way you did the other reply.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automaticreplies_1Oryoucan00:02:23.1-00:02:27.0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Or you can have completely different messages for the two groups.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automaticreplies_1Forexample,I00:02:27.1-00:02:32.6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I don’t want to give my coworkers’ names to my clients for this particular project,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automaticreplies_1soIzap00:02:32.7-00:02:42.0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 zap that text and replace it with something more appropriate.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automaticreplies_1Ifyoucome00:02:42.1-00:02:45.5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come back early, you can turn off automatic replies,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automaticreplies_1evenifyou00:02:45.6-00:02:49.9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even if you set them to run automatically while you were away.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automaticreplies_1ClickFile,then00:02:50.0-00:02:58.6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File, then click Turn Off—It’s right beside the Automatic Replies button.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1" name="automaticreplies_1Sothat’show00:02:58.7-00:03:01.1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that’s how you set up Automatic Replies.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2" name="automaticreplies_1Inthenext00:03:01.2-00:03:06.9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next video, we’ll look at how to use rules to keep your inbox organized while you’re away.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130925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963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0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07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0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07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13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13.6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1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13.7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1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19.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19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19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26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26.0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2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26.1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3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30.2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3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30.3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3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34.5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3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34.6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4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42.7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4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42.8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45.6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4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45.7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5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52.5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5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52.6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5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56.6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0:5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0:56.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0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02.5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0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02.6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1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12.6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1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12.7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18.3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18.4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2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4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24.0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24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24.1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28.2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2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28.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3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32.9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3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33.0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4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40.8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4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40.9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5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50.6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5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50.7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5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54.9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5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55.0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59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59.6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1:59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1:59.7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06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06.1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06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06.2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1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12.6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1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12.7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1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19.3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1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19.4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2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23.0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2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23.1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27.0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2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27.1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32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32.6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3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32.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4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42.0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4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42.1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4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45.5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45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45.6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49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49.9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5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50.0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5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58.6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2:5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2:58.7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3:0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3:01.1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3:0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3:01.2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100:03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100:03:06.9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5" grpId="0" animBg="1"/>
          <p:bldP spid="35" grpId="1" animBg="1"/>
          <p:bldP spid="43" grpId="0" animBg="1"/>
          <p:bldP spid="43" grpId="1" animBg="1"/>
          <p:bldP spid="44" grpId="0" animBg="1"/>
          <p:bldP spid="44" grpId="1" animBg="1"/>
          <p:bldP spid="45" grpId="0" animBg="1"/>
          <p:bldP spid="45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89636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34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36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38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0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2/3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731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Send automatic replies when you’re out of the office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2">
              <a:extLst>
                <a:ext uri="{BEBA8EAE-BF5A-486C-A8C5-ECC9F3942E4B}">
                  <a14:imgProps xmlns:a14="http://schemas.microsoft.com/office/drawing/2010/main">
                    <a14:imgLayer r:embed="rId43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44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automaticreplies_2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utomaticreplies_200:00:00.0" time="33"/>
                    <p14:bmk name="automaticreplies_200:00:06.8" time="6800"/>
                    <p14:bmk name="automaticreplies_200:00:06.9" time="6900"/>
                    <p14:bmk name="automaticreplies_200:00:13.0" time="13067"/>
                    <p14:bmk name="automaticreplies_200:00:13.1" time="13167"/>
                    <p14:bmk name="automaticreplies_200:00:17.1" time="17133"/>
                    <p14:bmk name="automaticreplies_200:00:17.2" time="17233"/>
                    <p14:bmk name="automaticreplies_200:00:21.9" time="21933"/>
                    <p14:bmk name="automaticreplies_200:00:22.0" time="22033"/>
                    <p14:bmk name="automaticreplies_200:00:29.4" time="29433"/>
                    <p14:bmk name="automaticreplies_200:00:29.5" time="29533"/>
                    <p14:bmk name="automaticreplies_200:00:38.0" time="38000"/>
                    <p14:bmk name="automaticreplies_200:00:38.1" time="38100"/>
                    <p14:bmk name="automaticreplies_200:00:40.5" time="40500"/>
                    <p14:bmk name="automaticreplies_200:00:40.6" time="40600"/>
                    <p14:bmk name="automaticreplies_200:00:46.7" time="46733"/>
                    <p14:bmk name="automaticreplies_200:00:46.8" time="46833"/>
                    <p14:bmk name="automaticreplies_200:00:50.2" time="50200"/>
                    <p14:bmk name="automaticreplies_200:00:50.3" time="50300"/>
                    <p14:bmk name="automaticreplies_200:00:54.6" time="54600"/>
                    <p14:bmk name="automaticreplies_200:00:54.7" time="54700"/>
                    <p14:bmk name="automaticreplies_200:01:09.2" time="69233"/>
                    <p14:bmk name="automaticreplies_200:01:09.3" time="69333"/>
                    <p14:bmk name="automaticreplies_200:01:20.0" time="80000"/>
                    <p14:bmk name="automaticreplies_200:01:20.1" time="80100"/>
                    <p14:bmk name="automaticreplies_200:01:26.8" time="86833"/>
                    <p14:bmk name="automaticreplies_200:01:26.9" time="86933"/>
                    <p14:bmk name="automaticreplies_200:01:34.8" time="94833"/>
                    <p14:bmk name="automaticreplies_200:01:34.9" time="94933"/>
                    <p14:bmk name="automaticreplies_200:01:38.8" time="98800"/>
                    <p14:bmk name="automaticreplies_200:01:38.9" time="98900"/>
                    <p14:bmk name="automaticreplies_200:01:43.7" time="103733"/>
                    <p14:bmk name="automaticreplies_200:01:43.8" time="103833"/>
                    <p14:bmk name="automaticreplies_200:01:49.4" time="109467"/>
                    <p14:bmk name="automaticreplies_200:01:49.5" time="109567"/>
                    <p14:bmk name="automaticreplies_200:01:53.9" time="113900"/>
                    <p14:bmk name="automaticreplies_200:01:54.0" time="114000"/>
                    <p14:bmk name="automaticreplies_200:02:13.0" time="133000"/>
                    <p14:bmk name="automaticreplies_200:02:13.1" time="133100"/>
                    <p14:bmk name="automaticreplies_200:02:26.9" time="146967"/>
                    <p14:bmk name="automaticreplies_200:02:27.0" time="147067"/>
                    <p14:bmk name="automaticreplies_200:02:35.8" time="155833"/>
                    <p14:bmk name="automaticreplies_200:02:35.9" time="155933"/>
                    <p14:bmk name="automaticreplies_200:02:41.0" time="161067"/>
                    <p14:bmk name="automaticreplies_200:02:41.1" time="161167"/>
                    <p14:bmk name="automaticreplies_200:02:47.0" time="167033"/>
                    <p14:bmk name="automaticreplies_200:02:47.1" time="167133"/>
                    <p14:bmk name="automaticreplies_200:02:51.4" time="171400"/>
                    <p14:bmk name="automaticreplies_200:02:51.5" time="171500"/>
                    <p14:bmk name="automaticreplies_200:03:01.6" time="181633"/>
                    <p14:bmk name="automaticreplies_200:03:01.7" time="181733"/>
                    <p14:bmk name="automaticreplies_200:03:11.1" time="191167"/>
                    <p14:bmk name="automaticreplies_200:03:11.2" time="191267"/>
                    <p14:bmk name="automaticreplies_200:03:22.7" time="202733"/>
                    <p14:bmk name="automaticreplies_200:03:22.8" time="202833"/>
                    <p14:bmk name="automaticreplies_200:03:31.0" time="211033"/>
                    <p14:bmk name="automaticreplies_200:03:31.1" time="211133"/>
                    <p14:bmk name="automaticreplies_200:03:37.7" time="217733"/>
                  </p14:bmkLst>
                </p14:media>
              </p:ext>
            </p:extLst>
          </p:nvPr>
        </p:nvPicPr>
        <p:blipFill>
          <a:blip r:embed="rId47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3" name="Picture 4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automaticreplies_2Inthisvideo,00:00:00.0-00:00:06.8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this video, I’ll show you how to use rules to help keep your inbox organized while you’re away.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automaticreplies_2Aruleis00:00:06.9-00:00:13.0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 rule is an action Outlook takes on incoming messages based on instructions you provide.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automaticreplies_2You’llneedan00:00:13.1-00:00:17.1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You’ll need an Exchange account to work with rules for automatic replies.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automaticreplies_2Talktoyour00:00:17.2-00:00:21.9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Talk to your system administrator if you don’t have one.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utomaticreplies_2Tocreatea00:00:22.0-00:00:29.4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To create a rule for an out-of-office message, click File, and then click Automatic Replies.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automaticreplies_2ClicktheRules00:00:29.5-00:00:38.0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Click the Rules button and then click Add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automaticreplies_2NowI’mready00:00:38.1-00:00:40.5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I’m ready to set up my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automaticreplies_2MyteammateDave00:00:40.6-00:00:46.7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My teammate Dave and I have been talking a lot about the materials we’re going to use for our latest project.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automaticreplies_2IknowI’ll00:00:46.8-00:00:50.2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know I’ll want to get quickly caught up on this topic when I return,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utomaticreplies_2soI’llhave00:00:50.3-00:00:54.6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I’ll have Outlook put these messages in a separate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automaticreplies_2I'lltakeany00:00:54.7-00:01:09.2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I'll take any message from Dave with the words “carbon fiber” in the subject line or the message body,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utomaticreplies_2selecttheMove00:01:09.3-00:01:20.0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select the Move To checkbox, click Folder, and then pick the folder I created for that project.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automaticreplies_2ThenIclick00:01:20.1-00:01:26.8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I click OK to close all the open dialog boxes.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automaticreplies_2NowwhenI00:01:26.9-00:01:34.8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Now when I turn on Automatic Replies, Dave’s emails automatically go into that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automaticreplies_2Next,let’sbuild00:01:34.9-00:01:38.8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let’s build a more complex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automaticreplies_2I’vebeenworking00:01:38.9-00:01:43.7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I’ve been working with Colin on a different project, which will finish up while I’m away.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automaticreplies_2Iwantto00:01:43.8-00:01:49.4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to make sure that my teammate Lisa knows about any last-minute issues that come 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automaticreplies_2Backtothe00:01:49.5-00:01:53.9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Back to the dialog box.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automaticreplies_2Formessagesfrom00:01:54.0-00:02:13.0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messages from Colin with the word “fabrikam” in the subject line, I click Forward, and add Lisa’s address.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automaticreplies_2ThenIclick00:02:13.1-00:02:26.9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I click Copy to, then Folder, and place a copy of each message in my Work folder.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automaticreplies_2Inotherwords,00:02:27.0-00:02:35.8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other words, any messages from Colin about this project will go to Lisa while I’m gone and I’ll have a copy.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automaticreplies_2Keepinmind00:02:35.9-00:02:41.0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Keep in mind that these rules and any rules we set up from the Automatic Replies dialog box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automaticreplies_2*only*workwhen00:02:41.1-00:02:47.0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*only* work when automatic replies are running.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automaticreplies_2Youcanchange00:02:47.1-00:02:51.4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can change the rules you’ve created, even while they’re running.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automaticreplies_2Justgoback00:02:51.5-00:03:01.6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Just go back to the dialog box, click Rules, and you’ll see the options.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automaticreplies_2Ifyouwant00:03:01.7-00:03:11.1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to stop using a rule but keep it to use again later, just clear the checkbox for that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automaticreplies_2Ifyouneed00:03:11.2-00:03:22.7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need to change a rule, click Edit Rule, make the changes, and click OK.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automaticreplies_2Finally,toget00:03:22.8-00:03:31.0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Finally, to get rid of a rule entirely, click Delete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automaticreplies_2Inthenext00:03:31.1-00:03:37.7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In the next video, we’ll see how to set up automatic replies even if you don’t have a Microsoft Exchange account.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pic>
        <p:nvPicPr>
          <p:cNvPr id="67" name="Media Placeholder 74">
            <a:hlinkClick r:id="rId49" action="ppaction://hlinksldjump"/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0" name="Rectangle 39">
            <a:hlinkClick r:id="rId49" action="ppaction://hlinksldjump"/>
          </p:cNvPr>
          <p:cNvSpPr/>
          <p:nvPr/>
        </p:nvSpPr>
        <p:spPr>
          <a:xfrm>
            <a:off x="2505212" y="847981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Stay </a:t>
            </a:r>
            <a:r>
              <a:rPr lang="en-US" dirty="0" smtClean="0"/>
              <a:t>organized</a:t>
            </a:r>
            <a:endParaRPr lang="en-US" dirty="0"/>
          </a:p>
        </p:txBody>
      </p:sp>
      <p:sp>
        <p:nvSpPr>
          <p:cNvPr id="71" name="TextBox 7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3:38</a:t>
            </a:r>
          </a:p>
        </p:txBody>
      </p:sp>
      <p:sp>
        <p:nvSpPr>
          <p:cNvPr id="72" name="TextBox 71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3:09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3:39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2542658" y="9220768"/>
            <a:ext cx="1169238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Send auto 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replies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5266957" y="9220768"/>
            <a:ext cx="1237793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ithout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Exchange</a:t>
            </a:r>
          </a:p>
        </p:txBody>
      </p:sp>
    </p:spTree>
    <p:extLst>
      <p:ext uri="{BB962C8B-B14F-4D97-AF65-F5344CB8AC3E}">
        <p14:creationId xmlns:p14="http://schemas.microsoft.com/office/powerpoint/2010/main" val="2744050666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986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0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06.8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0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06.9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13.0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13.1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1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17.1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1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17.2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2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21.9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22.0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2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29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2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29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38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38.0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3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38.1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40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40.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40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40.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4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46.7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4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46.8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5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50.2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50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50.3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5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54.6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0:54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0:54.7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0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09.2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09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09.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2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20.0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20.1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26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26.8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26.9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34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34.8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34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34.9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38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38.8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38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38.9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43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43.7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43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43.8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4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49.4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4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49.5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53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53.9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1:54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1:54.0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2:13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2:13.0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2:1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2:13.1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2:26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2:26.9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2:2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2:27.0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2:35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2:35.8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2:35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2:35.9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2:4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2:41.0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2:4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2:41.1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2:47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2:47.0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2:47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2:47.1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2:51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2:51.4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2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2:51.5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3:0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3:01.6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3:0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3:01.7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3:1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3:11.1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3:11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3:11.2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3:22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3:22.7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3:2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3:22.8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3:31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3:31.0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3:31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3:31.1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200:03:37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200:03:37.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9869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dia Placeholder 3"/>
          <p:cNvSpPr>
            <a:spLocks noGrp="1"/>
          </p:cNvSpPr>
          <p:nvPr>
            <p:ph type="media" sz="quarter" idx="10"/>
          </p:nvPr>
        </p:nvSpPr>
        <p:spPr/>
      </p:sp>
      <p:pic>
        <p:nvPicPr>
          <p:cNvPr id="42" name="Media Placeholder 41">
            <a:hlinkClick r:id="rId38" action="ppaction://hlinksldjump"/>
          </p:cNvPr>
          <p:cNvPicPr>
            <a:picLocks noGrp="1"/>
          </p:cNvPicPr>
          <p:nvPr>
            <p:ph type="media" sz="quarter" idx="11"/>
          </p:nvPr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79" y="8495914"/>
            <a:ext cx="1115568" cy="630936"/>
          </a:xfrm>
        </p:spPr>
      </p:pic>
      <p:pic>
        <p:nvPicPr>
          <p:cNvPr id="41" name="Media Placeholder 40">
            <a:hlinkClick r:id="rId40" action="ppaction://hlinksldjump"/>
          </p:cNvPr>
          <p:cNvPicPr>
            <a:picLocks noGrp="1"/>
          </p:cNvPicPr>
          <p:nvPr>
            <p:ph type="media" sz="quarter" idx="12"/>
          </p:nvPr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29" y="8495914"/>
            <a:ext cx="1115568" cy="630936"/>
          </a:xfrm>
        </p:spPr>
      </p:pic>
      <p:pic>
        <p:nvPicPr>
          <p:cNvPr id="39" name="Media Placeholder 38">
            <a:hlinkClick r:id="rId42" action="ppaction://hlinksldjump"/>
          </p:cNvPr>
          <p:cNvPicPr>
            <a:picLocks noGrp="1"/>
          </p:cNvPicPr>
          <p:nvPr>
            <p:ph type="media" sz="quarter" idx="15"/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10"/>
            <a:ext cx="1115568" cy="630936"/>
          </a:xfrm>
        </p:spPr>
      </p:pic>
      <p:pic>
        <p:nvPicPr>
          <p:cNvPr id="38" name="Media Placeholder 37">
            <a:hlinkClick r:id="rId44" action="ppaction://hlinksldjump"/>
          </p:cNvPr>
          <p:cNvPicPr>
            <a:picLocks noGrp="1"/>
          </p:cNvPicPr>
          <p:nvPr>
            <p:ph type="media" sz="quarter" idx="16"/>
          </p:nvPr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4"/>
            <a:ext cx="1115568" cy="630936"/>
          </a:xfrm>
        </p:spPr>
      </p:pic>
      <p:sp>
        <p:nvSpPr>
          <p:cNvPr id="9" name="TextBox 8"/>
          <p:cNvSpPr txBox="1"/>
          <p:nvPr/>
        </p:nvSpPr>
        <p:spPr>
          <a:xfrm>
            <a:off x="8940006" y="7750052"/>
            <a:ext cx="1128048" cy="357310"/>
          </a:xfrm>
          <a:prstGeom prst="rect">
            <a:avLst/>
          </a:prstGeom>
          <a:noFill/>
        </p:spPr>
        <p:txBody>
          <a:bodyPr wrap="square" lIns="125255" tIns="62627" rIns="125255" bIns="62627" rtlCol="0">
            <a:spAutoFit/>
          </a:bodyPr>
          <a:lstStyle/>
          <a:p>
            <a:pPr algn="r"/>
            <a:r>
              <a:rPr lang="en-US" sz="1500" dirty="0" smtClean="0">
                <a:solidFill>
                  <a:schemeClr val="bg1"/>
                </a:solidFill>
                <a:latin typeface="Segoe Light" pitchFamily="34" charset="0"/>
              </a:rPr>
              <a:t>3/3 videos</a:t>
            </a:r>
            <a:endParaRPr lang="en-US" sz="1500" dirty="0">
              <a:solidFill>
                <a:schemeClr val="bg1"/>
              </a:solidFill>
              <a:latin typeface="Segoe Ligh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09"/>
            <a:ext cx="73152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 smtClean="0">
                <a:solidFill>
                  <a:prstClr val="white"/>
                </a:solidFill>
                <a:latin typeface="Segoe UI Light" pitchFamily="34" charset="0"/>
              </a:rPr>
              <a:t>Send automatic replies when you’re out of the office</a:t>
            </a:r>
            <a:endParaRPr lang="en-US" sz="22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ClosedCaptions"/>
          <p:cNvGrpSpPr/>
          <p:nvPr/>
        </p:nvGrpSpPr>
        <p:grpSpPr>
          <a:xfrm>
            <a:off x="8677656" y="611144"/>
            <a:ext cx="1449747" cy="304843"/>
            <a:chOff x="8787606" y="611187"/>
            <a:chExt cx="1449747" cy="304843"/>
          </a:xfrm>
        </p:grpSpPr>
        <p:sp>
          <p:nvSpPr>
            <p:cNvPr id="12" name="TextBox 11"/>
            <p:cNvSpPr txBox="1"/>
            <p:nvPr/>
          </p:nvSpPr>
          <p:spPr>
            <a:xfrm>
              <a:off x="8787606" y="618148"/>
              <a:ext cx="1386511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u="sng" dirty="0" smtClean="0">
                  <a:solidFill>
                    <a:schemeClr val="bg1"/>
                  </a:solidFill>
                  <a:latin typeface="Segoe UI Light" pitchFamily="34" charset="0"/>
                </a:rPr>
                <a:t>Closed captions</a:t>
              </a:r>
              <a:endParaRPr lang="en-US" sz="1200" u="sng" dirty="0">
                <a:solidFill>
                  <a:schemeClr val="bg1"/>
                </a:solidFill>
                <a:latin typeface="Segoe UI Light" pitchFamily="34" charset="0"/>
              </a:endParaRPr>
            </a:p>
          </p:txBody>
        </p:sp>
        <p:pic>
          <p:nvPicPr>
            <p:cNvPr id="13" name="Picture 12" descr="Screen Clipping"/>
            <p:cNvPicPr>
              <a:picLocks noChangeAspect="1"/>
            </p:cNvPicPr>
            <p:nvPr/>
          </p:nvPicPr>
          <p:blipFill>
            <a:blip r:embed="rId46">
              <a:extLst>
                <a:ext uri="{BEBA8EAE-BF5A-486C-A8C5-ECC9F3942E4B}">
                  <a14:imgProps xmlns:a14="http://schemas.microsoft.com/office/drawing/2010/main">
                    <a14:imgLayer r:embed="rId47">
                      <a14:imgEffect>
                        <a14:sharpenSoften amount="100000"/>
                      </a14:imgEffect>
                      <a14:imgEffect>
                        <a14:brightnessContrast contrast="3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34943" y="611187"/>
              <a:ext cx="302410" cy="304843"/>
            </a:xfrm>
            <a:prstGeom prst="rect">
              <a:avLst/>
            </a:prstGeom>
          </p:spPr>
        </p:pic>
      </p:grpSp>
      <p:sp>
        <p:nvSpPr>
          <p:cNvPr id="23" name="Rectangle 22"/>
          <p:cNvSpPr/>
          <p:nvPr/>
        </p:nvSpPr>
        <p:spPr>
          <a:xfrm>
            <a:off x="10079037" y="7818120"/>
            <a:ext cx="1225296" cy="201168"/>
          </a:xfrm>
          <a:prstGeom prst="rect">
            <a:avLst/>
          </a:prstGeom>
          <a:solidFill>
            <a:srgbClr val="9090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10082847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10498296" y="7818120"/>
            <a:ext cx="411480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10910887" y="7818120"/>
            <a:ext cx="396081" cy="201168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5255" tIns="62627" rIns="125255" bIns="62627" rtlCol="0" anchor="ctr"/>
          <a:lstStyle/>
          <a:p>
            <a:pPr algn="ctr"/>
            <a:endParaRPr lang="en-US"/>
          </a:p>
        </p:txBody>
      </p:sp>
      <p:sp>
        <p:nvSpPr>
          <p:cNvPr id="2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2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2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46" name="Media Placeholder 45">
            <a:hlinkClick r:id="rId48" action="ppaction://hlinksldjump"/>
          </p:cNvPr>
          <p:cNvPicPr>
            <a:picLocks noGrp="1"/>
          </p:cNvPicPr>
          <p:nvPr>
            <p:ph type="media" sz="quarter" idx="13"/>
          </p:nvPr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10"/>
            <a:ext cx="1115568" cy="630936"/>
          </a:xfrm>
        </p:spPr>
      </p:pic>
      <p:pic>
        <p:nvPicPr>
          <p:cNvPr id="47" name="Picture 46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sp useBgFill="1">
        <p:nvSpPr>
          <p:cNvPr id="50" name="CCShade"/>
          <p:cNvSpPr/>
          <p:nvPr/>
        </p:nvSpPr>
        <p:spPr>
          <a:xfrm>
            <a:off x="459769" y="7598127"/>
            <a:ext cx="12070080" cy="91440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pic>
        <p:nvPicPr>
          <p:cNvPr id="2" name="automaticreplies_3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>
                  <p14:bmkLst>
                    <p14:bmk name="automaticreplies_300:00:00.0" time="33"/>
                    <p14:bmk name="automaticreplies_300:00:05.1" time="5100"/>
                    <p14:bmk name="automaticreplies_300:00:05.2" time="5200"/>
                    <p14:bmk name="automaticreplies_300:00:09.1" time="9133"/>
                    <p14:bmk name="automaticreplies_300:00:09.2" time="9233"/>
                    <p14:bmk name="automaticreplies_300:00:11.7" time="11733"/>
                    <p14:bmk name="automaticreplies_300:00:11.8" time="11833"/>
                    <p14:bmk name="automaticreplies_300:00:18.3" time="18333"/>
                    <p14:bmk name="automaticreplies_300:00:18.4" time="18433"/>
                    <p14:bmk name="automaticreplies_300:00:22.4" time="22467"/>
                    <p14:bmk name="automaticreplies_300:00:22.5" time="22567"/>
                    <p14:bmk name="automaticreplies_300:00:35.3" time="35367"/>
                    <p14:bmk name="automaticreplies_300:00:35.4" time="35467"/>
                    <p14:bmk name="automaticreplies_300:00:44.5" time="44533"/>
                    <p14:bmk name="automaticreplies_300:00:44.6" time="44633"/>
                    <p14:bmk name="automaticreplies_300:00:48.1" time="48133"/>
                    <p14:bmk name="automaticreplies_300:00:48.2" time="48233"/>
                    <p14:bmk name="automaticreplies_300:00:51.5" time="51533"/>
                    <p14:bmk name="automaticreplies_300:00:51.6" time="51633"/>
                    <p14:bmk name="automaticreplies_300:00:55.2" time="55200"/>
                    <p14:bmk name="automaticreplies_300:00:55.3" time="55300"/>
                    <p14:bmk name="automaticreplies_300:01:07.2" time="67267"/>
                    <p14:bmk name="automaticreplies_300:01:07.3" time="67367"/>
                    <p14:bmk name="automaticreplies_300:01:12.8" time="72867"/>
                    <p14:bmk name="automaticreplies_300:01:12.9" time="72967"/>
                    <p14:bmk name="automaticreplies_300:01:21.9" time="81900"/>
                    <p14:bmk name="automaticreplies_300:01:22.0" time="82000"/>
                    <p14:bmk name="automaticreplies_300:01:28.1" time="88100"/>
                    <p14:bmk name="automaticreplies_300:01:28.2" time="88200"/>
                    <p14:bmk name="automaticreplies_300:01:32.2" time="92200"/>
                    <p14:bmk name="automaticreplies_300:01:32.3" time="92300"/>
                    <p14:bmk name="automaticreplies_300:01:38.2" time="98233"/>
                    <p14:bmk name="automaticreplies_300:01:38.3" time="98333"/>
                    <p14:bmk name="automaticreplies_300:01:44.2" time="104233"/>
                    <p14:bmk name="automaticreplies_300:01:44.3" time="104333"/>
                    <p14:bmk name="automaticreplies_300:01:52.0" time="112000"/>
                    <p14:bmk name="automaticreplies_300:01:52.1" time="112100"/>
                    <p14:bmk name="automaticreplies_300:01:59.4" time="119433"/>
                    <p14:bmk name="automaticreplies_300:01:59.5" time="119533"/>
                    <p14:bmk name="automaticreplies_300:02:15.0" time="135000"/>
                    <p14:bmk name="automaticreplies_300:02:15.1" time="135100"/>
                    <p14:bmk name="automaticreplies_300:02:20.1" time="140133"/>
                    <p14:bmk name="automaticreplies_300:02:20.2" time="140233"/>
                    <p14:bmk name="automaticreplies_300:02:28.4" time="148400"/>
                    <p14:bmk name="automaticreplies_300:02:28.5" time="148500"/>
                    <p14:bmk name="automaticreplies_300:02:31.8" time="151800"/>
                    <p14:bmk name="automaticreplies_300:02:31.9" time="151900"/>
                    <p14:bmk name="automaticreplies_300:02:35.4" time="155400"/>
                    <p14:bmk name="automaticreplies_300:02:35.5" time="155500"/>
                    <p14:bmk name="automaticreplies_300:02:43.1" time="163167"/>
                    <p14:bmk name="automaticreplies_300:02:43.2" time="163267"/>
                    <p14:bmk name="automaticreplies_300:02:48.6" time="168600"/>
                    <p14:bmk name="automaticreplies_300:02:48.7" time="168700"/>
                    <p14:bmk name="automaticreplies_300:02:56.4" time="176467"/>
                    <p14:bmk name="automaticreplies_300:02:56.5" time="176567"/>
                    <p14:bmk name="automaticreplies_300:03:10.8" time="190867"/>
                    <p14:bmk name="automaticreplies_300:03:10.9" time="190967"/>
                    <p14:bmk name="automaticreplies_300:03:16.6" time="196667"/>
                    <p14:bmk name="automaticreplies_300:03:16.7" time="196767"/>
                    <p14:bmk name="automaticreplies_300:03:21.9" time="201900"/>
                    <p14:bmk name="automaticreplies_300:03:22.0" time="202000"/>
                    <p14:bmk name="automaticreplies_300:03:27.8" time="207867"/>
                    <p14:bmk name="automaticreplies_300:03:27.9" time="207967"/>
                    <p14:bmk name="automaticreplies_300:03:30.7" time="210700"/>
                    <p14:bmk name="automaticreplies_300:03:30.8" time="210800"/>
                    <p14:bmk name="automaticreplies_300:03:35.7" time="215767"/>
                  </p14:bmkLst>
                </p14:media>
              </p:ext>
            </p:extLst>
          </p:nvPr>
        </p:nvPicPr>
        <p:blipFill>
          <a:blip r:embed="rId51"/>
          <a:stretch>
            <a:fillRect/>
          </a:stretch>
        </p:blipFill>
        <p:spPr>
          <a:xfrm>
            <a:off x="1235075" y="1042988"/>
            <a:ext cx="10515600" cy="5915025"/>
          </a:xfrm>
        </p:spPr>
      </p:pic>
      <p:pic>
        <p:nvPicPr>
          <p:cNvPr id="40" name="Picture 39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2"/>
            <a:ext cx="361950" cy="371475"/>
          </a:xfrm>
          <a:prstGeom prst="rect">
            <a:avLst/>
          </a:prstGeom>
        </p:spPr>
      </p:pic>
      <p:sp>
        <p:nvSpPr>
          <p:cNvPr id="43" name="Rectangle 42">
            <a:hlinkClick r:id="rId38" action="ppaction://hlinksldjump"/>
          </p:cNvPr>
          <p:cNvSpPr/>
          <p:nvPr/>
        </p:nvSpPr>
        <p:spPr>
          <a:xfrm>
            <a:off x="3874923" y="8482214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sp>
        <p:nvSpPr>
          <p:cNvPr id="6" name="automaticreplies_3Ifyoudon’t00:00:00.0-00:00:05.1"/>
          <p:cNvSpPr txBox="1"/>
          <p:nvPr>
            <p:custDataLst>
              <p:tags r:id="rId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don’t have an Exchange account, you can still use Automatic Replies,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" name="automaticreplies_3butyouneed00:00:05.2-00:00:09.1"/>
          <p:cNvSpPr txBox="1"/>
          <p:nvPr>
            <p:custDataLst>
              <p:tags r:id="rId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you need to go through a few extra steps to set them up.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8" name="automaticreplies_3Youstartby00:00:09.2-00:00:11.7"/>
          <p:cNvSpPr txBox="1"/>
          <p:nvPr>
            <p:custDataLst>
              <p:tags r:id="rId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start by creating an email template,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5" name="automaticreplies_3thenyoucreate00:00:11.8-00:00:18.3"/>
          <p:cNvSpPr txBox="1"/>
          <p:nvPr>
            <p:custDataLst>
              <p:tags r:id="rId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 you create a rule that sends the template to people who send you mail while you’re away.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6" name="automaticreplies_3Creatingthemessage00:00:18.4-00:00:22.4"/>
          <p:cNvSpPr txBox="1"/>
          <p:nvPr>
            <p:custDataLst>
              <p:tags r:id="rId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Creating the message template is a mostly painless process.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7" name="automaticreplies_3Justopena00:00:22.5-00:00:35.3"/>
          <p:cNvSpPr txBox="1"/>
          <p:nvPr>
            <p:custDataLst>
              <p:tags r:id="rId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Just open a new email, add the out-of-office message, and save it as a template.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8" name="automaticreplies_3Makesureto00:00:35.4-00:00:44.5"/>
          <p:cNvSpPr txBox="1"/>
          <p:nvPr>
            <p:custDataLst>
              <p:tags r:id="rId1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Make sure to pick Outlook Template from the Save As Type list when you save the message.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19" name="automaticreplies_3Next,setup00:00:44.6-00:00:48.1"/>
          <p:cNvSpPr txBox="1"/>
          <p:nvPr>
            <p:custDataLst>
              <p:tags r:id="rId1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Next, set up a rule to send that message while you’re out.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0" name="automaticreplies_3Thisisa00:00:48.2-00:00:51.5"/>
          <p:cNvSpPr txBox="1"/>
          <p:nvPr>
            <p:custDataLst>
              <p:tags r:id="rId1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is a little different than the rules I described in the last video,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1" name="automaticreplies_3sincewe’renot00:00:51.6-00:00:55.2"/>
          <p:cNvSpPr txBox="1"/>
          <p:nvPr>
            <p:custDataLst>
              <p:tags r:id="rId1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since we’re not working with an Exchange account.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22" name="automaticreplies_3I’malreadyon00:00:55.3-00:01:07.2"/>
          <p:cNvSpPr txBox="1"/>
          <p:nvPr>
            <p:custDataLst>
              <p:tags r:id="rId1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I’m already on the Home tab, so I click Rules and then pick Manage Rules and Alerts from the list.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0" name="automaticreplies_3Iwanta00:01:07.3-00:01:12.8"/>
          <p:cNvSpPr txBox="1"/>
          <p:nvPr>
            <p:custDataLst>
              <p:tags r:id="rId1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want a new rule, so I click that button to start the Rules Wizard.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1" name="automaticreplies_3Inthesection00:01:12.9-00:01:21.9"/>
          <p:cNvSpPr txBox="1"/>
          <p:nvPr>
            <p:custDataLst>
              <p:tags r:id="rId1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section called Start from a blank rule, I click Apply rules on messages I receive,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3" name="automaticreplies_3andthenI00:01:22.0-00:01:28.1"/>
          <p:cNvSpPr txBox="1"/>
          <p:nvPr>
            <p:custDataLst>
              <p:tags r:id="rId1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and then I can move on to the next page of the wizard.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37" name="automaticreplies_3Inthetop00:01:28.2-00:01:32.2"/>
          <p:cNvSpPr txBox="1"/>
          <p:nvPr>
            <p:custDataLst>
              <p:tags r:id="rId1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top box, you can pick options for when to use the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4" name="automaticreplies_3Forexample,you00:01:32.3-00:01:38.2"/>
          <p:cNvSpPr txBox="1"/>
          <p:nvPr>
            <p:custDataLst>
              <p:tags r:id="rId1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For example, you might only want to respond to messages marked with high importance.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5" name="automaticreplies_3Ifyouwant00:01:38.3-00:01:44.2"/>
          <p:cNvSpPr txBox="1"/>
          <p:nvPr>
            <p:custDataLst>
              <p:tags r:id="rId20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If you want the responses to go to everyone who sends an email, you don’t need to check any of these boxes.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8" name="automaticreplies_3JustclickNext00:01:44.3-00:01:52.0"/>
          <p:cNvSpPr txBox="1"/>
          <p:nvPr>
            <p:custDataLst>
              <p:tags r:id="rId21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Just click Next to go to the next page of the wizard.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49" name="automaticreplies_3Then,inthe00:01:52.1-00:01:59.4"/>
          <p:cNvSpPr txBox="1"/>
          <p:nvPr>
            <p:custDataLst>
              <p:tags r:id="rId2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Then, in the top box, I select Reply using a specific template.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7" name="automaticreplies_3Inthebottom00:01:59.5-00:02:15.0"/>
          <p:cNvSpPr txBox="1"/>
          <p:nvPr>
            <p:custDataLst>
              <p:tags r:id="rId2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the bottom box, I click the underlined link, which sends me off to find the template I created earlier.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8" name="automaticreplies_3OnceI’mdone00:02:15.1-00:02:20.1"/>
          <p:cNvSpPr txBox="1"/>
          <p:nvPr>
            <p:custDataLst>
              <p:tags r:id="rId2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Once I’m done with that, I can move on to the next page.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59" name="automaticreplies_3Ihaveall00:02:20.2-00:02:28.4"/>
          <p:cNvSpPr txBox="1"/>
          <p:nvPr>
            <p:custDataLst>
              <p:tags r:id="rId2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 have all the information I need, so I’ll click Next and then Finish to close the wizard.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0" name="automaticreplies_3Thistypeof00:02:28.5-00:02:31.8"/>
          <p:cNvSpPr txBox="1"/>
          <p:nvPr>
            <p:custDataLst>
              <p:tags r:id="rId2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This type of rule only runs while Outlook is running.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1" name="automaticreplies_3Sowhileyou’re00:02:31.9-00:02:35.4"/>
          <p:cNvSpPr txBox="1"/>
          <p:nvPr>
            <p:custDataLst>
              <p:tags r:id="rId27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while you’re away, don’t forget to leave your computer on,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2" name="automaticreplies_3setitso00:02:35.5-00:02:43.1"/>
          <p:cNvSpPr txBox="1"/>
          <p:nvPr>
            <p:custDataLst>
              <p:tags r:id="rId28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set it so it won’t go to sleep, and leave Outlook running!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3" name="automaticreplies_3Onelasttip:00:02:43.2-00:02:48.6"/>
          <p:cNvSpPr txBox="1"/>
          <p:nvPr>
            <p:custDataLst>
              <p:tags r:id="rId29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One last tip: This type of reply won’t shut off automatically when you get back.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4" name="automaticreplies_3Youmightwant00:02:48.7-00:02:56.4"/>
          <p:cNvSpPr txBox="1"/>
          <p:nvPr>
            <p:custDataLst>
              <p:tags r:id="rId30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You might want to take a few seconds to set up a calendar reminder in Outlook to turn off the reply.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5" name="automaticreplies_3Whenit’stime00:02:56.5-00:03:10.8"/>
          <p:cNvSpPr txBox="1"/>
          <p:nvPr>
            <p:custDataLst>
              <p:tags r:id="rId31"/>
            </p:custDataLst>
          </p:nvPr>
        </p:nvSpPr>
        <p:spPr>
          <a:xfrm>
            <a:off x="1235075" y="7003123"/>
            <a:ext cx="10515600" cy="54864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When it’s time to turn the rule off, go back to the Rules and Alerts dialog box and clear the checkbox next to your rule.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6" name="automaticreplies_3Turningoffthe00:03:10.9-00:03:16.6"/>
          <p:cNvSpPr txBox="1"/>
          <p:nvPr>
            <p:custDataLst>
              <p:tags r:id="rId32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Turning off the rule doesn’t delete it, so you can keep it around for the next time you’re out of the office.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7" name="automaticreplies_3Infact,you00:03:16.7-00:03:21.9"/>
          <p:cNvSpPr txBox="1"/>
          <p:nvPr>
            <p:custDataLst>
              <p:tags r:id="rId33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In fact, you can save yourself from a last-minute frenzy by setting up your rule well in advance,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8" name="automaticreplies_3butleavingit00:03:22.0-00:03:27.8"/>
          <p:cNvSpPr txBox="1"/>
          <p:nvPr>
            <p:custDataLst>
              <p:tags r:id="rId34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but leaving it unchecked until you’re ready to head out the door.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69" name="automaticreplies_3Sothat'sa00:03:27.9-00:03:30.7"/>
          <p:cNvSpPr txBox="1"/>
          <p:nvPr>
            <p:custDataLst>
              <p:tags r:id="rId35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noAutofit/>
          </a:bodyPr>
          <a:lstStyle/>
          <a:p>
            <a:r>
              <a:rPr lang="en-US" sz="1800" smtClean="0">
                <a:solidFill>
                  <a:srgbClr val="FFFFFF"/>
                </a:solidFill>
                <a:latin typeface="Segoe UI Light"/>
              </a:rPr>
              <a:t>So that's a quick introduction to Automatic Replies.</a:t>
            </a:r>
            <a:endParaRPr lang="en-US" sz="1800">
              <a:solidFill>
                <a:srgbClr val="FFFFFF"/>
              </a:solidFill>
              <a:latin typeface="Segoe UI Light"/>
            </a:endParaRPr>
          </a:p>
        </p:txBody>
      </p:sp>
      <p:sp>
        <p:nvSpPr>
          <p:cNvPr id="70" name="automaticreplies_3TheQuickReference00:03:30.8-00:03:35.7"/>
          <p:cNvSpPr txBox="1"/>
          <p:nvPr>
            <p:custDataLst>
              <p:tags r:id="rId36"/>
            </p:custDataLst>
          </p:nvPr>
        </p:nvSpPr>
        <p:spPr>
          <a:xfrm>
            <a:off x="1235075" y="7003123"/>
            <a:ext cx="10515600" cy="274320"/>
          </a:xfrm>
          <a:prstGeom prst="rect">
            <a:avLst/>
          </a:prstGeom>
          <a:solidFill>
            <a:srgbClr val="000000">
              <a:alpha val="70000"/>
            </a:srgbClr>
          </a:solidFill>
        </p:spPr>
        <p:txBody>
          <a:bodyPr vert="horz" tIns="0" bIns="0" rtlCol="0">
            <a:spAutoFit/>
          </a:bodyPr>
          <a:lstStyle/>
          <a:p>
            <a:r>
              <a:rPr lang="en-US" sz="1800" dirty="0" smtClean="0">
                <a:solidFill>
                  <a:srgbClr val="FFFFFF"/>
                </a:solidFill>
                <a:latin typeface="Segoe UI Light"/>
              </a:rPr>
              <a:t>The Quick Reference Card at the end of this course has links to more detailed information.</a:t>
            </a:r>
            <a:endParaRPr lang="en-US" sz="1800" dirty="0">
              <a:solidFill>
                <a:srgbClr val="FFFFFF"/>
              </a:solidFill>
              <a:latin typeface="Segoe UI Light"/>
            </a:endParaRPr>
          </a:p>
        </p:txBody>
      </p:sp>
      <p:pic>
        <p:nvPicPr>
          <p:cNvPr id="71" name="Media Placeholder 74">
            <a:hlinkClick r:id="rId53" action="ppaction://hlinksldjump"/>
          </p:cNvPr>
          <p:cNvPicPr>
            <a:picLocks noChangeAspect="1"/>
          </p:cNvPicPr>
          <p:nvPr/>
        </p:nvPicPr>
        <p:blipFill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72" name="Rectangle 71">
            <a:hlinkClick r:id="rId53" action="ppaction://hlinksldjump"/>
          </p:cNvPr>
          <p:cNvSpPr/>
          <p:nvPr/>
        </p:nvSpPr>
        <p:spPr>
          <a:xfrm>
            <a:off x="2505212" y="847981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Stay </a:t>
            </a:r>
            <a:r>
              <a:rPr lang="en-US" dirty="0" smtClean="0"/>
              <a:t>organized</a:t>
            </a:r>
            <a:endParaRPr lang="en-US" dirty="0"/>
          </a:p>
        </p:txBody>
      </p:sp>
      <p:sp>
        <p:nvSpPr>
          <p:cNvPr id="76" name="TextBox 75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3:38</a:t>
            </a:r>
          </a:p>
        </p:txBody>
      </p:sp>
      <p:sp>
        <p:nvSpPr>
          <p:cNvPr id="77" name="TextBox 76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3:09</a:t>
            </a:r>
          </a:p>
        </p:txBody>
      </p:sp>
      <p:sp>
        <p:nvSpPr>
          <p:cNvPr id="78" name="TextBox 77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3:39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 useBgFill="1">
        <p:nvSpPr>
          <p:cNvPr id="14" name="CCShade"/>
          <p:cNvSpPr/>
          <p:nvPr/>
        </p:nvSpPr>
        <p:spPr>
          <a:xfrm>
            <a:off x="1124712" y="6982334"/>
            <a:ext cx="10744200" cy="713232"/>
          </a:xfrm>
          <a:prstGeom prst="rect">
            <a:avLst/>
          </a:prstGeom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949494"/>
              </a:solidFill>
            </a:endParaRPr>
          </a:p>
        </p:txBody>
      </p:sp>
      <p:sp>
        <p:nvSpPr>
          <p:cNvPr id="79" name="Text Placeholder 6"/>
          <p:cNvSpPr txBox="1">
            <a:spLocks/>
          </p:cNvSpPr>
          <p:nvPr/>
        </p:nvSpPr>
        <p:spPr>
          <a:xfrm>
            <a:off x="2542658" y="9220768"/>
            <a:ext cx="1169238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Send auto 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replies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80" name="Text Placeholder 6"/>
          <p:cNvSpPr txBox="1">
            <a:spLocks/>
          </p:cNvSpPr>
          <p:nvPr/>
        </p:nvSpPr>
        <p:spPr>
          <a:xfrm>
            <a:off x="5266957" y="9220768"/>
            <a:ext cx="1237793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ithout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Exchange</a:t>
            </a:r>
          </a:p>
        </p:txBody>
      </p:sp>
    </p:spTree>
    <p:extLst>
      <p:ext uri="{BB962C8B-B14F-4D97-AF65-F5344CB8AC3E}">
        <p14:creationId xmlns:p14="http://schemas.microsoft.com/office/powerpoint/2010/main" val="2323200115"/>
      </p:ext>
    </p:extLst>
  </p:cSld>
  <p:clrMapOvr>
    <a:masterClrMapping/>
  </p:clrMapOvr>
  <p:transition advClick="0">
    <p:fade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863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  <p:seq concurrent="1" nextAc="seek">
                  <p:cTn id="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00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" fill="hold">
                          <p:stCondLst>
                            <p:cond delay="0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00.0"/>
                      </p:tgtEl>
                    </p:cond>
                  </p:nextCondLst>
                </p:seq>
                <p:seq concurrent="1" nextAc="seek">
                  <p:cTn id="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0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" fill="hold">
                          <p:stCondLst>
                            <p:cond delay="0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" dur="2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05.1"/>
                      </p:tgtEl>
                    </p:cond>
                  </p:nextCondLst>
                </p:seq>
                <p:seq concurrent="1" nextAc="seek">
                  <p:cTn id="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0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" fill="hold">
                          <p:stCondLst>
                            <p:cond delay="0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05.2"/>
                      </p:tgtEl>
                    </p:cond>
                  </p:nextCondLst>
                </p:seq>
                <p:seq concurrent="1" nextAc="seek">
                  <p:cTn id="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09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" fill="hold">
                          <p:stCondLst>
                            <p:cond delay="0"/>
                          </p:stCondLst>
                          <p:childTnLst>
                            <p:par>
                              <p:cTn id="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4" dur="2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09.1"/>
                      </p:tgtEl>
                    </p:cond>
                  </p:nextCondLst>
                </p:seq>
                <p:seq concurrent="1" nextAc="seek">
                  <p:cTn id="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09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7" fill="hold">
                          <p:stCondLst>
                            <p:cond delay="0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1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09.2"/>
                      </p:tgtEl>
                    </p:cond>
                  </p:nextCondLst>
                </p:seq>
                <p:seq concurrent="1" nextAc="seek">
                  <p:cTn id="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11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3" fill="hold">
                          <p:stCondLst>
                            <p:cond delay="0"/>
                          </p:stCondLst>
                          <p:childTnLst>
                            <p:par>
                              <p:cTn id="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6" dur="2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11.7"/>
                      </p:tgtEl>
                    </p:cond>
                  </p:nextCondLst>
                </p:seq>
                <p:seq concurrent="1" nextAc="seek">
                  <p:cTn id="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1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9" fill="hold">
                          <p:stCondLst>
                            <p:cond delay="0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3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11.8"/>
                      </p:tgtEl>
                    </p:cond>
                  </p:nextCondLst>
                </p:seq>
                <p:seq concurrent="1" nextAc="seek">
                  <p:cTn id="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1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5" fill="hold">
                          <p:stCondLst>
                            <p:cond delay="0"/>
                          </p:stCondLst>
                          <p:childTnLst>
                            <p:par>
                              <p:cTn id="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2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18.3"/>
                      </p:tgtEl>
                    </p:cond>
                  </p:nextCondLst>
                </p:seq>
                <p:seq concurrent="1" nextAc="seek">
                  <p:cTn id="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1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1" fill="hold">
                          <p:stCondLst>
                            <p:cond delay="0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18.4"/>
                      </p:tgtEl>
                    </p:cond>
                  </p:nextCondLst>
                </p:seq>
                <p:seq concurrent="1" nextAc="seek">
                  <p:cTn id="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22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7" fill="hold">
                          <p:stCondLst>
                            <p:cond delay="0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2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22.4"/>
                      </p:tgtEl>
                    </p:cond>
                  </p:nextCondLst>
                </p:seq>
                <p:seq concurrent="1" nextAc="seek">
                  <p:cTn id="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22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3" fill="hold">
                          <p:stCondLst>
                            <p:cond delay="0"/>
                          </p:stCondLst>
                          <p:childTnLst>
                            <p:par>
                              <p:cTn id="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22.5"/>
                      </p:tgtEl>
                    </p:cond>
                  </p:nextCondLst>
                </p:seq>
                <p:seq concurrent="1" nextAc="seek">
                  <p:cTn id="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3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9" fill="hold">
                          <p:stCondLst>
                            <p:cond delay="0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2" dur="2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35.3"/>
                      </p:tgtEl>
                    </p:cond>
                  </p:nextCondLst>
                </p:seq>
                <p:seq concurrent="1" nextAc="seek">
                  <p:cTn id="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95" fill="hold">
                          <p:stCondLst>
                            <p:cond delay="0"/>
                          </p:stCondLst>
                          <p:childTnLst>
                            <p:par>
                              <p:cTn id="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35.4"/>
                      </p:tgtEl>
                    </p:cond>
                  </p:nextCondLst>
                </p:seq>
                <p:seq concurrent="1" nextAc="seek">
                  <p:cTn id="1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44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1" fill="hold">
                          <p:stCondLst>
                            <p:cond delay="0"/>
                          </p:stCondLst>
                          <p:childTnLst>
                            <p:par>
                              <p:cTn id="1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4" dur="2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44.5"/>
                      </p:tgtEl>
                    </p:cond>
                  </p:nextCondLst>
                </p:seq>
                <p:seq concurrent="1" nextAc="seek">
                  <p:cTn id="10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44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07" fill="hold">
                          <p:stCondLst>
                            <p:cond delay="0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44.6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4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2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48.1"/>
                      </p:tgtEl>
                    </p:cond>
                  </p:nextCondLst>
                </p:seq>
                <p:seq concurrent="1" nextAc="seek">
                  <p:cTn id="11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4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9" fill="hold">
                          <p:stCondLst>
                            <p:cond delay="0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3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48.2"/>
                      </p:tgtEl>
                    </p:cond>
                  </p:nextCondLst>
                </p:seq>
                <p:seq concurrent="1" nextAc="seek">
                  <p:cTn id="12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51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25" fill="hold">
                          <p:stCondLst>
                            <p:cond delay="0"/>
                          </p:stCondLst>
                          <p:childTnLst>
                            <p:par>
                              <p:cTn id="1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28" dur="2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2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51.5"/>
                      </p:tgtEl>
                    </p:cond>
                  </p:nextCondLst>
                </p:seq>
                <p:seq concurrent="1" nextAc="seek">
                  <p:cTn id="13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51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1" fill="hold">
                          <p:stCondLst>
                            <p:cond delay="0"/>
                          </p:stCondLst>
                          <p:childTnLst>
                            <p:par>
                              <p:cTn id="1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5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51.6"/>
                      </p:tgtEl>
                    </p:cond>
                  </p:nextCondLst>
                </p:seq>
                <p:seq concurrent="1" nextAc="seek">
                  <p:cTn id="13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55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7" fill="hold">
                          <p:stCondLst>
                            <p:cond delay="0"/>
                          </p:stCondLst>
                          <p:childTnLst>
                            <p:par>
                              <p:cTn id="1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0" dur="2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55.2"/>
                      </p:tgtEl>
                    </p:cond>
                  </p:nextCondLst>
                </p:seq>
                <p:seq concurrent="1" nextAc="seek">
                  <p:cTn id="14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0:55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3" fill="hold">
                          <p:stCondLst>
                            <p:cond delay="0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47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0:55.3"/>
                      </p:tgtEl>
                    </p:cond>
                  </p:nextCondLst>
                </p:seq>
                <p:seq concurrent="1" nextAc="seek">
                  <p:cTn id="14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07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49" fill="hold">
                          <p:stCondLst>
                            <p:cond delay="0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52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07.2"/>
                      </p:tgtEl>
                    </p:cond>
                  </p:nextCondLst>
                </p:seq>
                <p:seq concurrent="1" nextAc="seek">
                  <p:cTn id="15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07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55" fill="hold">
                          <p:stCondLst>
                            <p:cond delay="0"/>
                          </p:stCondLst>
                          <p:childTnLst>
                            <p:par>
                              <p:cTn id="1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9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07.3"/>
                      </p:tgtEl>
                    </p:cond>
                  </p:nextCondLst>
                </p:seq>
                <p:seq concurrent="1" nextAc="seek">
                  <p:cTn id="16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12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1" fill="hold">
                          <p:stCondLst>
                            <p:cond delay="0"/>
                          </p:stCondLst>
                          <p:childTnLst>
                            <p:par>
                              <p:cTn id="1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4" dur="2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12.8"/>
                      </p:tgtEl>
                    </p:cond>
                  </p:nextCondLst>
                </p:seq>
                <p:seq concurrent="1" nextAc="seek">
                  <p:cTn id="16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12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7" fill="hold">
                          <p:stCondLst>
                            <p:cond delay="0"/>
                          </p:stCondLst>
                          <p:childTnLst>
                            <p:par>
                              <p:cTn id="1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1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12.9"/>
                      </p:tgtEl>
                    </p:cond>
                  </p:nextCondLst>
                </p:seq>
                <p:seq concurrent="1" nextAc="seek">
                  <p:cTn id="17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2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3" fill="hold">
                          <p:stCondLst>
                            <p:cond delay="0"/>
                          </p:stCondLst>
                          <p:childTnLst>
                            <p:par>
                              <p:cTn id="17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76" dur="2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7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21.9"/>
                      </p:tgtEl>
                    </p:cond>
                  </p:nextCondLst>
                </p:seq>
                <p:seq concurrent="1" nextAc="seek">
                  <p:cTn id="17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9" fill="hold">
                          <p:stCondLst>
                            <p:cond delay="0"/>
                          </p:stCondLst>
                          <p:childTnLst>
                            <p:par>
                              <p:cTn id="1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3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22.0"/>
                      </p:tgtEl>
                    </p:cond>
                  </p:nextCondLst>
                </p:seq>
                <p:seq concurrent="1" nextAc="seek">
                  <p:cTn id="18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28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5" fill="hold">
                          <p:stCondLst>
                            <p:cond delay="0"/>
                          </p:stCondLst>
                          <p:childTnLst>
                            <p:par>
                              <p:cTn id="18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88" dur="2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28.1"/>
                      </p:tgtEl>
                    </p:cond>
                  </p:nextCondLst>
                </p:seq>
                <p:seq concurrent="1" nextAc="seek">
                  <p:cTn id="19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2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1" fill="hold">
                          <p:stCondLst>
                            <p:cond delay="0"/>
                          </p:stCondLst>
                          <p:childTnLst>
                            <p:par>
                              <p:cTn id="1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5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28.2"/>
                      </p:tgtEl>
                    </p:cond>
                  </p:nextCondLst>
                </p:seq>
                <p:seq concurrent="1" nextAc="seek">
                  <p:cTn id="19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32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7" fill="hold">
                          <p:stCondLst>
                            <p:cond delay="0"/>
                          </p:stCondLst>
                          <p:childTnLst>
                            <p:par>
                              <p:cTn id="19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00" dur="2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32.2"/>
                      </p:tgtEl>
                    </p:cond>
                  </p:nextCondLst>
                </p:seq>
                <p:seq concurrent="1" nextAc="seek">
                  <p:cTn id="20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32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3" fill="hold">
                          <p:stCondLst>
                            <p:cond delay="0"/>
                          </p:stCondLst>
                          <p:childTnLst>
                            <p:par>
                              <p:cTn id="20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7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32.3"/>
                      </p:tgtEl>
                    </p:cond>
                  </p:nextCondLst>
                </p:seq>
                <p:seq concurrent="1" nextAc="seek">
                  <p:cTn id="20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38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9" fill="hold">
                          <p:stCondLst>
                            <p:cond delay="0"/>
                          </p:stCondLst>
                          <p:childTnLst>
                            <p:par>
                              <p:cTn id="2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2" dur="2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38.2"/>
                      </p:tgtEl>
                    </p:cond>
                  </p:nextCondLst>
                </p:seq>
                <p:seq concurrent="1" nextAc="seek">
                  <p:cTn id="21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38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5" fill="hold">
                          <p:stCondLst>
                            <p:cond delay="0"/>
                          </p:stCondLst>
                          <p:childTnLst>
                            <p:par>
                              <p:cTn id="2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19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38.3"/>
                      </p:tgtEl>
                    </p:cond>
                  </p:nextCondLst>
                </p:seq>
                <p:seq concurrent="1" nextAc="seek">
                  <p:cTn id="22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44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1" fill="hold">
                          <p:stCondLst>
                            <p:cond delay="0"/>
                          </p:stCondLst>
                          <p:childTnLst>
                            <p:par>
                              <p:cTn id="2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24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44.2"/>
                      </p:tgtEl>
                    </p:cond>
                  </p:nextCondLst>
                </p:seq>
                <p:seq concurrent="1" nextAc="seek">
                  <p:cTn id="22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44.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7" fill="hold">
                          <p:stCondLst>
                            <p:cond delay="0"/>
                          </p:stCondLst>
                          <p:childTnLst>
                            <p:par>
                              <p:cTn id="22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1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44.3"/>
                      </p:tgtEl>
                    </p:cond>
                  </p:nextCondLst>
                </p:seq>
                <p:seq concurrent="1" nextAc="seek">
                  <p:cTn id="23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5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3" fill="hold">
                          <p:stCondLst>
                            <p:cond delay="0"/>
                          </p:stCondLst>
                          <p:childTnLst>
                            <p:par>
                              <p:cTn id="23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36" dur="2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52.0"/>
                      </p:tgtEl>
                    </p:cond>
                  </p:nextCondLst>
                </p:seq>
                <p:seq concurrent="1" nextAc="seek">
                  <p:cTn id="23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52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9" fill="hold">
                          <p:stCondLst>
                            <p:cond delay="0"/>
                          </p:stCondLst>
                          <p:childTnLst>
                            <p:par>
                              <p:cTn id="24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3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52.1"/>
                      </p:tgtEl>
                    </p:cond>
                  </p:nextCondLst>
                </p:seq>
                <p:seq concurrent="1" nextAc="seek">
                  <p:cTn id="24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59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5" fill="hold">
                          <p:stCondLst>
                            <p:cond delay="0"/>
                          </p:stCondLst>
                          <p:childTnLst>
                            <p:par>
                              <p:cTn id="2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48" dur="2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59.4"/>
                      </p:tgtEl>
                    </p:cond>
                  </p:nextCondLst>
                </p:seq>
                <p:seq concurrent="1" nextAc="seek">
                  <p:cTn id="25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1:59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1" fill="hold">
                          <p:stCondLst>
                            <p:cond delay="0"/>
                          </p:stCondLst>
                          <p:childTnLst>
                            <p:par>
                              <p:cTn id="25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55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1:59.5"/>
                      </p:tgtEl>
                    </p:cond>
                  </p:nextCondLst>
                </p:seq>
                <p:seq concurrent="1" nextAc="seek">
                  <p:cTn id="25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15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7" fill="hold">
                          <p:stCondLst>
                            <p:cond delay="0"/>
                          </p:stCondLst>
                          <p:childTnLst>
                            <p:par>
                              <p:cTn id="2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60" dur="2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15.0"/>
                      </p:tgtEl>
                    </p:cond>
                  </p:nextCondLst>
                </p:seq>
                <p:seq concurrent="1" nextAc="seek">
                  <p:cTn id="26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15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3" fill="hold">
                          <p:stCondLst>
                            <p:cond delay="0"/>
                          </p:stCondLst>
                          <p:childTnLst>
                            <p:par>
                              <p:cTn id="2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7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15.1"/>
                      </p:tgtEl>
                    </p:cond>
                  </p:nextCondLst>
                </p:seq>
                <p:seq concurrent="1" nextAc="seek">
                  <p:cTn id="26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20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9" fill="hold">
                          <p:stCondLst>
                            <p:cond delay="0"/>
                          </p:stCondLst>
                          <p:childTnLst>
                            <p:par>
                              <p:cTn id="27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72" dur="200"/>
                                            <p:tgtEl>
                                              <p:spTgt spid="5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20.1"/>
                      </p:tgtEl>
                    </p:cond>
                  </p:nextCondLst>
                </p:seq>
                <p:seq concurrent="1" nextAc="seek">
                  <p:cTn id="27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20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75" fill="hold">
                          <p:stCondLst>
                            <p:cond delay="0"/>
                          </p:stCondLst>
                          <p:childTnLst>
                            <p:par>
                              <p:cTn id="2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9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20.2"/>
                      </p:tgtEl>
                    </p:cond>
                  </p:nextCondLst>
                </p:seq>
                <p:seq concurrent="1" nextAc="seek">
                  <p:cTn id="28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28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1" fill="hold">
                          <p:stCondLst>
                            <p:cond delay="0"/>
                          </p:stCondLst>
                          <p:childTnLst>
                            <p:par>
                              <p:cTn id="28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84" dur="2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8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28.4"/>
                      </p:tgtEl>
                    </p:cond>
                  </p:nextCondLst>
                </p:seq>
                <p:seq concurrent="1" nextAc="seek">
                  <p:cTn id="28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28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87" fill="hold">
                          <p:stCondLst>
                            <p:cond delay="0"/>
                          </p:stCondLst>
                          <p:childTnLst>
                            <p:par>
                              <p:cTn id="2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8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1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28.5"/>
                      </p:tgtEl>
                    </p:cond>
                  </p:nextCondLst>
                </p:seq>
                <p:seq concurrent="1" nextAc="seek">
                  <p:cTn id="29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31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3" fill="hold">
                          <p:stCondLst>
                            <p:cond delay="0"/>
                          </p:stCondLst>
                          <p:childTnLst>
                            <p:par>
                              <p:cTn id="29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9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96" dur="2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9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31.8"/>
                      </p:tgtEl>
                    </p:cond>
                  </p:nextCondLst>
                </p:seq>
                <p:seq concurrent="1" nextAc="seek">
                  <p:cTn id="29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3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99" fill="hold">
                          <p:stCondLst>
                            <p:cond delay="0"/>
                          </p:stCondLst>
                          <p:childTnLst>
                            <p:par>
                              <p:cTn id="3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03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31.9"/>
                      </p:tgtEl>
                    </p:cond>
                  </p:nextCondLst>
                </p:seq>
                <p:seq concurrent="1" nextAc="seek">
                  <p:cTn id="30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35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05" fill="hold">
                          <p:stCondLst>
                            <p:cond delay="0"/>
                          </p:stCondLst>
                          <p:childTnLst>
                            <p:par>
                              <p:cTn id="3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08" dur="2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0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35.4"/>
                      </p:tgtEl>
                    </p:cond>
                  </p:nextCondLst>
                </p:seq>
                <p:seq concurrent="1" nextAc="seek">
                  <p:cTn id="31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35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1" fill="hold">
                          <p:stCondLst>
                            <p:cond delay="0"/>
                          </p:stCondLst>
                          <p:childTnLst>
                            <p:par>
                              <p:cTn id="31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15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35.5"/>
                      </p:tgtEl>
                    </p:cond>
                  </p:nextCondLst>
                </p:seq>
                <p:seq concurrent="1" nextAc="seek">
                  <p:cTn id="31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43.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17" fill="hold">
                          <p:stCondLst>
                            <p:cond delay="0"/>
                          </p:stCondLst>
                          <p:childTnLst>
                            <p:par>
                              <p:cTn id="3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20" dur="2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43.1"/>
                      </p:tgtEl>
                    </p:cond>
                  </p:nextCondLst>
                </p:seq>
                <p:seq concurrent="1" nextAc="seek">
                  <p:cTn id="32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43.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3" fill="hold">
                          <p:stCondLst>
                            <p:cond delay="0"/>
                          </p:stCondLst>
                          <p:childTnLst>
                            <p:par>
                              <p:cTn id="3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7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43.2"/>
                      </p:tgtEl>
                    </p:cond>
                  </p:nextCondLst>
                </p:seq>
                <p:seq concurrent="1" nextAc="seek">
                  <p:cTn id="32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48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29" fill="hold">
                          <p:stCondLst>
                            <p:cond delay="0"/>
                          </p:stCondLst>
                          <p:childTnLst>
                            <p:par>
                              <p:cTn id="3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32" dur="2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3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48.6"/>
                      </p:tgtEl>
                    </p:cond>
                  </p:nextCondLst>
                </p:seq>
                <p:seq concurrent="1" nextAc="seek">
                  <p:cTn id="33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48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35" fill="hold">
                          <p:stCondLst>
                            <p:cond delay="0"/>
                          </p:stCondLst>
                          <p:childTnLst>
                            <p:par>
                              <p:cTn id="3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9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48.7"/>
                      </p:tgtEl>
                    </p:cond>
                  </p:nextCondLst>
                </p:seq>
                <p:seq concurrent="1" nextAc="seek">
                  <p:cTn id="34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56.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1" fill="hold">
                          <p:stCondLst>
                            <p:cond delay="0"/>
                          </p:stCondLst>
                          <p:childTnLst>
                            <p:par>
                              <p:cTn id="3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44" dur="2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4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56.4"/>
                      </p:tgtEl>
                    </p:cond>
                  </p:nextCondLst>
                </p:seq>
                <p:seq concurrent="1" nextAc="seek">
                  <p:cTn id="34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2:56.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7" fill="hold">
                          <p:stCondLst>
                            <p:cond delay="0"/>
                          </p:stCondLst>
                          <p:childTnLst>
                            <p:par>
                              <p:cTn id="3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4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1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2:56.5"/>
                      </p:tgtEl>
                    </p:cond>
                  </p:nextCondLst>
                </p:seq>
                <p:seq concurrent="1" nextAc="seek">
                  <p:cTn id="35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3:1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3" fill="hold">
                          <p:stCondLst>
                            <p:cond delay="0"/>
                          </p:stCondLst>
                          <p:childTnLst>
                            <p:par>
                              <p:cTn id="35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5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56" dur="2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3:10.8"/>
                      </p:tgtEl>
                    </p:cond>
                  </p:nextCondLst>
                </p:seq>
                <p:seq concurrent="1" nextAc="seek">
                  <p:cTn id="35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3:10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59" fill="hold">
                          <p:stCondLst>
                            <p:cond delay="0"/>
                          </p:stCondLst>
                          <p:childTnLst>
                            <p:par>
                              <p:cTn id="3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1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63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3:10.9"/>
                      </p:tgtEl>
                    </p:cond>
                  </p:nextCondLst>
                </p:seq>
                <p:seq concurrent="1" nextAc="seek">
                  <p:cTn id="36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3:16.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65" fill="hold">
                          <p:stCondLst>
                            <p:cond delay="0"/>
                          </p:stCondLst>
                          <p:childTnLst>
                            <p:par>
                              <p:cTn id="36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68" dur="2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69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3:16.6"/>
                      </p:tgtEl>
                    </p:cond>
                  </p:nextCondLst>
                </p:seq>
                <p:seq concurrent="1" nextAc="seek">
                  <p:cTn id="37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3:16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1" fill="hold">
                          <p:stCondLst>
                            <p:cond delay="0"/>
                          </p:stCondLst>
                          <p:childTnLst>
                            <p:par>
                              <p:cTn id="3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75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3:16.7"/>
                      </p:tgtEl>
                    </p:cond>
                  </p:nextCondLst>
                </p:seq>
                <p:seq concurrent="1" nextAc="seek">
                  <p:cTn id="37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3:21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77" fill="hold">
                          <p:stCondLst>
                            <p:cond delay="0"/>
                          </p:stCondLst>
                          <p:childTnLst>
                            <p:par>
                              <p:cTn id="3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80" dur="2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1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3:21.9"/>
                      </p:tgtEl>
                    </p:cond>
                  </p:nextCondLst>
                </p:seq>
                <p:seq concurrent="1" nextAc="seek">
                  <p:cTn id="38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3:22.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3" fill="hold">
                          <p:stCondLst>
                            <p:cond delay="0"/>
                          </p:stCondLst>
                          <p:childTnLst>
                            <p:par>
                              <p:cTn id="38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5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7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3:22.0"/>
                      </p:tgtEl>
                    </p:cond>
                  </p:nextCondLst>
                </p:seq>
                <p:seq concurrent="1" nextAc="seek">
                  <p:cTn id="388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3:27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89" fill="hold">
                          <p:stCondLst>
                            <p:cond delay="0"/>
                          </p:stCondLst>
                          <p:childTnLst>
                            <p:par>
                              <p:cTn id="3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1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92" dur="2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93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3:27.8"/>
                      </p:tgtEl>
                    </p:cond>
                  </p:nextCondLst>
                </p:seq>
                <p:seq concurrent="1" nextAc="seek">
                  <p:cTn id="394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3:27.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95" fill="hold">
                          <p:stCondLst>
                            <p:cond delay="0"/>
                          </p:stCondLst>
                          <p:childTnLst>
                            <p:par>
                              <p:cTn id="3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7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9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3:27.9"/>
                      </p:tgtEl>
                    </p:cond>
                  </p:nextCondLst>
                </p:seq>
                <p:seq concurrent="1" nextAc="seek">
                  <p:cTn id="400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3:30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1" fill="hold">
                          <p:stCondLst>
                            <p:cond delay="0"/>
                          </p:stCondLst>
                          <p:childTnLst>
                            <p:par>
                              <p:cTn id="40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04" dur="2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05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3:30.7"/>
                      </p:tgtEl>
                    </p:cond>
                  </p:nextCondLst>
                </p:seq>
                <p:seq concurrent="1" nextAc="seek">
                  <p:cTn id="406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3:30.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07" fill="hold">
                          <p:stCondLst>
                            <p:cond delay="0"/>
                          </p:stCondLst>
                          <p:childTnLst>
                            <p:par>
                              <p:cTn id="4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0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1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3:30.8"/>
                      </p:tgtEl>
                    </p:cond>
                  </p:nextCondLst>
                </p:seq>
                <p:seq concurrent="1" nextAc="seek">
                  <p:cTn id="412" restart="whenNotActive" fill="hold" evtFilter="cancelBubble" nodeType="interactiveSeq">
                    <p:stCondLst>
                      <p:cond evt="onMediaBookmark" delay="0">
                        <p:tgtEl>
                          <p14:bmkTgt spid="2" bmkName="automaticreplies_300:03:35.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13" fill="hold">
                          <p:stCondLst>
                            <p:cond delay="0"/>
                          </p:stCondLst>
                          <p:childTnLst>
                            <p:par>
                              <p:cTn id="4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15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16" dur="2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17" dur="1" fill="hold">
                                              <p:stCondLst>
                                                <p:cond delay="1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MediaBookmark" delay="0">
                      <p:tgtEl>
                        <p14:bmkTgt spid="2" bmkName="automaticreplies_300:03:35.7"/>
                      </p:tgtEl>
                    </p:cond>
                  </p:nextCondLst>
                </p:seq>
              </p:childTnLst>
            </p:cTn>
          </p:par>
        </p:tnLst>
        <p:bldLst>
          <p:bldP spid="6" grpId="0" animBg="1"/>
          <p:bldP spid="6" grpId="1" animBg="1"/>
          <p:bldP spid="7" grpId="0" animBg="1"/>
          <p:bldP spid="7" grpId="1" animBg="1"/>
          <p:bldP spid="8" grpId="0" animBg="1"/>
          <p:bldP spid="8" grpId="1" animBg="1"/>
          <p:bldP spid="15" grpId="0" animBg="1"/>
          <p:bldP spid="15" grpId="1" animBg="1"/>
          <p:bldP spid="16" grpId="0" animBg="1"/>
          <p:bldP spid="16" grpId="1" animBg="1"/>
          <p:bldP spid="17" grpId="0" animBg="1"/>
          <p:bldP spid="17" grpId="1" animBg="1"/>
          <p:bldP spid="18" grpId="0" animBg="1"/>
          <p:bldP spid="18" grpId="1" animBg="1"/>
          <p:bldP spid="19" grpId="0" animBg="1"/>
          <p:bldP spid="19" grpId="1" animBg="1"/>
          <p:bldP spid="20" grpId="0" animBg="1"/>
          <p:bldP spid="20" grpId="1" animBg="1"/>
          <p:bldP spid="21" grpId="0" animBg="1"/>
          <p:bldP spid="21" grpId="1" animBg="1"/>
          <p:bldP spid="22" grpId="0" animBg="1"/>
          <p:bldP spid="22" grpId="1" animBg="1"/>
          <p:bldP spid="30" grpId="0" animBg="1"/>
          <p:bldP spid="30" grpId="1" animBg="1"/>
          <p:bldP spid="31" grpId="0" animBg="1"/>
          <p:bldP spid="31" grpId="1" animBg="1"/>
          <p:bldP spid="33" grpId="0" animBg="1"/>
          <p:bldP spid="33" grpId="1" animBg="1"/>
          <p:bldP spid="37" grpId="0" animBg="1"/>
          <p:bldP spid="37" grpId="1" animBg="1"/>
          <p:bldP spid="44" grpId="0" animBg="1"/>
          <p:bldP spid="44" grpId="1" animBg="1"/>
          <p:bldP spid="45" grpId="0" animBg="1"/>
          <p:bldP spid="45" grpId="1" animBg="1"/>
          <p:bldP spid="48" grpId="0" animBg="1"/>
          <p:bldP spid="48" grpId="1" animBg="1"/>
          <p:bldP spid="49" grpId="0" animBg="1"/>
          <p:bldP spid="49" grpId="1" animBg="1"/>
          <p:bldP spid="57" grpId="0" animBg="1"/>
          <p:bldP spid="57" grpId="1" animBg="1"/>
          <p:bldP spid="58" grpId="0" animBg="1"/>
          <p:bldP spid="58" grpId="1" animBg="1"/>
          <p:bldP spid="59" grpId="0" animBg="1"/>
          <p:bldP spid="59" grpId="1" animBg="1"/>
          <p:bldP spid="60" grpId="0" animBg="1"/>
          <p:bldP spid="60" grpId="1" animBg="1"/>
          <p:bldP spid="61" grpId="0" animBg="1"/>
          <p:bldP spid="61" grpId="1" animBg="1"/>
          <p:bldP spid="62" grpId="0" animBg="1"/>
          <p:bldP spid="62" grpId="1" animBg="1"/>
          <p:bldP spid="63" grpId="0" animBg="1"/>
          <p:bldP spid="63" grpId="1" animBg="1"/>
          <p:bldP spid="64" grpId="0" animBg="1"/>
          <p:bldP spid="64" grpId="1" animBg="1"/>
          <p:bldP spid="65" grpId="0" animBg="1"/>
          <p:bldP spid="65" grpId="1" animBg="1"/>
          <p:bldP spid="66" grpId="0" animBg="1"/>
          <p:bldP spid="66" grpId="1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14" grpId="0" animBg="1"/>
          <p:bldP spid="14" grpId="1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218638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7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" fill="hold">
                          <p:stCondLst>
                            <p:cond delay="0"/>
                          </p:stCondLst>
                          <p:childTnLst>
                            <p:par>
                              <p:cTn id="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" presetID="1" presetClass="exit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  <p:video>
                  <p:cMediaNode vol="80000">
                    <p:cTn id="16" fill="hold" display="0">
                      <p:stCondLst>
                        <p:cond delay="indefinite"/>
                      </p:stCondLst>
                    </p:cTn>
                    <p:tgtEl>
                      <p:spTgt spid="2"/>
                    </p:tgtEl>
                  </p:cMediaNode>
                </p:video>
                <p:seq concurrent="1" nextAc="seek">
                  <p:cTn id="17" restart="whenNotActive" fill="hold" evtFilter="cancelBubble" nodeType="interactiveSeq">
                    <p:stCondLst>
                      <p:cond evt="onClick" delay="0">
                        <p:tgtEl>
                          <p:spTgt spid="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" fill="hold">
                          <p:stCondLst>
                            <p:cond delay="0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togglePause">
                                          <p:cBhvr>
                                            <p:cTn id="21" dur="1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"/>
                      </p:tgtEl>
                    </p:cond>
                  </p:nextCondLst>
                </p:seq>
              </p:childTnLst>
            </p:cTn>
          </p:par>
        </p:tnLst>
        <p:bldLst>
          <p:bldP spid="14" grpId="0" animBg="1"/>
          <p:bldP spid="14" grpId="1" animBg="1"/>
        </p:bld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0" name="TextBox 9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3" name="Straight Connector 12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3" name="Picture 22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9" name="Rectangle 58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300390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7" y="487212"/>
            <a:ext cx="10820399" cy="415474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300390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Course summary—Send automatic replies when you’re out of the office 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pic>
        <p:nvPicPr>
          <p:cNvPr id="4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8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0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51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52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53" name="Media Placeholder 40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54" name="Media Placeholder 3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55" name="Media Placeholder 3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56" name="Media Placeholder 45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57" name="Rectangle 56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3" name="TextBox 6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69" name="Rectangle 68">
            <a:hlinkClick r:id="rId2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40" name="Picture 3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41" name="Media Placeholder 74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46" name="Rectangle 45">
            <a:hlinkClick r:id="rId16" action="ppaction://hlinksldjump"/>
          </p:cNvPr>
          <p:cNvSpPr/>
          <p:nvPr/>
        </p:nvSpPr>
        <p:spPr>
          <a:xfrm>
            <a:off x="2493337" y="847981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Stay </a:t>
            </a:r>
            <a:r>
              <a:rPr lang="en-US" dirty="0" smtClean="0"/>
              <a:t>organized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3:38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3:09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3:39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2" name="Text Placeholder 6"/>
          <p:cNvSpPr txBox="1">
            <a:spLocks/>
          </p:cNvSpPr>
          <p:nvPr/>
        </p:nvSpPr>
        <p:spPr>
          <a:xfrm>
            <a:off x="1903015" y="1246341"/>
            <a:ext cx="4352544" cy="6070446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an automatic reply</a:t>
            </a: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File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Automatic Replies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Send Automatic Replies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and format your message.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Optionally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click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Only send during this time range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, and then pick 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start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and 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end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dates.</a:t>
            </a:r>
          </a:p>
          <a:p>
            <a:pPr marL="0" indent="0">
              <a:buNone/>
            </a:pPr>
            <a:endParaRPr lang="en-US" sz="15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For people outside your org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buAutoNum type="arabicPeriod"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lick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Outside My Organization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tab, and then click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Auto-reply to people outside my organization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</a:p>
          <a:p>
            <a:pPr marL="342900" indent="-342900"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and format the message for this group.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endParaRPr lang="en-US" sz="1500" dirty="0" smtClean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an automatic reply rule</a:t>
            </a: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lick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Rules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and then click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Rule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Pick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options you want in the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Edit Rule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dialog box, and then click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OK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to close all the open boxes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Font typeface="Wingdings" pitchFamily="2" charset="2"/>
              <a:buNone/>
            </a:pPr>
            <a:r>
              <a:rPr lang="en-US" sz="14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  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spcBef>
                <a:spcPts val="400"/>
              </a:spcBef>
              <a:buNone/>
            </a:pPr>
            <a:r>
              <a:rPr lang="en-US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Turn off automatic replies</a:t>
            </a:r>
            <a:endParaRPr lang="en-US" sz="2400" b="1" dirty="0">
              <a:solidFill>
                <a:srgbClr val="C00000"/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File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500" b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Turn Off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3" name="Text Placeholder 6"/>
          <p:cNvSpPr txBox="1">
            <a:spLocks/>
          </p:cNvSpPr>
          <p:nvPr/>
        </p:nvSpPr>
        <p:spPr>
          <a:xfrm>
            <a:off x="6797262" y="1265088"/>
            <a:ext cx="4123944" cy="605169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469704" indent="-469704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4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17693" indent="-391420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65681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3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91954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18227" indent="-313136" algn="l" defTabSz="1252545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pitchFamily="2" charset="2"/>
              <a:buNone/>
            </a:pPr>
            <a:r>
              <a:rPr lang="en-US" sz="2400" b="1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Auto replies without Exchange</a:t>
            </a: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 new 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email.</a:t>
            </a: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Add your out-of-office message.</a:t>
            </a: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Save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the email as an email template.</a:t>
            </a: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Create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an Outlook rule to respond to incoming messages with that 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template.</a:t>
            </a: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342900" indent="-342900">
              <a:spcBef>
                <a:spcPts val="400"/>
              </a:spcBef>
              <a:buAutoNum type="arabicPeriod"/>
            </a:pP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To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turn off the 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rule, 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Home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Rules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&gt; </a:t>
            </a:r>
            <a:r>
              <a:rPr lang="en-US" sz="1500" b="1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Manage Rules &amp; Alerts</a:t>
            </a:r>
            <a:r>
              <a:rPr lang="en-US" sz="1500" dirty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 Then uncheck the box for the rule</a:t>
            </a:r>
            <a:r>
              <a:rPr lang="en-US" sz="1500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</a:p>
          <a:p>
            <a:pPr marL="342900" indent="-342900">
              <a:spcBef>
                <a:spcPts val="400"/>
              </a:spcBef>
              <a:buAutoNum type="arabicPeriod"/>
            </a:pPr>
            <a:endParaRPr lang="en-US" sz="1500" dirty="0">
              <a:solidFill>
                <a:prstClr val="black">
                  <a:lumMod val="75000"/>
                  <a:lumOff val="25000"/>
                </a:prstClr>
              </a:soli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>
              <a:buNone/>
            </a:pPr>
            <a:r>
              <a:rPr lang="en-US" sz="2400" b="1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See also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Create automatic replies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Create auto replies without Exchange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0"/>
              </a:rPr>
              <a:t>Use rules to manage email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  <a:hlinkClick r:id="rId21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1"/>
              </a:rPr>
              <a:t>More training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1700" dirty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Office Compatibility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2"/>
              </a:rPr>
              <a:t>Pack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2542658" y="9220768"/>
            <a:ext cx="1169238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Send auto 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replies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5266957" y="9220768"/>
            <a:ext cx="1237793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ithout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Exchange</a:t>
            </a:r>
          </a:p>
        </p:txBody>
      </p:sp>
    </p:spTree>
    <p:extLst>
      <p:ext uri="{BB962C8B-B14F-4D97-AF65-F5344CB8AC3E}">
        <p14:creationId xmlns:p14="http://schemas.microsoft.com/office/powerpoint/2010/main" val="1730362685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1754171" y="3887787"/>
            <a:ext cx="2572781" cy="50404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2"/>
              </a:rPr>
              <a:t>Check out more courses</a:t>
            </a:r>
            <a:endParaRPr lang="en-US" sz="1700" dirty="0"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3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4" name="Straight Connector 13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4" name="Picture 23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60" name="Rectangle 59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 smtClean="0">
                <a:solidFill>
                  <a:prstClr val="white"/>
                </a:solidFill>
                <a:latin typeface="Segoe UI Light" pitchFamily="34" charset="0"/>
              </a:rPr>
              <a:t>Rating and comments</a:t>
            </a:r>
            <a:endParaRPr lang="en-US" sz="2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sp>
        <p:nvSpPr>
          <p:cNvPr id="64" name="Text Placeholder 2"/>
          <p:cNvSpPr txBox="1">
            <a:spLocks/>
          </p:cNvSpPr>
          <p:nvPr/>
        </p:nvSpPr>
        <p:spPr>
          <a:xfrm>
            <a:off x="979618" y="2792169"/>
            <a:ext cx="8363938" cy="623009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800" dirty="0">
                <a:solidFill>
                  <a:srgbClr val="C00000"/>
                </a:solidFill>
                <a:latin typeface="Segoe UI Light" pitchFamily="34" charset="0"/>
              </a:rPr>
              <a:t>Thank you for viewing this course!</a:t>
            </a:r>
          </a:p>
        </p:txBody>
      </p:sp>
      <p:pic>
        <p:nvPicPr>
          <p:cNvPr id="65" name="Picture 64"/>
          <p:cNvPicPr>
            <a:picLocks noChangeAspect="1"/>
          </p:cNvPicPr>
          <p:nvPr/>
        </p:nvPicPr>
        <p:blipFill>
          <a:blip r:embed="rId6">
            <a:duotone>
              <a:srgbClr val="FF8A00">
                <a:shade val="45000"/>
                <a:satMod val="135000"/>
              </a:srgb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100000"/>
                    </a14:imgEffect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5143" y="3963923"/>
            <a:ext cx="457264" cy="457264"/>
          </a:xfrm>
          <a:prstGeom prst="rect">
            <a:avLst/>
          </a:prstGeom>
        </p:spPr>
      </p:pic>
      <p:grpSp>
        <p:nvGrpSpPr>
          <p:cNvPr id="66" name="Group 65"/>
          <p:cNvGrpSpPr/>
          <p:nvPr/>
        </p:nvGrpSpPr>
        <p:grpSpPr>
          <a:xfrm>
            <a:off x="1061743" y="3532622"/>
            <a:ext cx="762001" cy="152399"/>
            <a:chOff x="405606" y="2897187"/>
            <a:chExt cx="762000" cy="152400"/>
          </a:xfrm>
        </p:grpSpPr>
        <p:pic>
          <p:nvPicPr>
            <p:cNvPr id="67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56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8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80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69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4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0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8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71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5206" y="2897187"/>
              <a:ext cx="152400" cy="1524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72" name="Text Placeholder 2"/>
          <p:cNvSpPr txBox="1">
            <a:spLocks/>
          </p:cNvSpPr>
          <p:nvPr/>
        </p:nvSpPr>
        <p:spPr>
          <a:xfrm>
            <a:off x="1899944" y="2694180"/>
            <a:ext cx="8564063" cy="113107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675"/>
              </a:spcAft>
              <a:buSzPct val="90000"/>
              <a:buFont typeface="Arial" pitchFamily="34" charset="0"/>
              <a:buNone/>
              <a:defRPr sz="3000" kern="1200" spc="-75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+mn-ea"/>
                <a:cs typeface="+mn-cs"/>
              </a:defRPr>
            </a:lvl1pPr>
            <a:lvl2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472742" algn="l"/>
              </a:tabLst>
              <a:defRPr sz="1500" kern="1200" spc="-38" baseline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0" indent="0" algn="l" defTabSz="685864" rtl="0" eaLnBrk="1" latinLnBrk="0" hangingPunct="1">
              <a:lnSpc>
                <a:spcPct val="90000"/>
              </a:lnSpc>
              <a:spcBef>
                <a:spcPts val="0"/>
              </a:spcBef>
              <a:spcAft>
                <a:spcPts val="300"/>
              </a:spcAft>
              <a:buSzPct val="90000"/>
              <a:buFont typeface="Arial" pitchFamily="34" charset="0"/>
              <a:buNone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endParaRPr lang="en-US" sz="16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a:endParaRPr>
          </a:p>
          <a:p>
            <a:pPr defTabSz="685695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1700" spc="0" dirty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</a:rPr>
              <a:t>How did we do? </a:t>
            </a:r>
            <a:r>
              <a:rPr lang="en-US" sz="1700" spc="0" dirty="0" smtClean="0">
                <a:gradFill flip="none" rotWithShape="1">
                  <a:gsLst>
                    <a:gs pos="0">
                      <a:srgbClr val="000000">
                        <a:lumMod val="65000"/>
                        <a:lumOff val="35000"/>
                      </a:srgbClr>
                    </a:gs>
                    <a:gs pos="86000">
                      <a:srgbClr val="000000">
                        <a:lumMod val="75000"/>
                        <a:lumOff val="25000"/>
                      </a:srgb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hlinkClick r:id="rId9"/>
              </a:rPr>
              <a:t>Please tell us what you think</a:t>
            </a:r>
            <a:endParaRPr lang="en-US" sz="1700" spc="0" dirty="0">
              <a:gradFill flip="none" rotWithShape="1">
                <a:gsLst>
                  <a:gs pos="0">
                    <a:srgbClr val="000000">
                      <a:lumMod val="65000"/>
                      <a:lumOff val="35000"/>
                    </a:srgbClr>
                  </a:gs>
                  <a:gs pos="86000">
                    <a:srgbClr val="000000">
                      <a:lumMod val="75000"/>
                      <a:lumOff val="25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  <a:hlinkClick r:id="rId10"/>
            </a:endParaRPr>
          </a:p>
        </p:txBody>
      </p:sp>
      <p:pic>
        <p:nvPicPr>
          <p:cNvPr id="45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6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7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8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51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52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53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3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84" name="Media Placeholder 4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89" name="Media Placeholder 40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90" name="Media Placeholder 38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91" name="Media Placeholder 37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92" name="Media Placeholder 45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93" name="Rectangle 92">
            <a:hlinkClick r:id="rId11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4" name="TextBox 93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95" name="TextBox 94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96" name="TextBox 95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97" name="TextBox 96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100" name="Rectangle 99">
            <a:hlinkClick r:id="rId13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>
            <a:hlinkClick r:id="rId19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pic>
        <p:nvPicPr>
          <p:cNvPr id="50" name="Picture 49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64251" y="8641080"/>
            <a:ext cx="361905" cy="371429"/>
          </a:xfrm>
          <a:prstGeom prst="rect">
            <a:avLst/>
          </a:prstGeom>
        </p:spPr>
      </p:pic>
      <p:pic>
        <p:nvPicPr>
          <p:cNvPr id="54" name="Media Placeholder 74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3" action="ppaction://hlinksldjump"/>
          </p:cNvPr>
          <p:cNvSpPr/>
          <p:nvPr/>
        </p:nvSpPr>
        <p:spPr>
          <a:xfrm>
            <a:off x="2493337" y="847981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Stay </a:t>
            </a:r>
            <a:r>
              <a:rPr lang="en-US" dirty="0" smtClean="0"/>
              <a:t>organized</a:t>
            </a:r>
            <a:endParaRPr lang="en-US" dirty="0"/>
          </a:p>
        </p:txBody>
      </p:sp>
      <p:sp>
        <p:nvSpPr>
          <p:cNvPr id="59" name="TextBox 58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3:38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3:09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3:39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4" name="Text Placeholder 6"/>
          <p:cNvSpPr txBox="1">
            <a:spLocks/>
          </p:cNvSpPr>
          <p:nvPr/>
        </p:nvSpPr>
        <p:spPr>
          <a:xfrm>
            <a:off x="2542658" y="9220768"/>
            <a:ext cx="1169238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Send auto 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replies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75" name="Text Placeholder 6"/>
          <p:cNvSpPr txBox="1">
            <a:spLocks/>
          </p:cNvSpPr>
          <p:nvPr/>
        </p:nvSpPr>
        <p:spPr>
          <a:xfrm>
            <a:off x="5266957" y="9220768"/>
            <a:ext cx="1237793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ithout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Exchange</a:t>
            </a:r>
          </a:p>
        </p:txBody>
      </p:sp>
    </p:spTree>
    <p:extLst>
      <p:ext uri="{BB962C8B-B14F-4D97-AF65-F5344CB8AC3E}">
        <p14:creationId xmlns:p14="http://schemas.microsoft.com/office/powerpoint/2010/main" val="3426565656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15206" y="487212"/>
            <a:ext cx="83057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Help</a:t>
            </a:r>
          </a:p>
        </p:txBody>
      </p:sp>
      <p:sp>
        <p:nvSpPr>
          <p:cNvPr id="9" name="TextBox 8">
            <a:hlinkClick r:id="rId2" action="ppaction://hlinksldjump"/>
          </p:cNvPr>
          <p:cNvSpPr txBox="1"/>
          <p:nvPr/>
        </p:nvSpPr>
        <p:spPr>
          <a:xfrm>
            <a:off x="10970672" y="618148"/>
            <a:ext cx="1434334" cy="267482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1100" dirty="0">
                <a:solidFill>
                  <a:prstClr val="white"/>
                </a:solidFill>
                <a:latin typeface="Segoe UI Light" pitchFamily="34" charset="0"/>
                <a:hlinkClick r:id="rId2" action="ppaction://hlinksldjump"/>
              </a:rPr>
              <a:t>Course summary</a:t>
            </a:r>
            <a:endParaRPr lang="en-US" sz="1100" dirty="0">
              <a:solidFill>
                <a:prstClr val="white"/>
              </a:solidFill>
              <a:latin typeface="Segoe UI Light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12224322" y="646726"/>
            <a:ext cx="208497" cy="233769"/>
            <a:chOff x="9889420" y="664799"/>
            <a:chExt cx="208497" cy="233769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420" y="664799"/>
              <a:ext cx="208497" cy="233769"/>
            </a:xfrm>
            <a:prstGeom prst="rect">
              <a:avLst/>
            </a:prstGeom>
          </p:spPr>
        </p:pic>
        <p:cxnSp>
          <p:nvCxnSpPr>
            <p:cNvPr id="12" name="Straight Connector 11"/>
            <p:cNvCxnSpPr/>
            <p:nvPr/>
          </p:nvCxnSpPr>
          <p:spPr>
            <a:xfrm>
              <a:off x="9942315" y="722598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42315" y="781683"/>
              <a:ext cx="100584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Text Placeholder 6"/>
          <p:cNvSpPr txBox="1">
            <a:spLocks/>
          </p:cNvSpPr>
          <p:nvPr/>
        </p:nvSpPr>
        <p:spPr>
          <a:xfrm>
            <a:off x="1118972" y="7746075"/>
            <a:ext cx="3069508" cy="429768"/>
          </a:xfrm>
          <a:prstGeom prst="rect">
            <a:avLst/>
          </a:prstGeom>
          <a:noFill/>
        </p:spPr>
        <p:txBody>
          <a:bodyPr vert="horz" lIns="125224" tIns="62612" rIns="125224" bIns="62612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solidFill>
                  <a:prstClr val="white"/>
                </a:solidFill>
                <a:latin typeface="Segoe UI Light" pitchFamily="34" charset="0"/>
              </a:rPr>
              <a:t>Press F5 to start, Esc to stop</a:t>
            </a:r>
          </a:p>
        </p:txBody>
      </p:sp>
      <p:pic>
        <p:nvPicPr>
          <p:cNvPr id="22" name="Picture 21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331" y="8640763"/>
            <a:ext cx="361950" cy="371474"/>
          </a:xfrm>
          <a:prstGeom prst="rect">
            <a:avLst/>
          </a:prstGeom>
        </p:spPr>
      </p:pic>
      <p:sp>
        <p:nvSpPr>
          <p:cNvPr id="58" name="Rectangle 57"/>
          <p:cNvSpPr/>
          <p:nvPr/>
        </p:nvSpPr>
        <p:spPr>
          <a:xfrm>
            <a:off x="0" y="2"/>
            <a:ext cx="13003213" cy="992186"/>
          </a:xfrm>
          <a:prstGeom prst="rect">
            <a:avLst/>
          </a:prstGeom>
          <a:solidFill>
            <a:srgbClr val="0B0B0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7" tIns="45708" rIns="91417" bIns="45708" rtlCol="0" anchor="ctr"/>
          <a:lstStyle/>
          <a:p>
            <a:pPr algn="ctr" defTabSz="1252237"/>
            <a:endParaRPr lang="en-US" sz="2600">
              <a:solidFill>
                <a:prstClr val="white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1015208" y="487212"/>
            <a:ext cx="4622999" cy="430887"/>
          </a:xfrm>
          <a:prstGeom prst="rect">
            <a:avLst/>
          </a:prstGeom>
          <a:noFill/>
        </p:spPr>
        <p:txBody>
          <a:bodyPr wrap="square" lIns="91417" tIns="45708" rIns="91417" bIns="45708" rtlCol="0">
            <a:spAutoFit/>
          </a:bodyPr>
          <a:lstStyle/>
          <a:p>
            <a:pPr defTabSz="1252237"/>
            <a:r>
              <a:rPr lang="en-US" sz="2100" dirty="0">
                <a:solidFill>
                  <a:prstClr val="white"/>
                </a:solidFill>
                <a:latin typeface="Segoe UI Light" pitchFamily="34" charset="0"/>
              </a:rPr>
              <a:t>Help</a:t>
            </a:r>
          </a:p>
        </p:txBody>
      </p:sp>
      <p:pic>
        <p:nvPicPr>
          <p:cNvPr id="41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42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43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44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sp>
        <p:nvSpPr>
          <p:cNvPr id="47" name="Text Placeholder 6"/>
          <p:cNvSpPr txBox="1">
            <a:spLocks/>
          </p:cNvSpPr>
          <p:nvPr/>
        </p:nvSpPr>
        <p:spPr>
          <a:xfrm>
            <a:off x="6658132" y="9221788"/>
            <a:ext cx="1089622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Summary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48" name="Text Placeholder 6"/>
          <p:cNvSpPr txBox="1">
            <a:spLocks/>
          </p:cNvSpPr>
          <p:nvPr/>
        </p:nvSpPr>
        <p:spPr>
          <a:xfrm>
            <a:off x="8027261" y="9221787"/>
            <a:ext cx="1191525" cy="304801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Feedback </a:t>
            </a:r>
            <a:endParaRPr lang="en-US" dirty="0"/>
          </a:p>
        </p:txBody>
      </p:sp>
      <p:sp>
        <p:nvSpPr>
          <p:cNvPr id="49" name="Text Placeholder 6"/>
          <p:cNvSpPr txBox="1">
            <a:spLocks/>
          </p:cNvSpPr>
          <p:nvPr/>
        </p:nvSpPr>
        <p:spPr>
          <a:xfrm>
            <a:off x="9396150" y="9220645"/>
            <a:ext cx="1160817" cy="305944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 smtClean="0"/>
              <a:t>Help </a:t>
            </a:r>
            <a:endParaRPr lang="en-US" dirty="0"/>
          </a:p>
        </p:txBody>
      </p:sp>
      <p:pic>
        <p:nvPicPr>
          <p:cNvPr id="76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pic>
        <p:nvPicPr>
          <p:cNvPr id="77" name="Media Placeholder 41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881" y="8495913"/>
            <a:ext cx="1115476" cy="627836"/>
          </a:xfrm>
          <a:prstGeom prst="rect">
            <a:avLst/>
          </a:prstGeom>
        </p:spPr>
      </p:pic>
      <p:pic>
        <p:nvPicPr>
          <p:cNvPr id="78" name="Media Placeholder 40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0131" y="8495913"/>
            <a:ext cx="1115476" cy="627836"/>
          </a:xfrm>
          <a:prstGeom prst="rect">
            <a:avLst/>
          </a:prstGeom>
        </p:spPr>
      </p:pic>
      <p:pic>
        <p:nvPicPr>
          <p:cNvPr id="79" name="Media Placeholder 38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38" y="8496209"/>
            <a:ext cx="1114425" cy="627244"/>
          </a:xfrm>
          <a:prstGeom prst="rect">
            <a:avLst/>
          </a:prstGeom>
        </p:spPr>
      </p:pic>
      <p:pic>
        <p:nvPicPr>
          <p:cNvPr id="80" name="Media Placeholder 3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8313" y="8495763"/>
            <a:ext cx="1116012" cy="628137"/>
          </a:xfrm>
          <a:prstGeom prst="rect">
            <a:avLst/>
          </a:prstGeom>
        </p:spPr>
      </p:pic>
      <p:pic>
        <p:nvPicPr>
          <p:cNvPr id="81" name="Media Placeholder 45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813" y="8496209"/>
            <a:ext cx="1114425" cy="627244"/>
          </a:xfrm>
          <a:prstGeom prst="rect">
            <a:avLst/>
          </a:prstGeom>
        </p:spPr>
      </p:pic>
      <p:sp>
        <p:nvSpPr>
          <p:cNvPr id="82" name="Rectangle 81">
            <a:hlinkClick r:id="rId5" action="ppaction://hlinksldjump"/>
          </p:cNvPr>
          <p:cNvSpPr/>
          <p:nvPr/>
        </p:nvSpPr>
        <p:spPr>
          <a:xfrm>
            <a:off x="3870882" y="8477932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TextBox 82"/>
          <p:cNvSpPr txBox="1"/>
          <p:nvPr/>
        </p:nvSpPr>
        <p:spPr>
          <a:xfrm>
            <a:off x="800360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 smtClean="0">
                <a:solidFill>
                  <a:srgbClr val="858585"/>
                </a:solidFill>
                <a:latin typeface="Segoe Light" pitchFamily="34" charset="0"/>
              </a:rPr>
              <a:t>5</a:t>
            </a:r>
            <a:endParaRPr lang="en-US" sz="1900" dirty="0">
              <a:solidFill>
                <a:srgbClr val="858585"/>
              </a:solidFill>
              <a:latin typeface="Segoe Light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9365476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6</a:t>
            </a:r>
          </a:p>
        </p:txBody>
      </p:sp>
      <p:sp>
        <p:nvSpPr>
          <p:cNvPr id="85" name="TextBox 84"/>
          <p:cNvSpPr txBox="1"/>
          <p:nvPr/>
        </p:nvSpPr>
        <p:spPr>
          <a:xfrm>
            <a:off x="2509987" y="8059761"/>
            <a:ext cx="290434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/>
          <a:p>
            <a:r>
              <a:rPr lang="en-US" sz="1900" dirty="0">
                <a:solidFill>
                  <a:srgbClr val="858585"/>
                </a:solidFill>
                <a:latin typeface="Segoe Light" pitchFamily="34" charset="0"/>
              </a:rPr>
              <a:t>1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3898000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87" name="TextBox 86"/>
          <p:cNvSpPr txBox="1"/>
          <p:nvPr/>
        </p:nvSpPr>
        <p:spPr>
          <a:xfrm>
            <a:off x="5251589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pPr lvl="0"/>
            <a:r>
              <a:rPr lang="en-US" dirty="0"/>
              <a:t>3</a:t>
            </a:r>
          </a:p>
        </p:txBody>
      </p:sp>
      <p:sp>
        <p:nvSpPr>
          <p:cNvPr id="88" name="TextBox 87"/>
          <p:cNvSpPr txBox="1"/>
          <p:nvPr/>
        </p:nvSpPr>
        <p:spPr>
          <a:xfrm>
            <a:off x="6634345" y="8059761"/>
            <a:ext cx="379261" cy="357021"/>
          </a:xfrm>
          <a:prstGeom prst="rect">
            <a:avLst/>
          </a:prstGeom>
          <a:noFill/>
        </p:spPr>
        <p:txBody>
          <a:bodyPr wrap="square" lIns="0" tIns="64008" rIns="0" bIns="0" rtlCol="0">
            <a:spAutoFit/>
          </a:bodyPr>
          <a:lstStyle>
            <a:defPPr>
              <a:defRPr lang="en-US"/>
            </a:defPPr>
            <a:lvl1pPr>
              <a:defRPr sz="1900">
                <a:solidFill>
                  <a:srgbClr val="858585"/>
                </a:solidFill>
                <a:latin typeface="Segoe Light" pitchFamily="34" charset="0"/>
              </a:defRPr>
            </a:lvl1pPr>
          </a:lstStyle>
          <a:p>
            <a:r>
              <a:rPr lang="en-US" dirty="0" smtClean="0"/>
              <a:t>4</a:t>
            </a:r>
            <a:endParaRPr lang="en-US" dirty="0"/>
          </a:p>
        </p:txBody>
      </p:sp>
      <p:sp>
        <p:nvSpPr>
          <p:cNvPr id="89" name="Rectangle 88">
            <a:hlinkClick r:id="rId7" action="ppaction://hlinksldjump"/>
          </p:cNvPr>
          <p:cNvSpPr/>
          <p:nvPr/>
        </p:nvSpPr>
        <p:spPr>
          <a:xfrm>
            <a:off x="5231035" y="848721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0" name="Rectangle 89">
            <a:hlinkClick r:id="rId13" action="ppaction://hlinksldjump"/>
          </p:cNvPr>
          <p:cNvSpPr/>
          <p:nvPr/>
        </p:nvSpPr>
        <p:spPr>
          <a:xfrm>
            <a:off x="6610586" y="848969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1" name="Rectangle 90">
            <a:hlinkClick r:id="rId9" action="ppaction://hlinksldjump"/>
          </p:cNvPr>
          <p:cNvSpPr/>
          <p:nvPr/>
        </p:nvSpPr>
        <p:spPr>
          <a:xfrm>
            <a:off x="7985496" y="8483074"/>
            <a:ext cx="1146665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5" name="Picture 4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3003213" cy="446342"/>
          </a:xfrm>
          <a:prstGeom prst="rect">
            <a:avLst/>
          </a:prstGeom>
        </p:spPr>
      </p:pic>
      <p:sp>
        <p:nvSpPr>
          <p:cNvPr id="52" name="Text Placeholder 2"/>
          <p:cNvSpPr txBox="1">
            <a:spLocks/>
          </p:cNvSpPr>
          <p:nvPr/>
        </p:nvSpPr>
        <p:spPr>
          <a:xfrm>
            <a:off x="1247881" y="1601787"/>
            <a:ext cx="9349050" cy="838201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Using PowerPoint’s video controls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Point at the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bottom edge of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any video to start, stop,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pause, or rewind. You drag to rewind.  </a:t>
            </a:r>
            <a:endParaRPr lang="en-US" sz="1700" dirty="0">
              <a:gradFill flip="none" rotWithShape="1">
                <a:gsLst>
                  <a:gs pos="0">
                    <a:prstClr val="black">
                      <a:lumMod val="65000"/>
                      <a:lumOff val="35000"/>
                    </a:prstClr>
                  </a:gs>
                  <a:gs pos="86000">
                    <a:prstClr val="black">
                      <a:lumMod val="75000"/>
                      <a:lumOff val="25000"/>
                    </a:prst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3" name="Text Placeholder 2"/>
          <p:cNvSpPr txBox="1">
            <a:spLocks/>
          </p:cNvSpPr>
          <p:nvPr/>
        </p:nvSpPr>
        <p:spPr>
          <a:xfrm>
            <a:off x="1262858" y="4317693"/>
            <a:ext cx="9334074" cy="990600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Going places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You can go to any part of a course by clicking the thumbnails (light or shaded) below the video. You can also click the forward and back arrows, or press Page Up or Page Down. 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sp>
        <p:nvSpPr>
          <p:cNvPr id="54" name="Text Placeholder 2"/>
          <p:cNvSpPr txBox="1">
            <a:spLocks/>
          </p:cNvSpPr>
          <p:nvPr/>
        </p:nvSpPr>
        <p:spPr>
          <a:xfrm>
            <a:off x="1243806" y="3272498"/>
            <a:ext cx="9774889" cy="990603"/>
          </a:xfrm>
          <a:prstGeom prst="rect">
            <a:avLst/>
          </a:prstGeom>
          <a:noFill/>
        </p:spPr>
        <p:txBody>
          <a:bodyPr lIns="91417" tIns="45708" rIns="91417" bIns="45708"/>
          <a:lstStyle>
            <a:lvl1pPr marL="259591" indent="-25959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24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1pPr>
            <a:lvl2pPr marL="472742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472742" algn="l"/>
              </a:tabLst>
              <a:defRPr sz="21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2pPr>
            <a:lvl3pPr marL="685891" indent="-21315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8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3pPr>
            <a:lvl4pPr marL="1112192" indent="-167901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tabLst>
                <a:tab pos="685891" algn="l"/>
              </a:tabLst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4pPr>
            <a:lvl5pPr marL="1284856" indent="-172664" algn="l" defTabSz="685864" rtl="0" eaLnBrk="1" latinLnBrk="0" hangingPunct="1">
              <a:lnSpc>
                <a:spcPct val="90000"/>
              </a:lnSpc>
              <a:spcBef>
                <a:spcPct val="20000"/>
              </a:spcBef>
              <a:buSzPct val="90000"/>
              <a:buFont typeface="Arial" pitchFamily="34" charset="0"/>
              <a:buChar char="•"/>
              <a:defRPr sz="1500" kern="120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+mn-lt"/>
                <a:ea typeface="+mn-ea"/>
                <a:cs typeface="+mn-cs"/>
              </a:defRPr>
            </a:lvl5pPr>
            <a:lvl6pPr marL="1886126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9058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990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922" indent="-171466" algn="l" defTabSz="68586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Stopping a course</a:t>
            </a:r>
          </a:p>
          <a:p>
            <a:pPr marL="213099" lvl="1" indent="0">
              <a:buFont typeface="Arial" pitchFamily="34" charset="0"/>
              <a:buNone/>
              <a:defRPr/>
            </a:pP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you’re viewing online, click your browser’s Back button. If you’re viewing offline, 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Esc. If you’re watching a video, </a:t>
            </a:r>
            <a:r>
              <a:rPr lang="en-US" sz="1700" dirty="0" smtClean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press </a:t>
            </a:r>
            <a:r>
              <a:rPr lang="en-US" sz="1700" dirty="0">
                <a:gradFill flip="none" rotWithShape="1">
                  <a:gsLst>
                    <a:gs pos="0">
                      <a:prstClr val="black">
                        <a:lumMod val="65000"/>
                        <a:lumOff val="35000"/>
                      </a:prstClr>
                    </a:gs>
                    <a:gs pos="86000">
                      <a:prstClr val="black">
                        <a:lumMod val="75000"/>
                        <a:lumOff val="25000"/>
                      </a:prst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Esc once to stop the video, again to stop the course.</a:t>
            </a:r>
          </a:p>
          <a:p>
            <a:pPr marL="0" indent="0" defTabSz="685695">
              <a:buFont typeface="Arial" pitchFamily="34" charset="0"/>
              <a:buNone/>
              <a:defRPr/>
            </a:pPr>
            <a:r>
              <a:rPr lang="en-US" sz="2000" dirty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 </a:t>
            </a:r>
          </a:p>
        </p:txBody>
      </p:sp>
      <p:pic>
        <p:nvPicPr>
          <p:cNvPr id="56" name="Picture 5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9958" y="5819417"/>
            <a:ext cx="1038095" cy="209524"/>
          </a:xfrm>
          <a:prstGeom prst="rect">
            <a:avLst/>
          </a:prstGeom>
        </p:spPr>
      </p:pic>
      <p:sp>
        <p:nvSpPr>
          <p:cNvPr id="46" name="Subtitle 2"/>
          <p:cNvSpPr txBox="1">
            <a:spLocks/>
          </p:cNvSpPr>
          <p:nvPr/>
        </p:nvSpPr>
        <p:spPr>
          <a:xfrm>
            <a:off x="1257300" y="5370843"/>
            <a:ext cx="10501313" cy="1295399"/>
          </a:xfrm>
          <a:prstGeom prst="rect">
            <a:avLst/>
          </a:prstGeom>
        </p:spPr>
        <p:txBody>
          <a:bodyPr vert="horz" lIns="130022" tIns="65012" rIns="130022" bIns="65012" rtlCol="0">
            <a:normAutofit/>
          </a:bodyPr>
          <a:lstStyle>
            <a:lvl1pPr marL="487587" indent="-487587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056438" indent="-406323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25288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75404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925520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75635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2575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75866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25981" indent="-325058" algn="l" defTabSz="13002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en-US" sz="2000" dirty="0" smtClean="0">
                <a:solidFill>
                  <a:srgbClr val="C00000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download a course and the videos don’t play</a:t>
            </a:r>
          </a:p>
          <a:p>
            <a:pPr marL="176213" indent="0">
              <a:buFont typeface="Arial" pitchFamily="34" charset="0"/>
              <a:buNone/>
            </a:pP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Click </a:t>
            </a:r>
            <a:r>
              <a:rPr lang="en-US" sz="1700" b="1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Enable Editing                    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see that button. If that doesn’t work, you may have PowerPoint 2007 or earlier. If you do, you need to </a:t>
            </a:r>
            <a:r>
              <a:rPr lang="en-US" sz="1700" dirty="0" smtClean="0">
                <a:latin typeface="Segoe UI Light" pitchFamily="34" charset="0"/>
                <a:ea typeface="Segoe UI" pitchFamily="34" charset="0"/>
                <a:cs typeface="Segoe UI" pitchFamily="34" charset="0"/>
                <a:hlinkClick r:id="rId17"/>
              </a:rPr>
              <a:t>get the PowerPoint Viewer</a:t>
            </a:r>
            <a:r>
              <a:rPr lang="en-US" sz="1700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.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If you have PowerPoint 2010, you need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8"/>
              </a:rPr>
              <a:t>the QuickTime player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, or you can 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  <a:hlinkClick r:id="rId19"/>
              </a:rPr>
              <a:t>upgrade to PowerPoint 2013</a:t>
            </a:r>
            <a:r>
              <a:rPr lang="en-US" sz="1700" dirty="0" smtClean="0">
                <a:gradFill flip="none" rotWithShape="1">
                  <a:gsLst>
                    <a:gs pos="0">
                      <a:schemeClr val="tx1">
                        <a:lumMod val="65000"/>
                        <a:lumOff val="35000"/>
                      </a:schemeClr>
                    </a:gs>
                    <a:gs pos="86000">
                      <a:schemeClr val="tx1">
                        <a:lumMod val="75000"/>
                        <a:lumOff val="25000"/>
                      </a:schemeClr>
                    </a:gs>
                  </a:gsLst>
                  <a:path path="circle">
                    <a:fillToRect r="100000" b="100000"/>
                  </a:path>
                  <a:tileRect l="-100000" t="-100000"/>
                </a:gradFill>
                <a:latin typeface="Segoe UI Light" pitchFamily="34" charset="0"/>
                <a:ea typeface="Segoe UI" pitchFamily="34" charset="0"/>
                <a:cs typeface="Segoe UI" pitchFamily="34" charset="0"/>
              </a:rPr>
              <a:t>.</a:t>
            </a:r>
            <a:endParaRPr lang="en-US" sz="1700" dirty="0">
              <a:gradFill flip="none" rotWithShape="1">
                <a:gsLst>
                  <a:gs pos="0">
                    <a:schemeClr val="tx1">
                      <a:lumMod val="65000"/>
                      <a:lumOff val="35000"/>
                    </a:schemeClr>
                  </a:gs>
                  <a:gs pos="86000">
                    <a:schemeClr val="tx1">
                      <a:lumMod val="75000"/>
                      <a:lumOff val="25000"/>
                    </a:schemeClr>
                  </a:gs>
                </a:gsLst>
                <a:path path="circle">
                  <a:fillToRect r="100000" b="100000"/>
                </a:path>
                <a:tileRect l="-100000" t="-100000"/>
              </a:gradFill>
              <a:latin typeface="Segoe UI Light" pitchFamily="34" charset="0"/>
              <a:ea typeface="Segoe UI" pitchFamily="34" charset="0"/>
              <a:cs typeface="Segoe UI" pitchFamily="34" charset="0"/>
            </a:endParaRPr>
          </a:p>
        </p:txBody>
      </p:sp>
      <p:pic>
        <p:nvPicPr>
          <p:cNvPr id="50" name="Picture 49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855" y="2393084"/>
            <a:ext cx="5657143" cy="571429"/>
          </a:xfrm>
          <a:prstGeom prst="rect">
            <a:avLst/>
          </a:prstGeom>
        </p:spPr>
      </p:pic>
      <p:pic>
        <p:nvPicPr>
          <p:cNvPr id="51" name="Media Placeholder 74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6931" y="8495913"/>
            <a:ext cx="1115476" cy="627836"/>
          </a:xfrm>
          <a:prstGeom prst="rect">
            <a:avLst/>
          </a:prstGeom>
        </p:spPr>
      </p:pic>
      <p:sp>
        <p:nvSpPr>
          <p:cNvPr id="55" name="Rectangle 54">
            <a:hlinkClick r:id="rId2" action="ppaction://hlinksldjump"/>
          </p:cNvPr>
          <p:cNvSpPr/>
          <p:nvPr/>
        </p:nvSpPr>
        <p:spPr>
          <a:xfrm>
            <a:off x="2493337" y="8479811"/>
            <a:ext cx="1133856" cy="649224"/>
          </a:xfrm>
          <a:prstGeom prst="rect">
            <a:avLst/>
          </a:prstGeom>
          <a:solidFill>
            <a:schemeClr val="tx1">
              <a:lumMod val="85000"/>
              <a:lumOff val="15000"/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9" name="Text Placeholder 6"/>
          <p:cNvSpPr txBox="1">
            <a:spLocks/>
          </p:cNvSpPr>
          <p:nvPr/>
        </p:nvSpPr>
        <p:spPr>
          <a:xfrm>
            <a:off x="3912763" y="9220768"/>
            <a:ext cx="1131968" cy="347515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defPPr>
              <a:defRPr lang="en-US"/>
            </a:defPPr>
            <a:lvl1pPr marR="0" indent="0" fontAlgn="auto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100">
                <a:solidFill>
                  <a:schemeClr val="bg1"/>
                </a:solidFill>
                <a:latin typeface="Segoe UI Light" pitchFamily="34" charset="0"/>
                <a:ea typeface="Segoe UI" pitchFamily="34" charset="0"/>
                <a:cs typeface="Segoe UI" pitchFamily="34" charset="0"/>
              </a:defRPr>
            </a:lvl1pPr>
            <a:lvl2pPr indent="0">
              <a:spcBef>
                <a:spcPct val="20000"/>
              </a:spcBef>
              <a:buFont typeface="Wingdings" pitchFamily="2" charset="2"/>
              <a:buNone/>
            </a:lvl2pPr>
            <a:lvl3pPr indent="0">
              <a:spcBef>
                <a:spcPct val="20000"/>
              </a:spcBef>
              <a:buFont typeface="Wingdings" pitchFamily="2" charset="2"/>
              <a:buNone/>
            </a:lvl3pPr>
            <a:lvl4pPr indent="0">
              <a:spcBef>
                <a:spcPct val="20000"/>
              </a:spcBef>
              <a:buFont typeface="Wingdings" pitchFamily="2" charset="2"/>
              <a:buNone/>
            </a:lvl4pPr>
            <a:lvl5pPr indent="0">
              <a:spcBef>
                <a:spcPct val="20000"/>
              </a:spcBef>
              <a:buFont typeface="Wingdings" pitchFamily="2" charset="2"/>
              <a:buNone/>
            </a:lvl5pPr>
            <a:lvl6pPr marL="3444499" indent="-313136">
              <a:spcBef>
                <a:spcPct val="20000"/>
              </a:spcBef>
              <a:buFont typeface="Arial" pitchFamily="34" charset="0"/>
              <a:buChar char="•"/>
              <a:defRPr sz="2700"/>
            </a:lvl6pPr>
            <a:lvl7pPr marL="4070772" indent="-313136">
              <a:spcBef>
                <a:spcPct val="20000"/>
              </a:spcBef>
              <a:buFont typeface="Arial" pitchFamily="34" charset="0"/>
              <a:buChar char="•"/>
              <a:defRPr sz="2700"/>
            </a:lvl7pPr>
            <a:lvl8pPr marL="4697044" indent="-313136">
              <a:spcBef>
                <a:spcPct val="20000"/>
              </a:spcBef>
              <a:buFont typeface="Arial" pitchFamily="34" charset="0"/>
              <a:buChar char="•"/>
              <a:defRPr sz="2700"/>
            </a:lvl8pPr>
            <a:lvl9pPr marL="5323317" indent="-313136">
              <a:spcBef>
                <a:spcPct val="20000"/>
              </a:spcBef>
              <a:buFont typeface="Arial" pitchFamily="34" charset="0"/>
              <a:buChar char="•"/>
              <a:defRPr sz="2700"/>
            </a:lvl9pPr>
          </a:lstStyle>
          <a:p>
            <a:r>
              <a:rPr lang="en-US" dirty="0"/>
              <a:t>Stay </a:t>
            </a:r>
            <a:r>
              <a:rPr lang="en-US" dirty="0" smtClean="0"/>
              <a:t>organized</a:t>
            </a:r>
            <a:endParaRPr lang="en-US" dirty="0"/>
          </a:p>
        </p:txBody>
      </p:sp>
      <p:sp>
        <p:nvSpPr>
          <p:cNvPr id="61" name="TextBox 60"/>
          <p:cNvSpPr txBox="1"/>
          <p:nvPr/>
        </p:nvSpPr>
        <p:spPr>
          <a:xfrm>
            <a:off x="60100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3:38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66872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>
                <a:solidFill>
                  <a:schemeClr val="bg1"/>
                </a:solidFill>
                <a:latin typeface="Segoe UI Light" pitchFamily="34" charset="0"/>
              </a:rPr>
              <a:t>3:09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4643235" y="8956895"/>
            <a:ext cx="343897" cy="153888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000" dirty="0" smtClean="0">
                <a:solidFill>
                  <a:schemeClr val="bg1"/>
                </a:solidFill>
                <a:latin typeface="Segoe UI Light" pitchFamily="34" charset="0"/>
              </a:rPr>
              <a:t>3:39</a:t>
            </a:r>
            <a:endParaRPr lang="en-US" sz="10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5" name="Text Placeholder 6"/>
          <p:cNvSpPr txBox="1">
            <a:spLocks/>
          </p:cNvSpPr>
          <p:nvPr/>
        </p:nvSpPr>
        <p:spPr>
          <a:xfrm>
            <a:off x="2542658" y="9220768"/>
            <a:ext cx="1169238" cy="32625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Send auto 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replies </a:t>
            </a:r>
            <a:endParaRPr lang="en-US" sz="1100" dirty="0">
              <a:solidFill>
                <a:schemeClr val="bg1"/>
              </a:solidFill>
              <a:latin typeface="Segoe UI Light" pitchFamily="34" charset="0"/>
            </a:endParaRPr>
          </a:p>
        </p:txBody>
      </p:sp>
      <p:sp>
        <p:nvSpPr>
          <p:cNvPr id="66" name="Text Placeholder 6"/>
          <p:cNvSpPr txBox="1">
            <a:spLocks/>
          </p:cNvSpPr>
          <p:nvPr/>
        </p:nvSpPr>
        <p:spPr>
          <a:xfrm>
            <a:off x="5266957" y="9220768"/>
            <a:ext cx="1237793" cy="304800"/>
          </a:xfrm>
          <a:prstGeom prst="rect">
            <a:avLst/>
          </a:prstGeom>
          <a:noFill/>
        </p:spPr>
        <p:txBody>
          <a:bodyPr vert="horz" lIns="0" tIns="62627" rIns="125255" bIns="62627" rtlCol="0">
            <a:noAutofit/>
          </a:bodyPr>
          <a:lstStyle>
            <a:lvl1pPr marL="0" marR="0" indent="0" algn="l" defTabSz="125254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900" kern="1200">
                <a:solidFill>
                  <a:schemeClr val="bg1">
                    <a:lumMod val="50000"/>
                  </a:schemeClr>
                </a:solidFill>
                <a:latin typeface="Segoe UI" pitchFamily="34" charset="0"/>
                <a:ea typeface="Segoe UI" pitchFamily="34" charset="0"/>
                <a:cs typeface="Segoe UI" pitchFamily="34" charset="0"/>
              </a:defRPr>
            </a:lvl1pPr>
            <a:lvl2pPr marL="626273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2545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78818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505090" indent="0" algn="l" defTabSz="1252545" rtl="0" eaLnBrk="1" latinLnBrk="0" hangingPunct="1">
              <a:spcBef>
                <a:spcPct val="20000"/>
              </a:spcBef>
              <a:buFont typeface="Wingdings" pitchFamily="2" charset="2"/>
              <a:buNone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444499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070772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697044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323317" indent="-313136" algn="l" defTabSz="1252545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W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ithout</a:t>
            </a:r>
            <a:r>
              <a:rPr lang="en-US" sz="1100" dirty="0" smtClean="0">
                <a:solidFill>
                  <a:schemeClr val="bg1"/>
                </a:solidFill>
                <a:latin typeface="Segoe UI Light" pitchFamily="34" charset="0"/>
              </a:rPr>
              <a:t> </a:t>
            </a:r>
            <a:r>
              <a:rPr lang="en-US" sz="1100" dirty="0">
                <a:solidFill>
                  <a:schemeClr val="bg1"/>
                </a:solidFill>
                <a:latin typeface="Segoe UI Light" pitchFamily="34" charset="0"/>
              </a:rPr>
              <a:t>Exchange</a:t>
            </a:r>
          </a:p>
        </p:txBody>
      </p:sp>
    </p:spTree>
    <p:extLst>
      <p:ext uri="{BB962C8B-B14F-4D97-AF65-F5344CB8AC3E}">
        <p14:creationId xmlns:p14="http://schemas.microsoft.com/office/powerpoint/2010/main" val="82699419"/>
      </p:ext>
    </p:extLst>
  </p:cSld>
  <p:clrMapOvr>
    <a:masterClrMapping/>
  </p:clrMapOvr>
  <p:transition advClick="0">
    <p:fade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MEDIACAPTIONSPROMPTED" val="False"/>
  <p:tag name="TEMPPRESENTATIONFILE" val="C:\Users\v-miyaki\AppData\Local\Temp\tmp81AB.tmp"/>
  <p:tag name="TEMPMEDIAFILENAME" val="C:\Users\v-miyaki\AppData\Local\Temp\tmp83CF_automaticreplies_1.mp4"/>
  <p:tag name="MEDIAFADEDURATION" val="0.2"/>
  <p:tag name="MEDIATRANSPARENCY" val="0.3"/>
  <p:tag name="MEDIACAPTIONSHIDDEN" val="False"/>
  <p:tag name="CUSTOMXMLPARTID" val="{1074A91F-6EF1-44C2-97E0-E27171BD3CAF}"/>
  <p:tag name="MEDIACAPTIONCOUNT" val="Tru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bbe0340f-ce88-4d42-93a3-3f9acad9ae97"/>
  <p:tag name="CAPTIONITEMSYSNAME" val="automaticreplies_1Tosetup00:00:45.7-00:00:52.5"/>
  <p:tag name="BOOKMARKENTRYNAME" val="automaticreplies_100:00:45.7"/>
  <p:tag name="BOOKMARKEXITNAME" val="automaticreplies_100:00:5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7e672686-bb3d-46ef-b7d4-9a7d78370a7f"/>
  <p:tag name="CAPTIONITEMSYSNAME" val="automaticreplies_1ClickSendAutomatic00:00:52.6-00:00:56.6"/>
  <p:tag name="BOOKMARKENTRYNAME" val="automaticreplies_100:00:52.6"/>
  <p:tag name="BOOKMARKEXITNAME" val="automaticreplies_100:00:56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3a67abb2-2406-43d9-b72d-912ea646a215"/>
  <p:tag name="CAPTIONITEMSYSNAME" val="automaticreplies_1Addtheout-of-office00:00:56.7-00:01:02.5"/>
  <p:tag name="BOOKMARKENTRYNAME" val="automaticreplies_100:00:56.7"/>
  <p:tag name="BOOKMARKEXITNAME" val="automaticreplies_100:01:02.5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672cb28f-e607-4160-9de3-0b6c158fa8b0"/>
  <p:tag name="CAPTIONITEMSYSNAME" val="automaticreplies_1I’lljustmake00:01:02.6-00:01:12.6"/>
  <p:tag name="BOOKMARKENTRYNAME" val="automaticreplies_100:01:02.6"/>
  <p:tag name="BOOKMARKEXITNAME" val="automaticreplies_100:01:12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e3ee5af6-aa9e-4c10-acb1-8f3cc5348b5f"/>
  <p:tag name="CAPTIONITEMSYSNAME" val="automaticreplies_1Youcanclick00:01:12.7-00:01:18.3"/>
  <p:tag name="BOOKMARKENTRYNAME" val="automaticreplies_100:01:12.7"/>
  <p:tag name="BOOKMARKEXITNAME" val="automaticreplies_100:01:18.3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1d3fda82-f579-4ea4-ba7b-e60556332500"/>
  <p:tag name="CAPTIONITEMSYSNAME" val="automaticreplies_1whosendsyou00:01:18.4-00:01:24.0"/>
  <p:tag name="BOOKMARKENTRYNAME" val="automaticreplies_100:01:18.4"/>
  <p:tag name="BOOKMARKEXITNAME" val="automaticreplies_100:01:24.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26995efb-9a22-4e23-a3b9-dfa6ce57e49c"/>
  <p:tag name="CAPTIONITEMSYSNAME" val="automaticreplies_1Youcanalso00:01:24.1-00:01:28.2"/>
  <p:tag name="BOOKMARKENTRYNAME" val="automaticreplies_100:01:24.1"/>
  <p:tag name="BOOKMARKEXITNAME" val="automaticreplies_100:01:28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c9aab499-5c60-44a2-8686-b2e261c856f1"/>
  <p:tag name="CAPTIONITEMSYSNAME" val="automaticreplies_1soyoudon’t00:01:28.3-00:01:32.9"/>
  <p:tag name="BOOKMARKENTRYNAME" val="automaticreplies_100:01:28.3"/>
  <p:tag name="BOOKMARKEXITNAME" val="automaticreplies_100:01:32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0ee45884-86a2-466e-bb4b-5c9fa446079a"/>
  <p:tag name="CAPTIONITEMSYSNAME" val="automaticreplies_1Backinthe00:01:33.0-00:01:40.8"/>
  <p:tag name="BOOKMARKENTRYNAME" val="automaticreplies_100:01:33.0"/>
  <p:tag name="BOOKMARKEXITNAME" val="automaticreplies_100:01:40.8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7caa7f69-04a8-403a-8f3c-e6ada0c27800"/>
  <p:tag name="CAPTIONITEMSYSNAME" val="automaticreplies_1ThenIpick00:01:40.9-00:01:50.6"/>
  <p:tag name="BOOKMARKENTRYNAME" val="automaticreplies_100:01:40.9"/>
  <p:tag name="BOOKMARKEXITNAME" val="automaticreplies_100:01:5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d1dac312-3c3b-417f-828b-96c3800f7007"/>
  <p:tag name="CAPTIONITEMSYSNAME" val="automaticreplies_1Automaticrepliesin00:00:00.0-00:00:07.8"/>
  <p:tag name="BOOKMARKENTRYNAME" val="automaticreplies_100:00:00.0"/>
  <p:tag name="BOOKMARKEXITNAME" val="automaticreplies_100:00:07.8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f8c5aee2-4af4-4603-94e7-1e856ba27941"/>
  <p:tag name="CAPTIONITEMSYSNAME" val="automaticreplies_1Bydefault,Outlook00:01:50.7-00:01:54.9"/>
  <p:tag name="BOOKMARKENTRYNAME" val="automaticreplies_100:01:50.7"/>
  <p:tag name="BOOKMARKEXITNAME" val="automaticreplies_100:01:54.9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c3a4643f-80ff-4d66-9cba-9b095005cd2f"/>
  <p:tag name="CAPTIONITEMSYSNAME" val="automaticreplies_1whichusuallymeans00:01:55.0-00:01:59.6"/>
  <p:tag name="BOOKMARKENTRYNAME" val="automaticreplies_100:01:55.0"/>
  <p:tag name="BOOKMARKEXITNAME" val="automaticreplies_100:01:59.6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ea2ca4e9-f3e8-4969-8f94-d28bbba9066d"/>
  <p:tag name="CAPTIONITEMSYSNAME" val="automaticreplies_1Butyoucan00:01:59.7-00:02:06.1"/>
  <p:tag name="BOOKMARKENTRYNAME" val="automaticreplies_100:01:59.7"/>
  <p:tag name="BOOKMARKEXITNAME" val="automaticreplies_100:02:06.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3a2d54de-47c7-4ecc-a317-6da717f067ad"/>
  <p:tag name="CAPTIONITEMSYSNAME" val="automaticreplies_1IntheAutomatic00:02:06.2-00:02:12.6"/>
  <p:tag name="BOOKMARKENTRYNAME" val="automaticreplies_100:02:06.2"/>
  <p:tag name="BOOKMARKEXITNAME" val="automaticreplies_100:02:12.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0d9b34f9-b1c9-4f3b-82ae-fee84ffed3c0"/>
  <p:tag name="CAPTIONITEMSYSNAME" val="automaticreplies_1andthenselect00:02:12.7-00:02:19.3"/>
  <p:tag name="BOOKMARKENTRYNAME" val="automaticreplies_100:02:12.7"/>
  <p:tag name="BOOKMARKEXITNAME" val="automaticreplies_100:02:19.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eaae5b9d-5805-4618-bfad-9d0a4b1b91d2"/>
  <p:tag name="CAPTIONITEMSYSNAME" val="automaticreplies_1Youcanformat00:02:19.4-00:02:23.0"/>
  <p:tag name="BOOKMARKENTRYNAME" val="automaticreplies_100:02:19.4"/>
  <p:tag name="BOOKMARKEXITNAME" val="automaticreplies_100:02:23.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085e04f4-94fd-4547-a592-47181108d578"/>
  <p:tag name="CAPTIONITEMSYSNAME" val="automaticreplies_1Oryoucan00:02:23.1-00:02:27.0"/>
  <p:tag name="BOOKMARKENTRYNAME" val="automaticreplies_100:02:23.1"/>
  <p:tag name="BOOKMARKEXITNAME" val="automaticreplies_100:02:27.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42aa4318-c608-4677-84ca-f8a05d6a5206"/>
  <p:tag name="CAPTIONITEMSYSNAME" val="automaticreplies_1Forexample,I00:02:27.1-00:02:32.6"/>
  <p:tag name="BOOKMARKENTRYNAME" val="automaticreplies_100:02:27.1"/>
  <p:tag name="BOOKMARKEXITNAME" val="automaticreplies_100:02:32.6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b45afd72-65ee-42dd-aa7c-3420e46d543c"/>
  <p:tag name="CAPTIONITEMSYSNAME" val="automaticreplies_1soIzap00:02:32.7-00:02:42.0"/>
  <p:tag name="BOOKMARKENTRYNAME" val="automaticreplies_100:02:32.7"/>
  <p:tag name="BOOKMARKEXITNAME" val="automaticreplies_100:02:42.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ffa9218a-e121-4539-9520-2a2fd057aa0c"/>
  <p:tag name="CAPTIONITEMSYSNAME" val="automaticreplies_1Ifyoucome00:02:42.1-00:02:45.5"/>
  <p:tag name="BOOKMARKENTRYNAME" val="automaticreplies_100:02:42.1"/>
  <p:tag name="BOOKMARKEXITNAME" val="automaticreplies_100:02:45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e1057b4b-8f51-4efc-a8d4-dd06ffdbe6f9"/>
  <p:tag name="CAPTIONITEMSYSNAME" val="automaticreplies_1Tosetup00:00:07.9-00:00:13.6"/>
  <p:tag name="BOOKMARKENTRYNAME" val="automaticreplies_100:00:07.9"/>
  <p:tag name="BOOKMARKEXITNAME" val="automaticreplies_100:00:13.6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42d51fbf-6adb-4b18-b2aa-5bcd07886054"/>
  <p:tag name="CAPTIONITEMSYSNAME" val="automaticreplies_1evenifyou00:02:45.6-00:02:49.9"/>
  <p:tag name="BOOKMARKENTRYNAME" val="automaticreplies_100:02:45.6"/>
  <p:tag name="BOOKMARKEXITNAME" val="automaticreplies_100:02:49.9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f2edd503-8e40-47c8-a819-5841747aa24b"/>
  <p:tag name="CAPTIONITEMSYSNAME" val="automaticreplies_1ClickFile,then00:02:50.0-00:02:58.6"/>
  <p:tag name="BOOKMARKENTRYNAME" val="automaticreplies_100:02:50.0"/>
  <p:tag name="BOOKMARKEXITNAME" val="automaticreplies_100:02:58.6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32e16df6-dcf3-483e-9b39-88762913151e"/>
  <p:tag name="CAPTIONITEMSYSNAME" val="automaticreplies_1Sothat’show00:02:58.7-00:03:01.1"/>
  <p:tag name="BOOKMARKENTRYNAME" val="automaticreplies_100:02:58.7"/>
  <p:tag name="BOOKMARKEXITNAME" val="automaticreplies_100:03:01.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228f82d5-411d-460b-8626-3b10c3ea34f9"/>
  <p:tag name="CAPTIONITEMSYSNAME" val="automaticreplies_1Inthenext00:03:01.2-00:03:06.9"/>
  <p:tag name="BOOKMARKENTRYNAME" val="automaticreplies_100:03:01.2"/>
  <p:tag name="BOOKMARKEXITNAME" val="automaticreplies_100:03:06.9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MEDIACAPTIONSPROMPTED" val="False"/>
  <p:tag name="TEMPPRESENTATIONFILE" val="C:\Users\v-miyaki\AppData\Local\Temp\tmp8A37.tmp"/>
  <p:tag name="TEMPMEDIAFILENAME" val="C:\Users\v-miyaki\AppData\Local\Temp\tmp8CB8_automaticreplies_2.mp4"/>
  <p:tag name="MEDIAFADEDURATION" val="0.2"/>
  <p:tag name="MEDIATRANSPARENCY" val="0.3"/>
  <p:tag name="MEDIACAPTIONSHIDDEN" val="False"/>
  <p:tag name="CUSTOMXMLPARTID" val="{7BB5FEE2-FD34-4CDE-98EC-EFF65C85307F}"/>
  <p:tag name="MEDIACAPTIONCOUNT" val="True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2856c7d0-b326-4dd1-a4cb-b33bdb10472b"/>
  <p:tag name="CAPTIONITEMSYSNAME" val="automaticreplies_2Inthisvideo,00:00:00.0-00:00:06.8"/>
  <p:tag name="BOOKMARKENTRYNAME" val="automaticreplies_200:00:00.0"/>
  <p:tag name="BOOKMARKEXITNAME" val="automaticreplies_200:00:06.8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718a9d8a-991c-48e8-94ad-6101dd89cb85"/>
  <p:tag name="CAPTIONITEMSYSNAME" val="automaticreplies_2Aruleis00:00:06.9-00:00:13.0"/>
  <p:tag name="BOOKMARKENTRYNAME" val="automaticreplies_200:00:06.9"/>
  <p:tag name="BOOKMARKEXITNAME" val="automaticreplies_200:00:13.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b3748aeb-3215-4261-869d-e96695ea2fcf"/>
  <p:tag name="CAPTIONITEMSYSNAME" val="automaticreplies_2You’llneedan00:00:13.1-00:00:17.1"/>
  <p:tag name="BOOKMARKENTRYNAME" val="automaticreplies_200:00:13.1"/>
  <p:tag name="BOOKMARKEXITNAME" val="automaticreplies_200:00:17.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31d1ff0a-532e-47a7-8539-0cc8c9df3e55"/>
  <p:tag name="CAPTIONITEMSYSNAME" val="automaticreplies_2Talktoyour00:00:17.2-00:00:21.9"/>
  <p:tag name="BOOKMARKENTRYNAME" val="automaticreplies_200:00:17.2"/>
  <p:tag name="BOOKMARKEXITNAME" val="automaticreplies_200:00:21.9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a599bb5f-7071-40c6-8b31-6c7974a2dc70"/>
  <p:tag name="CAPTIONITEMSYSNAME" val="automaticreplies_2Tocreatea00:00:22.0-00:00:29.4"/>
  <p:tag name="BOOKMARKENTRYNAME" val="automaticreplies_200:00:22.0"/>
  <p:tag name="BOOKMARKEXITNAME" val="automaticreplies_200:00:29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517cb94f-8c93-436d-b1f7-7a2f8e036596"/>
  <p:tag name="CAPTIONITEMSYSNAME" val="automaticreplies_1Somepeoplecan00:00:13.7-00:00:19.7"/>
  <p:tag name="BOOKMARKENTRYNAME" val="automaticreplies_100:00:13.7"/>
  <p:tag name="BOOKMARKEXITNAME" val="automaticreplies_100:00:19.7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eb9c2f57-8694-4aac-82b0-a0c6f28d97c3"/>
  <p:tag name="CAPTIONITEMSYSNAME" val="automaticreplies_2ClicktheRules00:00:29.5-00:00:38.0"/>
  <p:tag name="BOOKMARKENTRYNAME" val="automaticreplies_200:00:29.5"/>
  <p:tag name="BOOKMARKEXITNAME" val="automaticreplies_200:00:38.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72b87d28-fafd-4d64-83f1-c93cc27a43d4"/>
  <p:tag name="CAPTIONITEMSYSNAME" val="automaticreplies_2NowI’mready00:00:38.1-00:00:40.5"/>
  <p:tag name="BOOKMARKENTRYNAME" val="automaticreplies_200:00:38.1"/>
  <p:tag name="BOOKMARKEXITNAME" val="automaticreplies_200:00:40.5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70893413-5cbd-4a6c-827e-15e04a8a9d51"/>
  <p:tag name="CAPTIONITEMSYSNAME" val="automaticreplies_2MyteammateDave00:00:40.6-00:00:46.7"/>
  <p:tag name="BOOKMARKENTRYNAME" val="automaticreplies_200:00:40.6"/>
  <p:tag name="BOOKMARKEXITNAME" val="automaticreplies_200:00:46.7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ae402237-d718-461f-a9d8-2991e0351a6c"/>
  <p:tag name="CAPTIONITEMSYSNAME" val="automaticreplies_2IknowI’ll00:00:46.8-00:00:50.2"/>
  <p:tag name="BOOKMARKENTRYNAME" val="automaticreplies_200:00:46.8"/>
  <p:tag name="BOOKMARKEXITNAME" val="automaticreplies_200:00:50.2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b258107f-af87-45b1-b109-6d44085e8c6b"/>
  <p:tag name="CAPTIONITEMSYSNAME" val="automaticreplies_2soI’llhave00:00:50.3-00:00:54.6"/>
  <p:tag name="BOOKMARKENTRYNAME" val="automaticreplies_200:00:50.3"/>
  <p:tag name="BOOKMARKEXITNAME" val="automaticreplies_200:00:54.6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d3eb2f72-d29d-404f-9538-9742f4d81f27"/>
  <p:tag name="CAPTIONITEMSYSNAME" val="automaticreplies_2I'lltakeany00:00:54.7-00:01:09.2"/>
  <p:tag name="BOOKMARKENTRYNAME" val="automaticreplies_200:00:54.7"/>
  <p:tag name="BOOKMARKEXITNAME" val="automaticreplies_200:01:09.2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a7673276-89e8-4962-a73f-b57d3e4d8b43"/>
  <p:tag name="CAPTIONITEMSYSNAME" val="automaticreplies_2selecttheMove00:01:09.3-00:01:20.0"/>
  <p:tag name="BOOKMARKENTRYNAME" val="automaticreplies_200:01:09.3"/>
  <p:tag name="BOOKMARKEXITNAME" val="automaticreplies_200:01:20.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a266622e-a0c2-4ffd-af7f-7acb07cf5e2a"/>
  <p:tag name="CAPTIONITEMSYSNAME" val="automaticreplies_2ThenIclick00:01:20.1-00:01:26.8"/>
  <p:tag name="BOOKMARKENTRYNAME" val="automaticreplies_200:01:20.1"/>
  <p:tag name="BOOKMARKEXITNAME" val="automaticreplies_200:01:26.8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e7e656d1-416c-43de-8dea-3aeb8d500d16"/>
  <p:tag name="CAPTIONITEMSYSNAME" val="automaticreplies_2NowwhenI00:01:26.9-00:01:34.8"/>
  <p:tag name="BOOKMARKENTRYNAME" val="automaticreplies_200:01:26.9"/>
  <p:tag name="BOOKMARKEXITNAME" val="automaticreplies_200:01:34.8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456bcc52-215f-4f1f-8d1a-f21950a4deaf"/>
  <p:tag name="CAPTIONITEMSYSNAME" val="automaticreplies_2Next,let’sbuild00:01:34.9-00:01:38.8"/>
  <p:tag name="BOOKMARKENTRYNAME" val="automaticreplies_200:01:34.9"/>
  <p:tag name="BOOKMARKEXITNAME" val="automaticreplies_200:01:3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28e3b90c-b09a-4409-97f5-beb9aabcf046"/>
  <p:tag name="CAPTIONITEMSYSNAME" val="automaticreplies_1Thismeansyou00:00:19.8-00:00:26.0"/>
  <p:tag name="BOOKMARKENTRYNAME" val="automaticreplies_100:00:19.8"/>
  <p:tag name="BOOKMARKEXITNAME" val="automaticreplies_100:00:26.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5a600642-65cd-4d99-8d88-96c2e147cf5e"/>
  <p:tag name="CAPTIONITEMSYSNAME" val="automaticreplies_2I’vebeenworking00:01:38.9-00:01:43.7"/>
  <p:tag name="BOOKMARKENTRYNAME" val="automaticreplies_200:01:38.9"/>
  <p:tag name="BOOKMARKEXITNAME" val="automaticreplies_200:01:43.7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2e7f86d4-5e89-4ec2-9546-9c73221f4621"/>
  <p:tag name="CAPTIONITEMSYSNAME" val="automaticreplies_2Iwantto00:01:43.8-00:01:49.4"/>
  <p:tag name="BOOKMARKENTRYNAME" val="automaticreplies_200:01:43.8"/>
  <p:tag name="BOOKMARKEXITNAME" val="automaticreplies_200:01:49.4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c3fa4a8b-8f1c-4422-ade5-4f4851a303c5"/>
  <p:tag name="CAPTIONITEMSYSNAME" val="automaticreplies_2Backtothe00:01:49.5-00:01:53.9"/>
  <p:tag name="BOOKMARKENTRYNAME" val="automaticreplies_200:01:49.5"/>
  <p:tag name="BOOKMARKEXITNAME" val="automaticreplies_200:01:53.9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88b72c8e-c1e9-4362-987e-6d8853254b71"/>
  <p:tag name="CAPTIONITEMSYSNAME" val="automaticreplies_2Formessagesfrom00:01:54.0-00:02:13.0"/>
  <p:tag name="BOOKMARKENTRYNAME" val="automaticreplies_200:01:54.0"/>
  <p:tag name="BOOKMARKEXITNAME" val="automaticreplies_200:02:13.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8ca77188-b8df-497d-9954-b61efd0add0f"/>
  <p:tag name="CAPTIONITEMSYSNAME" val="automaticreplies_2ThenIclick00:02:13.1-00:02:26.9"/>
  <p:tag name="BOOKMARKENTRYNAME" val="automaticreplies_200:02:13.1"/>
  <p:tag name="BOOKMARKEXITNAME" val="automaticreplies_200:02:26.9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2e31786a-5e0a-4c5a-a5bb-e21c2cdf0e51"/>
  <p:tag name="CAPTIONITEMSYSNAME" val="automaticreplies_2Inotherwords,00:02:27.0-00:02:35.8"/>
  <p:tag name="BOOKMARKENTRYNAME" val="automaticreplies_200:02:27.0"/>
  <p:tag name="BOOKMARKEXITNAME" val="automaticreplies_200:02:35.8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31601a03-3b70-4c65-9e59-a9f44047d7c5"/>
  <p:tag name="CAPTIONITEMSYSNAME" val="automaticreplies_2Keepinmind00:02:35.9-00:02:41.0"/>
  <p:tag name="BOOKMARKENTRYNAME" val="automaticreplies_200:02:35.9"/>
  <p:tag name="BOOKMARKEXITNAME" val="automaticreplies_200:02:41.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3e36cd75-2c7a-41f1-af81-60fe7451e1dd"/>
  <p:tag name="CAPTIONITEMSYSNAME" val="automaticreplies_2*only*workwhen00:02:41.1-00:02:47.0"/>
  <p:tag name="BOOKMARKENTRYNAME" val="automaticreplies_200:02:41.1"/>
  <p:tag name="BOOKMARKEXITNAME" val="automaticreplies_200:02:47.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be2a8931-d78b-4843-983a-49e47d117932"/>
  <p:tag name="CAPTIONITEMSYSNAME" val="automaticreplies_2Youcanchange00:02:47.1-00:02:51.4"/>
  <p:tag name="BOOKMARKENTRYNAME" val="automaticreplies_200:02:47.1"/>
  <p:tag name="BOOKMARKEXITNAME" val="automaticreplies_200:02:51.4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357506c1-8bc1-4a53-b51c-582776c2d2c0"/>
  <p:tag name="CAPTIONITEMSYSNAME" val="automaticreplies_2Justgoback00:02:51.5-00:03:01.6"/>
  <p:tag name="BOOKMARKENTRYNAME" val="automaticreplies_200:02:51.5"/>
  <p:tag name="BOOKMARKEXITNAME" val="automaticreplies_200:03:01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c2fbac22-e145-4ab1-a7a3-b2f25b48e9ab"/>
  <p:tag name="CAPTIONITEMSYSNAME" val="automaticreplies_1Talktoyour00:00:26.1-00:00:30.2"/>
  <p:tag name="BOOKMARKENTRYNAME" val="automaticreplies_100:00:26.1"/>
  <p:tag name="BOOKMARKEXITNAME" val="automaticreplies_100:00:30.2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ed0009c6-d42b-4d3f-9467-8cfb384094be"/>
  <p:tag name="CAPTIONITEMSYSNAME" val="automaticreplies_2Ifyouwant00:03:01.7-00:03:11.1"/>
  <p:tag name="BOOKMARKENTRYNAME" val="automaticreplies_200:03:01.7"/>
  <p:tag name="BOOKMARKEXITNAME" val="automaticreplies_200:03:11.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40341759-96e6-4ce3-90f3-aaf9ad6579e5"/>
  <p:tag name="CAPTIONITEMSYSNAME" val="automaticreplies_2Ifyouneed00:03:11.2-00:03:22.7"/>
  <p:tag name="BOOKMARKENTRYNAME" val="automaticreplies_200:03:11.2"/>
  <p:tag name="BOOKMARKEXITNAME" val="automaticreplies_200:03:22.7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dbebaa94-d3a0-4354-997f-53607c342da8"/>
  <p:tag name="CAPTIONITEMSYSNAME" val="automaticreplies_2Finally,toget00:03:22.8-00:03:31.0"/>
  <p:tag name="BOOKMARKENTRYNAME" val="automaticreplies_200:03:22.8"/>
  <p:tag name="BOOKMARKEXITNAME" val="automaticreplies_200:03:31.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a3676c87-ba2a-41fc-a365-53a875376c63"/>
  <p:tag name="CAPTIONINTERNALID" val="297ce623-fb74-4053-99b9-b37c1a7ef614"/>
  <p:tag name="CAPTIONITEMSYSNAME" val="automaticreplies_2Inthenext00:03:31.1-00:03:37.7"/>
  <p:tag name="BOOKMARKENTRYNAME" val="automaticreplies_200:03:31.1"/>
  <p:tag name="BOOKMARKEXITNAME" val="automaticreplies_200:03:37.7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MEDIACAPTIONSPROMPTED" val="False"/>
  <p:tag name="TEMPPRESENTATIONFILE" val="C:\Users\v-miyaki\AppData\Local\Temp\tmp4C5.tmp"/>
  <p:tag name="TEMPMEDIAFILENAME" val="C:\Users\v-miyaki\AppData\Local\Temp\tmpA15_automaticreplies_3.mp4"/>
  <p:tag name="MEDIAFADEDURATION" val="0.2"/>
  <p:tag name="MEDIATRANSPARENCY" val="0.3"/>
  <p:tag name="MEDIACAPTIONSHIDDEN" val="False"/>
  <p:tag name="CUSTOMXMLPARTID" val="{92735812-10A8-4BE7-A3B6-A2347AC0330E}"/>
  <p:tag name="MEDIACAPTIONCOUNT" val="Tru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2722b6a6-9cb7-47a5-ad61-1428bec17bd8"/>
  <p:tag name="CAPTIONITEMSYSNAME" val="automaticreplies_3Ifyoudon’t00:00:00.0-00:00:05.1"/>
  <p:tag name="BOOKMARKENTRYNAME" val="automaticreplies_300:00:00.0"/>
  <p:tag name="BOOKMARKEXITNAME" val="automaticreplies_300:00:05.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1aa35982-466d-4e66-b181-83e1a6e77b84"/>
  <p:tag name="CAPTIONITEMSYSNAME" val="automaticreplies_3butyouneed00:00:05.2-00:00:09.1"/>
  <p:tag name="BOOKMARKENTRYNAME" val="automaticreplies_300:00:05.2"/>
  <p:tag name="BOOKMARKEXITNAME" val="automaticreplies_300:00:09.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9ab799f1-b130-476b-8f36-06e0b02ffeab"/>
  <p:tag name="CAPTIONITEMSYSNAME" val="automaticreplies_3Youstartby00:00:09.2-00:00:11.7"/>
  <p:tag name="BOOKMARKENTRYNAME" val="automaticreplies_300:00:09.2"/>
  <p:tag name="BOOKMARKEXITNAME" val="automaticreplies_300:00:11.7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608a2db9-a7b5-4591-9d41-84250a1ce08e"/>
  <p:tag name="CAPTIONITEMSYSNAME" val="automaticreplies_3thenyoucreate00:00:11.8-00:00:18.3"/>
  <p:tag name="BOOKMARKENTRYNAME" val="automaticreplies_300:00:11.8"/>
  <p:tag name="BOOKMARKEXITNAME" val="automaticreplies_300:00:18.3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8db46530-0141-4eb6-874f-2cf86a6ae93d"/>
  <p:tag name="CAPTIONITEMSYSNAME" val="automaticreplies_3Creatingthemessage00:00:18.4-00:00:22.4"/>
  <p:tag name="BOOKMARKENTRYNAME" val="automaticreplies_300:00:18.4"/>
  <p:tag name="BOOKMARKEXITNAME" val="automaticreplies_300:00:22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764b4971-cfee-4cf5-ac04-5355fdfe2b51"/>
  <p:tag name="CAPTIONITEMSYSNAME" val="automaticreplies_1Ifyourcompany00:00:30.3-00:00:34.5"/>
  <p:tag name="BOOKMARKENTRYNAME" val="automaticreplies_100:00:30.3"/>
  <p:tag name="BOOKMARKEXITNAME" val="automaticreplies_100:00:34.5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70b44cf5-ff06-498f-849b-2f0dcd9e29c2"/>
  <p:tag name="CAPTIONITEMSYSNAME" val="automaticreplies_3Justopena00:00:22.5-00:00:35.3"/>
  <p:tag name="BOOKMARKENTRYNAME" val="automaticreplies_300:00:22.5"/>
  <p:tag name="BOOKMARKEXITNAME" val="automaticreplies_300:00:35.3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d7b32300-b073-48ce-963d-9d211dc2c5ef"/>
  <p:tag name="CAPTIONITEMSYSNAME" val="automaticreplies_3Makesureto00:00:35.4-00:00:44.5"/>
  <p:tag name="BOOKMARKENTRYNAME" val="automaticreplies_300:00:35.4"/>
  <p:tag name="BOOKMARKEXITNAME" val="automaticreplies_300:00:44.5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75a3ad99-bb41-4cde-a749-b51b3c84067c"/>
  <p:tag name="CAPTIONITEMSYSNAME" val="automaticreplies_3Next,setup00:00:44.6-00:00:48.1"/>
  <p:tag name="BOOKMARKENTRYNAME" val="automaticreplies_300:00:44.6"/>
  <p:tag name="BOOKMARKEXITNAME" val="automaticreplies_300:00:48.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ceb89ace-6ab6-442d-a3fe-a36547859662"/>
  <p:tag name="CAPTIONITEMSYSNAME" val="automaticreplies_3Thisisa00:00:48.2-00:00:51.5"/>
  <p:tag name="BOOKMARKENTRYNAME" val="automaticreplies_300:00:48.2"/>
  <p:tag name="BOOKMARKEXITNAME" val="automaticreplies_300:00:51.5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2b7c26c5-832f-4ae1-a945-6b281ebf1e22"/>
  <p:tag name="CAPTIONITEMSYSNAME" val="automaticreplies_3sincewe’renot00:00:51.6-00:00:55.2"/>
  <p:tag name="BOOKMARKENTRYNAME" val="automaticreplies_300:00:51.6"/>
  <p:tag name="BOOKMARKEXITNAME" val="automaticreplies_300:00:55.2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531e37d0-b8a2-4b82-98d9-5512ee892725"/>
  <p:tag name="CAPTIONITEMSYSNAME" val="automaticreplies_3I’malreadyon00:00:55.3-00:01:07.2"/>
  <p:tag name="BOOKMARKENTRYNAME" val="automaticreplies_300:00:55.3"/>
  <p:tag name="BOOKMARKEXITNAME" val="automaticreplies_300:01:07.2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2b08f4d8-c435-4c5e-9b74-ef93ca495beb"/>
  <p:tag name="CAPTIONITEMSYSNAME" val="automaticreplies_3Iwanta00:01:07.3-00:01:12.8"/>
  <p:tag name="BOOKMARKENTRYNAME" val="automaticreplies_300:01:07.3"/>
  <p:tag name="BOOKMARKEXITNAME" val="automaticreplies_300:01:12.8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5cdc2cce-981c-46fc-9963-3e4091cfd70a"/>
  <p:tag name="CAPTIONITEMSYSNAME" val="automaticreplies_3Inthesection00:01:12.9-00:01:21.9"/>
  <p:tag name="BOOKMARKENTRYNAME" val="automaticreplies_300:01:12.9"/>
  <p:tag name="BOOKMARKEXITNAME" val="automaticreplies_300:01:21.9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092f85ff-e13a-43c5-8277-3d24532df236"/>
  <p:tag name="CAPTIONITEMSYSNAME" val="automaticreplies_3andthenI00:01:22.0-00:01:28.1"/>
  <p:tag name="BOOKMARKENTRYNAME" val="automaticreplies_300:01:22.0"/>
  <p:tag name="BOOKMARKEXITNAME" val="automaticreplies_300:01:28.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966ba9f5-bbf7-45ab-bd32-024e83433e03"/>
  <p:tag name="CAPTIONITEMSYSNAME" val="automaticreplies_3Inthetop00:01:28.2-00:01:32.2"/>
  <p:tag name="BOOKMARKENTRYNAME" val="automaticreplies_300:01:28.2"/>
  <p:tag name="BOOKMARKEXITNAME" val="automaticreplies_300:01:32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9ea598b1-2445-4c3c-a568-07be537858b9"/>
  <p:tag name="CAPTIONITEMSYSNAME" val="automaticreplies_1butyouneed00:00:34.6-00:00:42.7"/>
  <p:tag name="BOOKMARKENTRYNAME" val="automaticreplies_100:00:34.6"/>
  <p:tag name="BOOKMARKEXITNAME" val="automaticreplies_100:00:42.7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4aebe5e7-afd1-4832-892f-bfe133420d10"/>
  <p:tag name="CAPTIONITEMSYSNAME" val="automaticreplies_3Forexample,you00:01:32.3-00:01:38.2"/>
  <p:tag name="BOOKMARKENTRYNAME" val="automaticreplies_300:01:32.3"/>
  <p:tag name="BOOKMARKEXITNAME" val="automaticreplies_300:01:38.2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00c99300-7617-436f-90b5-b6adc1435496"/>
  <p:tag name="CAPTIONITEMSYSNAME" val="automaticreplies_3Ifyouwant00:01:38.3-00:01:44.2"/>
  <p:tag name="BOOKMARKENTRYNAME" val="automaticreplies_300:01:38.3"/>
  <p:tag name="BOOKMARKEXITNAME" val="automaticreplies_300:01:44.2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92b3bac3-6581-46ce-9025-796999af5ab6"/>
  <p:tag name="CAPTIONITEMSYSNAME" val="automaticreplies_3JustclickNext00:01:44.3-00:01:52.0"/>
  <p:tag name="BOOKMARKENTRYNAME" val="automaticreplies_300:01:44.3"/>
  <p:tag name="BOOKMARKEXITNAME" val="automaticreplies_300:01:52.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7683904d-f41f-4fa4-b92d-b16922573320"/>
  <p:tag name="CAPTIONITEMSYSNAME" val="automaticreplies_3Then,inthe00:01:52.1-00:01:59.4"/>
  <p:tag name="BOOKMARKENTRYNAME" val="automaticreplies_300:01:52.1"/>
  <p:tag name="BOOKMARKEXITNAME" val="automaticreplies_300:01:59.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009f4da7-b44c-4afb-a316-a3444db02acd"/>
  <p:tag name="CAPTIONITEMSYSNAME" val="automaticreplies_3Inthebottom00:01:59.5-00:02:15.0"/>
  <p:tag name="BOOKMARKENTRYNAME" val="automaticreplies_300:01:59.5"/>
  <p:tag name="BOOKMARKEXITNAME" val="automaticreplies_300:02:15.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48b8f4a2-0792-4b1e-aa8b-d8e4bc7a7b1c"/>
  <p:tag name="CAPTIONITEMSYSNAME" val="automaticreplies_3OnceI’mdone00:02:15.1-00:02:20.1"/>
  <p:tag name="BOOKMARKENTRYNAME" val="automaticreplies_300:02:15.1"/>
  <p:tag name="BOOKMARKEXITNAME" val="automaticreplies_300:02:20.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50aa3029-8a40-42e2-bc97-4a03bdf71754"/>
  <p:tag name="CAPTIONITEMSYSNAME" val="automaticreplies_3Ihaveall00:02:20.2-00:02:28.4"/>
  <p:tag name="BOOKMARKENTRYNAME" val="automaticreplies_300:02:20.2"/>
  <p:tag name="BOOKMARKEXITNAME" val="automaticreplies_300:02:28.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696badc6-62a0-4be5-abbe-e50b68519b36"/>
  <p:tag name="CAPTIONITEMSYSNAME" val="automaticreplies_3Thistypeof00:02:28.5-00:02:31.8"/>
  <p:tag name="BOOKMARKENTRYNAME" val="automaticreplies_300:02:28.5"/>
  <p:tag name="BOOKMARKEXITNAME" val="automaticreplies_300:02:31.8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a07bb397-ee1a-49ae-ac60-e5768087de6a"/>
  <p:tag name="CAPTIONITEMSYSNAME" val="automaticreplies_3Sowhileyou’re00:02:31.9-00:02:35.4"/>
  <p:tag name="BOOKMARKENTRYNAME" val="automaticreplies_300:02:31.9"/>
  <p:tag name="BOOKMARKEXITNAME" val="automaticreplies_300:02:35.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8f0f0360-d0e1-42e0-a55b-e7f69244332b"/>
  <p:tag name="CAPTIONITEMSYSNAME" val="automaticreplies_3setitso00:02:35.5-00:02:43.1"/>
  <p:tag name="BOOKMARKENTRYNAME" val="automaticreplies_300:02:35.5"/>
  <p:tag name="BOOKMARKEXITNAME" val="automaticreplies_300:02:43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dae81fc0-a4c1-4129-b694-73d2f6b31f6a"/>
  <p:tag name="CAPTIONINTERNALID" val="e2f3a125-31a2-4cd1-9c2a-e7ce100ac033"/>
  <p:tag name="CAPTIONITEMSYSNAME" val="automaticreplies_1Meanwhile,let’sforge00:00:42.8-00:00:45.6"/>
  <p:tag name="BOOKMARKENTRYNAME" val="automaticreplies_100:00:42.8"/>
  <p:tag name="BOOKMARKEXITNAME" val="automaticreplies_100:00:45.6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11e81c7e-ae92-451d-a1a0-e98290e55897"/>
  <p:tag name="CAPTIONITEMSYSNAME" val="automaticreplies_3Onelasttip:00:02:43.2-00:02:48.6"/>
  <p:tag name="BOOKMARKENTRYNAME" val="automaticreplies_300:02:43.2"/>
  <p:tag name="BOOKMARKEXITNAME" val="automaticreplies_300:02:48.6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aa4e4058-68c8-47f5-9e64-24ef28000f25"/>
  <p:tag name="CAPTIONITEMSYSNAME" val="automaticreplies_3Youmightwant00:02:48.7-00:02:56.4"/>
  <p:tag name="BOOKMARKENTRYNAME" val="automaticreplies_300:02:48.7"/>
  <p:tag name="BOOKMARKEXITNAME" val="automaticreplies_300:02:56.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ba0472b0-23d6-4682-ae01-e63755b72b1b"/>
  <p:tag name="CAPTIONITEMSYSNAME" val="automaticreplies_3Whenit’stime00:02:56.5-00:03:10.8"/>
  <p:tag name="BOOKMARKENTRYNAME" val="automaticreplies_300:02:56.5"/>
  <p:tag name="BOOKMARKEXITNAME" val="automaticreplies_300:03:10.8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3af6cdf5-1b55-47a1-a53e-90ef9061f0a7"/>
  <p:tag name="CAPTIONITEMSYSNAME" val="automaticreplies_3Turningoffthe00:03:10.9-00:03:16.6"/>
  <p:tag name="BOOKMARKENTRYNAME" val="automaticreplies_300:03:10.9"/>
  <p:tag name="BOOKMARKEXITNAME" val="automaticreplies_300:03:16.6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311fdf7a-d8da-491e-b954-cdc8e1c6189d"/>
  <p:tag name="CAPTIONITEMSYSNAME" val="automaticreplies_3Infact,you00:03:16.7-00:03:21.9"/>
  <p:tag name="BOOKMARKENTRYNAME" val="automaticreplies_300:03:16.7"/>
  <p:tag name="BOOKMARKEXITNAME" val="automaticreplies_300:03:21.9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96f52446-8987-40ba-9699-01f909da857f"/>
  <p:tag name="CAPTIONITEMSYSNAME" val="automaticreplies_3butleavingit00:03:22.0-00:03:27.8"/>
  <p:tag name="BOOKMARKENTRYNAME" val="automaticreplies_300:03:22.0"/>
  <p:tag name="BOOKMARKEXITNAME" val="automaticreplies_300:03:27.8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e5f72eb4-4188-4d00-a848-7694b7599516"/>
  <p:tag name="CAPTIONITEMSYSNAME" val="automaticreplies_3Sothat'sa00:03:27.9-00:03:30.7"/>
  <p:tag name="BOOKMARKENTRYNAME" val="automaticreplies_300:03:27.9"/>
  <p:tag name="BOOKMARKEXITNAME" val="automaticreplies_300:03:30.7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APTIONID" val="9105ff37-ee21-4832-95a7-fcd95d207c49"/>
  <p:tag name="CAPTIONINTERNALID" val="9bb27a5f-6fc9-4fc1-a954-692851bc2249"/>
  <p:tag name="CAPTIONITEMSYSNAME" val="automaticreplies_3TheQuickReference00:03:30.8-00:03:35.7"/>
  <p:tag name="BOOKMARKENTRYNAME" val="automaticreplies_300:03:30.8"/>
  <p:tag name="BOOKMARKEXITNAME" val="automaticreplies_300:03:35.7"/>
</p:tagLst>
</file>

<file path=ppt/theme/theme1.xml><?xml version="1.0" encoding="utf-8"?>
<a:theme xmlns:a="http://schemas.openxmlformats.org/drawingml/2006/main" name="AllHandsDemo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FFFFF"/>
      </a:hlink>
      <a:folHlink>
        <a:srgbClr val="FFFF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5D44AE9E-A6A0-40F3-814B-A1BDA70932E3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5F284A02-5C8C-4CB5-B575-89862BE3EB62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9D715FA8-0D9E-4CF1-A83A-FF03A5A5A2B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AEAC2520-0828-4944-8F8A-88C9C74E8ACC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249A42FA-6FF8-467A-948D-ACA4C84E64CA}"/>
    </a:ext>
  </a:extLst>
</a:theme>
</file>

<file path=ppt/theme/theme6.xml><?xml version="1.0" encoding="utf-8"?>
<a:theme xmlns:a="http://schemas.openxmlformats.org/drawingml/2006/main" name="2_AllHandsDemo">
  <a:themeElements>
    <a:clrScheme name="Custom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7030A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15-3-Video-Template-11-1-12.potx" id="{465274BE-40AD-4EF5-BFC4-0A70B5481971}" vid="{CA155BFE-9A3F-4F95-93BA-7020F5F9D56F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item1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 9 1 0 5 f f 3 7 - e e 2 1 - 4 8 3 2 - 9 5 a 7 - f c d 9 5 d 2 0 7 c 4 9 < / I d > < C a p t i o n I t e m s > < C a p t i o n I t e m > < I n t e r n a l I d > 2 7 2 2 b 6 a 6 - 9 c b 7 - 4 7 a 5 - a d 6 1 - 1 4 2 8 b e c 1 7 b d 8 < / I n t e r n a l I d > < N a m e > a u t o m a t i c r e p l i e s _ 3 I f y o u d o n  t 0 0 : 0 0 : 0 0 . 0 - 0 0 : 0 0 : 0 5 . 1 < / N a m e > < T e x t > I f   y o u   d o n  t   h a v e   a n   E x c h a n g e   a c c o u n t ,   y o u   c a n   s t i l l   u s e   A u t o m a t i c   R e p l i e s , < / T e x t > < B o o k M a r k E n t r y N a m e > a u t o m a t i c r e p l i e s _ 3 0 0 : 0 0 : 0 0 . 0 < / B o o k M a r k E n t r y N a m e > < B o o k M a r k E x i t N a m e > a u t o m a t i c r e p l i e s _ 3 0 0 : 0 0 : 0 5 . 1 < / B o o k M a r k E x i t N a m e > < B o o k M a r k E n t r y P o s i t i o n > 3 3 < / B o o k M a r k E n t r y P o s i t i o n > < B o o k M a r k E x i t P o s i t i o n > 5 1 0 0 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 1 a a 3 5 9 8 2 - 4 6 6 d - 4 e 6 6 - b 1 8 1 - 8 3 e 1 a 6 e 7 7 b 8 4 < / I n t e r n a l I d > < N a m e > a u t o m a t i c r e p l i e s _ 3 b u t y o u n e e d 0 0 : 0 0 : 0 5 . 2 - 0 0 : 0 0 : 0 9 . 1 < / N a m e > < T e x t > b u t   y o u   n e e d   t o   g o   t h r o u g h   a   f e w   e x t r a   s t e p s   t o   s e t   t h e m   u p . < / T e x t > < B o o k M a r k E n t r y N a m e > a u t o m a t i c r e p l i e s _ 3 0 0 : 0 0 : 0 5 . 2 < / B o o k M a r k E n t r y N a m e > < B o o k M a r k E x i t N a m e > a u t o m a t i c r e p l i e s _ 3 0 0 : 0 0 : 0 9 . 1 < / B o o k M a r k E x i t N a m e > < B o o k M a r k E n t r y P o s i t i o n > 5 2 0 0 < / B o o k M a r k E n t r y P o s i t i o n > < B o o k M a r k E x i t P o s i t i o n > 9 1 3 3 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 9 a b 7 9 9 f 1 - b 1 3 0 - 4 7 6 b - 8 f 3 6 - 0 6 e 0 b 0 2 f f e a b < / I n t e r n a l I d > < N a m e > a u t o m a t i c r e p l i e s _ 3 Y o u s t a r t b y 0 0 : 0 0 : 0 9 . 2 - 0 0 : 0 0 : 1 1 . 7 < / N a m e > < T e x t > Y o u   s t a r t   b y   c r e a t i n g   a n   e m a i l   t e m p l a t e , < / T e x t > < B o o k M a r k E n t r y N a m e > a u t o m a t i c r e p l i e s _ 3 0 0 : 0 0 : 0 9 . 2 < / B o o k M a r k E n t r y N a m e > < B o o k M a r k E x i t N a m e > a u t o m a t i c r e p l i e s _ 3 0 0 : 0 0 : 1 1 . 7 < / B o o k M a r k E x i t N a m e > < B o o k M a r k E n t r y P o s i t i o n > 9 2 3 3 < / B o o k M a r k E n t r y P o s i t i o n > < B o o k M a r k E x i t P o s i t i o n > 1 1 7 3 3 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 6 0 8 a 2 d b 9 - a 7 b 5 - 4 5 9 1 - 9 d 4 1 - 8 4 2 5 0 a 1 c e 0 8 e < / I n t e r n a l I d > < N a m e > a u t o m a t i c r e p l i e s _ 3 t h e n y o u c r e a t e 0 0 : 0 0 : 1 1 . 8 - 0 0 : 0 0 : 1 8 . 3 < / N a m e > < T e x t > t h e n   y o u   c r e a t e   a   r u l e   t h a t   s e n d s   t h e   t e m p l a t e   t o   p e o p l e   w h o   s e n d   y o u   m a i l   w h i l e   y o u  r e   a w a y . < / T e x t > < B o o k M a r k E n t r y N a m e > a u t o m a t i c r e p l i e s _ 3 0 0 : 0 0 : 1 1 . 8 < / B o o k M a r k E n t r y N a m e > < B o o k M a r k E x i t N a m e > a u t o m a t i c r e p l i e s _ 3 0 0 : 0 0 : 1 8 . 3 < / B o o k M a r k E x i t N a m e > < B o o k M a r k E n t r y P o s i t i o n > 1 1 8 3 3 < / B o o k M a r k E n t r y P o s i t i o n > < B o o k M a r k E x i t P o s i t i o n > 1 8 3 3 3 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 8 d b 4 6 5 3 0 - 0 1 4 1 - 4 e b 6 - 8 7 4 f - 2 c f 8 6 a 6 a e 9 3 d < / I n t e r n a l I d > < N a m e > a u t o m a t i c r e p l i e s _ 3 C r e a t i n g t h e m e s s a g e 0 0 : 0 0 : 1 8 . 4 - 0 0 : 0 0 : 2 2 . 4 < / N a m e > < T e x t > C r e a t i n g   t h e   m e s s a g e   t e m p l a t e   i s   a   m o s t l y   p a i n l e s s   p r o c e s s . < / T e x t > < B o o k M a r k E n t r y N a m e > a u t o m a t i c r e p l i e s _ 3 0 0 : 0 0 : 1 8 . 4 < / B o o k M a r k E n t r y N a m e > < B o o k M a r k E x i t N a m e > a u t o m a t i c r e p l i e s _ 3 0 0 : 0 0 : 2 2 . 4 < / B o o k M a r k E x i t N a m e > < B o o k M a r k E n t r y P o s i t i o n > 1 8 4 3 3 < / B o o k M a r k E n t r y P o s i t i o n > < B o o k M a r k E x i t P o s i t i o n > 2 2 4 6 7 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 7 0 b 4 4 c f 5 - f f 0 6 - 4 9 8 f - 8 4 9 b - 2 f 0 d c d 9 e 2 9 c 2 < / I n t e r n a l I d > < N a m e > a u t o m a t i c r e p l i e s _ 3 J u s t o p e n a 0 0 : 0 0 : 2 2 . 5 - 0 0 : 0 0 : 3 5 . 3 < / N a m e > < T e x t > J u s t   o p e n   a   n e w   e m a i l ,   a d d   t h e   o u t - o f - o f f i c e   m e s s a g e ,   a n d   s a v e   i t   a s   a   t e m p l a t e . < / T e x t > < B o o k M a r k E n t r y N a m e > a u t o m a t i c r e p l i e s _ 3 0 0 : 0 0 : 2 2 . 5 < / B o o k M a r k E n t r y N a m e > < B o o k M a r k E x i t N a m e > a u t o m a t i c r e p l i e s _ 3 0 0 : 0 0 : 3 5 . 3 < / B o o k M a r k E x i t N a m e > < B o o k M a r k E n t r y P o s i t i o n > 2 2 5 6 7 < / B o o k M a r k E n t r y P o s i t i o n > < B o o k M a r k E x i t P o s i t i o n > 3 5 3 6 7 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 d 7 b 3 2 3 0 0 - b 0 7 3 - 4 8 c e - 9 6 3 d - 9 d 2 1 1 d c 2 c 5 e f < / I n t e r n a l I d > < N a m e > a u t o m a t i c r e p l i e s _ 3 M a k e s u r e t o 0 0 : 0 0 : 3 5 . 4 - 0 0 : 0 0 : 4 4 . 5 < / N a m e > < T e x t > M a k e   s u r e   t o   p i c k   O u t l o o k   T e m p l a t e   f r o m   t h e   S a v e   A s   T y p e   l i s t   w h e n   y o u   s a v e   t h e   m e s s a g e . < / T e x t > < B o o k M a r k E n t r y N a m e > a u t o m a t i c r e p l i e s _ 3 0 0 : 0 0 : 3 5 . 4 < / B o o k M a r k E n t r y N a m e > < B o o k M a r k E x i t N a m e > a u t o m a t i c r e p l i e s _ 3 0 0 : 0 0 : 4 4 . 5 < / B o o k M a r k E x i t N a m e > < B o o k M a r k E n t r y P o s i t i o n > 3 5 4 6 7 < / B o o k M a r k E n t r y P o s i t i o n > < B o o k M a r k E x i t P o s i t i o n > 4 4 5 3 3 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 7 5 a 3 a d 9 9 - b b 4 1 - 4 c d e - a 7 4 9 - b 5 1 b 3 c 8 4 0 6 7 c < / I n t e r n a l I d > < N a m e > a u t o m a t i c r e p l i e s _ 3 N e x t , s e t u p 0 0 : 0 0 : 4 4 . 6 - 0 0 : 0 0 : 4 8 . 1 < / N a m e > < T e x t > N e x t ,   s e t   u p   a   r u l e   t o   s e n d   t h a t   m e s s a g e   w h i l e   y o u  r e   o u t . < / T e x t > < B o o k M a r k E n t r y N a m e > a u t o m a t i c r e p l i e s _ 3 0 0 : 0 0 : 4 4 . 6 < / B o o k M a r k E n t r y N a m e > < B o o k M a r k E x i t N a m e > a u t o m a t i c r e p l i e s _ 3 0 0 : 0 0 : 4 8 . 1 < / B o o k M a r k E x i t N a m e > < B o o k M a r k E n t r y P o s i t i o n > 4 4 6 3 3 < / B o o k M a r k E n t r y P o s i t i o n > < B o o k M a r k E x i t P o s i t i o n > 4 8 1 3 3 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 c e b 8 9 a c e - 6 a b 6 - 4 4 2 d - a 3 f e - a 3 6 5 4 7 8 5 9 6 6 2 < / I n t e r n a l I d > < N a m e > a u t o m a t i c r e p l i e s _ 3 T h i s i s a 0 0 : 0 0 : 4 8 . 2 - 0 0 : 0 0 : 5 1 . 5 < / N a m e > < T e x t > T h i s   i s   a   l i t t l e   d i f f e r e n t   t h a n   t h e   r u l e s   I   d e s c r i b e d   i n   t h e   l a s t   v i d e o , < / T e x t > < B o o k M a r k E n t r y N a m e > a u t o m a t i c r e p l i e s _ 3 0 0 : 0 0 : 4 8 . 2 < / B o o k M a r k E n t r y N a m e > < B o o k M a r k E x i t N a m e > a u t o m a t i c r e p l i e s _ 3 0 0 : 0 0 : 5 1 . 5 < / B o o k M a r k E x i t N a m e > < B o o k M a r k E n t r y P o s i t i o n > 4 8 2 3 3 < / B o o k M a r k E n t r y P o s i t i o n > < B o o k M a r k E x i t P o s i t i o n > 5 1 5 3 3 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 2 b 7 c 2 6 c 5 - 8 3 2 f - 4 a e 1 - a 9 4 5 - 6 b 2 8 1 e b f 1 e 2 2 < / I n t e r n a l I d > < N a m e > a u t o m a t i c r e p l i e s _ 3 s i n c e w e  r e n o t 0 0 : 0 0 : 5 1 . 6 - 0 0 : 0 0 : 5 5 . 2 < / N a m e > < T e x t > s i n c e   w e  r e   n o t   w o r k i n g   w i t h   a n   E x c h a n g e   a c c o u n t . < / T e x t > < B o o k M a r k E n t r y N a m e > a u t o m a t i c r e p l i e s _ 3 0 0 : 0 0 : 5 1 . 6 < / B o o k M a r k E n t r y N a m e > < B o o k M a r k E x i t N a m e > a u t o m a t i c r e p l i e s _ 3 0 0 : 0 0 : 5 5 . 2 < / B o o k M a r k E x i t N a m e > < B o o k M a r k E n t r y P o s i t i o n > 5 1 6 3 3 < / B o o k M a r k E n t r y P o s i t i o n > < B o o k M a r k E x i t P o s i t i o n > 5 5 2 0 0 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 5 3 1 e 3 7 d 0 - b 8 a 2 - 4 b 8 2 - 9 8 d 9 - 5 5 1 2 e e 8 9 2 7 2 5 < / I n t e r n a l I d > < N a m e > a u t o m a t i c r e p l i e s _ 3 I  m a l r e a d y o n 0 0 : 0 0 : 5 5 . 3 - 0 0 : 0 1 : 0 7 . 2 < / N a m e > < T e x t > I  m   a l r e a d y   o n   t h e   H o m e   t a b ,   s o   I   c l i c k   R u l e s   a n d   t h e n   p i c k   M a n a g e   R u l e s   a n d   A l e r t s   f r o m   t h e   l i s t . < / T e x t > < B o o k M a r k E n t r y N a m e > a u t o m a t i c r e p l i e s _ 3 0 0 : 0 0 : 5 5 . 3 < / B o o k M a r k E n t r y N a m e > < B o o k M a r k E x i t N a m e > a u t o m a t i c r e p l i e s _ 3 0 0 : 0 1 : 0 7 . 2 < / B o o k M a r k E x i t N a m e > < B o o k M a r k E n t r y P o s i t i o n > 5 5 3 0 0 < / B o o k M a r k E n t r y P o s i t i o n > < B o o k M a r k E x i t P o s i t i o n > 6 7 2 6 7 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 2 b 0 8 f 4 d 8 - c 4 3 5 - 4 c 5 e - 9 b 7 4 - e f 9 3 c a 4 9 5 b e b < / I n t e r n a l I d > < N a m e > a u t o m a t i c r e p l i e s _ 3 I w a n t a 0 0 : 0 1 : 0 7 . 3 - 0 0 : 0 1 : 1 2 . 8 < / N a m e > < T e x t > I   w a n t   a   n e w   r u l e ,   s o   I   c l i c k   t h a t   b u t t o n   t o   s t a r t   t h e   R u l e s   W i z a r d . < / T e x t > < B o o k M a r k E n t r y N a m e > a u t o m a t i c r e p l i e s _ 3 0 0 : 0 1 : 0 7 . 3 < / B o o k M a r k E n t r y N a m e > < B o o k M a r k E x i t N a m e > a u t o m a t i c r e p l i e s _ 3 0 0 : 0 1 : 1 2 . 8 < / B o o k M a r k E x i t N a m e > < B o o k M a r k E n t r y P o s i t i o n > 6 7 3 6 7 < / B o o k M a r k E n t r y P o s i t i o n > < B o o k M a r k E x i t P o s i t i o n > 7 2 8 6 7 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 5 c d c 2 c c e - 9 8 1 c - 4 6 f c - 9 9 6 3 - 3 e 4 0 9 1 c f d 7 0 a < / I n t e r n a l I d > < N a m e > a u t o m a t i c r e p l i e s _ 3 I n t h e s e c t i o n 0 0 : 0 1 : 1 2 . 9 - 0 0 : 0 1 : 2 1 . 9 < / N a m e > < T e x t > I n   t h e   s e c t i o n   c a l l e d   S t a r t   f r o m   a   b l a n k   r u l e ,   I   c l i c k   A p p l y   r u l e s   o n   m e s s a g e s   I   r e c e i v e , < / T e x t > < B o o k M a r k E n t r y N a m e > a u t o m a t i c r e p l i e s _ 3 0 0 : 0 1 : 1 2 . 9 < / B o o k M a r k E n t r y N a m e > < B o o k M a r k E x i t N a m e > a u t o m a t i c r e p l i e s _ 3 0 0 : 0 1 : 2 1 . 9 < / B o o k M a r k E x i t N a m e > < B o o k M a r k E n t r y P o s i t i o n > 7 2 9 6 7 < / B o o k M a r k E n t r y P o s i t i o n > < B o o k M a r k E x i t P o s i t i o n > 8 1 9 0 0 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 0 9 2 f 8 5 f f - e 1 3 a - 4 3 c 5 - 8 2 7 7 - 3 d 2 4 5 3 2 d f 2 3 6 < / I n t e r n a l I d > < N a m e > a u t o m a t i c r e p l i e s _ 3 a n d t h e n I 0 0 : 0 1 : 2 2 . 0 - 0 0 : 0 1 : 2 8 . 1 < / N a m e > < T e x t > a n d   t h e n   I   c a n   m o v e   o n   t o   t h e   n e x t   p a g e   o f   t h e   w i z a r d . < / T e x t > < B o o k M a r k E n t r y N a m e > a u t o m a t i c r e p l i e s _ 3 0 0 : 0 1 : 2 2 . 0 < / B o o k M a r k E n t r y N a m e > < B o o k M a r k E x i t N a m e > a u t o m a t i c r e p l i e s _ 3 0 0 : 0 1 : 2 8 . 1 < / B o o k M a r k E x i t N a m e > < B o o k M a r k E n t r y P o s i t i o n > 8 2 0 0 0 < / B o o k M a r k E n t r y P o s i t i o n > < B o o k M a r k E x i t P o s i t i o n > 8 8 1 0 0 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 9 6 6 b a 9 f 5 - b b f 7 - 4 5 a b - b d 3 2 - 0 2 4 e 8 3 4 3 3 e 0 3 < / I n t e r n a l I d > < N a m e > a u t o m a t i c r e p l i e s _ 3 I n t h e t o p 0 0 : 0 1 : 2 8 . 2 - 0 0 : 0 1 : 3 2 . 2 < / N a m e > < T e x t > I n   t h e   t o p   b o x ,   y o u   c a n   p i c k   o p t i o n s   f o r   w h e n   t o   u s e   t h e   r u l e . < / T e x t > < B o o k M a r k E n t r y N a m e > a u t o m a t i c r e p l i e s _ 3 0 0 : 0 1 : 2 8 . 2 < / B o o k M a r k E n t r y N a m e > < B o o k M a r k E x i t N a m e > a u t o m a t i c r e p l i e s _ 3 0 0 : 0 1 : 3 2 . 2 < / B o o k M a r k E x i t N a m e > < B o o k M a r k E n t r y P o s i t i o n > 8 8 2 0 0 < / B o o k M a r k E n t r y P o s i t i o n > < B o o k M a r k E x i t P o s i t i o n > 9 2 2 0 0 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 4 a e b e 5 e 7 - a f d 1 - 4 8 3 2 - 8 9 2 f - b f e 1 3 3 4 2 0 d 1 0 < / I n t e r n a l I d > < N a m e > a u t o m a t i c r e p l i e s _ 3 F o r e x a m p l e , y o u 0 0 : 0 1 : 3 2 . 3 - 0 0 : 0 1 : 3 8 . 2 < / N a m e > < T e x t > F o r   e x a m p l e ,   y o u   m i g h t   o n l y   w a n t   t o   r e s p o n d   t o   m e s s a g e s   m a r k e d   w i t h   h i g h   i m p o r t a n c e . < / T e x t > < B o o k M a r k E n t r y N a m e > a u t o m a t i c r e p l i e s _ 3 0 0 : 0 1 : 3 2 . 3 < / B o o k M a r k E n t r y N a m e > < B o o k M a r k E x i t N a m e > a u t o m a t i c r e p l i e s _ 3 0 0 : 0 1 : 3 8 . 2 < / B o o k M a r k E x i t N a m e > < B o o k M a r k E n t r y P o s i t i o n > 9 2 3 0 0 < / B o o k M a r k E n t r y P o s i t i o n > < B o o k M a r k E x i t P o s i t i o n > 9 8 2 3 3 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 0 0 c 9 9 3 0 0 - 7 6 1 7 - 4 3 6 f - 9 0 b 5 - b 6 a d c 1 4 3 5 4 9 6 < / I n t e r n a l I d > < N a m e > a u t o m a t i c r e p l i e s _ 3 I f y o u w a n t 0 0 : 0 1 : 3 8 . 3 - 0 0 : 0 1 : 4 4 . 2 < / N a m e > < T e x t > I f   y o u   w a n t   t h e   r e s p o n s e s   t o   g o   t o   e v e r y o n e   w h o   s e n d s   a n   e m a i l ,   y o u   d o n  t   n e e d   t o   c h e c k   a n y   o f   t h e s e   b o x e s . < / T e x t > < B o o k M a r k E n t r y N a m e > a u t o m a t i c r e p l i e s _ 3 0 0 : 0 1 : 3 8 . 3 < / B o o k M a r k E n t r y N a m e > < B o o k M a r k E x i t N a m e > a u t o m a t i c r e p l i e s _ 3 0 0 : 0 1 : 4 4 . 2 < / B o o k M a r k E x i t N a m e > < B o o k M a r k E n t r y P o s i t i o n > 9 8 3 3 3 < / B o o k M a r k E n t r y P o s i t i o n > < B o o k M a r k E x i t P o s i t i o n > 1 0 4 2 3 3 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 9 2 b 3 b a c 3 - 6 5 8 1 - 4 6 c e - 9 0 2 5 - 7 9 6 9 9 9 a f 5 a b 6 < / I n t e r n a l I d > < N a m e > a u t o m a t i c r e p l i e s _ 3 J u s t c l i c k N e x t 0 0 : 0 1 : 4 4 . 3 - 0 0 : 0 1 : 5 2 . 0 < / N a m e > < T e x t > J u s t   c l i c k   N e x t   t o   g o   t o   t h e   n e x t   p a g e   o f   t h e   w i z a r d . < / T e x t > < B o o k M a r k E n t r y N a m e > a u t o m a t i c r e p l i e s _ 3 0 0 : 0 1 : 4 4 . 3 < / B o o k M a r k E n t r y N a m e > < B o o k M a r k E x i t N a m e > a u t o m a t i c r e p l i e s _ 3 0 0 : 0 1 : 5 2 . 0 < / B o o k M a r k E x i t N a m e > < B o o k M a r k E n t r y P o s i t i o n > 1 0 4 3 3 3 < / B o o k M a r k E n t r y P o s i t i o n > < B o o k M a r k E x i t P o s i t i o n > 1 1 2 0 0 0 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 7 6 8 3 9 0 4 d - f 4 1 f - 4 f a 4 - b 9 2 d - b 1 6 9 2 2 5 7 3 3 2 0 < / I n t e r n a l I d > < N a m e > a u t o m a t i c r e p l i e s _ 3 T h e n , i n t h e 0 0 : 0 1 : 5 2 . 1 - 0 0 : 0 1 : 5 9 . 4 < / N a m e > < T e x t > T h e n ,   i n   t h e   t o p   b o x ,   I   s e l e c t   R e p l y   u s i n g   a   s p e c i f i c   t e m p l a t e . < / T e x t > < B o o k M a r k E n t r y N a m e > a u t o m a t i c r e p l i e s _ 3 0 0 : 0 1 : 5 2 . 1 < / B o o k M a r k E n t r y N a m e > < B o o k M a r k E x i t N a m e > a u t o m a t i c r e p l i e s _ 3 0 0 : 0 1 : 5 9 . 4 < / B o o k M a r k E x i t N a m e > < B o o k M a r k E n t r y P o s i t i o n > 1 1 2 1 0 0 < / B o o k M a r k E n t r y P o s i t i o n > < B o o k M a r k E x i t P o s i t i o n > 1 1 9 4 3 3 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 0 0 9 f 4 d a 7 - b 4 4 c - 4 a f b - a 3 1 6 - a 3 4 4 4 d b 0 2 a c d < / I n t e r n a l I d > < N a m e > a u t o m a t i c r e p l i e s _ 3 I n t h e b o t t o m 0 0 : 0 1 : 5 9 . 5 - 0 0 : 0 2 : 1 5 . 0 < / N a m e > < T e x t > I n   t h e   b o t t o m   b o x ,   I   c l i c k   t h e   u n d e r l i n e d   l i n k ,   w h i c h   s e n d s   m e   o f f   t o   f i n d   t h e   t e m p l a t e   I   c r e a t e d   e a r l i e r . < / T e x t > < B o o k M a r k E n t r y N a m e > a u t o m a t i c r e p l i e s _ 3 0 0 : 0 1 : 5 9 . 5 < / B o o k M a r k E n t r y N a m e > < B o o k M a r k E x i t N a m e > a u t o m a t i c r e p l i e s _ 3 0 0 : 0 2 : 1 5 . 0 < / B o o k M a r k E x i t N a m e > < B o o k M a r k E n t r y P o s i t i o n > 1 1 9 5 3 3 < / B o o k M a r k E n t r y P o s i t i o n > < B o o k M a r k E x i t P o s i t i o n > 1 3 5 0 0 0 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 4 8 b 8 f 4 a 2 - 0 7 9 2 - 4 b 1 e - a a 8 b - d 8 e 4 b c 7 a 7 b 1 c < / I n t e r n a l I d > < N a m e > a u t o m a t i c r e p l i e s _ 3 O n c e I  m d o n e 0 0 : 0 2 : 1 5 . 1 - 0 0 : 0 2 : 2 0 . 1 < / N a m e > < T e x t > O n c e   I  m   d o n e   w i t h   t h a t ,   I   c a n   m o v e   o n   t o   t h e   n e x t   p a g e . < / T e x t > < B o o k M a r k E n t r y N a m e > a u t o m a t i c r e p l i e s _ 3 0 0 : 0 2 : 1 5 . 1 < / B o o k M a r k E n t r y N a m e > < B o o k M a r k E x i t N a m e > a u t o m a t i c r e p l i e s _ 3 0 0 : 0 2 : 2 0 . 1 < / B o o k M a r k E x i t N a m e > < B o o k M a r k E n t r y P o s i t i o n > 1 3 5 1 0 0 < / B o o k M a r k E n t r y P o s i t i o n > < B o o k M a r k E x i t P o s i t i o n > 1 4 0 1 3 3 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 5 0 a a 3 0 2 9 - 8 a 4 0 - 4 2 e 2 - b c 9 7 - 4 a 0 3 b d f 7 1 7 5 4 < / I n t e r n a l I d > < N a m e > a u t o m a t i c r e p l i e s _ 3 I h a v e a l l 0 0 : 0 2 : 2 0 . 2 - 0 0 : 0 2 : 2 8 . 4 < / N a m e > < T e x t > I   h a v e   a l l   t h e   i n f o r m a t i o n   I   n e e d ,   s o   I  l l   c l i c k   N e x t   a n d   t h e n   F i n i s h   t o   c l o s e   t h e   w i z a r d . < / T e x t > < B o o k M a r k E n t r y N a m e > a u t o m a t i c r e p l i e s _ 3 0 0 : 0 2 : 2 0 . 2 < / B o o k M a r k E n t r y N a m e > < B o o k M a r k E x i t N a m e > a u t o m a t i c r e p l i e s _ 3 0 0 : 0 2 : 2 8 . 4 < / B o o k M a r k E x i t N a m e > < B o o k M a r k E n t r y P o s i t i o n > 1 4 0 2 3 3 < / B o o k M a r k E n t r y P o s i t i o n > < B o o k M a r k E x i t P o s i t i o n > 1 4 8 4 0 0 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 6 9 6 b a d c 6 - 6 2 a 0 - 4 b e 5 - a b b e - e 5 0 b 6 8 5 1 9 b 3 6 < / I n t e r n a l I d > < N a m e > a u t o m a t i c r e p l i e s _ 3 T h i s t y p e o f 0 0 : 0 2 : 2 8 . 5 - 0 0 : 0 2 : 3 1 . 8 < / N a m e > < T e x t > T h i s   t y p e   o f   r u l e   o n l y   r u n s   w h i l e   O u t l o o k   i s   r u n n i n g . < / T e x t > < B o o k M a r k E n t r y N a m e > a u t o m a t i c r e p l i e s _ 3 0 0 : 0 2 : 2 8 . 5 < / B o o k M a r k E n t r y N a m e > < B o o k M a r k E x i t N a m e > a u t o m a t i c r e p l i e s _ 3 0 0 : 0 2 : 3 1 . 8 < / B o o k M a r k E x i t N a m e > < B o o k M a r k E n t r y P o s i t i o n > 1 4 8 5 0 0 < / B o o k M a r k E n t r y P o s i t i o n > < B o o k M a r k E x i t P o s i t i o n > 1 5 1 8 0 0 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 a 0 7 b b 3 9 7 - e e 1 a - 4 9 a e - a c 6 0 - e 5 7 6 8 0 8 7 d e 6 a < / I n t e r n a l I d > < N a m e > a u t o m a t i c r e p l i e s _ 3 S o w h i l e y o u  r e 0 0 : 0 2 : 3 1 . 9 - 0 0 : 0 2 : 3 5 . 4 < / N a m e > < T e x t > S o   w h i l e   y o u  r e   a w a y ,   d o n  t   f o r g e t   t o   l e a v e   y o u r   c o m p u t e r   o n , < / T e x t > < B o o k M a r k E n t r y N a m e > a u t o m a t i c r e p l i e s _ 3 0 0 : 0 2 : 3 1 . 9 < / B o o k M a r k E n t r y N a m e > < B o o k M a r k E x i t N a m e > a u t o m a t i c r e p l i e s _ 3 0 0 : 0 2 : 3 5 . 4 < / B o o k M a r k E x i t N a m e > < B o o k M a r k E n t r y P o s i t i o n > 1 5 1 9 0 0 < / B o o k M a r k E n t r y P o s i t i o n > < B o o k M a r k E x i t P o s i t i o n > 1 5 5 4 0 0 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 8 f 0 f 0 3 6 0 - d 0 e 1 - 4 2 e 0 - a 5 5 b - e 7 f 6 9 2 4 4 3 3 2 b < / I n t e r n a l I d > < N a m e > a u t o m a t i c r e p l i e s _ 3 s e t i t s o 0 0 : 0 2 : 3 5 . 5 - 0 0 : 0 2 : 4 3 . 1 < / N a m e > < T e x t > s e t   i t   s o   i t   w o n  t   g o   t o   s l e e p ,   a n d   l e a v e   O u t l o o k   r u n n i n g ! < / T e x t > < B o o k M a r k E n t r y N a m e > a u t o m a t i c r e p l i e s _ 3 0 0 : 0 2 : 3 5 . 5 < / B o o k M a r k E n t r y N a m e > < B o o k M a r k E x i t N a m e > a u t o m a t i c r e p l i e s _ 3 0 0 : 0 2 : 4 3 . 1 < / B o o k M a r k E x i t N a m e > < B o o k M a r k E n t r y P o s i t i o n > 1 5 5 5 0 0 < / B o o k M a r k E n t r y P o s i t i o n > < B o o k M a r k E x i t P o s i t i o n > 1 6 3 1 6 7 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 1 1 e 8 1 c 7 e - a e 9 2 - 4 5 1 d - a 1 a 0 - e 9 8 2 9 0 e 5 5 8 9 7 < / I n t e r n a l I d > < N a m e > a u t o m a t i c r e p l i e s _ 3 O n e l a s t t i p : 0 0 : 0 2 : 4 3 . 2 - 0 0 : 0 2 : 4 8 . 6 < / N a m e > < T e x t > O n e   l a s t   t i p :   T h i s   t y p e   o f   r e p l y   w o n  t   s h u t   o f f   a u t o m a t i c a l l y   w h e n   y o u   g e t   b a c k . < / T e x t > < B o o k M a r k E n t r y N a m e > a u t o m a t i c r e p l i e s _ 3 0 0 : 0 2 : 4 3 . 2 < / B o o k M a r k E n t r y N a m e > < B o o k M a r k E x i t N a m e > a u t o m a t i c r e p l i e s _ 3 0 0 : 0 2 : 4 8 . 6 < / B o o k M a r k E x i t N a m e > < B o o k M a r k E n t r y P o s i t i o n > 1 6 3 2 6 7 < / B o o k M a r k E n t r y P o s i t i o n > < B o o k M a r k E x i t P o s i t i o n > 1 6 8 6 0 0 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 a a 4 e 4 0 5 8 - 6 8 c 8 - 4 7 f 5 - 9 e 6 4 - 2 4 e f 2 8 0 0 0 f 2 5 < / I n t e r n a l I d > < N a m e > a u t o m a t i c r e p l i e s _ 3 Y o u m i g h t w a n t 0 0 : 0 2 : 4 8 . 7 - 0 0 : 0 2 : 5 6 . 4 < / N a m e > < T e x t > Y o u   m i g h t   w a n t   t o   t a k e   a   f e w   s e c o n d s   t o   s e t   u p   a   c a l e n d a r   r e m i n d e r   i n   O u t l o o k   t o   t u r n   o f f   t h e   r e p l y . < / T e x t > < B o o k M a r k E n t r y N a m e > a u t o m a t i c r e p l i e s _ 3 0 0 : 0 2 : 4 8 . 7 < / B o o k M a r k E n t r y N a m e > < B o o k M a r k E x i t N a m e > a u t o m a t i c r e p l i e s _ 3 0 0 : 0 2 : 5 6 . 4 < / B o o k M a r k E x i t N a m e > < B o o k M a r k E n t r y P o s i t i o n > 1 6 8 7 0 0 < / B o o k M a r k E n t r y P o s i t i o n > < B o o k M a r k E x i t P o s i t i o n > 1 7 6 4 6 7 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 b a 0 4 7 2 b 0 - 2 3 d 6 - 4 6 8 2 - a e 0 1 - e 6 3 7 5 5 b 7 2 b 1 b < / I n t e r n a l I d > < N a m e > a u t o m a t i c r e p l i e s _ 3 W h e n i t  s t i m e 0 0 : 0 2 : 5 6 . 5 - 0 0 : 0 3 : 1 0 . 8 < / N a m e > < T e x t > W h e n   i t  s   t i m e   t o   t u r n   t h e   r u l e   o f f ,   g o   b a c k   t o   t h e   R u l e s   a n d   A l e r t s   d i a l o g   b o x   a n d   c l e a r   t h e   c h e c k b o x   n e x t   t o   y o u r   r u l e . < / T e x t > < B o o k M a r k E n t r y N a m e > a u t o m a t i c r e p l i e s _ 3 0 0 : 0 2 : 5 6 . 5 < / B o o k M a r k E n t r y N a m e > < B o o k M a r k E x i t N a m e > a u t o m a t i c r e p l i e s _ 3 0 0 : 0 3 : 1 0 . 8 < / B o o k M a r k E x i t N a m e > < B o o k M a r k E n t r y P o s i t i o n > 1 7 6 5 6 7 < / B o o k M a r k E n t r y P o s i t i o n > < B o o k M a r k E x i t P o s i t i o n > 1 9 0 8 6 7 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 3 a f 6 c d f 5 - 1 b 5 5 - 4 7 a 1 - a 5 3 e - 9 0 e f 9 0 6 1 f 0 a 7 < / I n t e r n a l I d > < N a m e > a u t o m a t i c r e p l i e s _ 3 T u r n i n g o f f t h e 0 0 : 0 3 : 1 0 . 9 - 0 0 : 0 3 : 1 6 . 6 < / N a m e > < T e x t > T u r n i n g   o f f   t h e   r u l e   d o e s n  t   d e l e t e   i t ,   s o   y o u   c a n   k e e p   i t   a r o u n d   f o r   t h e   n e x t   t i m e   y o u  r e   o u t   o f   t h e   o f f i c e . < / T e x t > < B o o k M a r k E n t r y N a m e > a u t o m a t i c r e p l i e s _ 3 0 0 : 0 3 : 1 0 . 9 < / B o o k M a r k E n t r y N a m e > < B o o k M a r k E x i t N a m e > a u t o m a t i c r e p l i e s _ 3 0 0 : 0 3 : 1 6 . 6 < / B o o k M a r k E x i t N a m e > < B o o k M a r k E n t r y P o s i t i o n > 1 9 0 9 6 7 < / B o o k M a r k E n t r y P o s i t i o n > < B o o k M a r k E x i t P o s i t i o n > 1 9 6 6 6 7 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 3 1 1 f d f 7 a - d 8 d a - 4 9 1 e - b 9 5 4 - c d c 8 e 1 c 6 1 8 9 d < / I n t e r n a l I d > < N a m e > a u t o m a t i c r e p l i e s _ 3 I n f a c t , y o u 0 0 : 0 3 : 1 6 . 7 - 0 0 : 0 3 : 2 1 . 9 < / N a m e > < T e x t > I n   f a c t ,   y o u   c a n   s a v e   y o u r s e l f   f r o m   a   l a s t - m i n u t e   f r e n z y   b y   s e t t i n g   u p   y o u r   r u l e   w e l l   i n   a d v a n c e , < / T e x t > < B o o k M a r k E n t r y N a m e > a u t o m a t i c r e p l i e s _ 3 0 0 : 0 3 : 1 6 . 7 < / B o o k M a r k E n t r y N a m e > < B o o k M a r k E x i t N a m e > a u t o m a t i c r e p l i e s _ 3 0 0 : 0 3 : 2 1 . 9 < / B o o k M a r k E x i t N a m e > < B o o k M a r k E n t r y P o s i t i o n > 1 9 6 7 6 7 < / B o o k M a r k E n t r y P o s i t i o n > < B o o k M a r k E x i t P o s i t i o n > 2 0 1 9 0 0 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 9 6 f 5 2 4 4 6 - 8 9 8 7 - 4 0 b a - 9 6 9 9 - 0 1 f 9 0 9 d a 8 5 7 f < / I n t e r n a l I d > < N a m e > a u t o m a t i c r e p l i e s _ 3 b u t l e a v i n g i t 0 0 : 0 3 : 2 2 . 0 - 0 0 : 0 3 : 2 7 . 8 < / N a m e > < T e x t > b u t   l e a v i n g   i t   u n c h e c k e d   u n t i l   y o u  r e   r e a d y   t o   h e a d   o u t   t h e   d o o r . < / T e x t > < B o o k M a r k E n t r y N a m e > a u t o m a t i c r e p l i e s _ 3 0 0 : 0 3 : 2 2 . 0 < / B o o k M a r k E n t r y N a m e > < B o o k M a r k E x i t N a m e > a u t o m a t i c r e p l i e s _ 3 0 0 : 0 3 : 2 7 . 8 < / B o o k M a r k E x i t N a m e > < B o o k M a r k E n t r y P o s i t i o n > 2 0 2 0 0 0 < / B o o k M a r k E n t r y P o s i t i o n > < B o o k M a r k E x i t P o s i t i o n > 2 0 7 8 6 7 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 e 5 f 7 2 e b 4 - 4 1 8 8 - 4 d 0 0 - a 8 4 8 - 7 6 9 4 b 7 5 9 9 5 1 6 < / I n t e r n a l I d > < N a m e > a u t o m a t i c r e p l i e s _ 3 S o t h a t ' s a 0 0 : 0 3 : 2 7 . 9 - 0 0 : 0 3 : 3 0 . 7 < / N a m e > < T e x t > S o   t h a t ' s   a   q u i c k   i n t r o d u c t i o n   t o   A u t o m a t i c   R e p l i e s . < / T e x t > < B o o k M a r k E n t r y N a m e > a u t o m a t i c r e p l i e s _ 3 0 0 : 0 3 : 2 7 . 9 < / B o o k M a r k E n t r y N a m e > < B o o k M a r k E x i t N a m e > a u t o m a t i c r e p l i e s _ 3 0 0 : 0 3 : 3 0 . 7 < / B o o k M a r k E x i t N a m e > < B o o k M a r k E n t r y P o s i t i o n > 2 0 7 9 6 7 < / B o o k M a r k E n t r y P o s i t i o n > < B o o k M a r k E x i t P o s i t i o n > 2 1 0 7 0 0 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 9 b b 2 7 a 5 f - 6 f c 9 - 4 f c 1 - a 9 5 4 - 6 9 2 8 5 1 b c 2 2 4 9 < / I n t e r n a l I d > < N a m e > a u t o m a t i c r e p l i e s _ 3 T h e Q u i c k R e f e r e n c e 0 0 : 0 3 : 3 0 . 8 - 0 0 : 0 3 : 3 5 . 7 < / N a m e > < T e x t > T h e   Q u i c k   R e f e r e n c e   C a r d   a t   t h e   e n d   o f   t h i s   c o u r s e   h a s   l i n k s   t o   m o r e   d e t a i l e d   i n f o r m a t i o n . < / T e x t > < B o o k M a r k E n t r y N a m e > a u t o m a t i c r e p l i e s _ 3 0 0 : 0 3 : 3 0 . 8 < / B o o k M a r k E n t r y N a m e > < B o o k M a r k E x i t N a m e > a u t o m a t i c r e p l i e s _ 3 0 0 : 0 3 : 3 5 . 7 < / B o o k M a r k E x i t N a m e > < B o o k M a r k E n t r y P o s i t i o n > 2 1 0 8 0 0 < / B o o k M a r k E n t r y P o s i t i o n > < B o o k M a r k E x i t P o s i t i o n > 2 1 5 7 6 7 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3A3FEB6DB82004FB9DB9B56267DF0A1" ma:contentTypeVersion="0" ma:contentTypeDescription="Create a new document." ma:contentTypeScope="" ma:versionID="2ac33614be53478388339b87d14939db">
  <xsd:schema xmlns:xsd="http://www.w3.org/2001/XMLSchema" xmlns:p="http://schemas.microsoft.com/office/2006/metadata/properties" targetNamespace="http://schemas.microsoft.com/office/2006/metadata/properties" ma:root="true" ma:fieldsID="4aeb20c0e3442673af7ee10786458764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 ma:readOnly="tru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3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 a 3 6 7 6 c 8 7 - b a 2 a - 4 1 f c - a 3 6 5 - 5 3 a 8 7 5 3 7 6 c 6 3 < / I d > < C a p t i o n I t e m s > < C a p t i o n I t e m > < I n t e r n a l I d > 2 8 5 6 c 7 d 0 - b 3 2 6 - 4 d d 1 - a 4 c b - b 3 3 b d b 1 0 4 7 2 b < / I n t e r n a l I d > < N a m e > a u t o m a t i c r e p l i e s _ 2 I n t h i s v i d e o , 0 0 : 0 0 : 0 0 . 0 - 0 0 : 0 0 : 0 6 . 8 < / N a m e > < T e x t > I n   t h i s   v i d e o ,   I  l l   s h o w   y o u   h o w   t o   u s e   r u l e s   t o   h e l p   k e e p   y o u r   i n b o x   o r g a n i z e d   w h i l e   y o u  r e   a w a y . < / T e x t > < B o o k M a r k E n t r y N a m e > a u t o m a t i c r e p l i e s _ 2 0 0 : 0 0 : 0 0 . 0 < / B o o k M a r k E n t r y N a m e > < B o o k M a r k E x i t N a m e > a u t o m a t i c r e p l i e s _ 2 0 0 : 0 0 : 0 6 . 8 < / B o o k M a r k E x i t N a m e > < B o o k M a r k E n t r y P o s i t i o n > 3 3 < / B o o k M a r k E n t r y P o s i t i o n > < B o o k M a r k E x i t P o s i t i o n > 6 8 0 0 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 7 1 8 a 9 d 8 a - 9 9 1 c - 4 8 e 8 - 9 4 a d - 6 1 0 1 d d 8 9 c b 8 5 < / I n t e r n a l I d > < N a m e > a u t o m a t i c r e p l i e s _ 2 A r u l e i s 0 0 : 0 0 : 0 6 . 9 - 0 0 : 0 0 : 1 3 . 0 < / N a m e > < T e x t > A   r u l e   i s   a n   a c t i o n   O u t l o o k   t a k e s   o n   i n c o m i n g   m e s s a g e s   b a s e d   o n   i n s t r u c t i o n s   y o u   p r o v i d e . < / T e x t > < B o o k M a r k E n t r y N a m e > a u t o m a t i c r e p l i e s _ 2 0 0 : 0 0 : 0 6 . 9 < / B o o k M a r k E n t r y N a m e > < B o o k M a r k E x i t N a m e > a u t o m a t i c r e p l i e s _ 2 0 0 : 0 0 : 1 3 . 0 < / B o o k M a r k E x i t N a m e > < B o o k M a r k E n t r y P o s i t i o n > 6 9 0 0 < / B o o k M a r k E n t r y P o s i t i o n > < B o o k M a r k E x i t P o s i t i o n > 1 3 0 6 7 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 b 3 7 4 8 a e b - 3 2 1 5 - 4 2 6 1 - 8 6 9 d - e 9 6 6 9 5 e a 2 f c f < / I n t e r n a l I d > < N a m e > a u t o m a t i c r e p l i e s _ 2 Y o u  l l n e e d a n 0 0 : 0 0 : 1 3 . 1 - 0 0 : 0 0 : 1 7 . 1 < / N a m e > < T e x t > Y o u  l l   n e e d   a n   E x c h a n g e   a c c o u n t   t o   w o r k   w i t h   r u l e s   f o r   a u t o m a t i c   r e p l i e s . < / T e x t > < B o o k M a r k E n t r y N a m e > a u t o m a t i c r e p l i e s _ 2 0 0 : 0 0 : 1 3 . 1 < / B o o k M a r k E n t r y N a m e > < B o o k M a r k E x i t N a m e > a u t o m a t i c r e p l i e s _ 2 0 0 : 0 0 : 1 7 . 1 < / B o o k M a r k E x i t N a m e > < B o o k M a r k E n t r y P o s i t i o n > 1 3 1 6 7 < / B o o k M a r k E n t r y P o s i t i o n > < B o o k M a r k E x i t P o s i t i o n > 1 7 1 3 3 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 3 1 d 1 f f 0 a - 5 3 2 e - 4 7 a 7 - 8 5 3 9 - 0 c c 8 c 9 d f 3 e 5 5 < / I n t e r n a l I d > < N a m e > a u t o m a t i c r e p l i e s _ 2 T a l k t o y o u r 0 0 : 0 0 : 1 7 . 2 - 0 0 : 0 0 : 2 1 . 9 < / N a m e > < T e x t > T a l k   t o   y o u r   s y s t e m   a d m i n i s t r a t o r   i f   y o u   d o n  t   h a v e   o n e . < / T e x t > < B o o k M a r k E n t r y N a m e > a u t o m a t i c r e p l i e s _ 2 0 0 : 0 0 : 1 7 . 2 < / B o o k M a r k E n t r y N a m e > < B o o k M a r k E x i t N a m e > a u t o m a t i c r e p l i e s _ 2 0 0 : 0 0 : 2 1 . 9 < / B o o k M a r k E x i t N a m e > < B o o k M a r k E n t r y P o s i t i o n > 1 7 2 3 3 < / B o o k M a r k E n t r y P o s i t i o n > < B o o k M a r k E x i t P o s i t i o n > 2 1 9 3 3 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 a 5 9 9 b b 5 f - 7 0 7 1 - 4 0 c 6 - 8 b 3 1 - 6 c 7 9 7 4 a 2 d c 7 0 < / I n t e r n a l I d > < N a m e > a u t o m a t i c r e p l i e s _ 2 T o c r e a t e a 0 0 : 0 0 : 2 2 . 0 - 0 0 : 0 0 : 2 9 . 4 < / N a m e > < T e x t > T o   c r e a t e   a   r u l e   f o r   a n   o u t - o f - o f f i c e   m e s s a g e ,   c l i c k   F i l e ,   a n d   t h e n   c l i c k   A u t o m a t i c   R e p l i e s . < / T e x t > < B o o k M a r k E n t r y N a m e > a u t o m a t i c r e p l i e s _ 2 0 0 : 0 0 : 2 2 . 0 < / B o o k M a r k E n t r y N a m e > < B o o k M a r k E x i t N a m e > a u t o m a t i c r e p l i e s _ 2 0 0 : 0 0 : 2 9 . 4 < / B o o k M a r k E x i t N a m e > < B o o k M a r k E n t r y P o s i t i o n > 2 2 0 3 3 < / B o o k M a r k E n t r y P o s i t i o n > < B o o k M a r k E x i t P o s i t i o n > 2 9 4 3 3 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 e b 9 c 2 f 5 7 - 8 6 9 4 - 4 a a c - 8 2 b 0 - a 0 c 6 f 2 8 d 9 7 c 3 < / I n t e r n a l I d > < N a m e > a u t o m a t i c r e p l i e s _ 2 C l i c k t h e R u l e s 0 0 : 0 0 : 2 9 . 5 - 0 0 : 0 0 : 3 8 . 0 < / N a m e > < T e x t > C l i c k   t h e   R u l e s   b u t t o n   a n d   t h e n   c l i c k   A d d   R u l e . < / T e x t > < B o o k M a r k E n t r y N a m e > a u t o m a t i c r e p l i e s _ 2 0 0 : 0 0 : 2 9 . 5 < / B o o k M a r k E n t r y N a m e > < B o o k M a r k E x i t N a m e > a u t o m a t i c r e p l i e s _ 2 0 0 : 0 0 : 3 8 . 0 < / B o o k M a r k E x i t N a m e > < B o o k M a r k E n t r y P o s i t i o n > 2 9 5 3 3 < / B o o k M a r k E n t r y P o s i t i o n > < B o o k M a r k E x i t P o s i t i o n > 3 8 0 0 0 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 7 2 b 8 7 d 2 8 - f a f d - 4 d 6 4 - 8 3 f 1 - c 9 3 c c 2 7 a 4 3 d 4 < / I n t e r n a l I d > < N a m e > a u t o m a t i c r e p l i e s _ 2 N o w I  m r e a d y 0 0 : 0 0 : 3 8 . 1 - 0 0 : 0 0 : 4 0 . 5 < / N a m e > < T e x t > N o w   I  m   r e a d y   t o   s e t   u p   m y   r u l e . < / T e x t > < B o o k M a r k E n t r y N a m e > a u t o m a t i c r e p l i e s _ 2 0 0 : 0 0 : 3 8 . 1 < / B o o k M a r k E n t r y N a m e > < B o o k M a r k E x i t N a m e > a u t o m a t i c r e p l i e s _ 2 0 0 : 0 0 : 4 0 . 5 < / B o o k M a r k E x i t N a m e > < B o o k M a r k E n t r y P o s i t i o n > 3 8 1 0 0 < / B o o k M a r k E n t r y P o s i t i o n > < B o o k M a r k E x i t P o s i t i o n > 4 0 5 0 0 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 7 0 8 9 3 4 1 3 - 5 c b d - 4 a 6 c - 8 2 7 e - 1 5 e 0 4 a 8 a 9 d 5 1 < / I n t e r n a l I d > < N a m e > a u t o m a t i c r e p l i e s _ 2 M y t e a m m a t e D a v e 0 0 : 0 0 : 4 0 . 6 - 0 0 : 0 0 : 4 6 . 7 < / N a m e > < T e x t > M y   t e a m m a t e   D a v e   a n d   I   h a v e   b e e n   t a l k i n g   a   l o t   a b o u t   t h e   m a t e r i a l s   w e  r e   g o i n g   t o   u s e   f o r   o u r   l a t e s t   p r o j e c t . < / T e x t > < B o o k M a r k E n t r y N a m e > a u t o m a t i c r e p l i e s _ 2 0 0 : 0 0 : 4 0 . 6 < / B o o k M a r k E n t r y N a m e > < B o o k M a r k E x i t N a m e > a u t o m a t i c r e p l i e s _ 2 0 0 : 0 0 : 4 6 . 7 < / B o o k M a r k E x i t N a m e > < B o o k M a r k E n t r y P o s i t i o n > 4 0 6 0 0 < / B o o k M a r k E n t r y P o s i t i o n > < B o o k M a r k E x i t P o s i t i o n > 4 6 7 3 3 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 a e 4 0 2 2 3 7 - d 7 1 8 - 4 6 1 f - a 9 d 8 - 2 9 9 1 e 0 3 5 1 a 6 c < / I n t e r n a l I d > < N a m e > a u t o m a t i c r e p l i e s _ 2 I k n o w I  l l 0 0 : 0 0 : 4 6 . 8 - 0 0 : 0 0 : 5 0 . 2 < / N a m e > < T e x t > I   k n o w   I  l l   w a n t   t o   g e t   q u i c k l y   c a u g h t   u p   o n   t h i s   t o p i c   w h e n   I   r e t u r n , < / T e x t > < B o o k M a r k E n t r y N a m e > a u t o m a t i c r e p l i e s _ 2 0 0 : 0 0 : 4 6 . 8 < / B o o k M a r k E n t r y N a m e > < B o o k M a r k E x i t N a m e > a u t o m a t i c r e p l i e s _ 2 0 0 : 0 0 : 5 0 . 2 < / B o o k M a r k E x i t N a m e > < B o o k M a r k E n t r y P o s i t i o n > 4 6 8 3 3 < / B o o k M a r k E n t r y P o s i t i o n > < B o o k M a r k E x i t P o s i t i o n > 5 0 2 0 0 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 b 2 5 8 1 0 7 f - a f 8 7 - 4 5 b 1 - b 1 0 9 - 6 d 4 4 0 8 5 e 8 c 6 b < / I n t e r n a l I d > < N a m e > a u t o m a t i c r e p l i e s _ 2 s o I  l l h a v e 0 0 : 0 0 : 5 0 . 3 - 0 0 : 0 0 : 5 4 . 6 < / N a m e > < T e x t > s o   I  l l   h a v e   O u t l o o k   p u t   t h e s e   m e s s a g e s   i n   a   s e p a r a t e   f o l d e r . < / T e x t > < B o o k M a r k E n t r y N a m e > a u t o m a t i c r e p l i e s _ 2 0 0 : 0 0 : 5 0 . 3 < / B o o k M a r k E n t r y N a m e > < B o o k M a r k E x i t N a m e > a u t o m a t i c r e p l i e s _ 2 0 0 : 0 0 : 5 4 . 6 < / B o o k M a r k E x i t N a m e > < B o o k M a r k E n t r y P o s i t i o n > 5 0 3 0 0 < / B o o k M a r k E n t r y P o s i t i o n > < B o o k M a r k E x i t P o s i t i o n > 5 4 6 0 0 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 d 3 e b 2 f 7 2 - d 2 9 d - 4 0 4 f - 9 5 3 8 - 9 7 4 2 f 4 d 8 1 f 2 7 < / I n t e r n a l I d > < N a m e > a u t o m a t i c r e p l i e s _ 2 I ' l l t a k e a n y 0 0 : 0 0 : 5 4 . 7 - 0 0 : 0 1 : 0 9 . 2 < / N a m e > < T e x t > I ' l l   t a k e   a n y   m e s s a g e   f r o m   D a v e   w i t h   t h e   w o r d s    c a r b o n   f i b e r    i n   t h e   s u b j e c t   l i n e   o r   t h e   m e s s a g e   b o d y , < / T e x t > < B o o k M a r k E n t r y N a m e > a u t o m a t i c r e p l i e s _ 2 0 0 : 0 0 : 5 4 . 7 < / B o o k M a r k E n t r y N a m e > < B o o k M a r k E x i t N a m e > a u t o m a t i c r e p l i e s _ 2 0 0 : 0 1 : 0 9 . 2 < / B o o k M a r k E x i t N a m e > < B o o k M a r k E n t r y P o s i t i o n > 5 4 7 0 0 < / B o o k M a r k E n t r y P o s i t i o n > < B o o k M a r k E x i t P o s i t i o n > 6 9 2 3 3 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 a 7 6 7 3 2 7 6 - 8 9 e 8 - 4 9 6 2 - a 7 3 f - b 5 7 d 3 e 4 d 8 b 4 3 < / I n t e r n a l I d > < N a m e > a u t o m a t i c r e p l i e s _ 2 s e l e c t t h e M o v e 0 0 : 0 1 : 0 9 . 3 - 0 0 : 0 1 : 2 0 . 0 < / N a m e > < T e x t > s e l e c t   t h e   M o v e   T o   c h e c k b o x ,   c l i c k   F o l d e r ,   a n d   t h e n   p i c k   t h e   f o l d e r   I   c r e a t e d   f o r   t h a t   p r o j e c t . < / T e x t > < B o o k M a r k E n t r y N a m e > a u t o m a t i c r e p l i e s _ 2 0 0 : 0 1 : 0 9 . 3 < / B o o k M a r k E n t r y N a m e > < B o o k M a r k E x i t N a m e > a u t o m a t i c r e p l i e s _ 2 0 0 : 0 1 : 2 0 . 0 < / B o o k M a r k E x i t N a m e > < B o o k M a r k E n t r y P o s i t i o n > 6 9 3 3 3 < / B o o k M a r k E n t r y P o s i t i o n > < B o o k M a r k E x i t P o s i t i o n > 8 0 0 0 0 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 a 2 6 6 6 2 2 e - a 0 c 2 - 4 f f d - a f 7 f - 7 a c b 0 7 c f 5 e 2 a < / I n t e r n a l I d > < N a m e > a u t o m a t i c r e p l i e s _ 2 T h e n I c l i c k 0 0 : 0 1 : 2 0 . 1 - 0 0 : 0 1 : 2 6 . 8 < / N a m e > < T e x t > T h e n   I   c l i c k   O K   t o   c l o s e   a l l   t h e   o p e n   d i a l o g   b o x e s . < / T e x t > < B o o k M a r k E n t r y N a m e > a u t o m a t i c r e p l i e s _ 2 0 0 : 0 1 : 2 0 . 1 < / B o o k M a r k E n t r y N a m e > < B o o k M a r k E x i t N a m e > a u t o m a t i c r e p l i e s _ 2 0 0 : 0 1 : 2 6 . 8 < / B o o k M a r k E x i t N a m e > < B o o k M a r k E n t r y P o s i t i o n > 8 0 1 0 0 < / B o o k M a r k E n t r y P o s i t i o n > < B o o k M a r k E x i t P o s i t i o n > 8 6 8 3 3 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 e 7 e 6 5 6 d 1 - 4 1 6 c - 4 3 d e - 8 d e a - 3 a e b 8 d 5 0 0 d 1 6 < / I n t e r n a l I d > < N a m e > a u t o m a t i c r e p l i e s _ 2 N o w w h e n I 0 0 : 0 1 : 2 6 . 9 - 0 0 : 0 1 : 3 4 . 8 < / N a m e > < T e x t > N o w   w h e n   I   t u r n   o n   A u t o m a t i c   R e p l i e s ,   D a v e  s   e m a i l s   a u t o m a t i c a l l y   g o   i n t o   t h a t   f o l d e r . < / T e x t > < B o o k M a r k E n t r y N a m e > a u t o m a t i c r e p l i e s _ 2 0 0 : 0 1 : 2 6 . 9 < / B o o k M a r k E n t r y N a m e > < B o o k M a r k E x i t N a m e > a u t o m a t i c r e p l i e s _ 2 0 0 : 0 1 : 3 4 . 8 < / B o o k M a r k E x i t N a m e > < B o o k M a r k E n t r y P o s i t i o n > 8 6 9 3 3 < / B o o k M a r k E n t r y P o s i t i o n > < B o o k M a r k E x i t P o s i t i o n > 9 4 8 3 3 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 4 5 6 b c c 5 2 - 2 1 5 f - 4 f 1 f - 8 d 1 a - f 2 1 9 5 0 a 4 d e a f < / I n t e r n a l I d > < N a m e > a u t o m a t i c r e p l i e s _ 2 N e x t , l e t  s b u i l d 0 0 : 0 1 : 3 4 . 9 - 0 0 : 0 1 : 3 8 . 8 < / N a m e > < T e x t > N e x t ,   l e t  s   b u i l d   a   m o r e   c o m p l e x   r u l e . < / T e x t > < B o o k M a r k E n t r y N a m e > a u t o m a t i c r e p l i e s _ 2 0 0 : 0 1 : 3 4 . 9 < / B o o k M a r k E n t r y N a m e > < B o o k M a r k E x i t N a m e > a u t o m a t i c r e p l i e s _ 2 0 0 : 0 1 : 3 8 . 8 < / B o o k M a r k E x i t N a m e > < B o o k M a r k E n t r y P o s i t i o n > 9 4 9 3 3 < / B o o k M a r k E n t r y P o s i t i o n > < B o o k M a r k E x i t P o s i t i o n > 9 8 8 0 0 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 5 a 6 0 0 6 4 2 - 6 5 c d - 4 d 9 9 - 8 d 8 8 - 9 6 c 2 e 1 4 7 c f 5 e < / I n t e r n a l I d > < N a m e > a u t o m a t i c r e p l i e s _ 2 I  v e b e e n w o r k i n g 0 0 : 0 1 : 3 8 . 9 - 0 0 : 0 1 : 4 3 . 7 < / N a m e > < T e x t > I  v e   b e e n   w o r k i n g   w i t h   C o l i n   o n   a   d i f f e r e n t   p r o j e c t ,   w h i c h   w i l l   f i n i s h   u p   w h i l e   I  m   a w a y . < / T e x t > < B o o k M a r k E n t r y N a m e > a u t o m a t i c r e p l i e s _ 2 0 0 : 0 1 : 3 8 . 9 < / B o o k M a r k E n t r y N a m e > < B o o k M a r k E x i t N a m e > a u t o m a t i c r e p l i e s _ 2 0 0 : 0 1 : 4 3 . 7 < / B o o k M a r k E x i t N a m e > < B o o k M a r k E n t r y P o s i t i o n > 9 8 9 0 0 < / B o o k M a r k E n t r y P o s i t i o n > < B o o k M a r k E x i t P o s i t i o n > 1 0 3 7 3 3 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 2 e 7 f 8 6 d 4 - 5 e 8 9 - 4 e c 2 - 9 5 4 6 - 9 c 7 3 2 2 1 f 4 6 2 1 < / I n t e r n a l I d > < N a m e > a u t o m a t i c r e p l i e s _ 2 I w a n t t o 0 0 : 0 1 : 4 3 . 8 - 0 0 : 0 1 : 4 9 . 4 < / N a m e > < T e x t > I   w a n t   t o   m a k e   s u r e   t h a t   m y   t e a m m a t e   L i s a   k n o w s   a b o u t   a n y   l a s t - m i n u t e   i s s u e s   t h a t   c o m e   u p . < / T e x t > < B o o k M a r k E n t r y N a m e > a u t o m a t i c r e p l i e s _ 2 0 0 : 0 1 : 4 3 . 8 < / B o o k M a r k E n t r y N a m e > < B o o k M a r k E x i t N a m e > a u t o m a t i c r e p l i e s _ 2 0 0 : 0 1 : 4 9 . 4 < / B o o k M a r k E x i t N a m e > < B o o k M a r k E n t r y P o s i t i o n > 1 0 3 8 3 3 < / B o o k M a r k E n t r y P o s i t i o n > < B o o k M a r k E x i t P o s i t i o n > 1 0 9 4 6 7 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 c 3 f a 4 a 8 b - 8 f 1 c - 4 4 2 2 - a d e 5 - 4 f 4 8 5 1 a 3 0 3 c 5 < / I n t e r n a l I d > < N a m e > a u t o m a t i c r e p l i e s _ 2 B a c k t o t h e 0 0 : 0 1 : 4 9 . 5 - 0 0 : 0 1 : 5 3 . 9 < / N a m e > < T e x t > B a c k   t o   t h e   d i a l o g   b o x . < / T e x t > < B o o k M a r k E n t r y N a m e > a u t o m a t i c r e p l i e s _ 2 0 0 : 0 1 : 4 9 . 5 < / B o o k M a r k E n t r y N a m e > < B o o k M a r k E x i t N a m e > a u t o m a t i c r e p l i e s _ 2 0 0 : 0 1 : 5 3 . 9 < / B o o k M a r k E x i t N a m e > < B o o k M a r k E n t r y P o s i t i o n > 1 0 9 5 6 7 < / B o o k M a r k E n t r y P o s i t i o n > < B o o k M a r k E x i t P o s i t i o n > 1 1 3 9 0 0 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 8 8 b 7 2 c 8 e - c 1 e 9 - 4 3 6 2 - 9 8 7 e - 6 d 8 8 5 3 2 5 4 b 7 1 < / I n t e r n a l I d > < N a m e > a u t o m a t i c r e p l i e s _ 2 F o r m e s s a g e s f r o m 0 0 : 0 1 : 5 4 . 0 - 0 0 : 0 2 : 1 3 . 0 < / N a m e > < T e x t > F o r   m e s s a g e s   f r o m   C o l i n   w i t h   t h e   w o r d    f a b r i k a m    i n   t h e   s u b j e c t   l i n e ,   I   c l i c k   F o r w a r d ,   a n d   a d d   L i s a  s   a d d r e s s . < / T e x t > < B o o k M a r k E n t r y N a m e > a u t o m a t i c r e p l i e s _ 2 0 0 : 0 1 : 5 4 . 0 < / B o o k M a r k E n t r y N a m e > < B o o k M a r k E x i t N a m e > a u t o m a t i c r e p l i e s _ 2 0 0 : 0 2 : 1 3 . 0 < / B o o k M a r k E x i t N a m e > < B o o k M a r k E n t r y P o s i t i o n > 1 1 4 0 0 0 < / B o o k M a r k E n t r y P o s i t i o n > < B o o k M a r k E x i t P o s i t i o n > 1 3 3 0 0 0 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 8 c a 7 7 1 8 8 - b 8 d f - 4 9 7 d - 9 9 5 4 - b 6 1 e f d 0 a d d 0 f < / I n t e r n a l I d > < N a m e > a u t o m a t i c r e p l i e s _ 2 T h e n I c l i c k 0 0 : 0 2 : 1 3 . 1 - 0 0 : 0 2 : 2 6 . 9 < / N a m e > < T e x t > T h e n   I   c l i c k   C o p y   t o ,   t h e n   F o l d e r ,   a n d   p l a c e   a   c o p y   o f   e a c h   m e s s a g e   i n   m y   W o r k   f o l d e r . < / T e x t > < B o o k M a r k E n t r y N a m e > a u t o m a t i c r e p l i e s _ 2 0 0 : 0 2 : 1 3 . 1 < / B o o k M a r k E n t r y N a m e > < B o o k M a r k E x i t N a m e > a u t o m a t i c r e p l i e s _ 2 0 0 : 0 2 : 2 6 . 9 < / B o o k M a r k E x i t N a m e > < B o o k M a r k E n t r y P o s i t i o n > 1 3 3 1 0 0 < / B o o k M a r k E n t r y P o s i t i o n > < B o o k M a r k E x i t P o s i t i o n > 1 4 6 9 6 7 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 2 e 3 1 7 8 6 a - 5 e 0 a - 4 c 5 a - a 5 b b - e 2 1 c 2 c d f 0 e 5 1 < / I n t e r n a l I d > < N a m e > a u t o m a t i c r e p l i e s _ 2 I n o t h e r w o r d s , 0 0 : 0 2 : 2 7 . 0 - 0 0 : 0 2 : 3 5 . 8 < / N a m e > < T e x t > I n   o t h e r   w o r d s ,   a n y   m e s s a g e s   f r o m   C o l i n   a b o u t   t h i s   p r o j e c t   w i l l   g o   t o   L i s a   w h i l e   I  m   g o n e   a n d   I  l l   h a v e   a   c o p y . < / T e x t > < B o o k M a r k E n t r y N a m e > a u t o m a t i c r e p l i e s _ 2 0 0 : 0 2 : 2 7 . 0 < / B o o k M a r k E n t r y N a m e > < B o o k M a r k E x i t N a m e > a u t o m a t i c r e p l i e s _ 2 0 0 : 0 2 : 3 5 . 8 < / B o o k M a r k E x i t N a m e > < B o o k M a r k E n t r y P o s i t i o n > 1 4 7 0 6 7 < / B o o k M a r k E n t r y P o s i t i o n > < B o o k M a r k E x i t P o s i t i o n > 1 5 5 8 3 3 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 3 1 6 0 1 a 0 3 - 3 b 7 0 - 4 c 6 5 - 9 e 5 9 - a 9 f 4 4 0 4 7 d 7 c 5 < / I n t e r n a l I d > < N a m e > a u t o m a t i c r e p l i e s _ 2 K e e p i n m i n d 0 0 : 0 2 : 3 5 . 9 - 0 0 : 0 2 : 4 1 . 0 < / N a m e > < T e x t > K e e p   i n   m i n d   t h a t   t h e s e   r u l e s   a n d   a n y   r u l e s   w e   s e t   u p   f r o m   t h e   A u t o m a t i c   R e p l i e s   d i a l o g   b o x < / T e x t > < B o o k M a r k E n t r y N a m e > a u t o m a t i c r e p l i e s _ 2 0 0 : 0 2 : 3 5 . 9 < / B o o k M a r k E n t r y N a m e > < B o o k M a r k E x i t N a m e > a u t o m a t i c r e p l i e s _ 2 0 0 : 0 2 : 4 1 . 0 < / B o o k M a r k E x i t N a m e > < B o o k M a r k E n t r y P o s i t i o n > 1 5 5 9 3 3 < / B o o k M a r k E n t r y P o s i t i o n > < B o o k M a r k E x i t P o s i t i o n > 1 6 1 0 6 7 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 3 e 3 6 c d 7 5 - 2 c 7 a - 4 1 f 1 - a f 8 1 - 6 0 f e 7 4 5 1 e 1 d d < / I n t e r n a l I d > < N a m e > a u t o m a t i c r e p l i e s _ 2 * o n l y * w o r k w h e n 0 0 : 0 2 : 4 1 . 1 - 0 0 : 0 2 : 4 7 . 0 < / N a m e > < T e x t > * o n l y *   w o r k   w h e n   a u t o m a t i c   r e p l i e s   a r e   r u n n i n g . < / T e x t > < B o o k M a r k E n t r y N a m e > a u t o m a t i c r e p l i e s _ 2 0 0 : 0 2 : 4 1 . 1 < / B o o k M a r k E n t r y N a m e > < B o o k M a r k E x i t N a m e > a u t o m a t i c r e p l i e s _ 2 0 0 : 0 2 : 4 7 . 0 < / B o o k M a r k E x i t N a m e > < B o o k M a r k E n t r y P o s i t i o n > 1 6 1 1 6 7 < / B o o k M a r k E n t r y P o s i t i o n > < B o o k M a r k E x i t P o s i t i o n > 1 6 7 0 3 3 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 b e 2 a 8 9 3 1 - d 7 8 b - 4 8 4 3 - 9 8 3 a - 4 9 e 4 7 d 1 1 7 9 3 2 < / I n t e r n a l I d > < N a m e > a u t o m a t i c r e p l i e s _ 2 Y o u c a n c h a n g e 0 0 : 0 2 : 4 7 . 1 - 0 0 : 0 2 : 5 1 . 4 < / N a m e > < T e x t > Y o u   c a n   c h a n g e   t h e   r u l e s   y o u  v e   c r e a t e d ,   e v e n   w h i l e   t h e y  r e   r u n n i n g . < / T e x t > < B o o k M a r k E n t r y N a m e > a u t o m a t i c r e p l i e s _ 2 0 0 : 0 2 : 4 7 . 1 < / B o o k M a r k E n t r y N a m e > < B o o k M a r k E x i t N a m e > a u t o m a t i c r e p l i e s _ 2 0 0 : 0 2 : 5 1 . 4 < / B o o k M a r k E x i t N a m e > < B o o k M a r k E n t r y P o s i t i o n > 1 6 7 1 3 3 < / B o o k M a r k E n t r y P o s i t i o n > < B o o k M a r k E x i t P o s i t i o n > 1 7 1 4 0 0 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 3 5 7 5 0 6 c 1 - 8 b c 1 - 4 a 5 3 - b 5 1 c - 5 8 2 7 7 6 c 2 d 2 c 0 < / I n t e r n a l I d > < N a m e > a u t o m a t i c r e p l i e s _ 2 J u s t g o b a c k 0 0 : 0 2 : 5 1 . 5 - 0 0 : 0 3 : 0 1 . 6 < / N a m e > < T e x t > J u s t   g o   b a c k   t o   t h e   d i a l o g   b o x ,   c l i c k   R u l e s ,   a n d   y o u  l l   s e e   t h e   o p t i o n s . < / T e x t > < B o o k M a r k E n t r y N a m e > a u t o m a t i c r e p l i e s _ 2 0 0 : 0 2 : 5 1 . 5 < / B o o k M a r k E n t r y N a m e > < B o o k M a r k E x i t N a m e > a u t o m a t i c r e p l i e s _ 2 0 0 : 0 3 : 0 1 . 6 < / B o o k M a r k E x i t N a m e > < B o o k M a r k E n t r y P o s i t i o n > 1 7 1 5 0 0 < / B o o k M a r k E n t r y P o s i t i o n > < B o o k M a r k E x i t P o s i t i o n > 1 8 1 6 3 3 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 e d 0 0 0 9 c 6 - d 4 2 b - 4 d 3 f - 9 4 6 7 - 8 c f b 3 8 4 0 9 4 b e < / I n t e r n a l I d > < N a m e > a u t o m a t i c r e p l i e s _ 2 I f y o u w a n t 0 0 : 0 3 : 0 1 . 7 - 0 0 : 0 3 : 1 1 . 1 < / N a m e > < T e x t > I f   y o u   w a n t   t o   s t o p   u s i n g   a   r u l e   b u t   k e e p   i t   t o   u s e   a g a i n   l a t e r ,   j u s t   c l e a r   t h e   c h e c k b o x   f o r   t h a t   r u l e . < / T e x t > < B o o k M a r k E n t r y N a m e > a u t o m a t i c r e p l i e s _ 2 0 0 : 0 3 : 0 1 . 7 < / B o o k M a r k E n t r y N a m e > < B o o k M a r k E x i t N a m e > a u t o m a t i c r e p l i e s _ 2 0 0 : 0 3 : 1 1 . 1 < / B o o k M a r k E x i t N a m e > < B o o k M a r k E n t r y P o s i t i o n > 1 8 1 7 3 3 < / B o o k M a r k E n t r y P o s i t i o n > < B o o k M a r k E x i t P o s i t i o n > 1 9 1 1 6 7 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 4 0 3 4 1 7 5 9 - 9 6 e 6 - 4 c e 3 - 9 0 f 3 - a a f 9 a d 6 5 7 9 e 5 < / I n t e r n a l I d > < N a m e > a u t o m a t i c r e p l i e s _ 2 I f y o u n e e d 0 0 : 0 3 : 1 1 . 2 - 0 0 : 0 3 : 2 2 . 7 < / N a m e > < T e x t > I f   y o u   n e e d   t o   c h a n g e   a   r u l e ,   c l i c k   E d i t   R u l e ,   m a k e   t h e   c h a n g e s ,   a n d   c l i c k   O K . < / T e x t > < B o o k M a r k E n t r y N a m e > a u t o m a t i c r e p l i e s _ 2 0 0 : 0 3 : 1 1 . 2 < / B o o k M a r k E n t r y N a m e > < B o o k M a r k E x i t N a m e > a u t o m a t i c r e p l i e s _ 2 0 0 : 0 3 : 2 2 . 7 < / B o o k M a r k E x i t N a m e > < B o o k M a r k E n t r y P o s i t i o n > 1 9 1 2 6 7 < / B o o k M a r k E n t r y P o s i t i o n > < B o o k M a r k E x i t P o s i t i o n > 2 0 2 7 3 3 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 d b e b a a 9 4 - d 3 a 0 - 4 3 5 4 - 9 9 7 f - 5 3 6 0 7 c 3 4 2 d a 8 < / I n t e r n a l I d > < N a m e > a u t o m a t i c r e p l i e s _ 2 F i n a l l y , t o g e t 0 0 : 0 3 : 2 2 . 8 - 0 0 : 0 3 : 3 1 . 0 < / N a m e > < T e x t > F i n a l l y ,   t o   g e t   r i d   o f   a   r u l e   e n t i r e l y ,   c l i c k   D e l e t e   R u l e . < / T e x t > < B o o k M a r k E n t r y N a m e > a u t o m a t i c r e p l i e s _ 2 0 0 : 0 3 : 2 2 . 8 < / B o o k M a r k E n t r y N a m e > < B o o k M a r k E x i t N a m e > a u t o m a t i c r e p l i e s _ 2 0 0 : 0 3 : 3 1 . 0 < / B o o k M a r k E x i t N a m e > < B o o k M a r k E n t r y P o s i t i o n > 2 0 2 8 3 3 < / B o o k M a r k E n t r y P o s i t i o n > < B o o k M a r k E x i t P o s i t i o n > 2 1 1 0 3 3 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 2 9 7 c e 6 2 3 - f b 7 4 - 4 0 5 3 - 9 9 b 9 - b 3 7 c 1 a 7 e f 6 1 4 < / I n t e r n a l I d > < N a m e > a u t o m a t i c r e p l i e s _ 2 I n t h e n e x t 0 0 : 0 3 : 3 1 . 1 - 0 0 : 0 3 : 3 7 . 7 < / N a m e > < T e x t > I n   t h e   n e x t   v i d e o ,   w e  l l   s e e   h o w   t o   s e t   u p   a u t o m a t i c   r e p l i e s   e v e n   i f   y o u   d o n  t   h a v e   a   M i c r o s o f t   E x c h a n g e   a c c o u n t . < / T e x t > < B o o k M a r k E n t r y N a m e > a u t o m a t i c r e p l i e s _ 2 0 0 : 0 3 : 3 1 . 1 < / B o o k M a r k E n t r y N a m e > < B o o k M a r k E x i t N a m e > a u t o m a t i c r e p l i e s _ 2 0 0 : 0 3 : 3 7 . 7 < / B o o k M a r k E x i t N a m e > < B o o k M a r k E n t r y P o s i t i o n > 2 1 1 1 3 3 < / B o o k M a r k E n t r y P o s i t i o n > < B o o k M a r k E x i t P o s i t i o n > 2 1 7 7 3 3 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 0 a 4 c e 3 b f - 0 6 e 9 - 4 5 c 4 - a 0 8 f - 7 1 f c e e 5 1 3 b 5 5 < / I d > < C a p t i o n I t e m s > < C a p t i o n I t e m > < I n t e r n a l I d > d 7 3 5 7 7 c c - 6 2 0 1 - 4 6 c 2 - a c 7 e - 0 4 b 8 8 b 5 0 0 b f e 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 7 d 3 6 f e e 0 - 9 0 e 3 - 4 f 0 5 - 9 9 0 9 - 9 8 9 3 8 5 f 8 2 3 7 e 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 1 5 c 3 c d 2 a - e 9 7 4 - 4 5 3 b - b 0 c f - 1 1 5 1 0 0 6 c 1 9 c 2 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 a e 1 0 e 4 c 4 - f 8 a 3 - 4 3 c b - a 5 1 c - 3 e e a 0 9 e 4 3 c 5 2 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 f b d 3 e 4 8 3 - 6 2 1 3 - 4 8 3 c - b 2 5 b - 4 8 a f 6 b 1 6 d d 5 2 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 3 3 6 f a 8 8 b - 6 1 a c - 4 d 4 a - 9 c d b - 0 9 a f a 0 e a 8 0 3 7 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 9 3 e 2 1 b 1 2 - d a e 8 - 4 5 f 2 - 9 7 5 7 - a 9 5 1 9 c 2 8 b 7 7 f 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 6 8 7 8 b b 9 4 - f c e e - 4 5 3 b - 9 c b 1 - 4 1 a e c 8 1 1 c 2 4 e 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 1 e 6 e b 4 5 f - f 5 5 a - 4 1 b 0 - a 5 7 c - 1 f 0 8 b 3 4 a 7 d 3 d 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 e a 7 1 7 1 6 5 - 4 7 5 c - 4 f 3 c - 9 1 9 e - d a f 3 b 7 0 2 4 a 6 7 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 8 5 7 a 0 0 c b - a a 9 f - 4 d 1 b - b e 7 2 - 7 1 8 6 4 b a e 6 6 3 c 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 2 1 b 3 b 8 5 1 - 5 b 1 f - 4 b c c - b 6 7 a - c 1 c 2 8 3 f 4 8 7 6 e 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 8 d 1 5 a 1 6 3 - a 7 2 0 - 4 2 c d - b 7 8 4 - a a f b b c f 2 6 8 1 9 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6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 d a e 8 1 f c 0 - a 4 c 1 - 4 1 2 9 - b 6 9 4 - 7 3 d 2 f 6 b 3 1 f 6 a < / I d > < C a p t i o n I t e m s > < C a p t i o n I t e m > < I n t e r n a l I d > d 1 d a c 3 1 2 - 3 c 3 b - 4 1 7 f - 8 2 8 b - 9 6 c 3 8 0 0 f 7 0 0 7 < / I n t e r n a l I d > < N a m e > a u t o m a t i c r e p l i e s _ 1 A u t o m a t i c r e p l i e s i n 0 0 : 0 0 : 0 0 . 0 - 0 0 : 0 0 : 0 7 . 8 < / N a m e > < T e x t > A u t o m a t i c   r e p l i e s   i n   O u t l o o k   2 0 1 3   a r e   a   h a n d y   w a y   t o   l e t   p e o p l e   k n o w   w h e n   y o u  r e   o u t   o f   t h e   o f f i c e . < / T e x t > < B o o k M a r k E n t r y N a m e > a u t o m a t i c r e p l i e s _ 1 0 0 : 0 0 : 0 0 . 0 < / B o o k M a r k E n t r y N a m e > < B o o k M a r k E x i t N a m e > a u t o m a t i c r e p l i e s _ 1 0 0 : 0 0 : 0 7 . 8 < / B o o k M a r k E x i t N a m e > < B o o k M a r k E n t r y P o s i t i o n > 3 3 < / B o o k M a r k E n t r y P o s i t i o n > < B o o k M a r k E x i t P o s i t i o n > 7 8 0 0 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 e 1 0 5 7 b 4 b - 8 f 5 1 - 4 e f c - a 8 d 4 - d d 0 6 f f d b e 6 f 9 < / I n t e r n a l I d > < N a m e > a u t o m a t i c r e p l i e s _ 1 T o s e t u p 0 0 : 0 0 : 0 7 . 9 - 0 0 : 0 0 : 1 3 . 6 < / N a m e > < T e x t > T o   s e t   u p   A u t o m a t i c   R e p l i e s ,   c l i c k   F i l e ,   a n d   t h e n   c l i c k   A u t o m a t i c   R e p l i e s . < / T e x t > < B o o k M a r k E n t r y N a m e > a u t o m a t i c r e p l i e s _ 1 0 0 : 0 0 : 0 7 . 9 < / B o o k M a r k E n t r y N a m e > < B o o k M a r k E x i t N a m e > a u t o m a t i c r e p l i e s _ 1 0 0 : 0 0 : 1 3 . 6 < / B o o k M a r k E x i t N a m e > < B o o k M a r k E n t r y P o s i t i o n > 7 9 0 0 < / B o o k M a r k E n t r y P o s i t i o n > < B o o k M a r k E x i t P o s i t i o n > 1 3 6 6 7 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 5 1 7 c b 9 4 f - 8 c 9 3 - 4 3 6 d - b 1 f 7 - 7 a 2 f 8 e 0 3 6 5 9 6 < / I n t e r n a l I d > < N a m e > a u t o m a t i c r e p l i e s _ 1 S o m e p e o p l e c a n 0 0 : 0 0 : 1 3 . 7 - 0 0 : 0 0 : 1 9 . 7 < / N a m e > < T e x t > S o m e   p e o p l e   c a n   h i t   a   r o a d b l o c k   w i t h   t h i s   s t e p   b e c a u s e   t h e   A u t o m a t i c   R e p l i e s   b u t t o n   i s n  t   t h e r e ! < / T e x t > < B o o k M a r k E n t r y N a m e > a u t o m a t i c r e p l i e s _ 1 0 0 : 0 0 : 1 3 . 7 < / B o o k M a r k E n t r y N a m e > < B o o k M a r k E x i t N a m e > a u t o m a t i c r e p l i e s _ 1 0 0 : 0 0 : 1 9 . 7 < / B o o k M a r k E x i t N a m e > < B o o k M a r k E n t r y P o s i t i o n > 1 3 7 6 7 < / B o o k M a r k E n t r y P o s i t i o n > < B o o k M a r k E x i t P o s i t i o n > 1 9 7 6 7 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 2 8 e 3 b 9 0 c - b 0 9 a - 4 4 0 9 - 9 7 f 5 - b e b 9 a a b c f 0 4 6 < / I n t e r n a l I d > < N a m e > a u t o m a t i c r e p l i e s _ 1 T h i s m e a n s y o u 0 0 : 0 0 : 1 9 . 8 - 0 0 : 0 0 : 2 6 . 0 < / N a m e > < T e x t > T h i s   m e a n s   y o u   d o n  t   h a v e   a   M i c r o s o f t   E x c h a n g e   a c c o u n t ,   w h i c h   O u t l o o k   n e e d s   t o   s e n d   A u t o m a t i c   R e p l i e s . < / T e x t > < B o o k M a r k E n t r y N a m e > a u t o m a t i c r e p l i e s _ 1 0 0 : 0 0 : 1 9 . 8 < / B o o k M a r k E n t r y N a m e > < B o o k M a r k E x i t N a m e > a u t o m a t i c r e p l i e s _ 1 0 0 : 0 0 : 2 6 . 0 < / B o o k M a r k E x i t N a m e > < B o o k M a r k E n t r y P o s i t i o n > 1 9 8 6 7 < / B o o k M a r k E n t r y P o s i t i o n > < B o o k M a r k E x i t P o s i t i o n > 2 6 0 3 3 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 c 2 f b a c 2 2 - e 1 4 5 - 4 a b 1 - a 7 a 3 - b 2 f 2 5 b 4 8 e 9 a b < / I n t e r n a l I d > < N a m e > a u t o m a t i c r e p l i e s _ 1 T a l k t o y o u r 0 0 : 0 0 : 2 6 . 1 - 0 0 : 0 0 : 3 0 . 2 < / N a m e > < T e x t > T a l k   t o   y o u r   s y s t e m   a d m i n i s t r a t o r   a b o u t   s e t t i n g   u p   a n   a c c o u n t . < / T e x t > < B o o k M a r k E n t r y N a m e > a u t o m a t i c r e p l i e s _ 1 0 0 : 0 0 : 2 6 . 1 < / B o o k M a r k E n t r y N a m e > < B o o k M a r k E x i t N a m e > a u t o m a t i c r e p l i e s _ 1 0 0 : 0 0 : 3 0 . 2 < / B o o k M a r k E x i t N a m e > < B o o k M a r k E n t r y P o s i t i o n > 2 6 1 3 3 < / B o o k M a r k E n t r y P o s i t i o n > < B o o k M a r k E x i t P o s i t i o n > 3 0 2 0 0 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 7 6 4 b 4 9 7 1 - c f e e - 4 c f 5 - a c 0 4 - 5 3 5 5 f d f e 2 b 5 1 < / I n t e r n a l I d > < N a m e > a u t o m a t i c r e p l i e s _ 1 I f y o u r c o m p a n y 0 0 : 0 0 : 3 0 . 3 - 0 0 : 0 0 : 3 4 . 5 < / N a m e > < T e x t > I f   y o u r   c o m p a n y   d o e s n  t   u s e   E x c h a n g e ,   y o u   c a n   s t i l l   u s e   A u t o m a t i c   R e p l i e s , < / T e x t > < B o o k M a r k E n t r y N a m e > a u t o m a t i c r e p l i e s _ 1 0 0 : 0 0 : 3 0 . 3 < / B o o k M a r k E n t r y N a m e > < B o o k M a r k E x i t N a m e > a u t o m a t i c r e p l i e s _ 1 0 0 : 0 0 : 3 4 . 5 < / B o o k M a r k E x i t N a m e > < B o o k M a r k E n t r y P o s i t i o n > 3 0 3 0 0 < / B o o k M a r k E n t r y P o s i t i o n > < B o o k M a r k E x i t P o s i t i o n > 3 4 5 3 3 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 9 e a 5 9 8 b 1 - 2 4 4 5 - 4 c 3 c - a 5 6 8 - 0 7 b e 5 3 7 8 5 8 b 9 < / I n t e r n a l I d > < N a m e > a u t o m a t i c r e p l i e s _ 1 b u t y o u n e e d 0 0 : 0 0 : 3 4 . 6 - 0 0 : 0 0 : 4 2 . 7 < / N a m e > < T e x t > b u t   y o u   n e e d   t o   g o   t h r o u g h   a   f e w   e x t r a   s t e p s   t o   s e t   t h e m   u p .   S k i p   a h e a d   t o   t h e   t h i r d   v i d e o   i n   t h i s   c o u r s e   t o   s e e   h o w . < / T e x t > < B o o k M a r k E n t r y N a m e > a u t o m a t i c r e p l i e s _ 1 0 0 : 0 0 : 3 4 . 6 < / B o o k M a r k E n t r y N a m e > < B o o k M a r k E x i t N a m e > a u t o m a t i c r e p l i e s _ 1 0 0 : 0 0 : 4 2 . 7 < / B o o k M a r k E x i t N a m e > < B o o k M a r k E n t r y P o s i t i o n > 3 4 6 3 3 < / B o o k M a r k E n t r y P o s i t i o n > < B o o k M a r k E x i t P o s i t i o n > 4 2 7 6 7 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 e 2 f 3 a 1 2 5 - 3 1 a 2 - 4 c d 1 - 9 c 2 a - e 7 c e 1 0 0 a c 0 3 3 < / I n t e r n a l I d > < N a m e > a u t o m a t i c r e p l i e s _ 1 M e a n w h i l e , l e t  s f o r g e 0 0 : 0 0 : 4 2 . 8 - 0 0 : 0 0 : 4 5 . 6 < / N a m e > < T e x t > M e a n w h i l e ,   l e t  s   f o r g e   a h e a d & < / T e x t > < B o o k M a r k E n t r y N a m e > a u t o m a t i c r e p l i e s _ 1 0 0 : 0 0 : 4 2 . 8 < / B o o k M a r k E n t r y N a m e > < B o o k M a r k E x i t N a m e > a u t o m a t i c r e p l i e s _ 1 0 0 : 0 0 : 4 5 . 6 < / B o o k M a r k E x i t N a m e > < B o o k M a r k E n t r y P o s i t i o n > 4 2 8 6 7 < / B o o k M a r k E n t r y P o s i t i o n > < B o o k M a r k E x i t P o s i t i o n > 4 5 6 6 7 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 b b e 0 3 4 0 f - c e 8 8 - 4 d 4 2 - 9 3 a 3 - 3 f 9 a c a d 9 a e 9 7 < / I n t e r n a l I d > < N a m e > a u t o m a t i c r e p l i e s _ 1 T o s e t u p 0 0 : 0 0 : 4 5 . 7 - 0 0 : 0 0 : 5 2 . 5 < / N a m e > < T e x t > T o   s e t   u p   A u t o m a t i c   R e p l i e s ,   c l i c k   F i l e ,   a n d   t h e n   c l i c k   A u t o m a t i c   R e p l i e s . < / T e x t > < B o o k M a r k E n t r y N a m e > a u t o m a t i c r e p l i e s _ 1 0 0 : 0 0 : 4 5 . 7 < / B o o k M a r k E n t r y N a m e > < B o o k M a r k E x i t N a m e > a u t o m a t i c r e p l i e s _ 1 0 0 : 0 0 : 5 2 . 5 < / B o o k M a r k E x i t N a m e > < B o o k M a r k E n t r y P o s i t i o n > 4 5 7 6 7 < / B o o k M a r k E n t r y P o s i t i o n > < B o o k M a r k E x i t P o s i t i o n > 5 2 5 0 0 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 7 e 6 7 2 6 8 6 - b b 3 d - 4 6 e f - b 7 d 4 - 9 a 7 d 7 8 3 7 0 a 7 f < / I n t e r n a l I d > < N a m e > a u t o m a t i c r e p l i e s _ 1 C l i c k S e n d A u t o m a t i c 0 0 : 0 0 : 5 2 . 6 - 0 0 : 0 0 : 5 6 . 6 < / N a m e > < T e x t > C l i c k   S e n d   A u t o m a t i c   R e p l i e s . < / T e x t > < B o o k M a r k E n t r y N a m e > a u t o m a t i c r e p l i e s _ 1 0 0 : 0 0 : 5 2 . 6 < / B o o k M a r k E n t r y N a m e > < B o o k M a r k E x i t N a m e > a u t o m a t i c r e p l i e s _ 1 0 0 : 0 0 : 5 6 . 6 < / B o o k M a r k E x i t N a m e > < B o o k M a r k E n t r y P o s i t i o n > 5 2 6 0 0 < / B o o k M a r k E n t r y P o s i t i o n > < B o o k M a r k E x i t P o s i t i o n > 5 6 6 3 3 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 3 a 6 7 a b b 2 - 2 4 0 6 - 4 3 d 9 - b 7 2 d - 9 1 2 e a 6 4 6 a 2 1 5 < / I n t e r n a l I d > < N a m e > a u t o m a t i c r e p l i e s _ 1 A d d t h e o u t - o f - o f f i c e 0 0 : 0 0 : 5 6 . 7 - 0 0 : 0 1 : 0 2 . 5 < / N a m e > < T e x t > A d d   t h e   o u t - o f - o f f i c e   m e s s a g e   h e r e .   Y o u   c a n   f o r m a t   t h e   t e x t   h o w e v e r   y o u   w a n t . < / T e x t > < B o o k M a r k E n t r y N a m e > a u t o m a t i c r e p l i e s _ 1 0 0 : 0 0 : 5 6 . 7 < / B o o k M a r k E n t r y N a m e > < B o o k M a r k E x i t N a m e > a u t o m a t i c r e p l i e s _ 1 0 0 : 0 1 : 0 2 . 5 < / B o o k M a r k E x i t N a m e > < B o o k M a r k E n t r y P o s i t i o n > 5 6 7 3 3 < / B o o k M a r k E n t r y P o s i t i o n > < B o o k M a r k E x i t P o s i t i o n > 6 2 5 6 7 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 6 7 2 c b 2 8 f - e 6 0 7 - 4 1 6 0 - 9 d e 3 - 0 b 6 c 1 5 8 f a 8 b 0 < / I n t e r n a l I d > < N a m e > a u t o m a t i c r e p l i e s _ 1 I  l l j u s t m a k e 0 0 : 0 1 : 0 2 . 6 - 0 0 : 0 1 : 1 2 . 6 < / N a m e > < T e x t > I  l l   j u s t   m a k e   t h e   d a t e s   b o l d   t o   m a k e   s u r e   m y   c o w o r k e r s   n o t i c e   t h e m . < / T e x t > < B o o k M a r k E n t r y N a m e > a u t o m a t i c r e p l i e s _ 1 0 0 : 0 1 : 0 2 . 6 < / B o o k M a r k E n t r y N a m e > < B o o k M a r k E x i t N a m e > a u t o m a t i c r e p l i e s _ 1 0 0 : 0 1 : 1 2 . 6 < / B o o k M a r k E x i t N a m e > < B o o k M a r k E n t r y P o s i t i o n > 6 2 6 6 7 < / B o o k M a r k E n t r y P o s i t i o n > < B o o k M a r k E x i t P o s i t i o n > 7 2 6 3 3 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 e 3 e e 5 a f 6 - a a 9 e - 4 c 1 0 - a c b 1 - 8 f 3 c c 5 3 4 8 b 5 f < / I n t e r n a l I d > < N a m e > a u t o m a t i c r e p l i e s _ 1 Y o u c a n c l i c k 0 0 : 0 1 : 1 2 . 7 - 0 0 : 0 1 : 1 8 . 3 < / N a m e > < T e x t > Y o u   c a n   c l i c k   O K   n o w ,   a n d   O u t l o o k   w i l l   s t a r t   s e n d i n g   t h i s   m e s s a g e   t o   a n y o n e   i n   y o u r   c o m p a n y < / T e x t > < B o o k M a r k E n t r y N a m e > a u t o m a t i c r e p l i e s _ 1 0 0 : 0 1 : 1 2 . 7 < / B o o k M a r k E n t r y N a m e > < B o o k M a r k E x i t N a m e > a u t o m a t i c r e p l i e s _ 1 0 0 : 0 1 : 1 8 . 3 < / B o o k M a r k E x i t N a m e > < B o o k M a r k E n t r y P o s i t i o n > 7 2 7 3 3 < / B o o k M a r k E n t r y P o s i t i o n > < B o o k M a r k E x i t P o s i t i o n > 7 8 3 3 3 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 1 d 3 f d a 8 2 - f 5 7 9 - 4 e a 4 - b a 7 b - e 6 0 5 5 6 3 3 2 5 0 0 < / I n t e r n a l I d > < N a m e > a u t o m a t i c r e p l i e s _ 1 w h o s e n d s y o u 0 0 : 0 1 : 1 8 . 4 - 0 0 : 0 1 : 2 4 . 0 < / N a m e > < T e x t > w h o   s e n d s   y o u   a n   e m a i l   u n t i l   y o u   t e l l   i t   t o   s t o p . < / T e x t > < B o o k M a r k E n t r y N a m e > a u t o m a t i c r e p l i e s _ 1 0 0 : 0 1 : 1 8 . 4 < / B o o k M a r k E n t r y N a m e > < B o o k M a r k E x i t N a m e > a u t o m a t i c r e p l i e s _ 1 0 0 : 0 1 : 2 4 . 0 < / B o o k M a r k E x i t N a m e > < B o o k M a r k E n t r y P o s i t i o n > 7 8 4 3 3 < / B o o k M a r k E n t r y P o s i t i o n > < B o o k M a r k E x i t P o s i t i o n > 8 4 0 6 7 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 2 6 9 9 5 e f b - 9 a 2 2 - 4 e 2 3 - a 3 b 9 - d f a 6 c e 5 7 e 4 9 c < / I n t e r n a l I d > < N a m e > a u t o m a t i c r e p l i e s _ 1 Y o u c a n a l s o 0 0 : 0 1 : 2 4 . 1 - 0 0 : 0 1 : 2 8 . 2 < / N a m e > < T e x t > Y o u   c a n   a l s o   s e t   a u t o m a t i c   r e p l i e s   t o   o n l y   g o   o u t   w h i l e   y o u  r e   a w a y , < / T e x t > < B o o k M a r k E n t r y N a m e > a u t o m a t i c r e p l i e s _ 1 0 0 : 0 1 : 2 4 . 1 < / B o o k M a r k E n t r y N a m e > < B o o k M a r k E x i t N a m e > a u t o m a t i c r e p l i e s _ 1 0 0 : 0 1 : 2 8 . 2 < / B o o k M a r k E x i t N a m e > < B o o k M a r k E n t r y P o s i t i o n > 8 4 1 6 7 < / B o o k M a r k E n t r y P o s i t i o n > < B o o k M a r k E x i t P o s i t i o n > 8 8 2 0 0 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 c 9 a a b 4 9 9 - 5 c 6 0 - 4 4 a 2 - 8 6 8 6 - b 2 e 2 6 1 c 8 5 6 f 1 < / I n t e r n a l I d > < N a m e > a u t o m a t i c r e p l i e s _ 1 s o y o u d o n  t 0 0 : 0 1 : 2 8 . 3 - 0 0 : 0 1 : 3 2 . 9 < / N a m e > < T e x t > s o   y o u   d o n  t   h a v e   t o   m a n u a l l y   s h u t   t h e m   o f f   w h e n   y o u   g e t   b a c k . < / T e x t > < B o o k M a r k E n t r y N a m e > a u t o m a t i c r e p l i e s _ 1 0 0 : 0 1 : 2 8 . 3 < / B o o k M a r k E n t r y N a m e > < B o o k M a r k E x i t N a m e > a u t o m a t i c r e p l i e s _ 1 0 0 : 0 1 : 3 2 . 9 < / B o o k M a r k E x i t N a m e > < B o o k M a r k E n t r y P o s i t i o n > 8 8 3 0 0 < / B o o k M a r k E n t r y P o s i t i o n > < B o o k M a r k E x i t P o s i t i o n > 9 2 9 3 3 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 0 e e 4 5 8 8 4 - 8 6 a 2 - 4 6 6 e - b b 4 b - 5 c 9 f a 4 4 6 0 7 9 a < / I n t e r n a l I d > < N a m e > a u t o m a t i c r e p l i e s _ 1 B a c k i n t h e 0 0 : 0 1 : 3 3 . 0 - 0 0 : 0 1 : 4 0 . 8 < / N a m e > < T e x t > B a c k   i n   t h e   A u t o m a t i c   R e p l i e s   d i a l o g   b o x ,   I   s e l e c t   O n l y   s e n d   d u r i n g   t h i s   t i m e   r a n g e . < / T e x t > < B o o k M a r k E n t r y N a m e > a u t o m a t i c r e p l i e s _ 1 0 0 : 0 1 : 3 3 . 0 < / B o o k M a r k E n t r y N a m e > < B o o k M a r k E x i t N a m e > a u t o m a t i c r e p l i e s _ 1 0 0 : 0 1 : 4 0 . 8 < / B o o k M a r k E x i t N a m e > < B o o k M a r k E n t r y P o s i t i o n > 9 3 0 3 3 < / B o o k M a r k E n t r y P o s i t i o n > < B o o k M a r k E x i t P o s i t i o n > 1 0 0 8 3 3 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 7 c a a 7 f 6 9 - 0 4 a 8 - 4 0 3 a - 8 f 3 c - e 6 a d a 0 c 2 7 8 0 0 < / I n t e r n a l I d > < N a m e > a u t o m a t i c r e p l i e s _ 1 T h e n I p i c k 0 0 : 0 1 : 4 0 . 9 - 0 0 : 0 1 : 5 0 . 6 < / N a m e > < T e x t > T h e n   I   p i c k   t h e   d a t e   a n d   t i m e   I  m   l e a v i n g   t h e   o f f i c e   a n d   w h e n   I  m   g o i n g   t o   b e   b a c k . < / T e x t > < B o o k M a r k E n t r y N a m e > a u t o m a t i c r e p l i e s _ 1 0 0 : 0 1 : 4 0 . 9 < / B o o k M a r k E n t r y N a m e > < B o o k M a r k E x i t N a m e > a u t o m a t i c r e p l i e s _ 1 0 0 : 0 1 : 5 0 . 6 < / B o o k M a r k E x i t N a m e > < B o o k M a r k E n t r y P o s i t i o n > 1 0 0 9 3 3 < / B o o k M a r k E n t r y P o s i t i o n > < B o o k M a r k E x i t P o s i t i o n > 1 1 0 6 3 3 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 f 8 c 5 a e e 2 - 4 a f 4 - 4 6 0 3 - 9 4 e 7 - 1 e 8 5 6 b a 2 7 9 4 1 < / I n t e r n a l I d > < N a m e > a u t o m a t i c r e p l i e s _ 1 B y d e f a u l t , O u t l o o k 0 0 : 0 1 : 5 0 . 7 - 0 0 : 0 1 : 5 4 . 9 < / N a m e > < T e x t > B y   d e f a u l t ,   O u t l o o k   s e n d s   a u t o m a t i c   r e p l i e s   t o   p e o p l e   i n   y o u r    o r g a n i z a t i o n ,  < / T e x t > < B o o k M a r k E n t r y N a m e > a u t o m a t i c r e p l i e s _ 1 0 0 : 0 1 : 5 0 . 7 < / B o o k M a r k E n t r y N a m e > < B o o k M a r k E x i t N a m e > a u t o m a t i c r e p l i e s _ 1 0 0 : 0 1 : 5 4 . 9 < / B o o k M a r k E x i t N a m e > < B o o k M a r k E n t r y P o s i t i o n > 1 1 0 7 3 3 < / B o o k M a r k E n t r y P o s i t i o n > < B o o k M a r k E x i t P o s i t i o n > 1 1 4 9 3 3 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 c 3 a 4 6 4 3 f - 8 0 f f - 4 d 6 6 - 9 c b a - 9 b 0 9 5 0 0 5 c d 2 f < / I n t e r n a l I d > < N a m e > a u t o m a t i c r e p l i e s _ 1 w h i c h u s u a l l y m e a n s 0 0 : 0 1 : 5 5 . 0 - 0 0 : 0 1 : 5 9 . 6 < / N a m e > < T e x t > w h i c h   u s u a l l y   m e a n s   p e o p l e   i n   y o u r   c o m p a n y   o r   w o r k   g r o u p . < / T e x t > < B o o k M a r k E n t r y N a m e > a u t o m a t i c r e p l i e s _ 1 0 0 : 0 1 : 5 5 . 0 < / B o o k M a r k E n t r y N a m e > < B o o k M a r k E x i t N a m e > a u t o m a t i c r e p l i e s _ 1 0 0 : 0 1 : 5 9 . 6 < / B o o k M a r k E x i t N a m e > < B o o k M a r k E n t r y P o s i t i o n > 1 1 5 0 3 3 < / B o o k M a r k E n t r y P o s i t i o n > < B o o k M a r k E x i t P o s i t i o n > 1 1 9 6 0 0 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 e a 2 c a 4 e 9 - f 3 e 8 - 4 9 6 9 - 8 f 9 4 - d 2 8 b b b a 9 0 6 6 d < / I n t e r n a l I d > < N a m e > a u t o m a t i c r e p l i e s _ 1 B u t y o u c a n 0 0 : 0 1 : 5 9 . 7 - 0 0 : 0 2 : 0 6 . 1 < / N a m e > < T e x t > B u t   y o u   c a n   e x p a n d   t h a t   c i r c l e   t o   i n c l u d e   a n y o n e   a n y w h e r e   w h o   s e n d s   y o u   a n   e m a i l   w h i l e   y o u  r e   a w a y . < / T e x t > < B o o k M a r k E n t r y N a m e > a u t o m a t i c r e p l i e s _ 1 0 0 : 0 1 : 5 9 . 7 < / B o o k M a r k E n t r y N a m e > < B o o k M a r k E x i t N a m e > a u t o m a t i c r e p l i e s _ 1 0 0 : 0 2 : 0 6 . 1 < / B o o k M a r k E x i t N a m e > < B o o k M a r k E n t r y P o s i t i o n > 1 1 9 7 0 0 < / B o o k M a r k E n t r y P o s i t i o n > < B o o k M a r k E x i t P o s i t i o n > 1 2 6 1 0 0 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 3 a 2 d 5 4 d e - 4 7 c 7 - 4 e c c - a 3 1 7 - 6 d a 7 1 7 f 0 6 7 a d < / I n t e r n a l I d > < N a m e > a u t o m a t i c r e p l i e s _ 1 I n t h e A u t o m a t i c 0 0 : 0 2 : 0 6 . 2 - 0 0 : 0 2 : 1 2 . 6 < / N a m e > < T e x t > I n   t h e   A u t o m a t i c   R e p l i e s   d i a l o g   b o x ,   c l i c k   t h e   O u t s i d e   M y   O r g a n i z a t i o n   t a b , < / T e x t > < B o o k M a r k E n t r y N a m e > a u t o m a t i c r e p l i e s _ 1 0 0 : 0 2 : 0 6 . 2 < / B o o k M a r k E n t r y N a m e > < B o o k M a r k E x i t N a m e > a u t o m a t i c r e p l i e s _ 1 0 0 : 0 2 : 1 2 . 6 < / B o o k M a r k E x i t N a m e > < B o o k M a r k E n t r y P o s i t i o n > 1 2 6 2 0 0 < / B o o k M a r k E n t r y P o s i t i o n > < B o o k M a r k E x i t P o s i t i o n > 1 3 2 6 3 3 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 0 d 9 b 3 4 f 9 - b 1 c 9 - 4 f 3 b - 8 2 a e - f e e 8 4 f f e d 3 c 0 < / I n t e r n a l I d > < N a m e > a u t o m a t i c r e p l i e s _ 1 a n d t h e n s e l e c t 0 0 : 0 2 : 1 2 . 7 - 0 0 : 0 2 : 1 9 . 3 < / N a m e > < T e x t > a n d   t h e n   s e l e c t   A u t o - r e p l y   t o   p e o p l e   o u t s i d e   m y   o r g a n i z a t i o n . < / T e x t > < B o o k M a r k E n t r y N a m e > a u t o m a t i c r e p l i e s _ 1 0 0 : 0 2 : 1 2 . 7 < / B o o k M a r k E n t r y N a m e > < B o o k M a r k E x i t N a m e > a u t o m a t i c r e p l i e s _ 1 0 0 : 0 2 : 1 9 . 3 < / B o o k M a r k E x i t N a m e > < B o o k M a r k E n t r y P o s i t i o n > 1 3 2 7 3 3 < / B o o k M a r k E n t r y P o s i t i o n > < B o o k M a r k E x i t P o s i t i o n > 1 3 9 3 3 3 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 e a a e 5 b 9 d - 5 8 0 5 - 4 6 1 8 - b f a d - 9 d 0 a 4 b 1 b 9 1 d 2 < / I n t e r n a l I d > < N a m e > a u t o m a t i c r e p l i e s _ 1 Y o u c a n f o r m a t 0 0 : 0 2 : 1 9 . 4 - 0 0 : 0 2 : 2 3 . 0 < / N a m e > < T e x t > Y o u   c a n   f o r m a t   t h i s   r e p l y   t h e   s a m e   w a y   y o u   d i d   t h e   o t h e r   r e p l y . < / T e x t > < B o o k M a r k E n t r y N a m e > a u t o m a t i c r e p l i e s _ 1 0 0 : 0 2 : 1 9 . 4 < / B o o k M a r k E n t r y N a m e > < B o o k M a r k E x i t N a m e > a u t o m a t i c r e p l i e s _ 1 0 0 : 0 2 : 2 3 . 0 < / B o o k M a r k E x i t N a m e > < B o o k M a r k E n t r y P o s i t i o n > 1 3 9 4 3 3 < / B o o k M a r k E n t r y P o s i t i o n > < B o o k M a r k E x i t P o s i t i o n > 1 4 3 0 3 3 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 0 8 5 e 0 4 f 4 - 9 4 f d - 4 5 4 7 - a 5 9 2 - 4 7 1 8 1 1 0 8 d 5 7 8 < / I n t e r n a l I d > < N a m e > a u t o m a t i c r e p l i e s _ 1 O r y o u c a n 0 0 : 0 2 : 2 3 . 1 - 0 0 : 0 2 : 2 7 . 0 < / N a m e > < T e x t > O r   y o u   c a n   h a v e   c o m p l e t e l y   d i f f e r e n t   m e s s a g e s   f o r   t h e   t w o   g r o u p s . < / T e x t > < B o o k M a r k E n t r y N a m e > a u t o m a t i c r e p l i e s _ 1 0 0 : 0 2 : 2 3 . 1 < / B o o k M a r k E n t r y N a m e > < B o o k M a r k E x i t N a m e > a u t o m a t i c r e p l i e s _ 1 0 0 : 0 2 : 2 7 . 0 < / B o o k M a r k E x i t N a m e > < B o o k M a r k E n t r y P o s i t i o n > 1 4 3 1 3 3 < / B o o k M a r k E n t r y P o s i t i o n > < B o o k M a r k E x i t P o s i t i o n > 1 4 7 0 6 7 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 4 2 a a 4 3 1 8 - c 6 0 8 - 4 6 7 7 - 8 4 c a - f 8 a 0 5 d 6 a 5 2 0 6 < / I n t e r n a l I d > < N a m e > a u t o m a t i c r e p l i e s _ 1 F o r e x a m p l e , I 0 0 : 0 2 : 2 7 . 1 - 0 0 : 0 2 : 3 2 . 6 < / N a m e > < T e x t > F o r   e x a m p l e ,   I   d o n  t   w a n t   t o   g i v e   m y   c o w o r k e r s    n a m e s   t o   m y   c l i e n t s   f o r   t h i s   p a r t i c u l a r   p r o j e c t , < / T e x t > < B o o k M a r k E n t r y N a m e > a u t o m a t i c r e p l i e s _ 1 0 0 : 0 2 : 2 7 . 1 < / B o o k M a r k E n t r y N a m e > < B o o k M a r k E x i t N a m e > a u t o m a t i c r e p l i e s _ 1 0 0 : 0 2 : 3 2 . 6 < / B o o k M a r k E x i t N a m e > < B o o k M a r k E n t r y P o s i t i o n > 1 4 7 1 6 7 < / B o o k M a r k E n t r y P o s i t i o n > < B o o k M a r k E x i t P o s i t i o n > 1 5 2 6 6 7 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 b 4 5 a f d 7 2 - 6 5 e e - 4 2 d d - a a 7 c - 3 4 2 0 e 4 6 d 5 4 3 c < / I n t e r n a l I d > < N a m e > a u t o m a t i c r e p l i e s _ 1 s o I z a p 0 0 : 0 2 : 3 2 . 7 - 0 0 : 0 2 : 4 2 . 0 < / N a m e > < T e x t > s o   I   z a p   t h a t   t e x t   a n d   r e p l a c e   i t   w i t h   s o m e t h i n g   m o r e   a p p r o p r i a t e . < / T e x t > < B o o k M a r k E n t r y N a m e > a u t o m a t i c r e p l i e s _ 1 0 0 : 0 2 : 3 2 . 7 < / B o o k M a r k E n t r y N a m e > < B o o k M a r k E x i t N a m e > a u t o m a t i c r e p l i e s _ 1 0 0 : 0 2 : 4 2 . 0 < / B o o k M a r k E x i t N a m e > < B o o k M a r k E n t r y P o s i t i o n > 1 5 2 7 6 7 < / B o o k M a r k E n t r y P o s i t i o n > < B o o k M a r k E x i t P o s i t i o n > 1 6 2 0 6 7 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 f f a 9 2 1 8 a - e 1 2 1 - 4 5 3 9 - 9 5 2 0 - 2 a 2 f d 0 5 7 a a 0 c < / I n t e r n a l I d > < N a m e > a u t o m a t i c r e p l i e s _ 1 I f y o u c o m e 0 0 : 0 2 : 4 2 . 1 - 0 0 : 0 2 : 4 5 . 5 < / N a m e > < T e x t > I f   y o u   c o m e   b a c k   e a r l y ,   y o u   c a n   t u r n   o f f   a u t o m a t i c   r e p l i e s , < / T e x t > < B o o k M a r k E n t r y N a m e > a u t o m a t i c r e p l i e s _ 1 0 0 : 0 2 : 4 2 . 1 < / B o o k M a r k E n t r y N a m e > < B o o k M a r k E x i t N a m e > a u t o m a t i c r e p l i e s _ 1 0 0 : 0 2 : 4 5 . 5 < / B o o k M a r k E x i t N a m e > < B o o k M a r k E n t r y P o s i t i o n > 1 6 2 1 6 7 < / B o o k M a r k E n t r y P o s i t i o n > < B o o k M a r k E x i t P o s i t i o n > 1 6 5 5 0 0 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 4 2 d 5 1 f b f - 6 a d b - 4 b 1 8 - b 2 a a - 5 b c d 0 7 8 8 6 0 5 4 < / I n t e r n a l I d > < N a m e > a u t o m a t i c r e p l i e s _ 1 e v e n i f y o u 0 0 : 0 2 : 4 5 . 6 - 0 0 : 0 2 : 4 9 . 9 < / N a m e > < T e x t > e v e n   i f   y o u   s e t   t h e m   t o   r u n   a u t o m a t i c a l l y   w h i l e   y o u   w e r e   a w a y . < / T e x t > < B o o k M a r k E n t r y N a m e > a u t o m a t i c r e p l i e s _ 1 0 0 : 0 2 : 4 5 . 6 < / B o o k M a r k E n t r y N a m e > < B o o k M a r k E x i t N a m e > a u t o m a t i c r e p l i e s _ 1 0 0 : 0 2 : 4 9 . 9 < / B o o k M a r k E x i t N a m e > < B o o k M a r k E n t r y P o s i t i o n > 1 6 5 6 0 0 < / B o o k M a r k E n t r y P o s i t i o n > < B o o k M a r k E x i t P o s i t i o n > 1 6 9 9 6 7 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 f 2 e d d 5 0 3 - 8 e 4 0 - 4 7 c 8 - a 8 1 9 - 5 8 4 1 7 4 7 a a 2 4 b < / I n t e r n a l I d > < N a m e > a u t o m a t i c r e p l i e s _ 1 C l i c k F i l e , t h e n 0 0 : 0 2 : 5 0 . 0 - 0 0 : 0 2 : 5 8 . 6 < / N a m e > < T e x t > C l i c k   F i l e ,   t h e n   c l i c k   T u r n   O f f  I t  s   r i g h t   b e s i d e   t h e   A u t o m a t i c   R e p l i e s   b u t t o n . < / T e x t > < B o o k M a r k E n t r y N a m e > a u t o m a t i c r e p l i e s _ 1 0 0 : 0 2 : 5 0 . 0 < / B o o k M a r k E n t r y N a m e > < B o o k M a r k E x i t N a m e > a u t o m a t i c r e p l i e s _ 1 0 0 : 0 2 : 5 8 . 6 < / B o o k M a r k E x i t N a m e > < B o o k M a r k E n t r y P o s i t i o n > 1 7 0 0 6 7 < / B o o k M a r k E n t r y P o s i t i o n > < B o o k M a r k E x i t P o s i t i o n > 1 7 8 6 3 3 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 3 2 e 1 6 d f 6 - d c f 3 - 4 8 3 e - 9 b 3 9 - 8 8 7 6 2 9 1 3 1 5 1 e < / I n t e r n a l I d > < N a m e > a u t o m a t i c r e p l i e s _ 1 S o t h a t  s h o w 0 0 : 0 2 : 5 8 . 7 - 0 0 : 0 3 : 0 1 . 1 < / N a m e > < T e x t > S o   t h a t  s   h o w   y o u   s e t   u p   A u t o m a t i c   R e p l i e s . < / T e x t > < B o o k M a r k E n t r y N a m e > a u t o m a t i c r e p l i e s _ 1 0 0 : 0 2 : 5 8 . 7 < / B o o k M a r k E n t r y N a m e > < B o o k M a r k E x i t N a m e > a u t o m a t i c r e p l i e s _ 1 0 0 : 0 3 : 0 1 . 1 < / B o o k M a r k E x i t N a m e > < B o o k M a r k E n t r y P o s i t i o n > 1 7 8 7 3 3 < / B o o k M a r k E n t r y P o s i t i o n > < B o o k M a r k E x i t P o s i t i o n > 1 8 1 1 6 7 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C a p t i o n I t e m > < I n t e r n a l I d > 2 2 8 f 8 2 d 5 - 4 1 1 d - 4 6 0 b - 8 6 2 6 - 3 b 1 0 c 3 e a 3 4 f 9 < / I n t e r n a l I d > < N a m e > a u t o m a t i c r e p l i e s _ 1 I n t h e n e x t 0 0 : 0 3 : 0 1 . 2 - 0 0 : 0 3 : 0 6 . 9 < / N a m e > < T e x t > I n   t h e   n e x t   v i d e o ,   w e  l l   l o o k   a t   h o w   t o   u s e   r u l e s   t o   k e e p   y o u r   i n b o x   o r g a n i z e d   w h i l e   y o u  r e   a w a y . < / T e x t > < B o o k M a r k E n t r y N a m e > a u t o m a t i c r e p l i e s _ 1 0 0 : 0 3 : 0 1 . 2 < / B o o k M a r k E n t r y N a m e > < B o o k M a r k E x i t N a m e > a u t o m a t i c r e p l i e s _ 1 0 0 : 0 3 : 0 6 . 9 < / B o o k M a r k E x i t N a m e > < B o o k M a r k E n t r y P o s i t i o n > 1 8 1 2 6 7 < / B o o k M a r k E n t r y P o s i t i o n > < B o o k M a r k E x i t P o s i t i o n > 1 8 6 9 0 0 < / B o o k M a r k E x i t P o s i t i o n > < I s E x i t P o s i t i o n D e r i v e d > f a l s e < / I s E x i t P o s i t i o n D e r i v e d > < C a p t i o n S t y l e > < F o n t N a m e > S e g o e   U I   L i g h t 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F o n t S i z e > < V a l u e > 1 8 < / V a l u e > < U n i t > P o i n t < / U n i t > < / F o n t S i z e > < / C a p t i o n S t y l e > < / C a p t i o n I t e m > < / C a p t i o n I t e m s > < / C a p t i o n I t e m s L i s t > 
</file>

<file path=customXml/item7.xml>��< ? x m l   v e r s i o n = " 1 . 0 "   e n c o d i n g = " u t f - 1 6 " ? > < C a p t i o n I t e m s L i s t   x m l n s : x s i = " h t t p : / / w w w . w 3 . o r g / 2 0 0 1 / X M L S c h e m a - i n s t a n c e "   x m l n s : x s d = " h t t p : / / w w w . w 3 . o r g / 2 0 0 1 / X M L S c h e m a " > < I d > 3 9 4 1 9 d 7 f - 5 3 8 7 - 4 c e 7 - 9 b 8 c - f c b b c b 5 8 9 5 f 3 < / I d > < C a p t i o n I t e m s > < C a p t i o n I t e m > < I n t e r n a l I d > 7 f b f d 0 5 9 - d 0 5 f - 4 e 6 8 - 9 7 5 1 - e e 6 c 1 1 6 b 1 8 c a < / I n t e r n a l I d > < N a m e > O L _ c o u r s e 1 _ m o v i e 1 _ F I N A L T h e r e  s n o 0 0 : 0 0 : 0 0 . 0 - 0 0 : 0 0 : 0 4 . 0 < / N a m e > < T e x t >   T h e r e  s   n o   d o u b t   a b o u t   i t ,   k e y b o a r d   s h o r t c u t s   h e l p   y o u   w o r k   f a s t e r . < / T e x t > < B o o k M a r k E n t r y N a m e > O L _ c o u r s e 1 _ m o v i e 1 _ F I N A L 0 0 : 0 0 : 0 0 . 0 < / B o o k M a r k E n t r y N a m e > < B o o k M a r k E x i t N a m e > O L _ c o u r s e 1 _ m o v i e 1 _ F I N A L 0 0 : 0 0 : 0 4 . 0 < / B o o k M a r k E x i t N a m e > < B o o k M a r k E n t r y P o s i t i o n > 3 3 < / B o o k M a r k E n t r y P o s i t i o n > < B o o k M a r k E x i t P o s i t i o n > 4 0 6 7 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 6 2 8 5 2 5 c e - f 6 4 5 - 4 b e e - a d 8 5 - 4 6 b 0 c 1 5 2 f b 5 6 < / I n t e r n a l I d > < N a m e > O L _ c o u r s e 1 _ m o v i e 1 _ F I N A L N e e d q u i c k l y 0 0 : 0 0 : 0 4 . 1 - 0 0 : 0 0 : 1 0 . 3 < / N a m e > < T e x t >   N e e d   q u i c k l y   s w i t c h   t o   y o u r   I n b o x ?   P r e s s   C T R L   a n d   1 . < / T e x t > < B o o k M a r k E n t r y N a m e > O L _ c o u r s e 1 _ m o v i e 1 _ F I N A L 0 0 : 0 0 : 0 4 . 1 < / B o o k M a r k E n t r y N a m e > < B o o k M a r k E x i t N a m e > O L _ c o u r s e 1 _ m o v i e 1 _ F I N A L 0 0 : 0 0 : 1 0 . 3 < / B o o k M a r k E x i t N a m e > < B o o k M a r k E n t r y P o s i t i o n > 4 1 6 7 < / B o o k M a r k E n t r y P o s i t i o n > < B o o k M a r k E x i t P o s i t i o n > 1 0 3 6 7 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 0 8 0 b 9 b a 3 - 9 9 3 a - 4 3 7 6 - 8 1 1 e - 7 f 1 a b a 4 b 2 4 7 c < / I n t e r n a l I d > < N a m e > O L _ c o u r s e 1 _ m o v i e 1 _ F I N A L N e e d t o 0 0 : 0 0 : 1 0 . 4 - 0 0 : 0 0 : 1 6 . 8 < / N a m e > < T e x t >   N e e d   t o   q u i c k l y   j u m p   t o   t h e   C a l e n d a r ?   P r e s s   C T R L + 2 . < / T e x t > < B o o k M a r k E n t r y N a m e > O L _ c o u r s e 1 _ m o v i e 1 _ F I N A L 0 0 : 0 0 : 1 0 . 4 < / B o o k M a r k E n t r y N a m e > < B o o k M a r k E x i t N a m e > O L _ c o u r s e 1 _ m o v i e 1 _ F I N A L 0 0 : 0 0 : 1 6 . 8 < / B o o k M a r k E x i t N a m e > < B o o k M a r k E n t r y P o s i t i o n > 1 0 4 6 7 < / B o o k M a r k E n t r y P o s i t i o n > < B o o k M a r k E x i t P o s i t i o n > 1 6 8 3 3 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 4 9 a f 6 6 4 f - a e d e - 4 7 1 f - 9 3 9 7 - 2 f 8 9 b b f 2 1 6 4 6 < / I n t e r n a l I d > < N a m e > O L _ c o u r s e 1 _ m o v i e 1 _ F I N A L W h a t a b o u t 0 0 : 0 0 : 1 6 . 9 - 0 0 : 0 0 : 2 4 . 4 < / N a m e > < T e x t >   W h a t   a b o u t   q u i c k l y   j u m p i n g   t o   y o u r   C o n t a c t s ?   T h a t  s   C T R L + 3 , < / T e x t > < B o o k M a r k E n t r y N a m e > O L _ c o u r s e 1 _ m o v i e 1 _ F I N A L 0 0 : 0 0 : 1 6 . 9 < / B o o k M a r k E n t r y N a m e > < B o o k M a r k E x i t N a m e > O L _ c o u r s e 1 _ m o v i e 1 _ F I N A L 0 0 : 0 0 : 2 4 . 4 < / B o o k M a r k E x i t N a m e > < B o o k M a r k E n t r y P o s i t i o n > 1 6 9 3 3 < / B o o k M a r k E n t r y P o s i t i o n > < B o o k M a r k E x i t P o s i t i o n > 2 4 4 0 0 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 e 9 5 b 9 4 6 f - d 0 2 d - 4 e d 7 - b a 9 7 - b e 8 b c d 2 e 7 2 3 b < / I n t e r n a l I d > < N a m e > O L _ c o u r s e 1 _ m o v i e 1 _ F I N A L a n d T a s k s 0 0 : 0 0 : 2 4 . 5 - 0 0 : 0 0 : 2 9 . 4 < / N a m e > < T e x t >   a n d   T a s k s   i s   C T R L + 4 . < / T e x t > < B o o k M a r k E n t r y N a m e > O L _ c o u r s e 1 _ m o v i e 1 _ F I N A L 0 0 : 0 0 : 2 4 . 5 < / B o o k M a r k E n t r y N a m e > < B o o k M a r k E x i t N a m e > O L _ c o u r s e 1 _ m o v i e 1 _ F I N A L 0 0 : 0 0 : 2 9 . 4 < / B o o k M a r k E x i t N a m e > < B o o k M a r k E n t r y P o s i t i o n > 2 4 5 0 0 < / B o o k M a r k E n t r y P o s i t i o n > < B o o k M a r k E x i t P o s i t i o n > 2 9 4 0 0 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 8 3 8 6 2 b 1 1 - c 2 3 9 - 4 c 4 0 - 8 e 3 9 - e 3 5 2 3 3 f 2 1 9 3 3 < / I n t e r n a l I d > < N a m e > O L _ c o u r s e 1 _ m o v i e 1 _ F I N A L S o t h a t  s 0 0 : 0 0 : 2 9 . 5 - 0 0 : 0 0 : 3 2 . 1 < / N a m e > < T e x t >   S o   t h a t  s   h o w   k e y b o a r d   s h o r t c u t s   w o r k . < / T e x t > < B o o k M a r k E n t r y N a m e > O L _ c o u r s e 1 _ m o v i e 1 _ F I N A L 0 0 : 0 0 : 2 9 . 5 < / B o o k M a r k E n t r y N a m e > < B o o k M a r k E x i t N a m e > O L _ c o u r s e 1 _ m o v i e 1 _ F I N A L 0 0 : 0 0 : 3 2 . 1 < / B o o k M a r k E x i t N a m e > < B o o k M a r k E n t r y P o s i t i o n > 2 9 5 0 0 < / B o o k M a r k E n t r y P o s i t i o n > < B o o k M a r k E x i t P o s i t i o n > 3 2 1 3 3 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 f 8 5 5 5 e b 4 - 4 7 4 0 - 4 5 9 e - 8 b 8 6 - 5 c 7 7 8 c 5 f 7 1 8 c < / I n t e r n a l I d > < N a m e > O L _ c o u r s e 1 _ m o v i e 1 _ F I N A L Y o u c o u l d 0 0 : 0 0 : 3 2 . 2 - 0 0 : 0 0 : 3 3 . 8 < / N a m e > < T e x t >   Y o u   c o u l d   d o   t h e   s a m e   t h i n g   w i t h   t h e   m o u s e , < / T e x t > < B o o k M a r k E n t r y N a m e > O L _ c o u r s e 1 _ m o v i e 1 _ F I N A L 0 0 : 0 0 : 3 2 . 2 < / B o o k M a r k E n t r y N a m e > < B o o k M a r k E x i t N a m e > O L _ c o u r s e 1 _ m o v i e 1 _ F I N A L 0 0 : 0 0 : 3 3 . 8 < / B o o k M a r k E x i t N a m e > < B o o k M a r k E n t r y P o s i t i o n > 3 2 2 3 3 < / B o o k M a r k E n t r y P o s i t i o n > < B o o k M a r k E x i t P o s i t i o n > 3 3 8 6 7 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 7 2 5 6 a 0 0 b - 0 c 9 f - 4 b 6 5 - a 3 f 3 - 7 2 8 9 8 a 6 3 f a d a < / I n t e r n a l I d > < N a m e > O L _ c o u r s e 1 _ m o v i e 1 _ F I N A L b u t k e y b o a r d 0 0 : 0 0 : 3 3 . 9 - 0 0 : 0 0 : 3 9 . 4 < / N a m e > < T e x t >   b u t   k e y b o a r d   s h o r t c u t s   h e l p   y o u   b y p a s s   a   l o t   o f   m e n u s   a n d   t a b s ,   a n d   c u t   r i g h t   t o   t h e   c h a s e . < / T e x t > < B o o k M a r k E n t r y N a m e > O L _ c o u r s e 1 _ m o v i e 1 _ F I N A L 0 0 : 0 0 : 3 3 . 9 < / B o o k M a r k E n t r y N a m e > < B o o k M a r k E x i t N a m e > O L _ c o u r s e 1 _ m o v i e 1 _ F I N A L 0 0 : 0 0 : 3 9 . 4 < / B o o k M a r k E x i t N a m e > < B o o k M a r k E n t r y P o s i t i o n > 3 3 9 6 7 < / B o o k M a r k E n t r y P o s i t i o n > < B o o k M a r k E x i t P o s i t i o n > 3 9 4 3 3 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 4 d 4 2 1 d f 9 - f 6 a 5 - 4 3 8 b - 9 a 6 c - c 4 e 5 0 a 6 3 4 7 9 0 < / I n t e r n a l I d > < N a m e > O L _ c o u r s e 1 _ m o v i e 1 _ F I N A L A n d t h e r e 0 0 : 0 0 : 3 9 . 5 - 0 0 : 0 0 : 4 6 . 1 < / N a m e > < T e x t >   A n d   t h e r e   i s   m o r e ,   l e t  s   s a y   y o u   a r e   i n   a   m a i l   f o l d e r   l i k e   t h i s   B u d g e t   f o l d e r ,   a n d   y o u   n e e d   t o   q u i c k l y   j u m p   t o   y o u r   I n b o x . < / T e x t > < B o o k M a r k E n t r y N a m e > O L _ c o u r s e 1 _ m o v i e 1 _ F I N A L 0 0 : 0 0 : 3 9 . 5 < / B o o k M a r k E n t r y N a m e > < B o o k M a r k E x i t N a m e > O L _ c o u r s e 1 _ m o v i e 1 _ F I N A L 0 0 : 0 0 : 4 6 . 1 < / B o o k M a r k E x i t N a m e > < B o o k M a r k E n t r y P o s i t i o n > 3 9 5 3 3 < / B o o k M a r k E n t r y P o s i t i o n > < B o o k M a r k E x i t P o s i t i o n > 4 6 1 3 3 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 e 1 5 8 c 2 e b - 6 5 e 1 - 4 5 f 5 - 8 f 4 6 - 8 9 d 2 5 f b 3 0 c e 0 < / I n t e r n a l I d > < N a m e > O L _ c o u r s e 1 _ m o v i e 1 _ F I N A L P r e s s C T R L + S H I F T + I . 0 0 : 0 0 : 4 6 . 2 - 0 0 : 0 0 : 5 1 . 6 < / N a m e > < T e x t >   P r e s s   C T R L + S H I F T + I . < / T e x t > < B o o k M a r k E n t r y N a m e > O L _ c o u r s e 1 _ m o v i e 1 _ F I N A L 0 0 : 0 0 : 4 6 . 2 < / B o o k M a r k E n t r y N a m e > < B o o k M a r k E x i t N a m e > O L _ c o u r s e 1 _ m o v i e 1 _ F I N A L 0 0 : 0 0 : 5 1 . 6 < / B o o k M a r k E x i t N a m e > < B o o k M a r k E n t r y P o s i t i o n > 4 6 2 3 3 < / B o o k M a r k E n t r y P o s i t i o n > < B o o k M a r k E x i t P o s i t i o n > 5 1 6 6 7 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 d d e 3 2 b 3 4 - 1 e a 7 - 4 3 d f - 9 9 8 2 - 3 a 3 c d 4 6 6 e 6 6 d < / I n t e r n a l I d > < N a m e > O L _ c o u r s e 1 _ m o v i e 1 _ F I N A L N e e d t o 0 0 : 0 0 : 5 1 . 7 - 0 0 : 0 1 : 0 3 . 2 < / N a m e > < T e x t >   N e e d   t o   g o   t o   a n o t h e r   f o l d e r ?   P r e s s   C T R L + Y ,   a n d   t h e n   c h o o s e   t h e   f o l d e r   y o u   w a n t   t o   g o   t o ,   t h e n   p r e s s   E n t e r . < / T e x t > < B o o k M a r k E n t r y N a m e > O L _ c o u r s e 1 _ m o v i e 1 _ F I N A L 0 0 : 0 0 : 5 1 . 7 < / B o o k M a r k E n t r y N a m e > < B o o k M a r k E x i t N a m e > O L _ c o u r s e 1 _ m o v i e 1 _ F I N A L 0 0 : 0 1 : 0 3 . 2 < / B o o k M a r k E x i t N a m e > < B o o k M a r k E n t r y P o s i t i o n > 5 1 7 6 7 < / B o o k M a r k E n t r y P o s i t i o n > < B o o k M a r k E x i t P o s i t i o n > 6 3 2 3 3 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 0 8 8 b e e 4 2 - 7 5 7 b - 4 2 3 8 - 8 5 3 1 - f 6 8 b 0 0 3 f 7 a 0 3 < / I n t e r n a l I d > < N a m e > O L _ c o u r s e 1 _ m o v i e 1 _ F I N A L S o t h a t ' s 0 0 : 0 1 : 0 3 . 3 - 0 0 : 0 1 : 0 5 . 5 < / N a m e > < T e x t >   S o   t h a t ' s   w h a t   K e y b o a r d   s h o r t c u t s   a r e   a l l   a b o u t . < / T e x t > < B o o k M a r k E n t r y N a m e > O L _ c o u r s e 1 _ m o v i e 1 _ F I N A L 0 0 : 0 1 : 0 3 . 3 < / B o o k M a r k E n t r y N a m e > < B o o k M a r k E x i t N a m e > O L _ c o u r s e 1 _ m o v i e 1 _ F I N A L 0 0 : 0 1 : 0 5 . 5 < / B o o k M a r k E x i t N a m e > < B o o k M a r k E n t r y P o s i t i o n > 6 3 3 3 3 < / B o o k M a r k E n t r y P o s i t i o n > < B o o k M a r k E x i t P o s i t i o n > 6 5 5 3 3 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C a p t i o n I t e m > < I n t e r n a l I d > c d b b 2 c c 8 - 0 1 1 8 - 4 c 1 c - b f 0 c - b 8 7 d 2 9 d e 3 f c 0 < / I n t e r n a l I d > < N a m e > O L _ c o u r s e 1 _ m o v i e 1 _ F I N A L D o i n g t h i n g s 0 0 : 0 1 : 0 5 . 6 - 0 0 : 0 1 : 1 1 . 2 < / N a m e > < T e x t >   D o i n g   t h i n g s   w i t h   y o u r   k e y b o a r d   i n s t e a d   o f   y o u r   m o u s e   t o   h e l p   y o u   w o r k   f a s t e r .   C l i c k   N e x t   t o   b e g i n . < / T e x t > < B o o k M a r k E n t r y N a m e > O L _ c o u r s e 1 _ m o v i e 1 _ F I N A L 0 0 : 0 1 : 0 5 . 6 < / B o o k M a r k E n t r y N a m e > < B o o k M a r k E x i t N a m e > O L _ c o u r s e 1 _ m o v i e 1 _ F I N A L 0 0 : 0 1 : 1 1 . 2 < / B o o k M a r k E x i t N a m e > < B o o k M a r k E n t r y P o s i t i o n > 6 5 6 3 3 < / B o o k M a r k E n t r y P o s i t i o n > < B o o k M a r k E x i t P o s i t i o n > 7 1 2 3 3 < / B o o k M a r k E x i t P o s i t i o n > < I s E x i t P o s i t i o n D e r i v e d > f a l s e < / I s E x i t P o s i t i o n D e r i v e d > < C a p t i o n S t y l e > < F o n t N a m e > C a l i b r i < / F o n t N a m e > < F o n t S t y l e > R e g u l a r < / F o n t S t y l e > < T e x t A l i g n S t y l e P r o p e r t y > s t a r t < / T e x t A l i g n S t y l e P r o p e r t y > < F o n t C o l o r I n t e g e r > 1 6 7 7 7 2 1 5 < / F o n t C o l o r I n t e g e r > < B a c k g r o u n d C o l o r I n t e g e r > 0 < / B a c k g r o u n d C o l o r I n t e g e r > < C a p t i o n L o c a t i o n > V i d e o B o t t o m < / C a p t i o n L o c a t i o n > < / C a p t i o n S t y l e > < / C a p t i o n I t e m > < / C a p t i o n I t e m s > < / C a p t i o n I t e m s L i s t > 
</file>

<file path=customXml/item8.xml><?xml version="1.0" encoding="utf-8"?>
<p:properties xmlns:p="http://schemas.microsoft.com/office/2006/metadata/properties" xmlns:xsi="http://www.w3.org/2001/XMLSchema-instance">
  <documentManagement/>
</p:properties>
</file>

<file path=customXml/itemProps1.xml><?xml version="1.0" encoding="utf-8"?>
<ds:datastoreItem xmlns:ds="http://schemas.openxmlformats.org/officeDocument/2006/customXml" ds:itemID="{92735812-10A8-4BE7-A3B6-A2347AC0330E}">
  <ds:schemaRefs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01ECC9D-F94B-4445-A585-2F395ED448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3.xml><?xml version="1.0" encoding="utf-8"?>
<ds:datastoreItem xmlns:ds="http://schemas.openxmlformats.org/officeDocument/2006/customXml" ds:itemID="{7BB5FEE2-FD34-4CDE-98EC-EFF65C85307F}">
  <ds:schemaRefs>
    <ds:schemaRef ds:uri="http://www.w3.org/2001/XMLSchema"/>
  </ds:schemaRefs>
</ds:datastoreItem>
</file>

<file path=customXml/itemProps4.xml><?xml version="1.0" encoding="utf-8"?>
<ds:datastoreItem xmlns:ds="http://schemas.openxmlformats.org/officeDocument/2006/customXml" ds:itemID="{A4D62022-3D4F-4122-BE65-EF10210A1499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E5A6BC58-6BA0-4F51-8C29-6FE1E96A2604}">
  <ds:schemaRefs>
    <ds:schemaRef ds:uri="http://www.w3.org/2001/XMLSchema"/>
  </ds:schemaRefs>
</ds:datastoreItem>
</file>

<file path=customXml/itemProps6.xml><?xml version="1.0" encoding="utf-8"?>
<ds:datastoreItem xmlns:ds="http://schemas.openxmlformats.org/officeDocument/2006/customXml" ds:itemID="{1074A91F-6EF1-44C2-97E0-E27171BD3CAF}">
  <ds:schemaRefs>
    <ds:schemaRef ds:uri="http://www.w3.org/2001/XMLSchema"/>
  </ds:schemaRefs>
</ds:datastoreItem>
</file>

<file path=customXml/itemProps7.xml><?xml version="1.0" encoding="utf-8"?>
<ds:datastoreItem xmlns:ds="http://schemas.openxmlformats.org/officeDocument/2006/customXml" ds:itemID="{6EC2CB33-8105-43EB-8DE2-60F0971C4E24}">
  <ds:schemaRefs>
    <ds:schemaRef ds:uri="http://www.w3.org/2001/XMLSchema"/>
  </ds:schemaRefs>
</ds:datastoreItem>
</file>

<file path=customXml/itemProps8.xml><?xml version="1.0" encoding="utf-8"?>
<ds:datastoreItem xmlns:ds="http://schemas.openxmlformats.org/officeDocument/2006/customXml" ds:itemID="{2B60031C-5856-454E-8A95-187AF43A2F0C}">
  <ds:schemaRefs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purl.org/dc/dcmitype/"/>
    <ds:schemaRef ds:uri="http://www.w3.org/XML/1998/namespace"/>
    <ds:schemaRef ds:uri="http://schemas.microsoft.com/office/2006/metadata/properties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5897</TotalTime>
  <Words>2148</Words>
  <Application>Microsoft Office PowerPoint</Application>
  <PresentationFormat>Custom</PresentationFormat>
  <Paragraphs>240</Paragraphs>
  <Slides>7</Slides>
  <Notes>1</Notes>
  <HiddenSlides>0</HiddenSlides>
  <MMClips>3</MMClips>
  <ScaleCrop>false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AllHandsDemo</vt:lpstr>
      <vt:lpstr>Custom Design</vt:lpstr>
      <vt:lpstr>1_Office Theme</vt:lpstr>
      <vt:lpstr>Office Theme</vt:lpstr>
      <vt:lpstr>2_Office Theme</vt:lpstr>
      <vt:lpstr>2_AllHandsDemo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Corporation</dc:creator>
  <cp:lastModifiedBy>Mikhail Yakimchuk (Lionbridge)</cp:lastModifiedBy>
  <cp:revision>270</cp:revision>
  <dcterms:created xsi:type="dcterms:W3CDTF">2012-03-12T21:21:52Z</dcterms:created>
  <dcterms:modified xsi:type="dcterms:W3CDTF">2013-11-14T00:06:58Z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0x01010053A3FEB6DB82004FB9DB9B56267DF0A1</vt:lpwstr>
  </property>
</Properties>
</file>