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1"/>
    <p:sldMasterId id="2147483669" r:id="rId12"/>
    <p:sldMasterId id="2147483681" r:id="rId13"/>
    <p:sldMasterId id="2147483693" r:id="rId14"/>
    <p:sldMasterId id="2147483705" r:id="rId15"/>
    <p:sldMasterId id="2147483717" r:id="rId16"/>
  </p:sldMasterIdLst>
  <p:notesMasterIdLst>
    <p:notesMasterId r:id="rId26"/>
  </p:notesMasterIdLst>
  <p:sldIdLst>
    <p:sldId id="376" r:id="rId17"/>
    <p:sldId id="368" r:id="rId18"/>
    <p:sldId id="372" r:id="rId19"/>
    <p:sldId id="371" r:id="rId20"/>
    <p:sldId id="369" r:id="rId21"/>
    <p:sldId id="370" r:id="rId22"/>
    <p:sldId id="375" r:id="rId23"/>
    <p:sldId id="373" r:id="rId24"/>
    <p:sldId id="374" r:id="rId25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6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45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3937">
          <p15:clr>
            <a:srgbClr val="A4A3A4"/>
          </p15:clr>
        </p15:guide>
        <p15:guide id="9" pos="4095">
          <p15:clr>
            <a:srgbClr val="A4A3A4"/>
          </p15:clr>
        </p15:guide>
        <p15:guide id="10" pos="7407">
          <p15:clr>
            <a:srgbClr val="A4A3A4"/>
          </p15:clr>
        </p15:guide>
        <p15:guide id="11" pos="15">
          <p15:clr>
            <a:srgbClr val="A4A3A4"/>
          </p15:clr>
        </p15:guide>
        <p15:guide id="12" pos="6344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3.xml"/><Relationship Id="rId18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6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8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5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4.xml"/><Relationship Id="rId22" Type="http://schemas.openxmlformats.org/officeDocument/2006/relationships/slide" Target="slides/slide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728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246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681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790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70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447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689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87611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15389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16691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591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1477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55127519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636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639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4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84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image" Target="../media/image10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" Target="slide4.xml"/><Relationship Id="rId42" Type="http://schemas.openxmlformats.org/officeDocument/2006/relationships/slide" Target="slide8.xml"/><Relationship Id="rId47" Type="http://schemas.microsoft.com/office/2007/relationships/hdphoto" Target="../media/hdphoto1.wdp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image" Target="../media/image7.png"/><Relationship Id="rId38" Type="http://schemas.openxmlformats.org/officeDocument/2006/relationships/slide" Target="slide6.xml"/><Relationship Id="rId46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slide" Target="slide2.xml"/><Relationship Id="rId41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" Target="slide3.xml"/><Relationship Id="rId37" Type="http://schemas.openxmlformats.org/officeDocument/2006/relationships/image" Target="../media/image9.png"/><Relationship Id="rId40" Type="http://schemas.openxmlformats.org/officeDocument/2006/relationships/slide" Target="slide7.xml"/><Relationship Id="rId45" Type="http://schemas.openxmlformats.org/officeDocument/2006/relationships/image" Target="../media/image13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slideLayout" Target="../slideLayouts/slideLayout5.xml"/><Relationship Id="rId36" Type="http://schemas.openxmlformats.org/officeDocument/2006/relationships/slide" Target="slide5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image" Target="../media/image6.png"/><Relationship Id="rId44" Type="http://schemas.openxmlformats.org/officeDocument/2006/relationships/slide" Target="slide9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image" Target="../media/image5.png"/><Relationship Id="rId35" Type="http://schemas.openxmlformats.org/officeDocument/2006/relationships/image" Target="../media/image8.png"/><Relationship Id="rId43" Type="http://schemas.openxmlformats.org/officeDocument/2006/relationships/image" Target="../media/image12.png"/><Relationship Id="rId48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tags" Target="../tags/tag49.xml"/><Relationship Id="rId39" Type="http://schemas.openxmlformats.org/officeDocument/2006/relationships/tags" Target="../tags/tag62.xml"/><Relationship Id="rId21" Type="http://schemas.openxmlformats.org/officeDocument/2006/relationships/tags" Target="../tags/tag44.xml"/><Relationship Id="rId34" Type="http://schemas.openxmlformats.org/officeDocument/2006/relationships/tags" Target="../tags/tag57.xml"/><Relationship Id="rId42" Type="http://schemas.openxmlformats.org/officeDocument/2006/relationships/tags" Target="../tags/tag65.xml"/><Relationship Id="rId47" Type="http://schemas.openxmlformats.org/officeDocument/2006/relationships/slide" Target="slide2.xml"/><Relationship Id="rId50" Type="http://schemas.openxmlformats.org/officeDocument/2006/relationships/slide" Target="slide4.xml"/><Relationship Id="rId55" Type="http://schemas.openxmlformats.org/officeDocument/2006/relationships/image" Target="../media/image10.png"/><Relationship Id="rId63" Type="http://schemas.microsoft.com/office/2007/relationships/hdphoto" Target="../media/hdphoto1.wdp"/><Relationship Id="rId7" Type="http://schemas.openxmlformats.org/officeDocument/2006/relationships/tags" Target="../tags/tag30.xml"/><Relationship Id="rId2" Type="http://schemas.openxmlformats.org/officeDocument/2006/relationships/video" Target="../media/media2.mp4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29" Type="http://schemas.openxmlformats.org/officeDocument/2006/relationships/tags" Target="../tags/tag52.xml"/><Relationship Id="rId41" Type="http://schemas.openxmlformats.org/officeDocument/2006/relationships/tags" Target="../tags/tag64.xml"/><Relationship Id="rId54" Type="http://schemas.openxmlformats.org/officeDocument/2006/relationships/slide" Target="slide6.xml"/><Relationship Id="rId62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37" Type="http://schemas.openxmlformats.org/officeDocument/2006/relationships/tags" Target="../tags/tag60.xml"/><Relationship Id="rId40" Type="http://schemas.openxmlformats.org/officeDocument/2006/relationships/tags" Target="../tags/tag63.xml"/><Relationship Id="rId45" Type="http://schemas.openxmlformats.org/officeDocument/2006/relationships/slideLayout" Target="../slideLayouts/slideLayout5.xml"/><Relationship Id="rId53" Type="http://schemas.openxmlformats.org/officeDocument/2006/relationships/image" Target="../media/image9.png"/><Relationship Id="rId58" Type="http://schemas.openxmlformats.org/officeDocument/2006/relationships/slide" Target="slide8.xml"/><Relationship Id="rId66" Type="http://schemas.openxmlformats.org/officeDocument/2006/relationships/image" Target="../media/image5.png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36" Type="http://schemas.openxmlformats.org/officeDocument/2006/relationships/tags" Target="../tags/tag59.xml"/><Relationship Id="rId49" Type="http://schemas.openxmlformats.org/officeDocument/2006/relationships/image" Target="../media/image7.png"/><Relationship Id="rId57" Type="http://schemas.openxmlformats.org/officeDocument/2006/relationships/image" Target="../media/image11.png"/><Relationship Id="rId61" Type="http://schemas.openxmlformats.org/officeDocument/2006/relationships/image" Target="../media/image13.png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31" Type="http://schemas.openxmlformats.org/officeDocument/2006/relationships/tags" Target="../tags/tag54.xml"/><Relationship Id="rId44" Type="http://schemas.openxmlformats.org/officeDocument/2006/relationships/tags" Target="../tags/tag67.xml"/><Relationship Id="rId52" Type="http://schemas.openxmlformats.org/officeDocument/2006/relationships/slide" Target="slide5.xml"/><Relationship Id="rId60" Type="http://schemas.openxmlformats.org/officeDocument/2006/relationships/slide" Target="slide9.xml"/><Relationship Id="rId65" Type="http://schemas.openxmlformats.org/officeDocument/2006/relationships/image" Target="../media/image17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tags" Target="../tags/tag58.xml"/><Relationship Id="rId43" Type="http://schemas.openxmlformats.org/officeDocument/2006/relationships/tags" Target="../tags/tag66.xml"/><Relationship Id="rId48" Type="http://schemas.openxmlformats.org/officeDocument/2006/relationships/slide" Target="slide3.xml"/><Relationship Id="rId56" Type="http://schemas.openxmlformats.org/officeDocument/2006/relationships/slide" Target="slide7.xml"/><Relationship Id="rId64" Type="http://schemas.openxmlformats.org/officeDocument/2006/relationships/image" Target="../media/image15.png"/><Relationship Id="rId8" Type="http://schemas.openxmlformats.org/officeDocument/2006/relationships/tags" Target="../tags/tag31.xml"/><Relationship Id="rId51" Type="http://schemas.openxmlformats.org/officeDocument/2006/relationships/image" Target="../media/image8.png"/><Relationship Id="rId3" Type="http://schemas.openxmlformats.org/officeDocument/2006/relationships/tags" Target="../tags/tag26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38" Type="http://schemas.openxmlformats.org/officeDocument/2006/relationships/tags" Target="../tags/tag61.xml"/><Relationship Id="rId46" Type="http://schemas.openxmlformats.org/officeDocument/2006/relationships/image" Target="../media/image16.png"/><Relationship Id="rId5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slide" Target="slide6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slide" Target="slide5.xml"/><Relationship Id="rId42" Type="http://schemas.openxmlformats.org/officeDocument/2006/relationships/image" Target="../media/image11.png"/><Relationship Id="rId47" Type="http://schemas.openxmlformats.org/officeDocument/2006/relationships/image" Target="../media/image14.png"/><Relationship Id="rId50" Type="http://schemas.openxmlformats.org/officeDocument/2006/relationships/image" Target="../media/image17.png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image" Target="../media/image18.png"/><Relationship Id="rId38" Type="http://schemas.openxmlformats.org/officeDocument/2006/relationships/image" Target="../media/image9.png"/><Relationship Id="rId46" Type="http://schemas.openxmlformats.org/officeDocument/2006/relationships/image" Target="../media/image13.png"/><Relationship Id="rId2" Type="http://schemas.openxmlformats.org/officeDocument/2006/relationships/video" Target="../media/media3.mp4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slide" Target="slide7.xml"/><Relationship Id="rId1" Type="http://schemas.microsoft.com/office/2007/relationships/media" Target="../media/media3.mp4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slideLayout" Target="../slideLayouts/slideLayout5.xml"/><Relationship Id="rId37" Type="http://schemas.openxmlformats.org/officeDocument/2006/relationships/image" Target="../media/image8.png"/><Relationship Id="rId40" Type="http://schemas.openxmlformats.org/officeDocument/2006/relationships/image" Target="../media/image10.png"/><Relationship Id="rId45" Type="http://schemas.openxmlformats.org/officeDocument/2006/relationships/slide" Target="slide9.xml"/><Relationship Id="rId53" Type="http://schemas.openxmlformats.org/officeDocument/2006/relationships/image" Target="../media/image5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slide" Target="slide4.xml"/><Relationship Id="rId49" Type="http://schemas.openxmlformats.org/officeDocument/2006/relationships/image" Target="../media/image15.png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4" Type="http://schemas.openxmlformats.org/officeDocument/2006/relationships/image" Target="../media/image12.png"/><Relationship Id="rId52" Type="http://schemas.openxmlformats.org/officeDocument/2006/relationships/slide" Target="slide2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image" Target="../media/image7.png"/><Relationship Id="rId43" Type="http://schemas.openxmlformats.org/officeDocument/2006/relationships/slide" Target="slide8.xml"/><Relationship Id="rId48" Type="http://schemas.microsoft.com/office/2007/relationships/hdphoto" Target="../media/hdphoto1.wdp"/><Relationship Id="rId8" Type="http://schemas.openxmlformats.org/officeDocument/2006/relationships/tags" Target="../tags/tag73.xml"/><Relationship Id="rId5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tags" Target="../tags/tag120.xml"/><Relationship Id="rId39" Type="http://schemas.openxmlformats.org/officeDocument/2006/relationships/image" Target="../media/image7.png"/><Relationship Id="rId21" Type="http://schemas.openxmlformats.org/officeDocument/2006/relationships/tags" Target="../tags/tag115.xml"/><Relationship Id="rId34" Type="http://schemas.openxmlformats.org/officeDocument/2006/relationships/tags" Target="../tags/tag128.xml"/><Relationship Id="rId42" Type="http://schemas.openxmlformats.org/officeDocument/2006/relationships/image" Target="../media/image9.png"/><Relationship Id="rId47" Type="http://schemas.openxmlformats.org/officeDocument/2006/relationships/image" Target="../media/image12.png"/><Relationship Id="rId50" Type="http://schemas.openxmlformats.org/officeDocument/2006/relationships/image" Target="../media/image14.png"/><Relationship Id="rId55" Type="http://schemas.openxmlformats.org/officeDocument/2006/relationships/slide" Target="slide4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tags" Target="../tags/tag119.xml"/><Relationship Id="rId33" Type="http://schemas.openxmlformats.org/officeDocument/2006/relationships/tags" Target="../tags/tag127.xml"/><Relationship Id="rId38" Type="http://schemas.openxmlformats.org/officeDocument/2006/relationships/slide" Target="slide5.xml"/><Relationship Id="rId46" Type="http://schemas.openxmlformats.org/officeDocument/2006/relationships/slide" Target="slide8.xml"/><Relationship Id="rId2" Type="http://schemas.openxmlformats.org/officeDocument/2006/relationships/video" Target="../media/media4.mp4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29" Type="http://schemas.openxmlformats.org/officeDocument/2006/relationships/tags" Target="../tags/tag123.xml"/><Relationship Id="rId41" Type="http://schemas.openxmlformats.org/officeDocument/2006/relationships/image" Target="../media/image8.png"/><Relationship Id="rId54" Type="http://schemas.openxmlformats.org/officeDocument/2006/relationships/slide" Target="slide3.xml"/><Relationship Id="rId1" Type="http://schemas.microsoft.com/office/2007/relationships/media" Target="../media/media4.mp4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tags" Target="../tags/tag118.xml"/><Relationship Id="rId32" Type="http://schemas.openxmlformats.org/officeDocument/2006/relationships/tags" Target="../tags/tag126.xml"/><Relationship Id="rId37" Type="http://schemas.openxmlformats.org/officeDocument/2006/relationships/image" Target="../media/image19.png"/><Relationship Id="rId40" Type="http://schemas.openxmlformats.org/officeDocument/2006/relationships/slide" Target="slide6.xml"/><Relationship Id="rId45" Type="http://schemas.openxmlformats.org/officeDocument/2006/relationships/image" Target="../media/image11.png"/><Relationship Id="rId53" Type="http://schemas.openxmlformats.org/officeDocument/2006/relationships/image" Target="../media/image17.png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28" Type="http://schemas.openxmlformats.org/officeDocument/2006/relationships/tags" Target="../tags/tag122.xml"/><Relationship Id="rId36" Type="http://schemas.openxmlformats.org/officeDocument/2006/relationships/slideLayout" Target="../slideLayouts/slideLayout5.xml"/><Relationship Id="rId49" Type="http://schemas.openxmlformats.org/officeDocument/2006/relationships/image" Target="../media/image13.png"/><Relationship Id="rId57" Type="http://schemas.openxmlformats.org/officeDocument/2006/relationships/image" Target="../media/image5.png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31" Type="http://schemas.openxmlformats.org/officeDocument/2006/relationships/tags" Target="../tags/tag125.xml"/><Relationship Id="rId44" Type="http://schemas.openxmlformats.org/officeDocument/2006/relationships/slide" Target="slide7.xml"/><Relationship Id="rId52" Type="http://schemas.openxmlformats.org/officeDocument/2006/relationships/image" Target="../media/image15.png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tags" Target="../tags/tag116.xml"/><Relationship Id="rId27" Type="http://schemas.openxmlformats.org/officeDocument/2006/relationships/tags" Target="../tags/tag121.xml"/><Relationship Id="rId30" Type="http://schemas.openxmlformats.org/officeDocument/2006/relationships/tags" Target="../tags/tag124.xml"/><Relationship Id="rId35" Type="http://schemas.openxmlformats.org/officeDocument/2006/relationships/tags" Target="../tags/tag129.xml"/><Relationship Id="rId43" Type="http://schemas.openxmlformats.org/officeDocument/2006/relationships/image" Target="../media/image10.png"/><Relationship Id="rId48" Type="http://schemas.openxmlformats.org/officeDocument/2006/relationships/slide" Target="slide9.xml"/><Relationship Id="rId56" Type="http://schemas.openxmlformats.org/officeDocument/2006/relationships/slide" Target="slide2.xml"/><Relationship Id="rId8" Type="http://schemas.openxmlformats.org/officeDocument/2006/relationships/tags" Target="../tags/tag102.xml"/><Relationship Id="rId51" Type="http://schemas.microsoft.com/office/2007/relationships/hdphoto" Target="../media/hdphoto1.wdp"/><Relationship Id="rId3" Type="http://schemas.openxmlformats.org/officeDocument/2006/relationships/tags" Target="../tags/tag9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9" Type="http://schemas.openxmlformats.org/officeDocument/2006/relationships/tags" Target="../tags/tag166.xml"/><Relationship Id="rId21" Type="http://schemas.openxmlformats.org/officeDocument/2006/relationships/tags" Target="../tags/tag148.xml"/><Relationship Id="rId34" Type="http://schemas.openxmlformats.org/officeDocument/2006/relationships/tags" Target="../tags/tag161.xml"/><Relationship Id="rId42" Type="http://schemas.openxmlformats.org/officeDocument/2006/relationships/slideLayout" Target="../slideLayouts/slideLayout5.xml"/><Relationship Id="rId47" Type="http://schemas.openxmlformats.org/officeDocument/2006/relationships/image" Target="../media/image8.png"/><Relationship Id="rId50" Type="http://schemas.openxmlformats.org/officeDocument/2006/relationships/slide" Target="slide6.xml"/><Relationship Id="rId55" Type="http://schemas.openxmlformats.org/officeDocument/2006/relationships/image" Target="../media/image12.png"/><Relationship Id="rId63" Type="http://schemas.openxmlformats.org/officeDocument/2006/relationships/image" Target="../media/image5.png"/><Relationship Id="rId7" Type="http://schemas.openxmlformats.org/officeDocument/2006/relationships/tags" Target="../tags/tag134.xml"/><Relationship Id="rId2" Type="http://schemas.openxmlformats.org/officeDocument/2006/relationships/video" Target="../media/media5.mp4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41" Type="http://schemas.openxmlformats.org/officeDocument/2006/relationships/tags" Target="../tags/tag168.xml"/><Relationship Id="rId54" Type="http://schemas.openxmlformats.org/officeDocument/2006/relationships/slide" Target="slide8.xml"/><Relationship Id="rId62" Type="http://schemas.openxmlformats.org/officeDocument/2006/relationships/slide" Target="slide2.xml"/><Relationship Id="rId1" Type="http://schemas.microsoft.com/office/2007/relationships/media" Target="../media/media5.mp4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tags" Target="../tags/tag159.xml"/><Relationship Id="rId37" Type="http://schemas.openxmlformats.org/officeDocument/2006/relationships/tags" Target="../tags/tag164.xml"/><Relationship Id="rId40" Type="http://schemas.openxmlformats.org/officeDocument/2006/relationships/tags" Target="../tags/tag167.xml"/><Relationship Id="rId45" Type="http://schemas.openxmlformats.org/officeDocument/2006/relationships/image" Target="../media/image7.png"/><Relationship Id="rId53" Type="http://schemas.openxmlformats.org/officeDocument/2006/relationships/image" Target="../media/image11.png"/><Relationship Id="rId58" Type="http://schemas.openxmlformats.org/officeDocument/2006/relationships/image" Target="../media/image14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36" Type="http://schemas.openxmlformats.org/officeDocument/2006/relationships/tags" Target="../tags/tag163.xml"/><Relationship Id="rId49" Type="http://schemas.openxmlformats.org/officeDocument/2006/relationships/image" Target="../media/image9.png"/><Relationship Id="rId57" Type="http://schemas.openxmlformats.org/officeDocument/2006/relationships/image" Target="../media/image13.png"/><Relationship Id="rId61" Type="http://schemas.openxmlformats.org/officeDocument/2006/relationships/image" Target="../media/image17.png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tags" Target="../tags/tag158.xml"/><Relationship Id="rId44" Type="http://schemas.openxmlformats.org/officeDocument/2006/relationships/slide" Target="slide3.xml"/><Relationship Id="rId52" Type="http://schemas.openxmlformats.org/officeDocument/2006/relationships/slide" Target="slide7.xml"/><Relationship Id="rId60" Type="http://schemas.openxmlformats.org/officeDocument/2006/relationships/image" Target="../media/image15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tags" Target="../tags/tag157.xml"/><Relationship Id="rId35" Type="http://schemas.openxmlformats.org/officeDocument/2006/relationships/tags" Target="../tags/tag162.xml"/><Relationship Id="rId43" Type="http://schemas.openxmlformats.org/officeDocument/2006/relationships/image" Target="../media/image20.png"/><Relationship Id="rId48" Type="http://schemas.openxmlformats.org/officeDocument/2006/relationships/slide" Target="slide5.xml"/><Relationship Id="rId56" Type="http://schemas.openxmlformats.org/officeDocument/2006/relationships/slide" Target="slide9.xml"/><Relationship Id="rId8" Type="http://schemas.openxmlformats.org/officeDocument/2006/relationships/tags" Target="../tags/tag135.xml"/><Relationship Id="rId51" Type="http://schemas.openxmlformats.org/officeDocument/2006/relationships/image" Target="../media/image10.png"/><Relationship Id="rId3" Type="http://schemas.openxmlformats.org/officeDocument/2006/relationships/tags" Target="../tags/tag130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tags" Target="../tags/tag160.xml"/><Relationship Id="rId38" Type="http://schemas.openxmlformats.org/officeDocument/2006/relationships/tags" Target="../tags/tag165.xml"/><Relationship Id="rId46" Type="http://schemas.openxmlformats.org/officeDocument/2006/relationships/slide" Target="slide4.xml"/><Relationship Id="rId5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26" Type="http://schemas.openxmlformats.org/officeDocument/2006/relationships/hyperlink" Target="http://office.microsoft.com/redir/VA104092910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image" Target="../media/image10.png"/><Relationship Id="rId25" Type="http://schemas.openxmlformats.org/officeDocument/2006/relationships/hyperlink" Target="http://office.microsoft.com/redir/HA102809387.aspx" TargetMode="External"/><Relationship Id="rId2" Type="http://schemas.openxmlformats.org/officeDocument/2006/relationships/slide" Target="slide8.xml"/><Relationship Id="rId16" Type="http://schemas.openxmlformats.org/officeDocument/2006/relationships/slide" Target="slide3.xml"/><Relationship Id="rId20" Type="http://schemas.openxmlformats.org/officeDocument/2006/relationships/slide" Target="slide2.xml"/><Relationship Id="rId29" Type="http://schemas.openxmlformats.org/officeDocument/2006/relationships/hyperlink" Target="http://office.microsoft.com/redir/XT10346290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24" Type="http://schemas.openxmlformats.org/officeDocument/2006/relationships/hyperlink" Target="http://office.microsoft.com/redir/HA102843131.aspx" TargetMode="External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23" Type="http://schemas.openxmlformats.org/officeDocument/2006/relationships/hyperlink" Target="http://office.microsoft.com/redir/HA102809386.aspx" TargetMode="External"/><Relationship Id="rId28" Type="http://schemas.openxmlformats.org/officeDocument/2006/relationships/hyperlink" Target="http://o15.officeredir.microsoft.com/r/rlidMoreCourses?clid=1033" TargetMode="External"/><Relationship Id="rId10" Type="http://schemas.openxmlformats.org/officeDocument/2006/relationships/slide" Target="slide5.xml"/><Relationship Id="rId19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slide" Target="slide4.xml"/><Relationship Id="rId22" Type="http://schemas.openxmlformats.org/officeDocument/2006/relationships/hyperlink" Target="http://office.microsoft.com/redir/HA102843684.aspx" TargetMode="External"/><Relationship Id="rId27" Type="http://schemas.openxmlformats.org/officeDocument/2006/relationships/hyperlink" Target="http://office.microsoft.com/redir/HA104062081.asp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4117698.aspx?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5" Type="http://schemas.openxmlformats.org/officeDocument/2006/relationships/image" Target="../media/image5.png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24" Type="http://schemas.openxmlformats.org/officeDocument/2006/relationships/slide" Target="slide2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10" Type="http://schemas.openxmlformats.org/officeDocument/2006/relationships/slide" Target="slide3.xml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Print slides, notes, or handouts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" y="71643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5" y="2676691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220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Media Placeholder 76">
            <a:hlinkClick r:id="rId29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</p:spPr>
      </p:pic>
      <p:pic>
        <p:nvPicPr>
          <p:cNvPr id="3" name="PrintSlides_Mov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rintSlides_Mov100:00:00.0" time="33"/>
                    <p14:bmk name="PrintSlides_Mov100:00:10.7" time="10700"/>
                    <p14:bmk name="PrintSlides_Mov100:00:10.8" time="10800"/>
                    <p14:bmk name="PrintSlides_Mov100:00:20.6" time="20633"/>
                    <p14:bmk name="PrintSlides_Mov100:00:20.7" time="20733"/>
                    <p14:bmk name="PrintSlides_Mov100:00:30.4" time="30400"/>
                    <p14:bmk name="PrintSlides_Mov100:00:30.5" time="30500"/>
                    <p14:bmk name="PrintSlides_Mov100:00:35.0" time="35000"/>
                    <p14:bmk name="PrintSlides_Mov100:00:35.1" time="35100"/>
                    <p14:bmk name="PrintSlides_Mov100:00:41.2" time="41233"/>
                    <p14:bmk name="PrintSlides_Mov100:00:41.3" time="41333"/>
                    <p14:bmk name="PrintSlides_Mov100:00:46.0" time="46033"/>
                    <p14:bmk name="PrintSlides_Mov100:00:46.1" time="46133"/>
                    <p14:bmk name="PrintSlides_Mov100:00:56.8" time="56833"/>
                    <p14:bmk name="PrintSlides_Mov100:00:56.9" time="56933"/>
                    <p14:bmk name="PrintSlides_Mov100:01:03.3" time="63367"/>
                    <p14:bmk name="PrintSlides_Mov100:01:03.4" time="63467"/>
                    <p14:bmk name="PrintSlides_Mov100:01:09.9" time="69967"/>
                    <p14:bmk name="PrintSlides_Mov100:01:10.0" time="70067"/>
                    <p14:bmk name="PrintSlides_Mov100:01:13.0" time="73033"/>
                    <p14:bmk name="PrintSlides_Mov100:01:13.1" time="73133"/>
                    <p14:bmk name="PrintSlides_Mov100:01:19.7" time="79767"/>
                    <p14:bmk name="PrintSlides_Mov100:01:19.8" time="79867"/>
                    <p14:bmk name="PrintSlides_Mov100:01:25.0" time="85067"/>
                    <p14:bmk name="PrintSlides_Mov100:01:25.1" time="85167"/>
                    <p14:bmk name="PrintSlides_Mov100:01:31.9" time="91933"/>
                    <p14:bmk name="PrintSlides_Mov100:01:32.0" time="92033"/>
                    <p14:bmk name="PrintSlides_Mov100:01:38.1" time="98100"/>
                    <p14:bmk name="PrintSlides_Mov100:01:38.2" time="98200"/>
                    <p14:bmk name="PrintSlides_Mov100:01:43.5" time="103533"/>
                    <p14:bmk name="PrintSlides_Mov100:01:43.6" time="103633"/>
                    <p14:bmk name="PrintSlides_Mov100:01:51.9" time="111967"/>
                    <p14:bmk name="PrintSlides_Mov100:01:52.0" time="112067"/>
                    <p14:bmk name="PrintSlides_Mov100:01:56.0" time="116000"/>
                    <p14:bmk name="PrintSlides_Mov100:01:56.1" time="116100"/>
                    <p14:bmk name="PrintSlides_Mov100:02:05.5" time="125567"/>
                    <p14:bmk name="PrintSlides_Mov100:02:05.6" time="125667"/>
                    <p14:bmk name="PrintSlides_Mov100:02:12.1" time="132133"/>
                    <p14:bmk name="PrintSlides_Mov100:02:12.2" time="132233"/>
                    <p14:bmk name="PrintSlides_Mov100:02:21.1" time="141133"/>
                    <p14:bmk name="PrintSlides_Mov100:02:21.2" time="141233"/>
                    <p14:bmk name="PrintSlides_Mov100:02:33.3" time="153300"/>
                    <p14:bmk name="PrintSlides_Mov100:02:33.4" time="153400"/>
                    <p14:bmk name="PrintSlides_Mov100:02:35.7" time="155700"/>
                    <p14:bmk name="PrintSlides_Mov100:02:35.8" time="155800"/>
                    <p14:bmk name="PrintSlides_Mov100:02:43.2" time="163267"/>
                    <p14:bmk name="PrintSlides_Mov100:02:43.3" time="163367"/>
                    <p14:bmk name="PrintSlides_Mov100:02:46.8" time="166800"/>
                  </p14:bmkLst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32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4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6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8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0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2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4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9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Print slides, notes, or handouts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Basic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4" y="9226296"/>
            <a:ext cx="1207661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Headers &amp; footers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in Word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Overview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PrintSlides_Mov1You’vefinishedcreating00:00:00.0-00:00:10.7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You’ve finished creating your presentation, and now you want to print it as a handout for your audience.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rintSlides_Mov1PowerPointgivesyou00:00:10.8-00:00:20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PowerPoint gives you several choices for handouts. To start, you click File &gt; Print to open Print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rintSlides_Mov1InPrintview,00:00:20.7-00:00:30.4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Print view, your options for page layout and printing are on the left, and a preview of the handout is on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PrintSlides_Mov1Toseethe00:00:30.5-00:00:35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the page layout choices, click the page layout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PrintSlides_Mov1Thesearethe00:00:35.1-00:00:41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are the layouts. They include Full Page Slides, shown in the preview, here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PrintSlides_Mov1aswellas00:00:41.3-00:00:46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well as layouts with multiple slides per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PrintSlides_Mov1Let’slookat00:00:46.1-00:00:56.8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look at the 3 Slides layout. It has 3 slides on the page as well as lines for audience notes.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PrintSlides_Mov1Anothertypeof00:00:56.9-00:01:03.3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type of handout is the Notes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PrintSlides_Mov1Thenotespage00:01:03.4-00:01:09.9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notes page includes not only the slide but also your speaker notes.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rintSlides_Mov1Whenyouplan00:01:10.0-00:01:13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plan to use the notes page as a handout,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rintSlides_Mov1you’lltypethe00:01:13.1-00:01:19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type the notes you intend for the handout in the notes pane, below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rintSlides_Mov1Thisapproachis00:01:19.8-00:01:25.0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approach is a great way to keep from overloading the slide with information.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rintSlides_Mov1Ifyouput00:01:25.1-00:01:31.9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put details in the notes pane, your audience can get those in the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rintSlides_Mov1Anotherthingto00:01:32.0-00:01:38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thing to consider when you print handouts is page orientation.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rintSlides_Mov1WithaPortrait00:01:38.2-00:01:43.5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a Portrait orientation, the page is laid out vertically.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rintSlides_Mov1WithaLandscape00:01:43.6-00:01:51.9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a Landscape orientation, the page is laid out horizontally.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PrintSlides_Mov1You’llalsodecide00:01:52.0-00:01:56.0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also decide whether to print the handouts in color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rintSlides_Mov1orinone00:01:56.1-00:02:05.5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in one of the black and white formats—Grayscale or Pure Black and White.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rintSlides_Mov1And,you’llchoose00:02:05.6-00:02:12.1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And, you’ll choose headers and footers for the handout, things like date and page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PrintSlides_Mov1YouclickEdit00:02:12.2-00:02:21.1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click Edit Header &amp; Footer to do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PrintSlides_Mov1Anotheroptionfor00:02:21.2-00:02:33.3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Another option for handouts is to print them in Microsoft Word. To do that, you would click Export &gt; Create Handouts.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PrintSlides_Mov1Whenyouclick00:02:33.4-00:02:35.7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click Create Handouts again,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rintSlides_Mov1yougetthese00:02:35.8-00:02:43.2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get these layout choices for printing and formatting the handouts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rintSlides_Mov1Upnext:Print00:02:43.3-00:02:46.8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Print a basic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094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10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10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20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20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30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30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35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35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41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41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46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46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56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0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0:56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03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03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09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10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13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13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19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19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25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25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31.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32.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38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38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43.5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4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43.6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51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52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56.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1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1:56.1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05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05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12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12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21.1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21.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33.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33.4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35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35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43.2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43.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100:02:4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100:02:46.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8" grpId="0" animBg="1"/>
          <p:bldP spid="28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9" grpId="0" animBg="1"/>
          <p:bldP spid="59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094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intSlides_Mov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rintSlides_Mov200:00:00.0" time="33"/>
                    <p14:bmk name="PrintSlides_Mov200:00:12.0" time="12067"/>
                    <p14:bmk name="PrintSlides_Mov200:00:12.1" time="12167"/>
                    <p14:bmk name="PrintSlides_Mov200:00:17.4" time="17467"/>
                    <p14:bmk name="PrintSlides_Mov200:00:17.5" time="17567"/>
                    <p14:bmk name="PrintSlides_Mov200:00:23.8" time="23800"/>
                    <p14:bmk name="PrintSlides_Mov200:00:23.9" time="23900"/>
                    <p14:bmk name="PrintSlides_Mov200:00:31.4" time="31400"/>
                    <p14:bmk name="PrintSlides_Mov200:00:31.5" time="31500"/>
                    <p14:bmk name="PrintSlides_Mov200:00:39.0" time="39033"/>
                    <p14:bmk name="PrintSlides_Mov200:00:39.1" time="39133"/>
                    <p14:bmk name="PrintSlides_Mov200:00:43.8" time="43800"/>
                    <p14:bmk name="PrintSlides_Mov200:00:43.9" time="43900"/>
                    <p14:bmk name="PrintSlides_Mov200:00:48.5" time="48567"/>
                    <p14:bmk name="PrintSlides_Mov200:00:48.6" time="48667"/>
                    <p14:bmk name="PrintSlides_Mov200:00:55.4" time="55400"/>
                    <p14:bmk name="PrintSlides_Mov200:00:55.5" time="55500"/>
                    <p14:bmk name="PrintSlides_Mov200:00:59.0" time="59000"/>
                    <p14:bmk name="PrintSlides_Mov200:00:59.1" time="59100"/>
                    <p14:bmk name="PrintSlides_Mov200:01:06.8" time="66867"/>
                    <p14:bmk name="PrintSlides_Mov200:01:06.9" time="66967"/>
                    <p14:bmk name="PrintSlides_Mov200:01:15.7" time="75700"/>
                    <p14:bmk name="PrintSlides_Mov200:01:15.8" time="75800"/>
                    <p14:bmk name="PrintSlides_Mov200:01:23.5" time="83533"/>
                    <p14:bmk name="PrintSlides_Mov200:01:23.6" time="83633"/>
                    <p14:bmk name="PrintSlides_Mov200:01:29.2" time="89233"/>
                    <p14:bmk name="PrintSlides_Mov200:01:29.3" time="89333"/>
                    <p14:bmk name="PrintSlides_Mov200:01:34.7" time="94733"/>
                    <p14:bmk name="PrintSlides_Mov200:01:34.8" time="94833"/>
                    <p14:bmk name="PrintSlides_Mov200:01:44.2" time="104233"/>
                    <p14:bmk name="PrintSlides_Mov200:01:44.3" time="104333"/>
                    <p14:bmk name="PrintSlides_Mov200:01:52.7" time="112767"/>
                    <p14:bmk name="PrintSlides_Mov200:01:52.8" time="112867"/>
                    <p14:bmk name="PrintSlides_Mov200:02:05.7" time="125767"/>
                    <p14:bmk name="PrintSlides_Mov200:02:05.8" time="125867"/>
                    <p14:bmk name="PrintSlides_Mov200:02:09.9" time="129933"/>
                    <p14:bmk name="PrintSlides_Mov200:02:10.0" time="130033"/>
                    <p14:bmk name="PrintSlides_Mov200:02:15.2" time="135267"/>
                    <p14:bmk name="PrintSlides_Mov200:02:15.3" time="135367"/>
                    <p14:bmk name="PrintSlides_Mov200:02:23.6" time="143667"/>
                    <p14:bmk name="PrintSlides_Mov200:02:23.7" time="143767"/>
                    <p14:bmk name="PrintSlides_Mov200:02:26.0" time="146067"/>
                    <p14:bmk name="PrintSlides_Mov200:02:26.1" time="146167"/>
                    <p14:bmk name="PrintSlides_Mov200:02:34.8" time="154867"/>
                    <p14:bmk name="PrintSlides_Mov200:02:34.9" time="154967"/>
                    <p14:bmk name="PrintSlides_Mov200:02:44.1" time="164100"/>
                    <p14:bmk name="PrintSlides_Mov200:02:44.2" time="164200"/>
                    <p14:bmk name="PrintSlides_Mov200:02:49.0" time="169067"/>
                    <p14:bmk name="PrintSlides_Mov200:02:49.1" time="169167"/>
                    <p14:bmk name="PrintSlides_Mov200:02:53.4" time="173400"/>
                    <p14:bmk name="PrintSlides_Mov200:02:53.5" time="173500"/>
                    <p14:bmk name="PrintSlides_Mov200:02:57.1" time="177100"/>
                    <p14:bmk name="PrintSlides_Mov200:02:57.2" time="177200"/>
                    <p14:bmk name="PrintSlides_Mov200:03:03.9" time="183967"/>
                    <p14:bmk name="PrintSlides_Mov200:03:04.0" time="184067"/>
                    <p14:bmk name="PrintSlides_Mov200:03:10.9" time="190933"/>
                    <p14:bmk name="PrintSlides_Mov200:03:11.0" time="191033"/>
                    <p14:bmk name="PrintSlides_Mov200:03:15.4" time="195400"/>
                    <p14:bmk name="PrintSlides_Mov200:03:15.5" time="195500"/>
                    <p14:bmk name="PrintSlides_Mov200:03:20.3" time="200300"/>
                    <p14:bmk name="PrintSlides_Mov200:03:20.4" time="200400"/>
                    <p14:bmk name="PrintSlides_Mov200:03:28.9" time="208900"/>
                    <p14:bmk name="PrintSlides_Mov200:03:29.0" time="209000"/>
                    <p14:bmk name="PrintSlides_Mov200:03:33.3" time="213300"/>
                    <p14:bmk name="PrintSlides_Mov200:03:33.4" time="213400"/>
                    <p14:bmk name="PrintSlides_Mov200:03:42.7" time="222700"/>
                    <p14:bmk name="PrintSlides_Mov200:03:42.8" time="222800"/>
                    <p14:bmk name="PrintSlides_Mov200:03:50.1" time="230100"/>
                    <p14:bmk name="PrintSlides_Mov200:03:50.2" time="230200"/>
                    <p14:bmk name="PrintSlides_Mov200:03:54.0" time="234067"/>
                    <p14:bmk name="PrintSlides_Mov200:03:54.1" time="234167"/>
                    <p14:bmk name="PrintSlides_Mov200:04:02.2" time="242233"/>
                    <p14:bmk name="PrintSlides_Mov200:04:02.3" time="242333"/>
                    <p14:bmk name="PrintSlides_Mov200:04:08.1" time="248100"/>
                    <p14:bmk name="PrintSlides_Mov200:04:08.2" time="248200"/>
                    <p14:bmk name="PrintSlides_Mov200:04:10.8" time="250833"/>
                    <p14:bmk name="PrintSlides_Mov200:04:10.9" time="250933"/>
                    <p14:bmk name="PrintSlides_Mov200:04:18.9" time="258900"/>
                    <p14:bmk name="PrintSlides_Mov200:04:19.0" time="259000"/>
                    <p14:bmk name="PrintSlides_Mov200:04:25.3" time="265333"/>
                    <p14:bmk name="PrintSlides_Mov200:04:25.4" time="265433"/>
                    <p14:bmk name="PrintSlides_Mov200:04:30.8" time="270800"/>
                  </p14:bmkLst>
                </p14:media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71" name="Rectangle 70">
            <a:hlinkClick r:id="rId47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48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50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52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54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56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58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60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Print slides, notes, or handouts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62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PrintSlides_Mov2Topreparemy00:00:00.0-00:00:12.0"/>
          <p:cNvSpPr txBox="1"/>
          <p:nvPr>
            <p:custDataLst>
              <p:tags r:id="rId4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prepare my handout, I’ll click File &gt; Print, to open Print view, where I’ll choose a layout and other settings.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rintSlides_Mov2I’llstartwith00:00:12.1-00:00:17.4"/>
          <p:cNvSpPr txBox="1"/>
          <p:nvPr>
            <p:custDataLst>
              <p:tags r:id="rId5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start with the page layout button, which shows all the layouts.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rintSlides_Mov2UntilIchoose00:00:17.5-00:00:23.8"/>
          <p:cNvSpPr txBox="1"/>
          <p:nvPr>
            <p:custDataLst>
              <p:tags r:id="rId6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Until I choose a different layout, the one that’s selected is Full Page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PrintSlides_Mov2Thisprintsthe00:00:23.9-00:00:31.4"/>
          <p:cNvSpPr txBox="1"/>
          <p:nvPr>
            <p:custDataLst>
              <p:tags r:id="rId7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prints the slide full page in a Landscape, or horizontal, page orientation.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PrintSlides_Mov2Youmightwant00:00:31.5-00:00:39.0"/>
          <p:cNvSpPr txBox="1"/>
          <p:nvPr>
            <p:custDataLst>
              <p:tags r:id="rId8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might want this layout for a slide that has very detailed information, like this process diagram.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PrintSlides_Mov2Ifyoudidn’t00:00:39.1-00:00:43.8"/>
          <p:cNvSpPr txBox="1"/>
          <p:nvPr>
            <p:custDataLst>
              <p:tags r:id="rId9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didn’t want the full-page layout for all your slides, you could print just one slide,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PrintSlides_Mov2suchasthis00:00:43.9-00:00:48.5"/>
          <p:cNvSpPr txBox="1"/>
          <p:nvPr>
            <p:custDataLst>
              <p:tags r:id="rId10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this one, using the Print Current Slide option.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PrintSlides_Mov2Then,you’dchoose00:00:48.6-00:00:55.4"/>
          <p:cNvSpPr txBox="1"/>
          <p:nvPr>
            <p:custDataLst>
              <p:tags r:id="rId11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you’d choose another layout for the rest of the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PrintSlides_Mov2Let’slookat00:00:55.5-00:00:59.0"/>
          <p:cNvSpPr txBox="1"/>
          <p:nvPr>
            <p:custDataLst>
              <p:tags r:id="rId12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look at the layouts in the Handouts section.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rintSlides_Mov2Theselookmore00:00:59.1-00:01:06.8"/>
          <p:cNvSpPr txBox="1"/>
          <p:nvPr>
            <p:custDataLst>
              <p:tags r:id="rId13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look more like handouts. I’ll compare the 1 Slide layout here with the Full Page Slides layout.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rintSlides_Mov2Inthe100:01:06.9-00:01:15.7"/>
          <p:cNvSpPr txBox="1"/>
          <p:nvPr>
            <p:custDataLst>
              <p:tags r:id="rId14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1 Slide layout, the slide is smaller, and the page now has a Portrait, or vertical, orientation.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rintSlides_Mov2Italsohas00:01:15.8-00:01:23.5"/>
          <p:cNvSpPr txBox="1"/>
          <p:nvPr>
            <p:custDataLst>
              <p:tags r:id="rId15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also has headers and footers, a date and page number, which emphasize the handout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rintSlides_Mov2Lookingagainat00:01:23.6-00:01:29.2"/>
          <p:cNvSpPr txBox="1"/>
          <p:nvPr>
            <p:custDataLst>
              <p:tags r:id="rId16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Looking again at the full-page slide, there are no headers and footers,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rintSlides_Mov2andit’sthe00:01:29.3-00:01:34.7"/>
          <p:cNvSpPr txBox="1"/>
          <p:nvPr>
            <p:custDataLst>
              <p:tags r:id="rId17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it’s the slide details, like the slide number, that are emphasized.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rintSlides_Mov2Let’sseesome00:01:34.8-00:01:44.2"/>
          <p:cNvSpPr txBox="1"/>
          <p:nvPr>
            <p:custDataLst>
              <p:tags r:id="rId18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see some other Handout examples. This is the 2 Slides layout.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rintSlides_Mov2Andthisis00:01:44.3-00:01:52.7"/>
          <p:cNvSpPr txBox="1"/>
          <p:nvPr>
            <p:custDataLst>
              <p:tags r:id="rId19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this is 3 Slides. This one is popular because it includes lines for audience notes.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rintSlides_Mov2Theotherlayouts00:01:52.8-00:02:05.7"/>
          <p:cNvSpPr txBox="1"/>
          <p:nvPr>
            <p:custDataLst>
              <p:tags r:id="rId20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other layouts in the Handouts section have 4 slides, 6 slides, or 9 slides on a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rintSlides_Mov2Thenumbersof00:02:05.8-00:02:09.9"/>
          <p:cNvSpPr txBox="1"/>
          <p:nvPr>
            <p:custDataLst>
              <p:tags r:id="rId21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numbers of slides per page are set, you can’t change those.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PrintSlides_Mov2However,thereare00:02:10.0-00:02:15.2"/>
          <p:cNvSpPr txBox="1"/>
          <p:nvPr>
            <p:custDataLst>
              <p:tags r:id="rId22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there are different slide arrangements.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PrintSlides_Mov2Thesethreeare00:02:15.3-00:02:23.6"/>
          <p:cNvSpPr txBox="1"/>
          <p:nvPr>
            <p:custDataLst>
              <p:tags r:id="rId23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three are horizontal meaning that the slides read left to right on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PrintSlides_Mov2Thesethreeare00:02:23.7-00:02:26.0"/>
          <p:cNvSpPr txBox="1"/>
          <p:nvPr>
            <p:custDataLst>
              <p:tags r:id="rId24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three are vertical.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rintSlides_Mov2I’llclick900:02:26.1-00:02:34.8"/>
          <p:cNvSpPr txBox="1"/>
          <p:nvPr>
            <p:custDataLst>
              <p:tags r:id="rId25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9 Slides Vertical. Here, the slides read top to bottom, left to right, as if in columns.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PrintSlides_Mov2Forthishandout,00:02:34.9-00:02:44.1"/>
          <p:cNvSpPr txBox="1"/>
          <p:nvPr>
            <p:custDataLst>
              <p:tags r:id="rId26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this handout, I’ll go with the 3 Slides layout. The slides will be readable, and I like the lines for notes.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PrintSlides_Mov2Regardingpageorientation,00:02:44.2-00:02:49.0"/>
          <p:cNvSpPr txBox="1"/>
          <p:nvPr>
            <p:custDataLst>
              <p:tags r:id="rId27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Regarding page orientation, this layout automatically uses Portrait.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rintSlides_Mov2Sotheslides00:02:49.1-00:02:53.4"/>
          <p:cNvSpPr txBox="1"/>
          <p:nvPr>
            <p:custDataLst>
              <p:tags r:id="rId28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 slides are laid out vertically, top to bottom.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PrintSlides_Mov2I’llcomparethe00:02:53.5-00:02:57.1"/>
          <p:cNvSpPr txBox="1"/>
          <p:nvPr>
            <p:custDataLst>
              <p:tags r:id="rId29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compare the Landscape orientation.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PrintSlides_Mov2Thisturnsthe00:02:57.2-00:03:03.9"/>
          <p:cNvSpPr txBox="1"/>
          <p:nvPr>
            <p:custDataLst>
              <p:tags r:id="rId30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turns the page so it’s horizontal and arranges the slides left to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rintSlides_Mov2I’mgoingto00:03:04.0-00:03:10.9"/>
          <p:cNvSpPr txBox="1"/>
          <p:nvPr>
            <p:custDataLst>
              <p:tags r:id="rId31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keep the Portrait setting because I like the way that orientation uses the space.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rintSlides_Mov2Nowlet’sthink00:03:11.0-00:03:15.4"/>
          <p:cNvSpPr txBox="1"/>
          <p:nvPr>
            <p:custDataLst>
              <p:tags r:id="rId32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think about color options for the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rintSlides_Mov2Myprinteris00:03:15.5-00:03:20.3"/>
          <p:cNvSpPr txBox="1"/>
          <p:nvPr>
            <p:custDataLst>
              <p:tags r:id="rId33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My printer is set to print in color, so that’s what we see in the 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rintSlides_Mov2Itlooksgreat,00:03:20.4-00:03:28.9"/>
          <p:cNvSpPr txBox="1"/>
          <p:nvPr>
            <p:custDataLst>
              <p:tags r:id="rId34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looks great, but I’d rather save the color ink and print in black and white. I’ll see how Grayscale looks.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rintSlides_Mov2I’llzoomway00:03:29.0-00:03:33.3"/>
          <p:cNvSpPr txBox="1"/>
          <p:nvPr>
            <p:custDataLst>
              <p:tags r:id="rId35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zoom way in so we can see the details better.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PrintSlides_Mov2Grayscalerendersall00:03:33.4-00:03:42.7"/>
          <p:cNvSpPr txBox="1"/>
          <p:nvPr>
            <p:custDataLst>
              <p:tags r:id="rId36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Grayscale renders all the slide colors using gray shading. So, the wild grass detail is now gray.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PrintSlides_Mov2Grayscalealsopreserves00:03:42.8-00:03:50.1"/>
          <p:cNvSpPr txBox="1"/>
          <p:nvPr>
            <p:custDataLst>
              <p:tags r:id="rId37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Grayscale also preserves color fills, such as in these chevrons, where the slide number appears.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PrintSlides_Mov2I’llcomparePure00:03:50.2-00:03:54.0"/>
          <p:cNvSpPr txBox="1"/>
          <p:nvPr>
            <p:custDataLst>
              <p:tags r:id="rId38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compare Pure Black and White.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PrintSlides_Mov2Thisremovescolor00:03:54.1-00:04:02.2"/>
          <p:cNvSpPr txBox="1"/>
          <p:nvPr>
            <p:custDataLst>
              <p:tags r:id="rId39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removes color fills—notice how the chevron is pure white, so the slide numbers aren’t visible,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PrintSlides_Mov2There’snogray,00:04:02.3-00:04:08.1"/>
          <p:cNvSpPr txBox="1"/>
          <p:nvPr>
            <p:custDataLst>
              <p:tags r:id="rId40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There’s no gray, so the grass detail is solid black.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PrintSlides_Mov2Thesimplicityof00:04:08.2-00:04:10.8"/>
          <p:cNvSpPr txBox="1"/>
          <p:nvPr>
            <p:custDataLst>
              <p:tags r:id="rId41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simplicity of this can be good.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PrintSlides_Mov2Forthesehandouts,00:04:10.9-00:04:18.9"/>
          <p:cNvSpPr txBox="1"/>
          <p:nvPr>
            <p:custDataLst>
              <p:tags r:id="rId42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these handouts, though, I like Grayscale better because it shows the slide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PrintSlides_Mov2So,I’vepicked00:04:19.0-00:04:25.3"/>
          <p:cNvSpPr txBox="1"/>
          <p:nvPr>
            <p:custDataLst>
              <p:tags r:id="rId43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I’ve picked a layout, page orientation, and color setting for the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PrintSlides_Mov2Upnext:Before00:04:25.4-00:04:30.8"/>
          <p:cNvSpPr txBox="1"/>
          <p:nvPr>
            <p:custDataLst>
              <p:tags r:id="rId44"/>
            </p:custDataLst>
          </p:nvPr>
        </p:nvSpPr>
        <p:spPr>
          <a:xfrm>
            <a:off x="1235075" y="700703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Before we print, we’ll edit headers and footers.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3" name="Media Placeholder 76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7" name="Rectangle 46">
            <a:hlinkClick r:id="rId47" action="ppaction://hlinksldjump"/>
          </p:cNvPr>
          <p:cNvSpPr/>
          <p:nvPr/>
        </p:nvSpPr>
        <p:spPr>
          <a:xfrm>
            <a:off x="1200584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Basic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 Placeholder 6"/>
          <p:cNvSpPr txBox="1">
            <a:spLocks/>
          </p:cNvSpPr>
          <p:nvPr/>
        </p:nvSpPr>
        <p:spPr>
          <a:xfrm>
            <a:off x="3922344" y="9226296"/>
            <a:ext cx="1207661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Headers &amp; footers</a:t>
            </a:r>
            <a:endParaRPr lang="en-US" dirty="0"/>
          </a:p>
        </p:txBody>
      </p:sp>
      <p:sp>
        <p:nvSpPr>
          <p:cNvPr id="8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in Word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320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12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12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17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17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23.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23.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31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31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39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39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43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43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48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48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55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55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59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0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0:59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06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06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15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15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23.5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23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29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29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34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34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44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44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5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52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1:5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1:52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05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05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09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10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15.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15.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23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23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26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26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34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34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44.1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44.2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49.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49.1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5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53.4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53.5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57.1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2:5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2:57.2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03.9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04.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10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11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15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1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15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20.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20.4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28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29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33.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33.4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42.7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42.8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50.1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50.2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54.0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3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3:54.1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02.2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0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02.3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08.1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08.2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10.8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10.9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1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18.9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19.0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25.3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25.4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200:04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200:04:30.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4" grpId="0" animBg="1"/>
          <p:bldP spid="54" grpId="1" animBg="1"/>
          <p:bldP spid="55" grpId="0" animBg="1"/>
          <p:bldP spid="55" grpId="1" animBg="1"/>
          <p:bldP spid="62" grpId="0" animBg="1"/>
          <p:bldP spid="62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320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intSlides_Mov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rintSlides_Mov300:00:00.0" time="33"/>
                    <p14:bmk name="PrintSlides_Mov300:00:06.2" time="6233"/>
                    <p14:bmk name="PrintSlides_Mov300:00:06.3" time="6333"/>
                    <p14:bmk name="PrintSlides_Mov300:00:10.6" time="10633"/>
                    <p14:bmk name="PrintSlides_Mov300:00:10.7" time="10733"/>
                    <p14:bmk name="PrintSlides_Mov300:00:14.3" time="14300"/>
                    <p14:bmk name="PrintSlides_Mov300:00:14.4" time="14400"/>
                    <p14:bmk name="PrintSlides_Mov300:00:20.5" time="20533"/>
                    <p14:bmk name="PrintSlides_Mov300:00:20.6" time="20633"/>
                    <p14:bmk name="PrintSlides_Mov300:00:24.9" time="24900"/>
                    <p14:bmk name="PrintSlides_Mov300:00:25.0" time="25000"/>
                    <p14:bmk name="PrintSlides_Mov300:00:30.4" time="30467"/>
                    <p14:bmk name="PrintSlides_Mov300:00:30.5" time="30567"/>
                    <p14:bmk name="PrintSlides_Mov300:00:35.7" time="35733"/>
                    <p14:bmk name="PrintSlides_Mov300:00:35.8" time="35833"/>
                    <p14:bmk name="PrintSlides_Mov300:00:41.6" time="41667"/>
                    <p14:bmk name="PrintSlides_Mov300:00:41.7" time="41767"/>
                    <p14:bmk name="PrintSlides_Mov300:00:46.5" time="46533"/>
                    <p14:bmk name="PrintSlides_Mov300:00:46.6" time="46633"/>
                    <p14:bmk name="PrintSlides_Mov300:00:54.5" time="54500"/>
                    <p14:bmk name="PrintSlides_Mov300:00:54.6" time="54600"/>
                    <p14:bmk name="PrintSlides_Mov300:01:02.9" time="62900"/>
                    <p14:bmk name="PrintSlides_Mov300:01:03.0" time="63000"/>
                    <p14:bmk name="PrintSlides_Mov300:01:08.2" time="68267"/>
                    <p14:bmk name="PrintSlides_Mov300:01:08.3" time="68367"/>
                    <p14:bmk name="PrintSlides_Mov300:01:12.3" time="72300"/>
                    <p14:bmk name="PrintSlides_Mov300:01:12.4" time="72400"/>
                    <p14:bmk name="PrintSlides_Mov300:01:20.0" time="80033"/>
                    <p14:bmk name="PrintSlides_Mov300:01:20.1" time="80133"/>
                    <p14:bmk name="PrintSlides_Mov300:01:27.2" time="87233"/>
                    <p14:bmk name="PrintSlides_Mov300:01:27.3" time="87333"/>
                    <p14:bmk name="PrintSlides_Mov300:01:33.4" time="93433"/>
                    <p14:bmk name="PrintSlides_Mov300:01:33.5" time="93533"/>
                    <p14:bmk name="PrintSlides_Mov300:01:37.1" time="97133"/>
                    <p14:bmk name="PrintSlides_Mov300:01:37.2" time="97233"/>
                    <p14:bmk name="PrintSlides_Mov300:01:42.6" time="102600"/>
                    <p14:bmk name="PrintSlides_Mov300:01:42.7" time="102700"/>
                    <p14:bmk name="PrintSlides_Mov300:01:46.9" time="106933"/>
                    <p14:bmk name="PrintSlides_Mov300:01:47.0" time="107033"/>
                    <p14:bmk name="PrintSlides_Mov300:01:51.5" time="111500"/>
                    <p14:bmk name="PrintSlides_Mov300:01:51.6" time="111600"/>
                    <p14:bmk name="PrintSlides_Mov300:01:56.2" time="116267"/>
                    <p14:bmk name="PrintSlides_Mov300:01:56.3" time="116367"/>
                    <p14:bmk name="PrintSlides_Mov300:02:06.0" time="126000"/>
                    <p14:bmk name="PrintSlides_Mov300:02:06.1" time="126100"/>
                    <p14:bmk name="PrintSlides_Mov300:02:09.9" time="129900"/>
                    <p14:bmk name="PrintSlides_Mov300:02:10.0" time="130000"/>
                    <p14:bmk name="PrintSlides_Mov300:02:20.9" time="140900"/>
                    <p14:bmk name="PrintSlides_Mov300:02:21.0" time="141000"/>
                    <p14:bmk name="PrintSlides_Mov300:02:24.5" time="144533"/>
                    <p14:bmk name="PrintSlides_Mov300:02:24.6" time="144633"/>
                    <p14:bmk name="PrintSlides_Mov300:02:35.6" time="155600"/>
                    <p14:bmk name="PrintSlides_Mov300:02:35.7" time="155700"/>
                    <p14:bmk name="PrintSlides_Mov300:02:42.7" time="162767"/>
                    <p14:bmk name="PrintSlides_Mov300:02:42.8" time="162867"/>
                    <p14:bmk name="PrintSlides_Mov300:02:47.4" time="167400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4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6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4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9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1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3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5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Print slides, notes, or handouts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51" action="ppaction://hlinksldjump"/>
          </p:cNvPr>
          <p:cNvPicPr preferRelativeResize="0"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51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PrintSlides_Mov3Beforeyouprint00:00:00.0-00:00:06.2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Before you print your handout, be sure to check the headers and footers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rintSlides_Mov3thesmallprint00:00:06.3-00:00:10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small print at the top and bottom of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rintSlides_Mov3Let’szoomin00:00:10.7-00:00:14.3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zoom in for a better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PrintSlides_Mov3Thislayoutautomatically00:00:14.4-00:00:20.5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layout automatically includes the current date, at the top on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PrintSlides_Mov3Andapage00:00:20.6-00:00:24.9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 page number, at the bottom on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PrintSlides_Mov3Tochangethese00:00:25.0-00:00:30.4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these details or to add header and footer text, you click this link,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PrintSlides_Mov3EditHeader&amp;00:00:30.5-00:00:35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Edit Header &amp; Footer, at the bottom of Print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PrintSlides_Mov3Inthedialog00:00:35.8-00:00:41.6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dialog box, to change the date settings, check Date and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PrintSlides_Mov3Then,choosea00:00:41.7-00:00:46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choose a different format for the date, if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rintSlides_Mov3Ifyoudidn’t00:00:46.6-00:00:54.5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didn’t want the date to update automatically, you could check Fixed.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rintSlides_Mov3Next,toadd00:00:54.6-00:01:02.9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to add a text header, check Header and type your text. I’ll type the company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rintSlides_Mov3Noticehowwhen00:01:03.0-00:01:08.2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how when the Header box is checked, the header placeholder in the preview turns bold,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rintSlides_Mov3indicatingthatthe00:01:08.3-00:01:12.3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indicating that the header will appear on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rintSlides_Mov3Forthetext00:01:12.4-00:01:20.0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text footer, I’ll check Footer and type in the company’s web address.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rintSlides_Mov3Then,toapply00:01:20.1-00:01:27.2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to apply these settings to all the handout pages, I’ll click Apply to All.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rintSlides_Mov3Iseethe00:01:27.3-00:01:33.4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see the new date format is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rintSlides_Mov3Thecompanyname00:01:33.5-00:01:37.1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company name appears as a header.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rintSlides_Mov3And,forthe00:01:37.2-00:01:42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And, for the text footer, there’s the web address.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PrintSlides_Mov3I’llzoomback00:01:42.7-00:01:46.9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zoom back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PrintSlides_Mov3Now,iflater00:01:47.0-00:01:51.5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if later you want to remove headers or footers from the handout,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PrintSlides_Mov3youclickEdit00:01:51.6-00:01:56.2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click Edit Header &amp; Footer, and follow these steps: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rintSlides_Mov3Fortheheader00:01:56.3-00:02:06.0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header or footer text, leave the box selected, but delete the text, and click Apply to All.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PrintSlides_Mov3Thatremovesheader00:02:06.1-00:02:09.9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removes header and footer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PrintSlides_Mov3Tohidethe00:02:10.0-00:02:20.9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hide the date, display the dialog box, select Fixed, delete the date there, and click Apply to All.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rintSlides_Mov3Thatremovesthe00:02:21.0-00:02:24.5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removes the date from the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PrintSlides_Mov3Fornowthough,00:02:24.6-00:02:35.6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now though, we like having headers and footers, and we’re ready to print the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rintSlides_Mov3Formoredetails00:02:35.7-00:02:42.7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details about working with headers and footers in a handout, see the Course Summary at the end of this course.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rintSlides_Mov3Upnext:Use00:02:42.8-00:02:47.4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Use Notes Pages for a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24712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0" name="Media Placeholder 76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72" name="Rectangle 71">
            <a:hlinkClick r:id="rId52" action="ppaction://hlinksldjump"/>
          </p:cNvPr>
          <p:cNvSpPr/>
          <p:nvPr/>
        </p:nvSpPr>
        <p:spPr>
          <a:xfrm>
            <a:off x="1200584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Basic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3922344" y="9226296"/>
            <a:ext cx="1207661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Headers &amp; footers</a:t>
            </a:r>
            <a:endParaRPr lang="en-US" dirty="0"/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in Word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873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06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06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10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10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14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14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20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20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24.9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25.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30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30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35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35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41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41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46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4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46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54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0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0:54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02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03.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08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08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12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12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20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20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2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27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2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27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33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33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37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37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42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42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4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46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47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51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51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56.2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1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1:56.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06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06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09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10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20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21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24.5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24.6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35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35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42.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42.8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300:02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300:02:47.4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5" grpId="0" animBg="1"/>
          <p:bldP spid="55" grpId="1" animBg="1"/>
          <p:bldP spid="56" grpId="0" animBg="1"/>
          <p:bldP spid="56" grpId="1" animBg="1"/>
          <p:bldP spid="63" grpId="0" animBg="1"/>
          <p:bldP spid="63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873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intSlides_Mov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rintSlides_Mov400:00:00.0" time="33"/>
                    <p14:bmk name="PrintSlides_Mov400:00:09.1" time="9133"/>
                    <p14:bmk name="PrintSlides_Mov400:00:09.2" time="9233"/>
                    <p14:bmk name="PrintSlides_Mov400:00:18.0" time="18033"/>
                    <p14:bmk name="PrintSlides_Mov400:00:18.1" time="18133"/>
                    <p14:bmk name="PrintSlides_Mov400:00:21.2" time="21233"/>
                    <p14:bmk name="PrintSlides_Mov400:00:21.3" time="21333"/>
                    <p14:bmk name="PrintSlides_Mov400:00:26.8" time="26800"/>
                    <p14:bmk name="PrintSlides_Mov400:00:26.9" time="26900"/>
                    <p14:bmk name="PrintSlides_Mov400:00:29.8" time="29800"/>
                    <p14:bmk name="PrintSlides_Mov400:00:29.9" time="29900"/>
                    <p14:bmk name="PrintSlides_Mov400:00:36.7" time="36733"/>
                    <p14:bmk name="PrintSlides_Mov400:00:36.8" time="36833"/>
                    <p14:bmk name="PrintSlides_Mov400:00:45.1" time="45167"/>
                    <p14:bmk name="PrintSlides_Mov400:00:45.2" time="45267"/>
                    <p14:bmk name="PrintSlides_Mov400:00:49.9" time="49900"/>
                    <p14:bmk name="PrintSlides_Mov400:00:50.0" time="50000"/>
                    <p14:bmk name="PrintSlides_Mov400:00:53.1" time="53167"/>
                    <p14:bmk name="PrintSlides_Mov400:00:53.2" time="53267"/>
                    <p14:bmk name="PrintSlides_Mov400:01:00.5" time="60533"/>
                    <p14:bmk name="PrintSlides_Mov400:01:00.6" time="60633"/>
                    <p14:bmk name="PrintSlides_Mov400:01:03.4" time="63400"/>
                    <p14:bmk name="PrintSlides_Mov400:01:03.5" time="63500"/>
                    <p14:bmk name="PrintSlides_Mov400:01:09.7" time="69733"/>
                    <p14:bmk name="PrintSlides_Mov400:01:09.8" time="69833"/>
                    <p14:bmk name="PrintSlides_Mov400:01:18.7" time="78700"/>
                    <p14:bmk name="PrintSlides_Mov400:01:18.8" time="78800"/>
                    <p14:bmk name="PrintSlides_Mov400:01:29.4" time="89400"/>
                    <p14:bmk name="PrintSlides_Mov400:01:29.5" time="89500"/>
                    <p14:bmk name="PrintSlides_Mov400:01:33.1" time="93100"/>
                    <p14:bmk name="PrintSlides_Mov400:01:33.2" time="93200"/>
                    <p14:bmk name="PrintSlides_Mov400:01:38.0" time="98067"/>
                    <p14:bmk name="PrintSlides_Mov400:01:38.1" time="98167"/>
                    <p14:bmk name="PrintSlides_Mov400:01:45.7" time="105733"/>
                    <p14:bmk name="PrintSlides_Mov400:01:45.8" time="105833"/>
                    <p14:bmk name="PrintSlides_Mov400:01:52.4" time="112467"/>
                    <p14:bmk name="PrintSlides_Mov400:01:52.5" time="112567"/>
                    <p14:bmk name="PrintSlides_Mov400:01:56.7" time="116700"/>
                    <p14:bmk name="PrintSlides_Mov400:01:56.8" time="116800"/>
                    <p14:bmk name="PrintSlides_Mov400:02:02.6" time="122667"/>
                    <p14:bmk name="PrintSlides_Mov400:02:02.7" time="122767"/>
                    <p14:bmk name="PrintSlides_Mov400:02:07.8" time="127833"/>
                    <p14:bmk name="PrintSlides_Mov400:02:07.9" time="127933"/>
                    <p14:bmk name="PrintSlides_Mov400:02:10.6" time="130667"/>
                    <p14:bmk name="PrintSlides_Mov400:02:10.7" time="130767"/>
                    <p14:bmk name="PrintSlides_Mov400:02:16.8" time="136833"/>
                    <p14:bmk name="PrintSlides_Mov400:02:16.9" time="136933"/>
                    <p14:bmk name="PrintSlides_Mov400:02:24.4" time="144467"/>
                    <p14:bmk name="PrintSlides_Mov400:02:24.5" time="144567"/>
                    <p14:bmk name="PrintSlides_Mov400:02:31.1" time="151133"/>
                    <p14:bmk name="PrintSlides_Mov400:02:31.2" time="151233"/>
                    <p14:bmk name="PrintSlides_Mov400:02:40.5" time="160500"/>
                    <p14:bmk name="PrintSlides_Mov400:02:40.6" time="160600"/>
                    <p14:bmk name="PrintSlides_Mov400:02:49.6" time="169633"/>
                    <p14:bmk name="PrintSlides_Mov400:02:49.7" time="169733"/>
                    <p14:bmk name="PrintSlides_Mov400:02:56.8" time="176833"/>
                    <p14:bmk name="PrintSlides_Mov400:02:56.9" time="176933"/>
                    <p14:bmk name="PrintSlides_Mov400:02:59.7" time="179767"/>
                    <p14:bmk name="PrintSlides_Mov400:02:59.8" time="179867"/>
                    <p14:bmk name="PrintSlides_Mov400:03:04.6" time="184667"/>
                    <p14:bmk name="PrintSlides_Mov400:03:04.7" time="184767"/>
                    <p14:bmk name="PrintSlides_Mov400:03:11.3" time="191300"/>
                    <p14:bmk name="PrintSlides_Mov400:03:11.4" time="191400"/>
                    <p14:bmk name="PrintSlides_Mov400:03:14.7" time="194733"/>
                  </p14:bmkLst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8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40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8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40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4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6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8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Print slides, notes, or handouts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0"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54" action="ppaction://hlinksldjump"/>
          </p:cNvPr>
          <p:cNvPicPr preferRelativeResize="0">
            <a:picLocks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55" action="ppaction://hlinksldjump"/>
          </p:cNvPr>
          <p:cNvPicPr preferRelativeResize="0">
            <a:picLocks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55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54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PrintSlides_Mov4Youmayfind,00:00:00.0-00:00:09.1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find, when you create your slides, that you have a lot of information for your audience.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rintSlides_Mov4Toomuch,in00:00:09.2-00:00:18.0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Too much, in fact, to squeeze onto the slides--that is, if you want them to be readable and effective.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rintSlides_Mov4Here’sanalternative00:00:18.1-00:00:21.2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an alternative that your audience will appreciate: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PrintSlides_Mov4Openthenotes00:00:21.3-00:00:26.8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the notes pane for the slide, and put the additional details there.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PrintSlides_Mov4You’llstillcover00:00:26.9-00:00:29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still cover the information when you present,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PrintSlides_Mov4andyoucan00:00:29.9-00:00:36.7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can include it in your audience handout using notes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PrintSlides_Mov4Thisishow.00:00:36.8-00:00:45.1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how. Let’s click File &gt; Print to open Print view and look at the handout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PrintSlides_Mov4Thelayoutcalled00:00:45.2-00:00:49.9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layout called Notes Pages is one of the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PrintSlides_Mov4I’llclickit00:00:50.0-00:00:53.1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it to see a 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rintSlides_Mov4Thenotespage00:00:53.2-00:01:00.5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notes page includes the slide plus all the notes that you’ve put in the notes pane for that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rintSlides_Mov4Youcanprint00:01:00.6-00:01:03.4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print the whole presentation as Notes Pages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rintSlides_Mov4andgiveyour00:01:03.5-00:01:09.7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give your audience the slides plus all the details in the notes.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rintSlides_Mov4Anotherattractivething00:01:09.8-00:01:18.7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attractive thing about Notes Pages is that you can format them. Let’s go back to Normal view to see how.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rintSlides_Mov4Asyoucreate00:01:18.8-00:01:29.4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create your slides and notes, click View &gt; Notes Page at any time to see your notes in a Notes Page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rintSlides_Mov4I’llzoomin00:01:29.5-00:01:33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zoom in for a closer 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rintSlides_Mov4Inthisview,00:01:33.2-00:01:38.0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view, organize and format the notes as if you were working in a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rintSlides_Mov4Forinstance,I’ll00:01:38.1-00:01:45.7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instance, I’ll select this text and click Home &gt; Bullets to make this a bulleted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rintSlides_Mov4Icoulddo00:01:45.8-00:01:52.4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could do this type of formatting in the notes pane, but I find the view here easier to work 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PrintSlides_Mov4Agreatthing00:01:52.5-00:01:56.7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great thing is that the view allows you to paste in graphics.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PrintSlides_Mov4Tomoveto00:01:56.8-00:02:02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move to another Notes Page, use these double arrows, on the lower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PrintSlides_Mov4Here,I’mpasting00:02:02.7-00:02:07.8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Here, I’m pasting in a SmartArt org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rintSlides_Mov4I’llzoomout00:02:07.9-00:02:10.6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zoom out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PrintSlides_Mov4AndI’llclick00:02:10.7-00:02:16.8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I’ll click the Next Slide arrows to switch pages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PrintSlides_Mov4NotesPageview00:02:16.9-00:02:24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Notes Page view also shows you whether your notes will fit on the page when you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rintSlides_Mov4Toreturnto00:02:24.5-00:02:31.1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return to Normal view, click the Normal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rintSlides_Mov4Toworkin00:02:31.2-00:02:40.5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work in the notes pane as you create your slides, either drag the double-arrow cursor to open and close the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rintSlides_Mov4Or,clickNotes,00:02:40.6-00:02:49.6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Or, click Notes, down here to open and close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rintSlides_Mov4Whenyou’refinished00:02:49.7-00:02:56.8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you’re finished with your slides and notes, and you’re ready to print, click File &gt;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rintSlides_Mov4Besureyou’ve00:02:56.9-00:02:59.7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 sure you’ve selected the Notes Pages layout.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rintSlides_Mov4Andchoosethe00:02:59.8-00:03:04.6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choose the other options you want for the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rintSlides_Mov4Formoredetails00:03:04.7-00:03:11.3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details about working with notes pages, see the Course Summary at the end of this course.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PrintSlides_Mov4Upnext:Print00:03:11.4-00:03:14.7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Print your handouts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6" name="Media Placeholder 76">
            <a:hlinkClick r:id="rId56" action="ppaction://hlinksldjump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77" name="Rectangle 76">
            <a:hlinkClick r:id="rId56" action="ppaction://hlinksldjump"/>
          </p:cNvPr>
          <p:cNvSpPr/>
          <p:nvPr/>
        </p:nvSpPr>
        <p:spPr>
          <a:xfrm>
            <a:off x="1200584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Basic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3922344" y="9226296"/>
            <a:ext cx="1207661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Headers &amp; footers</a:t>
            </a:r>
            <a:endParaRPr lang="en-US" dirty="0"/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in Word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769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09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09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18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18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21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21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26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26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29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29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36.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36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45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45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49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50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5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53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0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0:53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00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0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00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03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03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09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09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18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18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29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29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33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33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38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38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45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45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52.4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52.5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56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1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1:56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02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02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07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07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10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10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16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16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24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24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31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31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40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40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49.6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49.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56.8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56.9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59.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2:5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2:59.8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3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3:04.6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3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3:04.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3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3:11.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3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3:11.4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PrintSlides_Mov400:03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PrintSlides_Mov400:03:14.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4" grpId="0" animBg="1"/>
          <p:bldP spid="54" grpId="1" animBg="1"/>
          <p:bldP spid="55" grpId="0" animBg="1"/>
          <p:bldP spid="55" grpId="1" animBg="1"/>
          <p:bldP spid="62" grpId="0" animBg="1"/>
          <p:bldP spid="62" grpId="1" animBg="1"/>
          <p:bldP spid="63" grpId="0" animBg="1"/>
          <p:bldP spid="63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3" grpId="0" animBg="1"/>
          <p:bldP spid="73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769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intSlides_Mov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rintSlides_Mov500:00:00.0" time="33"/>
                    <p14:bmk name="PrintSlides_Mov500:00:05.7" time="5733"/>
                    <p14:bmk name="PrintSlides_Mov500:00:05.8" time="5833"/>
                    <p14:bmk name="PrintSlides_Mov500:00:12.1" time="12100"/>
                    <p14:bmk name="PrintSlides_Mov500:00:12.2" time="12200"/>
                    <p14:bmk name="PrintSlides_Mov500:00:18.3" time="18333"/>
                    <p14:bmk name="PrintSlides_Mov500:00:18.4" time="18433"/>
                    <p14:bmk name="PrintSlides_Mov500:00:26.8" time="26833"/>
                    <p14:bmk name="PrintSlides_Mov500:00:26.9" time="26933"/>
                    <p14:bmk name="PrintSlides_Mov500:00:34.2" time="34267"/>
                    <p14:bmk name="PrintSlides_Mov500:00:34.3" time="34367"/>
                    <p14:bmk name="PrintSlides_Mov500:00:39.8" time="39867"/>
                    <p14:bmk name="PrintSlides_Mov500:00:39.9" time="39967"/>
                    <p14:bmk name="PrintSlides_Mov500:00:46.4" time="46467"/>
                    <p14:bmk name="PrintSlides_Mov500:00:46.5" time="46567"/>
                    <p14:bmk name="PrintSlides_Mov500:00:56.4" time="56433"/>
                    <p14:bmk name="PrintSlides_Mov500:00:56.5" time="56533"/>
                    <p14:bmk name="PrintSlides_Mov500:01:03.5" time="63533"/>
                    <p14:bmk name="PrintSlides_Mov500:01:03.6" time="63633"/>
                    <p14:bmk name="PrintSlides_Mov500:01:09.3" time="69333"/>
                    <p14:bmk name="PrintSlides_Mov500:01:09.4" time="69433"/>
                    <p14:bmk name="PrintSlides_Mov500:01:16.4" time="76467"/>
                    <p14:bmk name="PrintSlides_Mov500:01:16.5" time="76567"/>
                    <p14:bmk name="PrintSlides_Mov500:01:23.1" time="83167"/>
                    <p14:bmk name="PrintSlides_Mov500:01:23.2" time="83267"/>
                    <p14:bmk name="PrintSlides_Mov500:01:35.0" time="95000"/>
                    <p14:bmk name="PrintSlides_Mov500:01:35.1" time="95100"/>
                    <p14:bmk name="PrintSlides_Mov500:01:39.0" time="99000"/>
                    <p14:bmk name="PrintSlides_Mov500:01:39.1" time="99100"/>
                    <p14:bmk name="PrintSlides_Mov500:01:42.9" time="102967"/>
                    <p14:bmk name="PrintSlides_Mov500:01:43.0" time="103067"/>
                    <p14:bmk name="PrintSlides_Mov500:01:51.3" time="111333"/>
                    <p14:bmk name="PrintSlides_Mov500:01:51.4" time="111433"/>
                    <p14:bmk name="PrintSlides_Mov500:01:57.3" time="117367"/>
                    <p14:bmk name="PrintSlides_Mov500:01:57.4" time="117467"/>
                    <p14:bmk name="PrintSlides_Mov500:02:05.8" time="125800"/>
                    <p14:bmk name="PrintSlides_Mov500:02:05.9" time="125900"/>
                    <p14:bmk name="PrintSlides_Mov500:02:10.6" time="130600"/>
                    <p14:bmk name="PrintSlides_Mov500:02:10.7" time="130700"/>
                    <p14:bmk name="PrintSlides_Mov500:02:16.1" time="136133"/>
                    <p14:bmk name="PrintSlides_Mov500:02:16.2" time="136233"/>
                    <p14:bmk name="PrintSlides_Mov500:02:25.4" time="145400"/>
                    <p14:bmk name="PrintSlides_Mov500:02:25.5" time="145500"/>
                    <p14:bmk name="PrintSlides_Mov500:02:29.3" time="149300"/>
                    <p14:bmk name="PrintSlides_Mov500:02:29.4" time="149400"/>
                    <p14:bmk name="PrintSlides_Mov500:02:39.4" time="159467"/>
                    <p14:bmk name="PrintSlides_Mov500:02:39.5" time="159567"/>
                    <p14:bmk name="PrintSlides_Mov500:02:45.5" time="165567"/>
                    <p14:bmk name="PrintSlides_Mov500:02:45.6" time="165667"/>
                    <p14:bmk name="PrintSlides_Mov500:02:54.3" time="174367"/>
                    <p14:bmk name="PrintSlides_Mov500:02:54.4" time="174467"/>
                    <p14:bmk name="PrintSlides_Mov500:02:59.3" time="179300"/>
                    <p14:bmk name="PrintSlides_Mov500:02:59.4" time="179400"/>
                    <p14:bmk name="PrintSlides_Mov500:03:07.1" time="187100"/>
                    <p14:bmk name="PrintSlides_Mov500:03:07.2" time="187200"/>
                    <p14:bmk name="PrintSlides_Mov500:03:15.7" time="195733"/>
                    <p14:bmk name="PrintSlides_Mov500:03:15.8" time="195833"/>
                    <p14:bmk name="PrintSlides_Mov500:03:22.0" time="202067"/>
                    <p14:bmk name="PrintSlides_Mov500:03:22.1" time="202167"/>
                    <p14:bmk name="PrintSlides_Mov500:03:28.2" time="208200"/>
                    <p14:bmk name="PrintSlides_Mov500:03:28.3" time="208300"/>
                    <p14:bmk name="PrintSlides_Mov500:03:32.1" time="212167"/>
                    <p14:bmk name="PrintSlides_Mov500:03:32.2" time="212267"/>
                    <p14:bmk name="PrintSlides_Mov500:03:50.6" time="230667"/>
                    <p14:bmk name="PrintSlides_Mov500:03:50.7" time="230767"/>
                    <p14:bmk name="PrintSlides_Mov500:04:01.0" time="241000"/>
                    <p14:bmk name="PrintSlides_Mov500:04:01.1" time="241100"/>
                    <p14:bmk name="PrintSlides_Mov500:04:08.8" time="248800"/>
                    <p14:bmk name="PrintSlides_Mov500:04:08.9" time="248900"/>
                    <p14:bmk name="PrintSlides_Mov500:04:20.2" time="260200"/>
                    <p14:bmk name="PrintSlides_Mov500:04:20.3" time="260300"/>
                    <p14:bmk name="PrintSlides_Mov500:04:23.4" time="263400"/>
                    <p14:bmk name="PrintSlides_Mov500:04:23.5" time="263500"/>
                    <p14:bmk name="PrintSlides_Mov500:04:29.8" time="269867"/>
                    <p14:bmk name="PrintSlides_Mov500:04:29.9" time="269967"/>
                    <p14:bmk name="PrintSlides_Mov500:04:35.3" time="275367"/>
                  </p14:bmkLst>
                </p14:media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44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46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48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50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52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54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56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48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46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44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716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Print slides, notes, or handouts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8">
              <a:extLst>
                <a:ext uri="{BEBA8EAE-BF5A-486C-A8C5-ECC9F3942E4B}">
                  <a14:imgProps xmlns:a14="http://schemas.microsoft.com/office/drawing/2010/main">
                    <a14:imgLayer r:embed="rId5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PrintSlides_Mov5Foryourslide00:00:00.0-00:00:05.7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your slide handout, you might wish for a document format,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rintSlides_Mov5inwhichyou00:00:05.8-00:00:12.1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which you could edit the content and apply styles and other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rintSlides_Mov5Ifso,you’re00:00:12.2-00:00:18.3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so, you’re in luck: You can print the handouts in Microsoft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PrintSlides_Mov5Todothat,00:00:18.4-00:00:26.8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that, when you’re ready to create handouts, click File &gt; Export &gt; Create Handouts.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PrintSlides_Mov5Whenyouclick00:00:26.9-00:00:34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click Create Handouts again, PowerPoint opens this dialog box with layout choices.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PrintSlides_Mov5Twoofthe00:00:34.3-00:00:39.8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Two of the layouts include your speaker notes with the slides in the handout.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PrintSlides_Mov5Oneofthese00:00:39.9-00:00:46.4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of these layouts arranges the notes next to the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PrintSlides_Mov5Theotherone00:00:46.5-00:00:56.4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other one places the notes beneath each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PrintSlides_Mov5TwootherWord00:00:56.5-00:01:03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Two other Word layouts you might like include blank lines for audience notes.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rintSlides_Mov5Inoneof00:01:03.6-00:01:09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one of these, the lines are next to the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rintSlides_Mov5Andinthe00:01:09.4-00:01:16.4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in the other, the lines are below each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rintSlides_Mov5Forthelayouts00:01:16.5-00:01:23.1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layouts with notes or blank lines next to the slide, Word arranges the content in a table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rintSlides_Mov5Soyoucan00:01:23.2-00:01:35.0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can work with it in rows or columns.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rintSlides_Mov5Thismeansyou00:01:35.1-00:01:39.0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means you can use Table Tools.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rintSlides_Mov5Forexample,when00:01:39.1-00:01:42.9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when I click Design, here under Table Tools,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PrintSlides_Mov5Icanapply00:01:43.0-00:01:51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apply a table style, which defines the table borders and each slide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PrintSlides_Mov5Ifthelayout00:01:51.4-00:01:57.3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layout includes speaker notes, I could select them in a column and change the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PrintSlides_Mov5Forexample,I’ll00:01:57.4-00:02:05.8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I’ll click Home &gt; Font Size to reduce the size to 10.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rintSlides_Mov5IntheWord00:02:05.9-00:02:10.6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Word handout, you edit the text like you would in any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rintSlides_Mov5Here,I’mcopying00:02:10.7-00:02:16.1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Here, I’m copying a paragraph and dragging it to the next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PrintSlides_Mov5Ifthere’sa00:02:16.2-00:02:25.4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there’s a slide that you want to make more readable, you drag a corner to enlarge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PrintSlides_Mov5Tomakethe00:02:25.5-00:02:29.3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the table columns adjust to the enlarged slide,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rintSlides_Mov5youclickthe00:02:29.4-00:02:39.4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click the Layout tab, under Table Tools &gt; Select &gt; Select Table to select the whole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rintSlides_Mov5Then,clickAutoFit00:02:39.5-00:02:45.5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AutoFit &gt; AutoFit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PrintSlides_Mov5Thetableadjusts00:02:45.6-00:02:54.3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table adjusts to fit the contents.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PrintSlides_Mov5Youmightprefer00:02:54.4-00:02:59.3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might prefer a layout that puts the notes or lines below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rintSlides_Mov5Thisproducesa00:02:59.4-00:03:07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produces a larger slide image and gives more space for the content below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rintSlides_Mov5Lookingagainat00:03:07.2-00:03:15.7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Looking again at the layout choices for Word, note this option, called Paste link.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rintSlides_Mov5IfIselect00:03:15.8-00:03:22.0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select this when I create the handouts, PowerPoint keeps a link to the Word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rintSlides_Mov5Then,ifI00:03:22.1-00:03:28.2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if I make a change to the slides in the presentation,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rintSlides_Mov5Icanupdate00:03:28.3-00:03:32.1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update the handout,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PrintSlides_Mov5Iright-clickthe00:03:32.2-00:03:50.6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right-click the slide in the document, and click Update Link. And there’s the new slide content.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PrintSlides_Mov5ForWordhandouts,00:03:50.7-00:04:01.0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Word handouts, note that for header and footer content, I’d click Insert and use the Header and Footer commands.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PrintSlides_Mov5WhenI’mready00:04:01.1-00:04:08.8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I’m ready to print my Word handout, I click File &gt; Print to open Print view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PrintSlides_Mov5Iselectmy00:04:08.9-00:04:20.2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my print choices there, such as color and page orientation, and then I click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PrintSlides_Mov5Withyourknowledge00:04:20.3-00:04:23.4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your knowledge of print and handout choices,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PrintSlides_Mov5you’llcreatehandouts00:04:23.5-00:04:29.8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create handouts that suit your audience and support a great presentation experience.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PrintSlides_Mov5Formoreinformation,00:04:29.9-00:04:35.3"/>
          <p:cNvSpPr txBox="1"/>
          <p:nvPr>
            <p:custDataLst>
              <p:tags r:id="rId41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see the course summary and experiment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8" name="Media Placeholder 76">
            <a:hlinkClick r:id="rId62" action="ppaction://hlinksldjump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79" name="Rectangle 78">
            <a:hlinkClick r:id="rId62" action="ppaction://hlinksldjump"/>
          </p:cNvPr>
          <p:cNvSpPr/>
          <p:nvPr/>
        </p:nvSpPr>
        <p:spPr>
          <a:xfrm>
            <a:off x="1200584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Basic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3922344" y="9226296"/>
            <a:ext cx="1207661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Headers &amp; footers</a:t>
            </a:r>
            <a:endParaRPr lang="en-US" dirty="0"/>
          </a:p>
        </p:txBody>
      </p:sp>
      <p:sp>
        <p:nvSpPr>
          <p:cNvPr id="82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in Word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942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05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05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12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12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18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18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26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26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34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34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39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39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46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46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56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0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0:56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03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03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09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09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16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16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23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2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23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35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35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39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39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42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43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51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51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5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57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1:5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1:57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05.8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05.9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10.6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10.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16.1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16.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25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25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29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29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39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39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45.5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45.6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5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54.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54.4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59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2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2:59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07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07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15.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15.8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22.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22.1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28.2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28.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32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32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50.6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3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3:50.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01.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01.1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08.8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08.9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20.2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20.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23.4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23.5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29.8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29.9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rintSlides_Mov500:04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rintSlides_Mov500:04:35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8" grpId="0" animBg="1"/>
          <p:bldP spid="58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942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summary—Print slides, notes, or handouts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2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0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4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6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7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0" name="Rectangle 49">
            <a:hlinkClick r:id="rId20" action="ppaction://hlinksldjump"/>
          </p:cNvPr>
          <p:cNvSpPr/>
          <p:nvPr/>
        </p:nvSpPr>
        <p:spPr>
          <a:xfrm>
            <a:off x="1200584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Basic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4" y="9226296"/>
            <a:ext cx="1207661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Headers &amp; footers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in Word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Overview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More about using Notes Pages as a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handout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You can select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Use Presenter 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Slide Show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 so that you, as presenter, view your notes that way as you present.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If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you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you’ll see there’s a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Notes Master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On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Notes Master, you could make changes you wanted on every notes page—maybe you want the slide area smaller and the notes area larger, for example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About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selecting the Paste option in the Word dialog box when you’re choosing a layout option to create a handout in Word: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document full of slide images can become big in file size. So, if you want to reduce file size: When you’ve finished editing the Word handout, you can convert the document to a PDF file.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File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Export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Create PDF/XPS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Document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6797261" y="1265088"/>
            <a:ext cx="4504151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Delete the header and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footer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View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Normal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Insert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Header &amp;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Footer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Header and Footer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box, click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Notes and Handouts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tab, uncheck the boxes for the options you want to delete from the header or footer, and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Apply to All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These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changes don’t affect the headers or footers on the slides themselves—just the notes and handouts. To change the headers and footers on the slides themselves, see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Change or delete the footer on your slides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Add a header or footer to your handouts or notes pages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Change the header or footer on notes and handouts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Create and print speaker notes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6"/>
              </a:rPr>
              <a:t>Video: Work with handout masters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7"/>
              </a:rPr>
              <a:t>Print your handouts, notes, or slides 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8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9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9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7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200584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Basic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4" y="9226296"/>
            <a:ext cx="1207661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Headers &amp; footers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in Word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4294967295"/>
          </p:nvPr>
        </p:nvSpPr>
        <p:spPr>
          <a:xfrm>
            <a:off x="1257300" y="5370843"/>
            <a:ext cx="10501313" cy="1295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download a course and the </a:t>
            </a: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videos don’t play</a:t>
            </a:r>
          </a:p>
          <a:p>
            <a:pPr marL="176213" indent="0"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that doesn’t work, you may have PowerPoint 2007 or earlier. If you do, you need to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5" name="Media Placeholder 7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7" name="Rectangle 56">
            <a:hlinkClick r:id="rId24" action="ppaction://hlinksldjump"/>
          </p:cNvPr>
          <p:cNvSpPr/>
          <p:nvPr/>
        </p:nvSpPr>
        <p:spPr>
          <a:xfrm>
            <a:off x="1200584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Basic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4" y="9226296"/>
            <a:ext cx="1207661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Headers &amp; footers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handouts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Print in Word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MEDIACAPTIONSPROMPTED" val="False"/>
  <p:tag name="TEMPPRESENTATIONFILE" val="C:\Users\Administrator\AppData\Local\Temp\tmpAE62.tmp"/>
  <p:tag name="TEMPMEDIAFILENAME" val="C:\Users\Administrator\AppData\Local\Temp\tmpB22B_PrintSlides_Mov1.mp4"/>
  <p:tag name="MEDIAFADEDURATION" val="0.2"/>
  <p:tag name="MEDIATRANSPARENCY" val="0.3"/>
  <p:tag name="MEDIACAPTIONSHIDDEN" val="False"/>
  <p:tag name="CUSTOMXMLPARTID" val="{082FCC84-015D-403F-97D8-CB64B8822FDF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6ce9f2e3-dc8c-464c-a6d1-3467a1314e5d"/>
  <p:tag name="CAPTIONITEMSYSNAME" val="PrintSlides_Mov1Thenotespage00:01:03.4-00:01:09.9"/>
  <p:tag name="BOOKMARKENTRYNAME" val="PrintSlides_Mov100:01:03.4"/>
  <p:tag name="BOOKMARKEXITNAME" val="PrintSlides_Mov100:01:09.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21cdac33-fbfc-4ee8-aa1e-a06b4fb7e3a6"/>
  <p:tag name="CAPTIONITEMSYSNAME" val="PrintSlides_Mov4Here’sanalternative00:00:18.1-00:00:21.2"/>
  <p:tag name="BOOKMARKENTRYNAME" val="PrintSlides_Mov400:00:18.1"/>
  <p:tag name="BOOKMARKEXITNAME" val="PrintSlides_Mov400:00:21.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bf9cba85-0bbf-4417-9f6e-0b656e193b40"/>
  <p:tag name="CAPTIONITEMSYSNAME" val="PrintSlides_Mov4Openthenotes00:00:21.3-00:00:26.8"/>
  <p:tag name="BOOKMARKENTRYNAME" val="PrintSlides_Mov400:00:21.3"/>
  <p:tag name="BOOKMARKEXITNAME" val="PrintSlides_Mov400:00:26.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6cc20de5-010a-4664-8395-f8bbe8665854"/>
  <p:tag name="CAPTIONITEMSYSNAME" val="PrintSlides_Mov4You’llstillcover00:00:26.9-00:00:29.8"/>
  <p:tag name="BOOKMARKENTRYNAME" val="PrintSlides_Mov400:00:26.9"/>
  <p:tag name="BOOKMARKEXITNAME" val="PrintSlides_Mov400:00:29.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8cfcc15e-16b0-4703-8252-e354592ea4d3"/>
  <p:tag name="CAPTIONITEMSYSNAME" val="PrintSlides_Mov4andyoucan00:00:29.9-00:00:36.7"/>
  <p:tag name="BOOKMARKENTRYNAME" val="PrintSlides_Mov400:00:29.9"/>
  <p:tag name="BOOKMARKEXITNAME" val="PrintSlides_Mov400:00:36.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efc41157-d78c-41e8-812d-df5ba7f6a821"/>
  <p:tag name="CAPTIONITEMSYSNAME" val="PrintSlides_Mov4Thisishow.00:00:36.8-00:00:45.1"/>
  <p:tag name="BOOKMARKENTRYNAME" val="PrintSlides_Mov400:00:36.8"/>
  <p:tag name="BOOKMARKEXITNAME" val="PrintSlides_Mov400:00:45.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a5a45ba9-d24c-498f-b4c6-03c5ed95878a"/>
  <p:tag name="CAPTIONITEMSYSNAME" val="PrintSlides_Mov4Thelayoutcalled00:00:45.2-00:00:49.9"/>
  <p:tag name="BOOKMARKENTRYNAME" val="PrintSlides_Mov400:00:45.2"/>
  <p:tag name="BOOKMARKEXITNAME" val="PrintSlides_Mov400:00:49.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2db735bd-18e3-4e18-b379-eaa2bed3d6d8"/>
  <p:tag name="CAPTIONITEMSYSNAME" val="PrintSlides_Mov4I’llclickit00:00:50.0-00:00:53.1"/>
  <p:tag name="BOOKMARKENTRYNAME" val="PrintSlides_Mov400:00:50.0"/>
  <p:tag name="BOOKMARKEXITNAME" val="PrintSlides_Mov400:00:53.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6987b061-0613-465e-beab-9f03d47c06ce"/>
  <p:tag name="CAPTIONITEMSYSNAME" val="PrintSlides_Mov4Thenotespage00:00:53.2-00:01:00.5"/>
  <p:tag name="BOOKMARKENTRYNAME" val="PrintSlides_Mov400:00:53.2"/>
  <p:tag name="BOOKMARKEXITNAME" val="PrintSlides_Mov400:01:00.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bc49b8ed-d4ec-4706-8e71-0c2834f55213"/>
  <p:tag name="CAPTIONITEMSYSNAME" val="PrintSlides_Mov4Youcanprint00:01:00.6-00:01:03.4"/>
  <p:tag name="BOOKMARKENTRYNAME" val="PrintSlides_Mov400:01:00.6"/>
  <p:tag name="BOOKMARKEXITNAME" val="PrintSlides_Mov400:01:03.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dc92cb45-7e58-4943-aff0-a3c937c3c196"/>
  <p:tag name="CAPTIONITEMSYSNAME" val="PrintSlides_Mov4andgiveyour00:01:03.5-00:01:09.7"/>
  <p:tag name="BOOKMARKENTRYNAME" val="PrintSlides_Mov400:01:03.5"/>
  <p:tag name="BOOKMARKEXITNAME" val="PrintSlides_Mov400:01:0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e2cde359-cd26-4578-b906-299f7cb9fe21"/>
  <p:tag name="CAPTIONITEMSYSNAME" val="PrintSlides_Mov1Whenyouplan00:01:10.0-00:01:13.0"/>
  <p:tag name="BOOKMARKENTRYNAME" val="PrintSlides_Mov100:01:10.0"/>
  <p:tag name="BOOKMARKEXITNAME" val="PrintSlides_Mov100:01:13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8c5133a8-549e-4603-bfc8-7f43109503ff"/>
  <p:tag name="CAPTIONITEMSYSNAME" val="PrintSlides_Mov4Anotherattractivething00:01:09.8-00:01:18.7"/>
  <p:tag name="BOOKMARKENTRYNAME" val="PrintSlides_Mov400:01:09.8"/>
  <p:tag name="BOOKMARKEXITNAME" val="PrintSlides_Mov400:01:18.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31254bcb-3f58-4247-959c-e259663e5890"/>
  <p:tag name="CAPTIONITEMSYSNAME" val="PrintSlides_Mov4Asyoucreate00:01:18.8-00:01:29.4"/>
  <p:tag name="BOOKMARKENTRYNAME" val="PrintSlides_Mov400:01:18.8"/>
  <p:tag name="BOOKMARKEXITNAME" val="PrintSlides_Mov400:01:29.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38b22420-3f57-4727-9f78-8def41dcc966"/>
  <p:tag name="CAPTIONITEMSYSNAME" val="PrintSlides_Mov4I’llzoomin00:01:29.5-00:01:33.1"/>
  <p:tag name="BOOKMARKENTRYNAME" val="PrintSlides_Mov400:01:29.5"/>
  <p:tag name="BOOKMARKEXITNAME" val="PrintSlides_Mov400:01:33.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8f49b9a6-b241-46a7-9727-6d64287529d9"/>
  <p:tag name="CAPTIONITEMSYSNAME" val="PrintSlides_Mov4Inthisview,00:01:33.2-00:01:38.0"/>
  <p:tag name="BOOKMARKENTRYNAME" val="PrintSlides_Mov400:01:33.2"/>
  <p:tag name="BOOKMARKEXITNAME" val="PrintSlides_Mov400:01:38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81bbe768-a781-455e-9092-4367973569a6"/>
  <p:tag name="CAPTIONITEMSYSNAME" val="PrintSlides_Mov4Forinstance,I’ll00:01:38.1-00:01:45.7"/>
  <p:tag name="BOOKMARKENTRYNAME" val="PrintSlides_Mov400:01:38.1"/>
  <p:tag name="BOOKMARKEXITNAME" val="PrintSlides_Mov400:01:45.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51b5e457-0181-4805-b823-7e4d3165abcc"/>
  <p:tag name="CAPTIONITEMSYSNAME" val="PrintSlides_Mov4Icoulddo00:01:45.8-00:01:52.4"/>
  <p:tag name="BOOKMARKENTRYNAME" val="PrintSlides_Mov400:01:45.8"/>
  <p:tag name="BOOKMARKEXITNAME" val="PrintSlides_Mov400:01:52.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f43512dc-ae4f-4a30-b74b-b45136bc16c8"/>
  <p:tag name="CAPTIONITEMSYSNAME" val="PrintSlides_Mov4Agreatthing00:01:52.5-00:01:56.7"/>
  <p:tag name="BOOKMARKENTRYNAME" val="PrintSlides_Mov400:01:52.5"/>
  <p:tag name="BOOKMARKEXITNAME" val="PrintSlides_Mov400:01:56.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2394095f-320f-4323-893b-c21bc857c27b"/>
  <p:tag name="CAPTIONITEMSYSNAME" val="PrintSlides_Mov4Tomoveto00:01:56.8-00:02:02.6"/>
  <p:tag name="BOOKMARKENTRYNAME" val="PrintSlides_Mov400:01:56.8"/>
  <p:tag name="BOOKMARKEXITNAME" val="PrintSlides_Mov400:02:02.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16b83957-d1eb-4d4f-8e6f-f7164fb55e6a"/>
  <p:tag name="CAPTIONITEMSYSNAME" val="PrintSlides_Mov4Here,I’mpasting00:02:02.7-00:02:07.8"/>
  <p:tag name="BOOKMARKENTRYNAME" val="PrintSlides_Mov400:02:02.7"/>
  <p:tag name="BOOKMARKEXITNAME" val="PrintSlides_Mov400:02:07.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ab41d8c9-fe5f-4e2f-9dbb-9b4b973805f0"/>
  <p:tag name="CAPTIONITEMSYSNAME" val="PrintSlides_Mov4I’llzoomout00:02:07.9-00:02:10.6"/>
  <p:tag name="BOOKMARKENTRYNAME" val="PrintSlides_Mov400:02:07.9"/>
  <p:tag name="BOOKMARKEXITNAME" val="PrintSlides_Mov400:02:1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95c48022-94c1-43a5-8217-9b3a6556b04f"/>
  <p:tag name="CAPTIONITEMSYSNAME" val="PrintSlides_Mov1you’lltypethe00:01:13.1-00:01:19.7"/>
  <p:tag name="BOOKMARKENTRYNAME" val="PrintSlides_Mov100:01:13.1"/>
  <p:tag name="BOOKMARKEXITNAME" val="PrintSlides_Mov100:01:19.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d2821f5f-75af-4671-93d9-856a377068ab"/>
  <p:tag name="CAPTIONITEMSYSNAME" val="PrintSlides_Mov4AndI’llclick00:02:10.7-00:02:16.8"/>
  <p:tag name="BOOKMARKENTRYNAME" val="PrintSlides_Mov400:02:10.7"/>
  <p:tag name="BOOKMARKEXITNAME" val="PrintSlides_Mov400:02:16.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d54ef775-9811-4213-af4f-258fc32ddff4"/>
  <p:tag name="CAPTIONITEMSYSNAME" val="PrintSlides_Mov4NotesPageview00:02:16.9-00:02:24.4"/>
  <p:tag name="BOOKMARKENTRYNAME" val="PrintSlides_Mov400:02:16.9"/>
  <p:tag name="BOOKMARKEXITNAME" val="PrintSlides_Mov400:02:24.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84c52258-c1c8-4c27-913c-504e5c9dfcda"/>
  <p:tag name="CAPTIONITEMSYSNAME" val="PrintSlides_Mov4Toreturnto00:02:24.5-00:02:31.1"/>
  <p:tag name="BOOKMARKENTRYNAME" val="PrintSlides_Mov400:02:24.5"/>
  <p:tag name="BOOKMARKEXITNAME" val="PrintSlides_Mov400:02:31.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c3119da8-1b57-4beb-989d-329801fdb3e7"/>
  <p:tag name="CAPTIONITEMSYSNAME" val="PrintSlides_Mov4Toworkin00:02:31.2-00:02:40.5"/>
  <p:tag name="BOOKMARKENTRYNAME" val="PrintSlides_Mov400:02:31.2"/>
  <p:tag name="BOOKMARKEXITNAME" val="PrintSlides_Mov400:02:40.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a45d6b90-0209-4b0c-944b-87591f86154b"/>
  <p:tag name="CAPTIONITEMSYSNAME" val="PrintSlides_Mov4Or,clickNotes,00:02:40.6-00:02:49.6"/>
  <p:tag name="BOOKMARKENTRYNAME" val="PrintSlides_Mov400:02:40.6"/>
  <p:tag name="BOOKMARKEXITNAME" val="PrintSlides_Mov400:02:49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3bd80ebf-750e-4726-bb12-bb61a606df52"/>
  <p:tag name="CAPTIONITEMSYSNAME" val="PrintSlides_Mov4Whenyou’refinished00:02:49.7-00:02:56.8"/>
  <p:tag name="BOOKMARKENTRYNAME" val="PrintSlides_Mov400:02:49.7"/>
  <p:tag name="BOOKMARKEXITNAME" val="PrintSlides_Mov400:02:56.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3e8dd62d-4133-4239-9bd8-c87dd9a35b1c"/>
  <p:tag name="CAPTIONITEMSYSNAME" val="PrintSlides_Mov4Besureyou’ve00:02:56.9-00:02:59.7"/>
  <p:tag name="BOOKMARKENTRYNAME" val="PrintSlides_Mov400:02:56.9"/>
  <p:tag name="BOOKMARKEXITNAME" val="PrintSlides_Mov400:02:59.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2951413f-e3a3-408d-a433-3e00973ba6c4"/>
  <p:tag name="CAPTIONITEMSYSNAME" val="PrintSlides_Mov4Andchoosethe00:02:59.8-00:03:04.6"/>
  <p:tag name="BOOKMARKENTRYNAME" val="PrintSlides_Mov400:02:59.8"/>
  <p:tag name="BOOKMARKEXITNAME" val="PrintSlides_Mov400:03:04.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6dbea76a-3849-4d16-a1d9-5a952109df56"/>
  <p:tag name="CAPTIONITEMSYSNAME" val="PrintSlides_Mov4Formoredetails00:03:04.7-00:03:11.3"/>
  <p:tag name="BOOKMARKENTRYNAME" val="PrintSlides_Mov400:03:04.7"/>
  <p:tag name="BOOKMARKEXITNAME" val="PrintSlides_Mov400:03:11.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59448335-c5c5-4206-b202-94bd1c917d83"/>
  <p:tag name="CAPTIONITEMSYSNAME" val="PrintSlides_Mov4Upnext:Print00:03:11.4-00:03:14.7"/>
  <p:tag name="BOOKMARKENTRYNAME" val="PrintSlides_Mov400:03:11.4"/>
  <p:tag name="BOOKMARKEXITNAME" val="PrintSlides_Mov400:03:1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bf5764fb-654c-4fde-a9f2-64c5ee35a3e1"/>
  <p:tag name="CAPTIONITEMSYSNAME" val="PrintSlides_Mov1Thisapproachis00:01:19.8-00:01:25.0"/>
  <p:tag name="BOOKMARKENTRYNAME" val="PrintSlides_Mov100:01:19.8"/>
  <p:tag name="BOOKMARKEXITNAME" val="PrintSlides_Mov100:01:25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MEDIACAPTIONSPROMPTED" val="False"/>
  <p:tag name="TEMPPRESENTATIONFILE" val="C:\Users\Administrator\AppData\Local\Temp\tmpA4ED.tmp"/>
  <p:tag name="TEMPMEDIAFILENAME" val="C:\Users\Administrator\AppData\Local\Temp\tmpA962_PrintSlides_Mov5.mp4"/>
  <p:tag name="MEDIAFADEDURATION" val="0.2"/>
  <p:tag name="MEDIATRANSPARENCY" val="0.3"/>
  <p:tag name="MEDIACAPTIONSHIDDEN" val="False"/>
  <p:tag name="CUSTOMXMLPARTID" val="{7CDE7C6E-C1CE-4AE6-BDAB-C63D48B3C8DD}"/>
  <p:tag name="MEDIACAPTIONCOUNT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4c2f445e-e2fc-4a0f-b130-2fb823356bd9"/>
  <p:tag name="CAPTIONITEMSYSNAME" val="PrintSlides_Mov5Foryourslide00:00:00.0-00:00:05.7"/>
  <p:tag name="BOOKMARKENTRYNAME" val="PrintSlides_Mov500:00:00.0"/>
  <p:tag name="BOOKMARKEXITNAME" val="PrintSlides_Mov500:00:05.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ce82dfa2-b746-4192-8b95-6b00b1864b5b"/>
  <p:tag name="CAPTIONITEMSYSNAME" val="PrintSlides_Mov5inwhichyou00:00:05.8-00:00:12.1"/>
  <p:tag name="BOOKMARKENTRYNAME" val="PrintSlides_Mov500:00:05.8"/>
  <p:tag name="BOOKMARKEXITNAME" val="PrintSlides_Mov500:00:12.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13343ef9-9ad0-4b67-944d-5d5c151f38f0"/>
  <p:tag name="CAPTIONITEMSYSNAME" val="PrintSlides_Mov5Ifso,you’re00:00:12.2-00:00:18.3"/>
  <p:tag name="BOOKMARKENTRYNAME" val="PrintSlides_Mov500:00:12.2"/>
  <p:tag name="BOOKMARKEXITNAME" val="PrintSlides_Mov500:00:18.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7748cb2d-d658-45bd-93a5-0a2cf2f7bb06"/>
  <p:tag name="CAPTIONITEMSYSNAME" val="PrintSlides_Mov5Todothat,00:00:18.4-00:00:26.8"/>
  <p:tag name="BOOKMARKENTRYNAME" val="PrintSlides_Mov500:00:18.4"/>
  <p:tag name="BOOKMARKEXITNAME" val="PrintSlides_Mov500:00:26.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ee19cb42-2297-4125-9e23-94af0eee7caa"/>
  <p:tag name="CAPTIONITEMSYSNAME" val="PrintSlides_Mov5Whenyouclick00:00:26.9-00:00:34.2"/>
  <p:tag name="BOOKMARKENTRYNAME" val="PrintSlides_Mov500:00:26.9"/>
  <p:tag name="BOOKMARKEXITNAME" val="PrintSlides_Mov500:00:34.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10e6191e-d93a-45b6-92d4-2f2aba2044d3"/>
  <p:tag name="CAPTIONITEMSYSNAME" val="PrintSlides_Mov5Twoofthe00:00:34.3-00:00:39.8"/>
  <p:tag name="BOOKMARKENTRYNAME" val="PrintSlides_Mov500:00:34.3"/>
  <p:tag name="BOOKMARKEXITNAME" val="PrintSlides_Mov500:00:39.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c3bfb3f8-9247-4ead-ba25-1920eeea3a8b"/>
  <p:tag name="CAPTIONITEMSYSNAME" val="PrintSlides_Mov5Oneofthese00:00:39.9-00:00:46.4"/>
  <p:tag name="BOOKMARKENTRYNAME" val="PrintSlides_Mov500:00:39.9"/>
  <p:tag name="BOOKMARKEXITNAME" val="PrintSlides_Mov500:00:46.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0f1cbc21-9437-484c-a1dd-4e43a6ef155a"/>
  <p:tag name="CAPTIONITEMSYSNAME" val="PrintSlides_Mov5Theotherone00:00:46.5-00:00:56.4"/>
  <p:tag name="BOOKMARKENTRYNAME" val="PrintSlides_Mov500:00:46.5"/>
  <p:tag name="BOOKMARKEXITNAME" val="PrintSlides_Mov500:00:56.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c404e020-304e-45fb-9421-a4f9aa7df3c4"/>
  <p:tag name="CAPTIONITEMSYSNAME" val="PrintSlides_Mov5TwootherWord00:00:56.5-00:01:03.5"/>
  <p:tag name="BOOKMARKENTRYNAME" val="PrintSlides_Mov500:00:56.5"/>
  <p:tag name="BOOKMARKEXITNAME" val="PrintSlides_Mov500:01:0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57fea1fb-5ef5-42d9-964b-1bc345f85f2c"/>
  <p:tag name="CAPTIONITEMSYSNAME" val="PrintSlides_Mov1Ifyouput00:01:25.1-00:01:31.9"/>
  <p:tag name="BOOKMARKENTRYNAME" val="PrintSlides_Mov100:01:25.1"/>
  <p:tag name="BOOKMARKEXITNAME" val="PrintSlides_Mov100:01:31.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52f1fb5f-b792-4792-940f-f06284360df2"/>
  <p:tag name="CAPTIONITEMSYSNAME" val="PrintSlides_Mov5Inoneof00:01:03.6-00:01:09.3"/>
  <p:tag name="BOOKMARKENTRYNAME" val="PrintSlides_Mov500:01:03.6"/>
  <p:tag name="BOOKMARKEXITNAME" val="PrintSlides_Mov500:01:09.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17e883dc-dc50-475c-8688-edeab6f75e81"/>
  <p:tag name="CAPTIONITEMSYSNAME" val="PrintSlides_Mov5Andinthe00:01:09.4-00:01:16.4"/>
  <p:tag name="BOOKMARKENTRYNAME" val="PrintSlides_Mov500:01:09.4"/>
  <p:tag name="BOOKMARKEXITNAME" val="PrintSlides_Mov500:01:16.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aabde5a3-31ab-4133-b21a-ec5dd0d6e8dd"/>
  <p:tag name="CAPTIONITEMSYSNAME" val="PrintSlides_Mov5Forthelayouts00:01:16.5-00:01:23.1"/>
  <p:tag name="BOOKMARKENTRYNAME" val="PrintSlides_Mov500:01:16.5"/>
  <p:tag name="BOOKMARKEXITNAME" val="PrintSlides_Mov500:01:23.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b53406bc-8da4-4743-a600-64b19475d4b8"/>
  <p:tag name="CAPTIONITEMSYSNAME" val="PrintSlides_Mov5Soyoucan00:01:23.2-00:01:35.0"/>
  <p:tag name="BOOKMARKENTRYNAME" val="PrintSlides_Mov500:01:23.2"/>
  <p:tag name="BOOKMARKEXITNAME" val="PrintSlides_Mov500:01:35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84f32c31-3f17-4859-baed-f6820ea2cd3a"/>
  <p:tag name="CAPTIONITEMSYSNAME" val="PrintSlides_Mov5Thismeansyou00:01:35.1-00:01:39.0"/>
  <p:tag name="BOOKMARKENTRYNAME" val="PrintSlides_Mov500:01:35.1"/>
  <p:tag name="BOOKMARKEXITNAME" val="PrintSlides_Mov500:01:39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bd589b9e-98fc-48a9-8c18-a805ba93e970"/>
  <p:tag name="CAPTIONITEMSYSNAME" val="PrintSlides_Mov5Forexample,when00:01:39.1-00:01:42.9"/>
  <p:tag name="BOOKMARKENTRYNAME" val="PrintSlides_Mov500:01:39.1"/>
  <p:tag name="BOOKMARKEXITNAME" val="PrintSlides_Mov500:01:42.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c79518f2-4c20-4e9b-a3ac-cdd2d15a7a79"/>
  <p:tag name="CAPTIONITEMSYSNAME" val="PrintSlides_Mov5Icanapply00:01:43.0-00:01:51.3"/>
  <p:tag name="BOOKMARKENTRYNAME" val="PrintSlides_Mov500:01:43.0"/>
  <p:tag name="BOOKMARKEXITNAME" val="PrintSlides_Mov500:01:51.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0845f7e7-0d14-4076-a1d3-dfe996809b27"/>
  <p:tag name="CAPTIONITEMSYSNAME" val="PrintSlides_Mov5Ifthelayout00:01:51.4-00:01:57.3"/>
  <p:tag name="BOOKMARKENTRYNAME" val="PrintSlides_Mov500:01:51.4"/>
  <p:tag name="BOOKMARKEXITNAME" val="PrintSlides_Mov500:01:57.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eb7e3d83-3cf7-4c0a-96d5-0eeff799e9d0"/>
  <p:tag name="CAPTIONITEMSYSNAME" val="PrintSlides_Mov5Forexample,I’ll00:01:57.4-00:02:05.8"/>
  <p:tag name="BOOKMARKENTRYNAME" val="PrintSlides_Mov500:01:57.4"/>
  <p:tag name="BOOKMARKEXITNAME" val="PrintSlides_Mov500:02:05.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a3c15d53-68ec-4776-bb6d-872127015c2e"/>
  <p:tag name="CAPTIONITEMSYSNAME" val="PrintSlides_Mov5IntheWord00:02:05.9-00:02:10.6"/>
  <p:tag name="BOOKMARKENTRYNAME" val="PrintSlides_Mov500:02:05.9"/>
  <p:tag name="BOOKMARKEXITNAME" val="PrintSlides_Mov500:02:1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3c060c0f-318c-4707-8d0b-e3ce650aef5a"/>
  <p:tag name="CAPTIONITEMSYSNAME" val="PrintSlides_Mov1Anotherthingto00:01:32.0-00:01:38.1"/>
  <p:tag name="BOOKMARKENTRYNAME" val="PrintSlides_Mov100:01:32.0"/>
  <p:tag name="BOOKMARKEXITNAME" val="PrintSlides_Mov100:01:38.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c6dcaf47-6a1c-4aaf-a0e3-192de80f6b01"/>
  <p:tag name="CAPTIONITEMSYSNAME" val="PrintSlides_Mov5Here,I’mcopying00:02:10.7-00:02:16.1"/>
  <p:tag name="BOOKMARKENTRYNAME" val="PrintSlides_Mov500:02:10.7"/>
  <p:tag name="BOOKMARKEXITNAME" val="PrintSlides_Mov500:02:16.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357ea403-47df-4bc8-9a8f-fb3131779d68"/>
  <p:tag name="CAPTIONITEMSYSNAME" val="PrintSlides_Mov5Ifthere’sa00:02:16.2-00:02:25.4"/>
  <p:tag name="BOOKMARKENTRYNAME" val="PrintSlides_Mov500:02:16.2"/>
  <p:tag name="BOOKMARKEXITNAME" val="PrintSlides_Mov500:02:25.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623198ca-59fa-420f-b930-60954e58167f"/>
  <p:tag name="CAPTIONITEMSYSNAME" val="PrintSlides_Mov5Tomakethe00:02:25.5-00:02:29.3"/>
  <p:tag name="BOOKMARKENTRYNAME" val="PrintSlides_Mov500:02:25.5"/>
  <p:tag name="BOOKMARKEXITNAME" val="PrintSlides_Mov500:02:29.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257f7ea3-1846-442e-aa6a-16b9fa333900"/>
  <p:tag name="CAPTIONITEMSYSNAME" val="PrintSlides_Mov5youclickthe00:02:29.4-00:02:39.4"/>
  <p:tag name="BOOKMARKENTRYNAME" val="PrintSlides_Mov500:02:29.4"/>
  <p:tag name="BOOKMARKEXITNAME" val="PrintSlides_Mov500:02:39.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2d9b63c5-84d4-4c8f-8c9d-e071fad1e9ff"/>
  <p:tag name="CAPTIONITEMSYSNAME" val="PrintSlides_Mov5Then,clickAutoFit00:02:39.5-00:02:45.5"/>
  <p:tag name="BOOKMARKENTRYNAME" val="PrintSlides_Mov500:02:39.5"/>
  <p:tag name="BOOKMARKEXITNAME" val="PrintSlides_Mov500:02:45.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6836f1c7-f520-44f2-80f0-50b2aab7750a"/>
  <p:tag name="CAPTIONITEMSYSNAME" val="PrintSlides_Mov5Thetableadjusts00:02:45.6-00:02:54.3"/>
  <p:tag name="BOOKMARKENTRYNAME" val="PrintSlides_Mov500:02:45.6"/>
  <p:tag name="BOOKMARKEXITNAME" val="PrintSlides_Mov500:02:54.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d77b1149-26ed-4d85-8da1-8fa77fff7758"/>
  <p:tag name="CAPTIONITEMSYSNAME" val="PrintSlides_Mov5Youmightprefer00:02:54.4-00:02:59.3"/>
  <p:tag name="BOOKMARKENTRYNAME" val="PrintSlides_Mov500:02:54.4"/>
  <p:tag name="BOOKMARKEXITNAME" val="PrintSlides_Mov500:02:59.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9a9bcfd4-e86b-4b0f-a4a7-4d1dcc763c6a"/>
  <p:tag name="CAPTIONITEMSYSNAME" val="PrintSlides_Mov5Thisproducesa00:02:59.4-00:03:07.1"/>
  <p:tag name="BOOKMARKENTRYNAME" val="PrintSlides_Mov500:02:59.4"/>
  <p:tag name="BOOKMARKEXITNAME" val="PrintSlides_Mov500:03:07.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41f814fe-e323-4959-a37c-d594b3327de3"/>
  <p:tag name="CAPTIONITEMSYSNAME" val="PrintSlides_Mov5Lookingagainat00:03:07.2-00:03:15.7"/>
  <p:tag name="BOOKMARKENTRYNAME" val="PrintSlides_Mov500:03:07.2"/>
  <p:tag name="BOOKMARKEXITNAME" val="PrintSlides_Mov500:03:15.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9d440b4c-ff24-44ac-a7b6-aeffa4bcc3fb"/>
  <p:tag name="CAPTIONITEMSYSNAME" val="PrintSlides_Mov5IfIselect00:03:15.8-00:03:22.0"/>
  <p:tag name="BOOKMARKENTRYNAME" val="PrintSlides_Mov500:03:15.8"/>
  <p:tag name="BOOKMARKEXITNAME" val="PrintSlides_Mov500:03:2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b1197c73-08f5-442c-969b-93d6c7bc7d47"/>
  <p:tag name="CAPTIONITEMSYSNAME" val="PrintSlides_Mov1WithaPortrait00:01:38.2-00:01:43.5"/>
  <p:tag name="BOOKMARKENTRYNAME" val="PrintSlides_Mov100:01:38.2"/>
  <p:tag name="BOOKMARKEXITNAME" val="PrintSlides_Mov100:01:43.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785ac2ab-6148-4eaf-ac98-eb5d852ad6a7"/>
  <p:tag name="CAPTIONITEMSYSNAME" val="PrintSlides_Mov5Then,ifI00:03:22.1-00:03:28.2"/>
  <p:tag name="BOOKMARKENTRYNAME" val="PrintSlides_Mov500:03:22.1"/>
  <p:tag name="BOOKMARKEXITNAME" val="PrintSlides_Mov500:03:28.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695d4167-4a04-4c25-b5d3-df53af4e4762"/>
  <p:tag name="CAPTIONITEMSYSNAME" val="PrintSlides_Mov5Icanupdate00:03:28.3-00:03:32.1"/>
  <p:tag name="BOOKMARKENTRYNAME" val="PrintSlides_Mov500:03:28.3"/>
  <p:tag name="BOOKMARKEXITNAME" val="PrintSlides_Mov500:03:32.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7774a5b2-0a95-4e3a-b145-e7a4f822dbf4"/>
  <p:tag name="CAPTIONITEMSYSNAME" val="PrintSlides_Mov5Iright-clickthe00:03:32.2-00:03:50.6"/>
  <p:tag name="BOOKMARKENTRYNAME" val="PrintSlides_Mov500:03:32.2"/>
  <p:tag name="BOOKMARKEXITNAME" val="PrintSlides_Mov500:03:50.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7f842d72-54b5-41de-88fa-d8535d7755c5"/>
  <p:tag name="CAPTIONITEMSYSNAME" val="PrintSlides_Mov5ForWordhandouts,00:03:50.7-00:04:01.0"/>
  <p:tag name="BOOKMARKENTRYNAME" val="PrintSlides_Mov500:03:50.7"/>
  <p:tag name="BOOKMARKEXITNAME" val="PrintSlides_Mov500:04:01.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7e0419b1-cd5d-431d-a587-e9068b69f32e"/>
  <p:tag name="CAPTIONITEMSYSNAME" val="PrintSlides_Mov5WhenI’mready00:04:01.1-00:04:08.8"/>
  <p:tag name="BOOKMARKENTRYNAME" val="PrintSlides_Mov500:04:01.1"/>
  <p:tag name="BOOKMARKEXITNAME" val="PrintSlides_Mov500:04:08.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974f34c4-6abc-49a7-a305-b97d5dd17d14"/>
  <p:tag name="CAPTIONITEMSYSNAME" val="PrintSlides_Mov5Iselectmy00:04:08.9-00:04:20.2"/>
  <p:tag name="BOOKMARKENTRYNAME" val="PrintSlides_Mov500:04:08.9"/>
  <p:tag name="BOOKMARKEXITNAME" val="PrintSlides_Mov500:04:20.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824ed37b-40f9-46dc-8d16-5d8ee943c433"/>
  <p:tag name="CAPTIONITEMSYSNAME" val="PrintSlides_Mov5Withyourknowledge00:04:20.3-00:04:23.4"/>
  <p:tag name="BOOKMARKENTRYNAME" val="PrintSlides_Mov500:04:20.3"/>
  <p:tag name="BOOKMARKEXITNAME" val="PrintSlides_Mov500:04:23.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d8bed556-1021-4c72-8f4d-33dd20b9f9d7"/>
  <p:tag name="CAPTIONITEMSYSNAME" val="PrintSlides_Mov5you’llcreatehandouts00:04:23.5-00:04:29.8"/>
  <p:tag name="BOOKMARKENTRYNAME" val="PrintSlides_Mov500:04:23.5"/>
  <p:tag name="BOOKMARKEXITNAME" val="PrintSlides_Mov500:04:29.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642deb-1813-4266-af9c-507afeb24df2"/>
  <p:tag name="CAPTIONINTERNALID" val="838a3659-9de4-4559-95df-d890c80eab21"/>
  <p:tag name="CAPTIONITEMSYSNAME" val="PrintSlides_Mov5Formoreinformation,00:04:29.9-00:04:35.3"/>
  <p:tag name="BOOKMARKENTRYNAME" val="PrintSlides_Mov500:04:29.9"/>
  <p:tag name="BOOKMARKEXITNAME" val="PrintSlides_Mov500:04:3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6c66d123-a71b-444f-b3ed-b74b4074b238"/>
  <p:tag name="CAPTIONITEMSYSNAME" val="PrintSlides_Mov1WithaLandscape00:01:43.6-00:01:51.9"/>
  <p:tag name="BOOKMARKENTRYNAME" val="PrintSlides_Mov100:01:43.6"/>
  <p:tag name="BOOKMARKEXITNAME" val="PrintSlides_Mov100:01:5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5940c7a6-f1de-4f02-8354-2b811d8d2f26"/>
  <p:tag name="CAPTIONITEMSYSNAME" val="PrintSlides_Mov1You’llalsodecide00:01:52.0-00:01:56.0"/>
  <p:tag name="BOOKMARKENTRYNAME" val="PrintSlides_Mov100:01:52.0"/>
  <p:tag name="BOOKMARKEXITNAME" val="PrintSlides_Mov100:01:56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a6ca2019-410c-42cc-a564-bcd198663bdd"/>
  <p:tag name="CAPTIONITEMSYSNAME" val="PrintSlides_Mov1orinone00:01:56.1-00:02:05.5"/>
  <p:tag name="BOOKMARKENTRYNAME" val="PrintSlides_Mov100:01:56.1"/>
  <p:tag name="BOOKMARKEXITNAME" val="PrintSlides_Mov100:02:0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97c4e9a3-0315-487a-8742-0355ed1433ef"/>
  <p:tag name="CAPTIONITEMSYSNAME" val="PrintSlides_Mov1You’vefinishedcreating00:00:00.0-00:00:10.7"/>
  <p:tag name="BOOKMARKENTRYNAME" val="PrintSlides_Mov100:00:00.0"/>
  <p:tag name="BOOKMARKEXITNAME" val="PrintSlides_Mov100:00:1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69a45a69-38c4-4a9c-95bb-910d9229ecb8"/>
  <p:tag name="CAPTIONITEMSYSNAME" val="PrintSlides_Mov1And,you’llchoose00:02:05.6-00:02:12.1"/>
  <p:tag name="BOOKMARKENTRYNAME" val="PrintSlides_Mov100:02:05.6"/>
  <p:tag name="BOOKMARKEXITNAME" val="PrintSlides_Mov100:02:1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7d8f61cb-c8cb-4c12-b269-63246bc0c94c"/>
  <p:tag name="CAPTIONITEMSYSNAME" val="PrintSlides_Mov1YouclickEdit00:02:12.2-00:02:21.1"/>
  <p:tag name="BOOKMARKENTRYNAME" val="PrintSlides_Mov100:02:12.2"/>
  <p:tag name="BOOKMARKEXITNAME" val="PrintSlides_Mov100:02:2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11dafc8e-a4ce-4763-817e-39f4cf1ca4a9"/>
  <p:tag name="CAPTIONITEMSYSNAME" val="PrintSlides_Mov1Anotheroptionfor00:02:21.2-00:02:33.3"/>
  <p:tag name="BOOKMARKENTRYNAME" val="PrintSlides_Mov100:02:21.2"/>
  <p:tag name="BOOKMARKEXITNAME" val="PrintSlides_Mov100:02:3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0ce48a62-9f26-45b5-a3d4-f9e131b2d240"/>
  <p:tag name="CAPTIONITEMSYSNAME" val="PrintSlides_Mov1Whenyouclick00:02:33.4-00:02:35.7"/>
  <p:tag name="BOOKMARKENTRYNAME" val="PrintSlides_Mov100:02:33.4"/>
  <p:tag name="BOOKMARKEXITNAME" val="PrintSlides_Mov100:02:35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f599018c-10f8-419c-8a7c-076e7ab79bc6"/>
  <p:tag name="CAPTIONITEMSYSNAME" val="PrintSlides_Mov1yougetthese00:02:35.8-00:02:43.2"/>
  <p:tag name="BOOKMARKENTRYNAME" val="PrintSlides_Mov100:02:35.8"/>
  <p:tag name="BOOKMARKEXITNAME" val="PrintSlides_Mov100:02:43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2f3b5e51-6de3-40e0-b957-4f71401a56d3"/>
  <p:tag name="CAPTIONITEMSYSNAME" val="PrintSlides_Mov1Upnext:Print00:02:43.3-00:02:46.8"/>
  <p:tag name="BOOKMARKENTRYNAME" val="PrintSlides_Mov100:02:43.3"/>
  <p:tag name="BOOKMARKEXITNAME" val="PrintSlides_Mov100:02:46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MEDIACAPTIONSPROMPTED" val="False"/>
  <p:tag name="TEMPPRESENTATIONFILE" val="C:\Users\Administrator\AppData\Local\Temp\tmp5222.tmp"/>
  <p:tag name="TEMPMEDIAFILENAME" val="C:\Users\Administrator\AppData\Local\Temp\tmp54B4_PrintSlides_Mov2.mp4"/>
  <p:tag name="MEDIAFADEDURATION" val="0.2"/>
  <p:tag name="MEDIATRANSPARENCY" val="0.3"/>
  <p:tag name="MEDIACAPTIONSHIDDEN" val="False"/>
  <p:tag name="CUSTOMXMLPARTID" val="{20B626F4-4599-4638-B34E-2733F889BDB9}"/>
  <p:tag name="MEDIACAPTIONCOUN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f17c435e-94d2-4071-a3ca-537c862ef821"/>
  <p:tag name="CAPTIONITEMSYSNAME" val="PrintSlides_Mov2Topreparemy00:00:00.0-00:00:12.0"/>
  <p:tag name="BOOKMARKENTRYNAME" val="PrintSlides_Mov200:00:00.0"/>
  <p:tag name="BOOKMARKEXITNAME" val="PrintSlides_Mov200:00:1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65b6160f-7c00-40f9-8a0c-a023e023d563"/>
  <p:tag name="CAPTIONITEMSYSNAME" val="PrintSlides_Mov2I’llstartwith00:00:12.1-00:00:17.4"/>
  <p:tag name="BOOKMARKENTRYNAME" val="PrintSlides_Mov200:00:12.1"/>
  <p:tag name="BOOKMARKEXITNAME" val="PrintSlides_Mov200:00:17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7a5b7d3c-d319-4090-af5f-7271fd1c8ed2"/>
  <p:tag name="CAPTIONITEMSYSNAME" val="PrintSlides_Mov2UntilIchoose00:00:17.5-00:00:23.8"/>
  <p:tag name="BOOKMARKENTRYNAME" val="PrintSlides_Mov200:00:17.5"/>
  <p:tag name="BOOKMARKEXITNAME" val="PrintSlides_Mov200:00:2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2124915e-af18-4b64-b3d4-84c0fdebeaa8"/>
  <p:tag name="CAPTIONITEMSYSNAME" val="PrintSlides_Mov1PowerPointgivesyou00:00:10.8-00:00:20.6"/>
  <p:tag name="BOOKMARKENTRYNAME" val="PrintSlides_Mov100:00:10.8"/>
  <p:tag name="BOOKMARKEXITNAME" val="PrintSlides_Mov100:00:2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5f590d09-42eb-44cb-a1b8-a3c06104cdf9"/>
  <p:tag name="CAPTIONITEMSYSNAME" val="PrintSlides_Mov2Thisprintsthe00:00:23.9-00:00:31.4"/>
  <p:tag name="BOOKMARKENTRYNAME" val="PrintSlides_Mov200:00:23.9"/>
  <p:tag name="BOOKMARKEXITNAME" val="PrintSlides_Mov200:00:31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236c73db-8c7f-4894-bf70-9f9af22742cd"/>
  <p:tag name="CAPTIONITEMSYSNAME" val="PrintSlides_Mov2Youmightwant00:00:31.5-00:00:39.0"/>
  <p:tag name="BOOKMARKENTRYNAME" val="PrintSlides_Mov200:00:31.5"/>
  <p:tag name="BOOKMARKEXITNAME" val="PrintSlides_Mov200:00:39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2f4d16f1-b916-4288-82a7-b4266cd89ab6"/>
  <p:tag name="CAPTIONITEMSYSNAME" val="PrintSlides_Mov2Ifyoudidn’t00:00:39.1-00:00:43.8"/>
  <p:tag name="BOOKMARKENTRYNAME" val="PrintSlides_Mov200:00:39.1"/>
  <p:tag name="BOOKMARKEXITNAME" val="PrintSlides_Mov200:00:43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19bb0ac7-ef63-4b3e-baa7-1cdea7fd9668"/>
  <p:tag name="CAPTIONITEMSYSNAME" val="PrintSlides_Mov2suchasthis00:00:43.9-00:00:48.5"/>
  <p:tag name="BOOKMARKENTRYNAME" val="PrintSlides_Mov200:00:43.9"/>
  <p:tag name="BOOKMARKEXITNAME" val="PrintSlides_Mov200:00:48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07c912bf-5615-4625-a801-ec30eab90e9b"/>
  <p:tag name="CAPTIONITEMSYSNAME" val="PrintSlides_Mov2Then,you’dchoose00:00:48.6-00:00:55.4"/>
  <p:tag name="BOOKMARKENTRYNAME" val="PrintSlides_Mov200:00:48.6"/>
  <p:tag name="BOOKMARKEXITNAME" val="PrintSlides_Mov200:00:55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68f86cf9-5844-42ba-95bf-c55e3b7b718b"/>
  <p:tag name="CAPTIONITEMSYSNAME" val="PrintSlides_Mov2Let’slookat00:00:55.5-00:00:59.0"/>
  <p:tag name="BOOKMARKENTRYNAME" val="PrintSlides_Mov200:00:55.5"/>
  <p:tag name="BOOKMARKEXITNAME" val="PrintSlides_Mov200:00:59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0026397d-fc16-4f3c-a07d-57d9711bb480"/>
  <p:tag name="CAPTIONITEMSYSNAME" val="PrintSlides_Mov2Theselookmore00:00:59.1-00:01:06.8"/>
  <p:tag name="BOOKMARKENTRYNAME" val="PrintSlides_Mov200:00:59.1"/>
  <p:tag name="BOOKMARKEXITNAME" val="PrintSlides_Mov200:01:06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5367629f-459b-4a53-9bcb-969d9a0df8d4"/>
  <p:tag name="CAPTIONITEMSYSNAME" val="PrintSlides_Mov2Inthe100:01:06.9-00:01:15.7"/>
  <p:tag name="BOOKMARKENTRYNAME" val="PrintSlides_Mov200:01:06.9"/>
  <p:tag name="BOOKMARKEXITNAME" val="PrintSlides_Mov200:01:15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875dbd97-7cc8-4739-80c9-27afa82f9020"/>
  <p:tag name="CAPTIONITEMSYSNAME" val="PrintSlides_Mov2Italsohas00:01:15.8-00:01:23.5"/>
  <p:tag name="BOOKMARKENTRYNAME" val="PrintSlides_Mov200:01:15.8"/>
  <p:tag name="BOOKMARKEXITNAME" val="PrintSlides_Mov200:01:23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4cf0209f-6764-4ce0-ba7d-b063dc46565d"/>
  <p:tag name="CAPTIONITEMSYSNAME" val="PrintSlides_Mov2Lookingagainat00:01:23.6-00:01:29.2"/>
  <p:tag name="BOOKMARKENTRYNAME" val="PrintSlides_Mov200:01:23.6"/>
  <p:tag name="BOOKMARKEXITNAME" val="PrintSlides_Mov200:01:2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7f579c89-2c5d-4e10-8512-bbbcdbf9d568"/>
  <p:tag name="CAPTIONITEMSYSNAME" val="PrintSlides_Mov1InPrintview,00:00:20.7-00:00:30.4"/>
  <p:tag name="BOOKMARKENTRYNAME" val="PrintSlides_Mov100:00:20.7"/>
  <p:tag name="BOOKMARKEXITNAME" val="PrintSlides_Mov100:00:30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cca7e2e8-a1ba-4c81-9578-4e7da7b1d8e5"/>
  <p:tag name="CAPTIONITEMSYSNAME" val="PrintSlides_Mov2andit’sthe00:01:29.3-00:01:34.7"/>
  <p:tag name="BOOKMARKENTRYNAME" val="PrintSlides_Mov200:01:29.3"/>
  <p:tag name="BOOKMARKEXITNAME" val="PrintSlides_Mov200:01:34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3b347bfd-0a3c-4ddd-96a5-f93e233d884d"/>
  <p:tag name="CAPTIONITEMSYSNAME" val="PrintSlides_Mov2Let’sseesome00:01:34.8-00:01:44.2"/>
  <p:tag name="BOOKMARKENTRYNAME" val="PrintSlides_Mov200:01:34.8"/>
  <p:tag name="BOOKMARKEXITNAME" val="PrintSlides_Mov200:01:44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5af0b0dc-fc53-41df-9771-beb2d9446212"/>
  <p:tag name="CAPTIONITEMSYSNAME" val="PrintSlides_Mov2Andthisis00:01:44.3-00:01:52.7"/>
  <p:tag name="BOOKMARKENTRYNAME" val="PrintSlides_Mov200:01:44.3"/>
  <p:tag name="BOOKMARKEXITNAME" val="PrintSlides_Mov200:01:52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804ff95e-b989-4e3a-9f21-6194b79be037"/>
  <p:tag name="CAPTIONITEMSYSNAME" val="PrintSlides_Mov2Theotherlayouts00:01:52.8-00:02:05.7"/>
  <p:tag name="BOOKMARKENTRYNAME" val="PrintSlides_Mov200:01:52.8"/>
  <p:tag name="BOOKMARKEXITNAME" val="PrintSlides_Mov200:02:05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586f3834-de38-4454-b66f-bf56d1d20d02"/>
  <p:tag name="CAPTIONITEMSYSNAME" val="PrintSlides_Mov2Thenumbersof00:02:05.8-00:02:09.9"/>
  <p:tag name="BOOKMARKENTRYNAME" val="PrintSlides_Mov200:02:05.8"/>
  <p:tag name="BOOKMARKEXITNAME" val="PrintSlides_Mov200:02:09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b7b00394-ca65-410e-b75d-1c587fe084c1"/>
  <p:tag name="CAPTIONITEMSYSNAME" val="PrintSlides_Mov2However,thereare00:02:10.0-00:02:15.2"/>
  <p:tag name="BOOKMARKENTRYNAME" val="PrintSlides_Mov200:02:10.0"/>
  <p:tag name="BOOKMARKEXITNAME" val="PrintSlides_Mov200:02:15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1700ed69-67bc-4ab9-8c57-d79d9d92b4ac"/>
  <p:tag name="CAPTIONITEMSYSNAME" val="PrintSlides_Mov2Thesethreeare00:02:15.3-00:02:23.6"/>
  <p:tag name="BOOKMARKENTRYNAME" val="PrintSlides_Mov200:02:15.3"/>
  <p:tag name="BOOKMARKEXITNAME" val="PrintSlides_Mov200:02:23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3b0ba000-8214-4af6-8a02-a7f333d26c44"/>
  <p:tag name="CAPTIONITEMSYSNAME" val="PrintSlides_Mov2Thesethreeare00:02:23.7-00:02:26.0"/>
  <p:tag name="BOOKMARKENTRYNAME" val="PrintSlides_Mov200:02:23.7"/>
  <p:tag name="BOOKMARKEXITNAME" val="PrintSlides_Mov200:02:26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a92671df-3d58-49b7-89e2-49fdbc06002e"/>
  <p:tag name="CAPTIONITEMSYSNAME" val="PrintSlides_Mov2I’llclick900:02:26.1-00:02:34.8"/>
  <p:tag name="BOOKMARKENTRYNAME" val="PrintSlides_Mov200:02:26.1"/>
  <p:tag name="BOOKMARKEXITNAME" val="PrintSlides_Mov200:02:34.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39962177-62dd-4a73-b7b9-756f89b93aaf"/>
  <p:tag name="CAPTIONITEMSYSNAME" val="PrintSlides_Mov2Forthishandout,00:02:34.9-00:02:44.1"/>
  <p:tag name="BOOKMARKENTRYNAME" val="PrintSlides_Mov200:02:34.9"/>
  <p:tag name="BOOKMARKEXITNAME" val="PrintSlides_Mov200:02:4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db552bfe-7d5d-438f-8bae-5f9a3c1e485a"/>
  <p:tag name="CAPTIONITEMSYSNAME" val="PrintSlides_Mov1Toseethe00:00:30.5-00:00:35.0"/>
  <p:tag name="BOOKMARKENTRYNAME" val="PrintSlides_Mov100:00:30.5"/>
  <p:tag name="BOOKMARKEXITNAME" val="PrintSlides_Mov100:00:35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5918b430-2910-411f-83f7-f8e3a6b5b226"/>
  <p:tag name="CAPTIONITEMSYSNAME" val="PrintSlides_Mov2Regardingpageorientation,00:02:44.2-00:02:49.0"/>
  <p:tag name="BOOKMARKENTRYNAME" val="PrintSlides_Mov200:02:44.2"/>
  <p:tag name="BOOKMARKEXITNAME" val="PrintSlides_Mov200:02:49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6c8e3266-5c85-4043-928f-b58ef7ceb65f"/>
  <p:tag name="CAPTIONITEMSYSNAME" val="PrintSlides_Mov2Sotheslides00:02:49.1-00:02:53.4"/>
  <p:tag name="BOOKMARKENTRYNAME" val="PrintSlides_Mov200:02:49.1"/>
  <p:tag name="BOOKMARKEXITNAME" val="PrintSlides_Mov200:02:53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b4ec776a-e9ea-4fee-b892-2d67f9d3238a"/>
  <p:tag name="CAPTIONITEMSYSNAME" val="PrintSlides_Mov2I’llcomparethe00:02:53.5-00:02:57.1"/>
  <p:tag name="BOOKMARKENTRYNAME" val="PrintSlides_Mov200:02:53.5"/>
  <p:tag name="BOOKMARKEXITNAME" val="PrintSlides_Mov200:02:57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450bb9ad-f2a2-4156-bfc5-dccc51c95971"/>
  <p:tag name="CAPTIONITEMSYSNAME" val="PrintSlides_Mov2Thisturnsthe00:02:57.2-00:03:03.9"/>
  <p:tag name="BOOKMARKENTRYNAME" val="PrintSlides_Mov200:02:57.2"/>
  <p:tag name="BOOKMARKEXITNAME" val="PrintSlides_Mov200:03:03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2c4898a6-54ef-4db1-8e85-c4495926706c"/>
  <p:tag name="CAPTIONITEMSYSNAME" val="PrintSlides_Mov2I’mgoingto00:03:04.0-00:03:10.9"/>
  <p:tag name="BOOKMARKENTRYNAME" val="PrintSlides_Mov200:03:04.0"/>
  <p:tag name="BOOKMARKEXITNAME" val="PrintSlides_Mov200:03:10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0740c09e-002e-4ee1-9fa6-910e0f548a28"/>
  <p:tag name="CAPTIONITEMSYSNAME" val="PrintSlides_Mov2Nowlet’sthink00:03:11.0-00:03:15.4"/>
  <p:tag name="BOOKMARKENTRYNAME" val="PrintSlides_Mov200:03:11.0"/>
  <p:tag name="BOOKMARKEXITNAME" val="PrintSlides_Mov200:03:15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975d780f-cf06-43bd-9b4d-7309c0f424fa"/>
  <p:tag name="CAPTIONITEMSYSNAME" val="PrintSlides_Mov2Myprinteris00:03:15.5-00:03:20.3"/>
  <p:tag name="BOOKMARKENTRYNAME" val="PrintSlides_Mov200:03:15.5"/>
  <p:tag name="BOOKMARKEXITNAME" val="PrintSlides_Mov200:03:20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5981d08e-1a83-41ed-b02a-c6f9ec43fd69"/>
  <p:tag name="CAPTIONITEMSYSNAME" val="PrintSlides_Mov2Itlooksgreat,00:03:20.4-00:03:28.9"/>
  <p:tag name="BOOKMARKENTRYNAME" val="PrintSlides_Mov200:03:20.4"/>
  <p:tag name="BOOKMARKEXITNAME" val="PrintSlides_Mov200:03:28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e59b543a-9f06-4682-97ff-af03b1c53d34"/>
  <p:tag name="CAPTIONITEMSYSNAME" val="PrintSlides_Mov2I’llzoomway00:03:29.0-00:03:33.3"/>
  <p:tag name="BOOKMARKENTRYNAME" val="PrintSlides_Mov200:03:29.0"/>
  <p:tag name="BOOKMARKEXITNAME" val="PrintSlides_Mov200:03:33.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b61b63cd-bff7-4460-b297-29b9ff361864"/>
  <p:tag name="CAPTIONITEMSYSNAME" val="PrintSlides_Mov2Grayscalerendersall00:03:33.4-00:03:42.7"/>
  <p:tag name="BOOKMARKENTRYNAME" val="PrintSlides_Mov200:03:33.4"/>
  <p:tag name="BOOKMARKEXITNAME" val="PrintSlides_Mov200:03:4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34b5bfd7-6fc9-4539-99ab-1f1ef632942a"/>
  <p:tag name="CAPTIONITEMSYSNAME" val="PrintSlides_Mov1Thesearethe00:00:35.1-00:00:41.2"/>
  <p:tag name="BOOKMARKENTRYNAME" val="PrintSlides_Mov100:00:35.1"/>
  <p:tag name="BOOKMARKEXITNAME" val="PrintSlides_Mov100:00:41.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b9e5152e-6f80-4946-a942-5cb63e806e0e"/>
  <p:tag name="CAPTIONITEMSYSNAME" val="PrintSlides_Mov2Grayscalealsopreserves00:03:42.8-00:03:50.1"/>
  <p:tag name="BOOKMARKENTRYNAME" val="PrintSlides_Mov200:03:42.8"/>
  <p:tag name="BOOKMARKEXITNAME" val="PrintSlides_Mov200:03:5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f5d120c9-5fe2-486b-9e48-68bd90bf014f"/>
  <p:tag name="CAPTIONITEMSYSNAME" val="PrintSlides_Mov2I’llcomparePure00:03:50.2-00:03:54.0"/>
  <p:tag name="BOOKMARKENTRYNAME" val="PrintSlides_Mov200:03:50.2"/>
  <p:tag name="BOOKMARKEXITNAME" val="PrintSlides_Mov200:03:54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f0b64ebd-6e1b-4eb3-b40b-f695a7034d6c"/>
  <p:tag name="CAPTIONITEMSYSNAME" val="PrintSlides_Mov2Thisremovescolor00:03:54.1-00:04:02.2"/>
  <p:tag name="BOOKMARKENTRYNAME" val="PrintSlides_Mov200:03:54.1"/>
  <p:tag name="BOOKMARKEXITNAME" val="PrintSlides_Mov200:04:02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57375196-2785-439c-b696-27988371f429"/>
  <p:tag name="CAPTIONITEMSYSNAME" val="PrintSlides_Mov2There’snogray,00:04:02.3-00:04:08.1"/>
  <p:tag name="BOOKMARKENTRYNAME" val="PrintSlides_Mov200:04:02.3"/>
  <p:tag name="BOOKMARKEXITNAME" val="PrintSlides_Mov200:04:08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174420b5-a16f-4c6a-aeb5-a1e8289ad538"/>
  <p:tag name="CAPTIONITEMSYSNAME" val="PrintSlides_Mov2Thesimplicityof00:04:08.2-00:04:10.8"/>
  <p:tag name="BOOKMARKENTRYNAME" val="PrintSlides_Mov200:04:08.2"/>
  <p:tag name="BOOKMARKEXITNAME" val="PrintSlides_Mov200:04:10.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c7762b7f-6364-4a31-b118-d6f5a3be04e0"/>
  <p:tag name="CAPTIONITEMSYSNAME" val="PrintSlides_Mov2Forthesehandouts,00:04:10.9-00:04:18.9"/>
  <p:tag name="BOOKMARKENTRYNAME" val="PrintSlides_Mov200:04:10.9"/>
  <p:tag name="BOOKMARKEXITNAME" val="PrintSlides_Mov200:04:18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d146d69a-d6b9-4eef-99cf-50e14642d638"/>
  <p:tag name="CAPTIONITEMSYSNAME" val="PrintSlides_Mov2So,I’vepicked00:04:19.0-00:04:25.3"/>
  <p:tag name="BOOKMARKENTRYNAME" val="PrintSlides_Mov200:04:19.0"/>
  <p:tag name="BOOKMARKEXITNAME" val="PrintSlides_Mov200:04:25.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172f02-5a97-43b9-9d88-490f2a666d68"/>
  <p:tag name="CAPTIONINTERNALID" val="ab3a0125-6dc9-40d3-9597-fd2de77429e3"/>
  <p:tag name="CAPTIONITEMSYSNAME" val="PrintSlides_Mov2Upnext:Before00:04:25.4-00:04:30.8"/>
  <p:tag name="BOOKMARKENTRYNAME" val="PrintSlides_Mov200:04:25.4"/>
  <p:tag name="BOOKMARKEXITNAME" val="PrintSlides_Mov200:04:30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MEDIACAPTIONSPROMPTED" val="False"/>
  <p:tag name="TEMPPRESENTATIONFILE" val="C:\Users\Administrator\AppData\Local\Temp\tmp39A.tmp"/>
  <p:tag name="TEMPMEDIAFILENAME" val="C:\Users\Administrator\AppData\Local\Temp\tmp5CE_PrintSlides_Mov3.mp4"/>
  <p:tag name="MEDIAFADEDURATION" val="0.2"/>
  <p:tag name="MEDIATRANSPARENCY" val="0.3"/>
  <p:tag name="MEDIACAPTIONSHIDDEN" val="False"/>
  <p:tag name="CUSTOMXMLPARTID" val="{E34A52ED-DB5B-4AAA-8744-F2181A3F49CE}"/>
  <p:tag name="MEDIACAPTIONCOUNT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6135609b-8f31-4207-a216-5219d74c5f61"/>
  <p:tag name="CAPTIONITEMSYSNAME" val="PrintSlides_Mov3Beforeyouprint00:00:00.0-00:00:06.2"/>
  <p:tag name="BOOKMARKENTRYNAME" val="PrintSlides_Mov300:00:00.0"/>
  <p:tag name="BOOKMARKEXITNAME" val="PrintSlides_Mov300:00:0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4781a745-3615-47d0-94f9-726588d51e0e"/>
  <p:tag name="CAPTIONITEMSYSNAME" val="PrintSlides_Mov1aswellas00:00:41.3-00:00:46.0"/>
  <p:tag name="BOOKMARKENTRYNAME" val="PrintSlides_Mov100:00:41.3"/>
  <p:tag name="BOOKMARKEXITNAME" val="PrintSlides_Mov100:00:46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8a452714-45bb-485d-b1c4-5a83ff419dd6"/>
  <p:tag name="CAPTIONITEMSYSNAME" val="PrintSlides_Mov3thesmallprint00:00:06.3-00:00:10.6"/>
  <p:tag name="BOOKMARKENTRYNAME" val="PrintSlides_Mov300:00:06.3"/>
  <p:tag name="BOOKMARKEXITNAME" val="PrintSlides_Mov300:00:10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365a28ab-d505-4f99-80bf-ba732f87eabe"/>
  <p:tag name="CAPTIONITEMSYSNAME" val="PrintSlides_Mov3Let’szoomin00:00:10.7-00:00:14.3"/>
  <p:tag name="BOOKMARKENTRYNAME" val="PrintSlides_Mov300:00:10.7"/>
  <p:tag name="BOOKMARKEXITNAME" val="PrintSlides_Mov300:00:14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ce150e8f-e259-4f96-a7fe-adb207ad4d20"/>
  <p:tag name="CAPTIONITEMSYSNAME" val="PrintSlides_Mov3Thislayoutautomatically00:00:14.4-00:00:20.5"/>
  <p:tag name="BOOKMARKENTRYNAME" val="PrintSlides_Mov300:00:14.4"/>
  <p:tag name="BOOKMARKEXITNAME" val="PrintSlides_Mov300:00:20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7a6e8289-ac66-4d60-aedf-3fb8e0b1f7b4"/>
  <p:tag name="CAPTIONITEMSYSNAME" val="PrintSlides_Mov3Andapage00:00:20.6-00:00:24.9"/>
  <p:tag name="BOOKMARKENTRYNAME" val="PrintSlides_Mov300:00:20.6"/>
  <p:tag name="BOOKMARKEXITNAME" val="PrintSlides_Mov300:00:24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4d68b4d5-3d36-47ff-8266-31b1beb292c4"/>
  <p:tag name="CAPTIONITEMSYSNAME" val="PrintSlides_Mov3Tochangethese00:00:25.0-00:00:30.4"/>
  <p:tag name="BOOKMARKENTRYNAME" val="PrintSlides_Mov300:00:25.0"/>
  <p:tag name="BOOKMARKEXITNAME" val="PrintSlides_Mov300:00:30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e541c908-2610-48c4-a989-cd58432f2c01"/>
  <p:tag name="CAPTIONITEMSYSNAME" val="PrintSlides_Mov3EditHeader&amp;00:00:30.5-00:00:35.7"/>
  <p:tag name="BOOKMARKENTRYNAME" val="PrintSlides_Mov300:00:30.5"/>
  <p:tag name="BOOKMARKEXITNAME" val="PrintSlides_Mov300:00:35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fb97514e-ea58-404f-8513-11136b6a748e"/>
  <p:tag name="CAPTIONITEMSYSNAME" val="PrintSlides_Mov3Inthedialog00:00:35.8-00:00:41.6"/>
  <p:tag name="BOOKMARKENTRYNAME" val="PrintSlides_Mov300:00:35.8"/>
  <p:tag name="BOOKMARKEXITNAME" val="PrintSlides_Mov300:00:41.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cf1b8eb9-2580-4d22-9a24-4c1ef6836a96"/>
  <p:tag name="CAPTIONITEMSYSNAME" val="PrintSlides_Mov3Then,choosea00:00:41.7-00:00:46.5"/>
  <p:tag name="BOOKMARKENTRYNAME" val="PrintSlides_Mov300:00:41.7"/>
  <p:tag name="BOOKMARKEXITNAME" val="PrintSlides_Mov300:00:46.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4a18348f-217a-4fac-b659-d7ecdcee739e"/>
  <p:tag name="CAPTIONITEMSYSNAME" val="PrintSlides_Mov3Ifyoudidn’t00:00:46.6-00:00:54.5"/>
  <p:tag name="BOOKMARKENTRYNAME" val="PrintSlides_Mov300:00:46.6"/>
  <p:tag name="BOOKMARKEXITNAME" val="PrintSlides_Mov300:00:54.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1bac79ae-ca36-46b6-b0de-636480986cc5"/>
  <p:tag name="CAPTIONITEMSYSNAME" val="PrintSlides_Mov3Next,toadd00:00:54.6-00:01:02.9"/>
  <p:tag name="BOOKMARKENTRYNAME" val="PrintSlides_Mov300:00:54.6"/>
  <p:tag name="BOOKMARKEXITNAME" val="PrintSlides_Mov300:01:0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cc651e80-9e6a-4cf0-b8f7-e06996bff4b6"/>
  <p:tag name="CAPTIONITEMSYSNAME" val="PrintSlides_Mov1Let’slookat00:00:46.1-00:00:56.8"/>
  <p:tag name="BOOKMARKENTRYNAME" val="PrintSlides_Mov100:00:46.1"/>
  <p:tag name="BOOKMARKEXITNAME" val="PrintSlides_Mov100:00:56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bdceb9d9-fd0d-4411-9e62-5824bd73bc28"/>
  <p:tag name="CAPTIONITEMSYSNAME" val="PrintSlides_Mov3Noticehowwhen00:01:03.0-00:01:08.2"/>
  <p:tag name="BOOKMARKENTRYNAME" val="PrintSlides_Mov300:01:03.0"/>
  <p:tag name="BOOKMARKEXITNAME" val="PrintSlides_Mov300:01:08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daa597b2-026e-4f58-b25c-6add760b9877"/>
  <p:tag name="CAPTIONITEMSYSNAME" val="PrintSlides_Mov3indicatingthatthe00:01:08.3-00:01:12.3"/>
  <p:tag name="BOOKMARKENTRYNAME" val="PrintSlides_Mov300:01:08.3"/>
  <p:tag name="BOOKMARKEXITNAME" val="PrintSlides_Mov300:01:12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8be2cbf6-c49b-455a-a407-06d90b00970e"/>
  <p:tag name="CAPTIONITEMSYSNAME" val="PrintSlides_Mov3Forthetext00:01:12.4-00:01:20.0"/>
  <p:tag name="BOOKMARKENTRYNAME" val="PrintSlides_Mov300:01:12.4"/>
  <p:tag name="BOOKMARKEXITNAME" val="PrintSlides_Mov300:01:2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199c0e38-3eb0-4b3c-99b1-bafde6fd25fd"/>
  <p:tag name="CAPTIONITEMSYSNAME" val="PrintSlides_Mov3Then,toapply00:01:20.1-00:01:27.2"/>
  <p:tag name="BOOKMARKENTRYNAME" val="PrintSlides_Mov300:01:20.1"/>
  <p:tag name="BOOKMARKEXITNAME" val="PrintSlides_Mov300:01:27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e6bbda0b-a904-46c3-9976-8b78e60d59b5"/>
  <p:tag name="CAPTIONITEMSYSNAME" val="PrintSlides_Mov3Iseethe00:01:27.3-00:01:33.4"/>
  <p:tag name="BOOKMARKENTRYNAME" val="PrintSlides_Mov300:01:27.3"/>
  <p:tag name="BOOKMARKEXITNAME" val="PrintSlides_Mov300:01:33.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c1a7e0fa-94c5-41e8-87b3-4990f3ef1638"/>
  <p:tag name="CAPTIONITEMSYSNAME" val="PrintSlides_Mov3Thecompanyname00:01:33.5-00:01:37.1"/>
  <p:tag name="BOOKMARKENTRYNAME" val="PrintSlides_Mov300:01:33.5"/>
  <p:tag name="BOOKMARKEXITNAME" val="PrintSlides_Mov300:01:37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0ee9bd58-6961-4ab4-befe-33abf265b86c"/>
  <p:tag name="CAPTIONITEMSYSNAME" val="PrintSlides_Mov3And,forthe00:01:37.2-00:01:42.6"/>
  <p:tag name="BOOKMARKENTRYNAME" val="PrintSlides_Mov300:01:37.2"/>
  <p:tag name="BOOKMARKEXITNAME" val="PrintSlides_Mov300:01:42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88bbd0ae-d8f4-4239-86e4-2d15a8f32d09"/>
  <p:tag name="CAPTIONITEMSYSNAME" val="PrintSlides_Mov3I’llzoomback00:01:42.7-00:01:46.9"/>
  <p:tag name="BOOKMARKENTRYNAME" val="PrintSlides_Mov300:01:42.7"/>
  <p:tag name="BOOKMARKEXITNAME" val="PrintSlides_Mov300:01:46.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be2c5064-59ad-4ecf-b2b2-ee9a232e24ba"/>
  <p:tag name="CAPTIONITEMSYSNAME" val="PrintSlides_Mov3Now,iflater00:01:47.0-00:01:51.5"/>
  <p:tag name="BOOKMARKENTRYNAME" val="PrintSlides_Mov300:01:47.0"/>
  <p:tag name="BOOKMARKEXITNAME" val="PrintSlides_Mov300:01:51.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683abba7-7fe0-469a-b716-ce207f82563a"/>
  <p:tag name="CAPTIONITEMSYSNAME" val="PrintSlides_Mov3youclickEdit00:01:51.6-00:01:56.2"/>
  <p:tag name="BOOKMARKENTRYNAME" val="PrintSlides_Mov300:01:51.6"/>
  <p:tag name="BOOKMARKEXITNAME" val="PrintSlides_Mov300:01:5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723f979-f74a-43c8-a969-7107cde08325"/>
  <p:tag name="CAPTIONINTERNALID" val="d4d39984-1e20-438f-bfa5-d1e9d34bd8f0"/>
  <p:tag name="CAPTIONITEMSYSNAME" val="PrintSlides_Mov1Anothertypeof00:00:56.9-00:01:03.3"/>
  <p:tag name="BOOKMARKENTRYNAME" val="PrintSlides_Mov100:00:56.9"/>
  <p:tag name="BOOKMARKEXITNAME" val="PrintSlides_Mov100:01:03.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17f09e0c-313d-4000-b8a8-ac2263c9a2b0"/>
  <p:tag name="CAPTIONITEMSYSNAME" val="PrintSlides_Mov3Fortheheader00:01:56.3-00:02:06.0"/>
  <p:tag name="BOOKMARKENTRYNAME" val="PrintSlides_Mov300:01:56.3"/>
  <p:tag name="BOOKMARKEXITNAME" val="PrintSlides_Mov300:02:06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a6540898-3f61-46d0-84b1-d34708e28e8f"/>
  <p:tag name="CAPTIONITEMSYSNAME" val="PrintSlides_Mov3Thatremovesheader00:02:06.1-00:02:09.9"/>
  <p:tag name="BOOKMARKENTRYNAME" val="PrintSlides_Mov300:02:06.1"/>
  <p:tag name="BOOKMARKEXITNAME" val="PrintSlides_Mov300:02:09.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cbde2fef-c68f-4809-ab74-cd1d47c11f58"/>
  <p:tag name="CAPTIONITEMSYSNAME" val="PrintSlides_Mov3Tohidethe00:02:10.0-00:02:20.9"/>
  <p:tag name="BOOKMARKENTRYNAME" val="PrintSlides_Mov300:02:10.0"/>
  <p:tag name="BOOKMARKEXITNAME" val="PrintSlides_Mov300:02:20.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f623e01c-f828-4ce5-a388-5b9fea130738"/>
  <p:tag name="CAPTIONITEMSYSNAME" val="PrintSlides_Mov3Thatremovesthe00:02:21.0-00:02:24.5"/>
  <p:tag name="BOOKMARKENTRYNAME" val="PrintSlides_Mov300:02:21.0"/>
  <p:tag name="BOOKMARKEXITNAME" val="PrintSlides_Mov300:02:24.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a04d8387-53e6-4adc-8f16-a99ed7b92b59"/>
  <p:tag name="CAPTIONITEMSYSNAME" val="PrintSlides_Mov3Fornowthough,00:02:24.6-00:02:35.6"/>
  <p:tag name="BOOKMARKENTRYNAME" val="PrintSlides_Mov300:02:24.6"/>
  <p:tag name="BOOKMARKEXITNAME" val="PrintSlides_Mov300:02:35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6122237d-aa16-4a95-a08a-83044c0e2c6b"/>
  <p:tag name="CAPTIONITEMSYSNAME" val="PrintSlides_Mov3Formoredetails00:02:35.7-00:02:42.7"/>
  <p:tag name="BOOKMARKENTRYNAME" val="PrintSlides_Mov300:02:35.7"/>
  <p:tag name="BOOKMARKEXITNAME" val="PrintSlides_Mov300:02:42.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8a89ce3-8698-4d88-8014-1a7d53169183"/>
  <p:tag name="CAPTIONINTERNALID" val="03a3cd12-ca09-4cdd-acf0-bbc63f05cbd6"/>
  <p:tag name="CAPTIONITEMSYSNAME" val="PrintSlides_Mov3Upnext:Use00:02:42.8-00:02:47.4"/>
  <p:tag name="BOOKMARKENTRYNAME" val="PrintSlides_Mov300:02:42.8"/>
  <p:tag name="BOOKMARKEXITNAME" val="PrintSlides_Mov300:02:47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MEDIACAPTIONSPROMPTED" val="False"/>
  <p:tag name="TEMPPRESENTATIONFILE" val="C:\Users\Administrator\AppData\Local\Temp\tmpBB76.tmp"/>
  <p:tag name="TEMPMEDIAFILENAME" val="C:\Users\Administrator\AppData\Local\Temp\tmpBE65_PrintSlides_Mov4.mp4"/>
  <p:tag name="MEDIAFADEDURATION" val="0.2"/>
  <p:tag name="MEDIATRANSPARENCY" val="0.3"/>
  <p:tag name="MEDIACAPTIONSHIDDEN" val="False"/>
  <p:tag name="CUSTOMXMLPARTID" val="{AA17F87F-F209-4784-8332-3B3E642FC877}"/>
  <p:tag name="MEDIACAPTIONCOUNT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9a72b35e-da79-45b5-9e6c-405af9a9b090"/>
  <p:tag name="CAPTIONITEMSYSNAME" val="PrintSlides_Mov4Youmayfind,00:00:00.0-00:00:09.1"/>
  <p:tag name="BOOKMARKENTRYNAME" val="PrintSlides_Mov400:00:00.0"/>
  <p:tag name="BOOKMARKEXITNAME" val="PrintSlides_Mov400:00:09.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d66bc35-7d41-439c-a094-a631ee1e2864"/>
  <p:tag name="CAPTIONINTERNALID" val="7a6c1b2f-958e-4f82-a48b-3418d5cdbfa4"/>
  <p:tag name="CAPTIONITEMSYSNAME" val="PrintSlides_Mov4Toomuch,in00:00:09.2-00:00:18.0"/>
  <p:tag name="BOOKMARKENTRYNAME" val="PrintSlides_Mov400:00:09.2"/>
  <p:tag name="BOOKMARKEXITNAME" val="PrintSlides_Mov400:00:18.0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05195478-52CA-4191-BF93-89302E32068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3F842F04-E6D0-41F4-AFBE-4FF79CF4C98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6683053D-8087-4679-8780-AE3C6CEAB6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43F563C1-121C-469E-A5B5-5A3347067DB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531957A9-AABD-4587-9047-01E38DE9223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F82B2B58-D800-48AC-A084-C20268DE886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10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 7 c 6 4 2 d e b - 1 8 1 3 - 4 2 6 6 - a f 9 c - 5 0 7 a f e b 2 4 d f 2 < / I d > < C a p t i o n I t e m s > < C a p t i o n I t e m > < I n t e r n a l I d > 4 c 2 f 4 4 5 e - e 2 f c - 4 a 0 f - b 1 3 0 - 2 f b 8 2 3 3 5 6 b d 9 < / I n t e r n a l I d > < N a m e > P r i n t S l i d e s _ M o v 5 F o r y o u r s l i d e 0 0 : 0 0 : 0 0 . 0 - 0 0 : 0 0 : 0 5 . 7 < / N a m e > < T e x t > F o r   y o u r   s l i d e   h a n d o u t ,   y o u   m i g h t   w i s h   f o r   a   d o c u m e n t   f o r m a t , < / T e x t > < B o o k M a r k E n t r y N a m e > P r i n t S l i d e s _ M o v 5 0 0 : 0 0 : 0 0 . 0 < / B o o k M a r k E n t r y N a m e > < B o o k M a r k E x i t N a m e > P r i n t S l i d e s _ M o v 5 0 0 : 0 0 : 0 5 . 7 < / B o o k M a r k E x i t N a m e > < B o o k M a r k E n t r y P o s i t i o n > 3 3 < / B o o k M a r k E n t r y P o s i t i o n > < B o o k M a r k E x i t P o s i t i o n >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 c e 8 2 d f a 2 - b 7 4 6 - 4 1 9 2 - 8 b 9 5 - 6 b 0 0 b 1 8 6 4 b 5 b < / I n t e r n a l I d > < N a m e > P r i n t S l i d e s _ M o v 5 i n w h i c h y o u 0 0 : 0 0 : 0 5 . 8 - 0 0 : 0 0 : 1 2 . 1 < / N a m e > < T e x t > i n   w h i c h   y o u   c o u l d   e d i t   t h e   c o n t e n t   a n d   a p p l y   s t y l e s   a n d   o t h e r   f o r m a t t i n g . < / T e x t > < B o o k M a r k E n t r y N a m e > P r i n t S l i d e s _ M o v 5 0 0 : 0 0 : 0 5 . 8 < / B o o k M a r k E n t r y N a m e > < B o o k M a r k E x i t N a m e > P r i n t S l i d e s _ M o v 5 0 0 : 0 0 : 1 2 . 1 < / B o o k M a r k E x i t N a m e > < B o o k M a r k E n t r y P o s i t i o n > 5 8 3 3 < / B o o k M a r k E n t r y P o s i t i o n > < B o o k M a r k E x i t P o s i t i o n > 1 2 1 0 0 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 1 3 3 4 3 e f 9 - 9 a d 0 - 4 b 6 7 - 9 4 4 d - 5 d 5 c 1 5 1 f 3 8 f 0 < / I n t e r n a l I d > < N a m e > P r i n t S l i d e s _ M o v 5 I f s o , y o u  r e 0 0 : 0 0 : 1 2 . 2 - 0 0 : 0 0 : 1 8 . 3 < / N a m e > < T e x t > I f   s o ,   y o u  r e   i n   l u c k :   Y o u   c a n   p r i n t   t h e   h a n d o u t s   i n   M i c r o s o f t   W o r d . < / T e x t > < B o o k M a r k E n t r y N a m e > P r i n t S l i d e s _ M o v 5 0 0 : 0 0 : 1 2 . 2 < / B o o k M a r k E n t r y N a m e > < B o o k M a r k E x i t N a m e > P r i n t S l i d e s _ M o v 5 0 0 : 0 0 : 1 8 . 3 < / B o o k M a r k E x i t N a m e > < B o o k M a r k E n t r y P o s i t i o n > 1 2 2 0 0 < / B o o k M a r k E n t r y P o s i t i o n > < B o o k M a r k E x i t P o s i t i o n > 1 8 3 3 3 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 7 7 4 8 c b 2 d - d 6 5 8 - 4 5 b d - 9 3 a 5 - 0 a 2 c f 2 f 7 b b 0 6 < / I n t e r n a l I d > < N a m e > P r i n t S l i d e s _ M o v 5 T o d o t h a t , 0 0 : 0 0 : 1 8 . 4 - 0 0 : 0 0 : 2 6 . 8 < / N a m e > < T e x t > T o   d o   t h a t ,   w h e n   y o u  r e   r e a d y   t o   c r e a t e   h a n d o u t s ,   c l i c k   F i l e   & g t ;   E x p o r t   & g t ;   C r e a t e   H a n d o u t s . < / T e x t > < B o o k M a r k E n t r y N a m e > P r i n t S l i d e s _ M o v 5 0 0 : 0 0 : 1 8 . 4 < / B o o k M a r k E n t r y N a m e > < B o o k M a r k E x i t N a m e > P r i n t S l i d e s _ M o v 5 0 0 : 0 0 : 2 6 . 8 < / B o o k M a r k E x i t N a m e > < B o o k M a r k E n t r y P o s i t i o n > 1 8 4 3 3 < / B o o k M a r k E n t r y P o s i t i o n > < B o o k M a r k E x i t P o s i t i o n > 2 6 8 3 3 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 e e 1 9 c b 4 2 - 2 2 9 7 - 4 1 2 5 - 9 e 2 3 - 9 4 a f 0 e e e 7 c a a < / I n t e r n a l I d > < N a m e > P r i n t S l i d e s _ M o v 5 W h e n y o u c l i c k 0 0 : 0 0 : 2 6 . 9 - 0 0 : 0 0 : 3 4 . 2 < / N a m e > < T e x t > W h e n   y o u   c l i c k   C r e a t e   H a n d o u t s   a g a i n ,   P o w e r P o i n t   o p e n s   t h i s   d i a l o g   b o x   w i t h   l a y o u t   c h o i c e s . < / T e x t > < B o o k M a r k E n t r y N a m e > P r i n t S l i d e s _ M o v 5 0 0 : 0 0 : 2 6 . 9 < / B o o k M a r k E n t r y N a m e > < B o o k M a r k E x i t N a m e > P r i n t S l i d e s _ M o v 5 0 0 : 0 0 : 3 4 . 2 < / B o o k M a r k E x i t N a m e > < B o o k M a r k E n t r y P o s i t i o n > 2 6 9 3 3 < / B o o k M a r k E n t r y P o s i t i o n > < B o o k M a r k E x i t P o s i t i o n > 3 4 2 6 7 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 1 0 e 6 1 9 1 e - d 9 3 a - 4 5 b 6 - 9 2 d 4 - 2 f 2 a b a 2 0 4 4 d 3 < / I n t e r n a l I d > < N a m e > P r i n t S l i d e s _ M o v 5 T w o o f t h e 0 0 : 0 0 : 3 4 . 3 - 0 0 : 0 0 : 3 9 . 8 < / N a m e > < T e x t > T w o   o f   t h e   l a y o u t s   i n c l u d e   y o u r   s p e a k e r   n o t e s   w i t h   t h e   s l i d e s   i n   t h e   h a n d o u t . < / T e x t > < B o o k M a r k E n t r y N a m e > P r i n t S l i d e s _ M o v 5 0 0 : 0 0 : 3 4 . 3 < / B o o k M a r k E n t r y N a m e > < B o o k M a r k E x i t N a m e > P r i n t S l i d e s _ M o v 5 0 0 : 0 0 : 3 9 . 8 < / B o o k M a r k E x i t N a m e > < B o o k M a r k E n t r y P o s i t i o n > 3 4 3 6 7 < / B o o k M a r k E n t r y P o s i t i o n > < B o o k M a r k E x i t P o s i t i o n > 3 9 8 6 7 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 c 3 b f b 3 f 8 - 9 2 4 7 - 4 e a d - b a 2 5 - 1 9 2 0 e e e a 3 a 8 b < / I n t e r n a l I d > < N a m e > P r i n t S l i d e s _ M o v 5 O n e o f t h e s e 0 0 : 0 0 : 3 9 . 9 - 0 0 : 0 0 : 4 6 . 4 < / N a m e > < T e x t > O n e   o f   t h e s e   l a y o u t s   a r r a n g e s   t h e   n o t e s   n e x t   t o   t h e   s l i d e s . < / T e x t > < B o o k M a r k E n t r y N a m e > P r i n t S l i d e s _ M o v 5 0 0 : 0 0 : 3 9 . 9 < / B o o k M a r k E n t r y N a m e > < B o o k M a r k E x i t N a m e > P r i n t S l i d e s _ M o v 5 0 0 : 0 0 : 4 6 . 4 < / B o o k M a r k E x i t N a m e > < B o o k M a r k E n t r y P o s i t i o n > 3 9 9 6 7 < / B o o k M a r k E n t r y P o s i t i o n > < B o o k M a r k E x i t P o s i t i o n > 4 6 4 6 7 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 0 f 1 c b c 2 1 - 9 4 3 7 - 4 8 4 c - a 1 d d - 4 e 4 3 a 6 e f 1 5 5 a < / I n t e r n a l I d > < N a m e > P r i n t S l i d e s _ M o v 5 T h e o t h e r o n e 0 0 : 0 0 : 4 6 . 5 - 0 0 : 0 0 : 5 6 . 4 < / N a m e > < T e x t > T h e   o t h e r   o n e   p l a c e s   t h e   n o t e s   b e n e a t h   e a c h   s l i d e . < / T e x t > < B o o k M a r k E n t r y N a m e > P r i n t S l i d e s _ M o v 5 0 0 : 0 0 : 4 6 . 5 < / B o o k M a r k E n t r y N a m e > < B o o k M a r k E x i t N a m e > P r i n t S l i d e s _ M o v 5 0 0 : 0 0 : 5 6 . 4 < / B o o k M a r k E x i t N a m e > < B o o k M a r k E n t r y P o s i t i o n > 4 6 5 6 7 < / B o o k M a r k E n t r y P o s i t i o n > < B o o k M a r k E x i t P o s i t i o n > 5 6 4 3 3 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 c 4 0 4 e 0 2 0 - 3 0 4 e - 4 5 f b - 9 4 2 1 - a 4 f 9 a a 7 d f 3 c 4 < / I n t e r n a l I d > < N a m e > P r i n t S l i d e s _ M o v 5 T w o o t h e r W o r d 0 0 : 0 0 : 5 6 . 5 - 0 0 : 0 1 : 0 3 . 5 < / N a m e > < T e x t > T w o   o t h e r   W o r d   l a y o u t s   y o u   m i g h t   l i k e   i n c l u d e   b l a n k   l i n e s   f o r   a u d i e n c e   n o t e s . < / T e x t > < B o o k M a r k E n t r y N a m e > P r i n t S l i d e s _ M o v 5 0 0 : 0 0 : 5 6 . 5 < / B o o k M a r k E n t r y N a m e > < B o o k M a r k E x i t N a m e > P r i n t S l i d e s _ M o v 5 0 0 : 0 1 : 0 3 . 5 < / B o o k M a r k E x i t N a m e > < B o o k M a r k E n t r y P o s i t i o n > 5 6 5 3 3 < / B o o k M a r k E n t r y P o s i t i o n > < B o o k M a r k E x i t P o s i t i o n > 6 3 5 3 3 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 5 2 f 1 f b 5 f - b 7 9 2 - 4 7 9 2 - 9 4 0 f - f 0 6 2 8 4 3 6 0 d f 2 < / I n t e r n a l I d > < N a m e > P r i n t S l i d e s _ M o v 5 I n o n e o f 0 0 : 0 1 : 0 3 . 6 - 0 0 : 0 1 : 0 9 . 3 < / N a m e > < T e x t > I n   o n e   o f   t h e s e ,   t h e   l i n e s   a r e   n e x t   t o   t h e   s l i d e s . < / T e x t > < B o o k M a r k E n t r y N a m e > P r i n t S l i d e s _ M o v 5 0 0 : 0 1 : 0 3 . 6 < / B o o k M a r k E n t r y N a m e > < B o o k M a r k E x i t N a m e > P r i n t S l i d e s _ M o v 5 0 0 : 0 1 : 0 9 . 3 < / B o o k M a r k E x i t N a m e > < B o o k M a r k E n t r y P o s i t i o n > 6 3 6 3 3 < / B o o k M a r k E n t r y P o s i t i o n > < B o o k M a r k E x i t P o s i t i o n > 6 9 3 3 3 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 1 7 e 8 8 3 d c - d c 5 0 - 4 7 5 c - 8 6 8 8 - e d e a b 6 f 7 5 e 8 1 < / I n t e r n a l I d > < N a m e > P r i n t S l i d e s _ M o v 5 A n d i n t h e 0 0 : 0 1 : 0 9 . 4 - 0 0 : 0 1 : 1 6 . 4 < / N a m e > < T e x t > A n d   i n   t h e   o t h e r ,   t h e   l i n e s   a r e   b e l o w   e a c h   s l i d e . < / T e x t > < B o o k M a r k E n t r y N a m e > P r i n t S l i d e s _ M o v 5 0 0 : 0 1 : 0 9 . 4 < / B o o k M a r k E n t r y N a m e > < B o o k M a r k E x i t N a m e > P r i n t S l i d e s _ M o v 5 0 0 : 0 1 : 1 6 . 4 < / B o o k M a r k E x i t N a m e > < B o o k M a r k E n t r y P o s i t i o n > 6 9 4 3 3 < / B o o k M a r k E n t r y P o s i t i o n > < B o o k M a r k E x i t P o s i t i o n > 7 6 4 6 7 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 a a b d e 5 a 3 - 3 1 a b - 4 1 3 3 - b 2 1 a - e c 5 d d 0 d 6 e 8 d d < / I n t e r n a l I d > < N a m e > P r i n t S l i d e s _ M o v 5 F o r t h e l a y o u t s 0 0 : 0 1 : 1 6 . 5 - 0 0 : 0 1 : 2 3 . 1 < / N a m e > < T e x t > F o r   t h e   l a y o u t s   w i t h   n o t e s   o r   b l a n k   l i n e s   n e x t   t o   t h e   s l i d e ,   W o r d   a r r a n g e s   t h e   c o n t e n t   i n   a   t a b l e   f o r m a t . < / T e x t > < B o o k M a r k E n t r y N a m e > P r i n t S l i d e s _ M o v 5 0 0 : 0 1 : 1 6 . 5 < / B o o k M a r k E n t r y N a m e > < B o o k M a r k E x i t N a m e > P r i n t S l i d e s _ M o v 5 0 0 : 0 1 : 2 3 . 1 < / B o o k M a r k E x i t N a m e > < B o o k M a r k E n t r y P o s i t i o n > 7 6 5 6 7 < / B o o k M a r k E n t r y P o s i t i o n > < B o o k M a r k E x i t P o s i t i o n > 8 3 1 6 7 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 b 5 3 4 0 6 b c - 8 d a 4 - 4 7 4 3 - a 6 0 0 - 6 4 b 1 9 4 7 5 d 4 b 8 < / I n t e r n a l I d > < N a m e > P r i n t S l i d e s _ M o v 5 S o y o u c a n 0 0 : 0 1 : 2 3 . 2 - 0 0 : 0 1 : 3 5 . 0 < / N a m e > < T e x t > S o   y o u   c a n   w o r k   w i t h   i t   i n   r o w s   o r   c o l u m n s . < / T e x t > < B o o k M a r k E n t r y N a m e > P r i n t S l i d e s _ M o v 5 0 0 : 0 1 : 2 3 . 2 < / B o o k M a r k E n t r y N a m e > < B o o k M a r k E x i t N a m e > P r i n t S l i d e s _ M o v 5 0 0 : 0 1 : 3 5 . 0 < / B o o k M a r k E x i t N a m e > < B o o k M a r k E n t r y P o s i t i o n > 8 3 2 6 7 < / B o o k M a r k E n t r y P o s i t i o n > < B o o k M a r k E x i t P o s i t i o n > 9 5 0 0 0 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 8 4 f 3 2 c 3 1 - 3 f 1 7 - 4 8 5 9 - b a e d - f 6 8 2 0 e a 2 c d 3 a < / I n t e r n a l I d > < N a m e > P r i n t S l i d e s _ M o v 5 T h i s m e a n s y o u 0 0 : 0 1 : 3 5 . 1 - 0 0 : 0 1 : 3 9 . 0 < / N a m e > < T e x t > T h i s   m e a n s   y o u   c a n   u s e   T a b l e   T o o l s . < / T e x t > < B o o k M a r k E n t r y N a m e > P r i n t S l i d e s _ M o v 5 0 0 : 0 1 : 3 5 . 1 < / B o o k M a r k E n t r y N a m e > < B o o k M a r k E x i t N a m e > P r i n t S l i d e s _ M o v 5 0 0 : 0 1 : 3 9 . 0 < / B o o k M a r k E x i t N a m e > < B o o k M a r k E n t r y P o s i t i o n > 9 5 1 0 0 < / B o o k M a r k E n t r y P o s i t i o n > < B o o k M a r k E x i t P o s i t i o n > 9 9 0 0 0 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 b d 5 8 9 b 9 e - 9 8 f c - 4 8 a 9 - 8 c 1 8 - a 8 0 5 b a 9 3 e 9 7 0 < / I n t e r n a l I d > < N a m e > P r i n t S l i d e s _ M o v 5 F o r e x a m p l e , w h e n 0 0 : 0 1 : 3 9 . 1 - 0 0 : 0 1 : 4 2 . 9 < / N a m e > < T e x t > F o r   e x a m p l e ,   w h e n   I   c l i c k   D e s i g n ,   h e r e   u n d e r   T a b l e   T o o l s , < / T e x t > < B o o k M a r k E n t r y N a m e > P r i n t S l i d e s _ M o v 5 0 0 : 0 1 : 3 9 . 1 < / B o o k M a r k E n t r y N a m e > < B o o k M a r k E x i t N a m e > P r i n t S l i d e s _ M o v 5 0 0 : 0 1 : 4 2 . 9 < / B o o k M a r k E x i t N a m e > < B o o k M a r k E n t r y P o s i t i o n > 9 9 1 0 0 < / B o o k M a r k E n t r y P o s i t i o n > < B o o k M a r k E x i t P o s i t i o n > 1 0 2 9 6 7 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 c 7 9 5 1 8 f 2 - 4 c 2 0 - 4 e 9 b - a 3 a c - c d d 2 d 1 5 a 7 a 7 9 < / I n t e r n a l I d > < N a m e > P r i n t S l i d e s _ M o v 5 I c a n a p p l y 0 0 : 0 1 : 4 3 . 0 - 0 0 : 0 1 : 5 1 . 3 < / N a m e > < T e x t > I   c a n   a p p l y   a   t a b l e   s t y l e ,   w h i c h   d e f i n e s   t h e   t a b l e   b o r d e r s   a n d   e a c h   s l i d e   r o w . < / T e x t > < B o o k M a r k E n t r y N a m e > P r i n t S l i d e s _ M o v 5 0 0 : 0 1 : 4 3 . 0 < / B o o k M a r k E n t r y N a m e > < B o o k M a r k E x i t N a m e > P r i n t S l i d e s _ M o v 5 0 0 : 0 1 : 5 1 . 3 < / B o o k M a r k E x i t N a m e > < B o o k M a r k E n t r y P o s i t i o n > 1 0 3 0 6 7 < / B o o k M a r k E n t r y P o s i t i o n > < B o o k M a r k E x i t P o s i t i o n > 1 1 1 3 3 3 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 0 8 4 5 f 7 e 7 - 0 d 1 4 - 4 0 7 6 - a 1 d 3 - d f e 9 9 6 8 0 9 b 2 7 < / I n t e r n a l I d > < N a m e > P r i n t S l i d e s _ M o v 5 I f t h e l a y o u t 0 0 : 0 1 : 5 1 . 4 - 0 0 : 0 1 : 5 7 . 3 < / N a m e > < T e x t > I f   t h e   l a y o u t   i n c l u d e s   s p e a k e r   n o t e s ,   I   c o u l d   s e l e c t   t h e m   i n   a   c o l u m n   a n d   c h a n g e   t h e   f o r m a t t i n g . < / T e x t > < B o o k M a r k E n t r y N a m e > P r i n t S l i d e s _ M o v 5 0 0 : 0 1 : 5 1 . 4 < / B o o k M a r k E n t r y N a m e > < B o o k M a r k E x i t N a m e > P r i n t S l i d e s _ M o v 5 0 0 : 0 1 : 5 7 . 3 < / B o o k M a r k E x i t N a m e > < B o o k M a r k E n t r y P o s i t i o n > 1 1 1 4 3 3 < / B o o k M a r k E n t r y P o s i t i o n > < B o o k M a r k E x i t P o s i t i o n > 1 1 7 3 6 7 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 e b 7 e 3 d 8 3 - 3 c f 7 - 4 c 0 a - 9 6 d 5 - 0 e e f f 7 9 9 e 9 d 0 < / I n t e r n a l I d > < N a m e > P r i n t S l i d e s _ M o v 5 F o r e x a m p l e , I  l l 0 0 : 0 1 : 5 7 . 4 - 0 0 : 0 2 : 0 5 . 8 < / N a m e > < T e x t > F o r   e x a m p l e ,   I  l l   c l i c k   H o m e   & g t ;   F o n t   S i z e   t o   r e d u c e   t h e   s i z e   t o   1 0 . < / T e x t > < B o o k M a r k E n t r y N a m e > P r i n t S l i d e s _ M o v 5 0 0 : 0 1 : 5 7 . 4 < / B o o k M a r k E n t r y N a m e > < B o o k M a r k E x i t N a m e > P r i n t S l i d e s _ M o v 5 0 0 : 0 2 : 0 5 . 8 < / B o o k M a r k E x i t N a m e > < B o o k M a r k E n t r y P o s i t i o n > 1 1 7 4 6 7 < / B o o k M a r k E n t r y P o s i t i o n > < B o o k M a r k E x i t P o s i t i o n > 1 2 5 8 0 0 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 a 3 c 1 5 d 5 3 - 6 8 e c - 4 7 7 6 - b b 6 d - 8 7 2 1 2 7 0 1 5 c 2 e < / I n t e r n a l I d > < N a m e > P r i n t S l i d e s _ M o v 5 I n t h e W o r d 0 0 : 0 2 : 0 5 . 9 - 0 0 : 0 2 : 1 0 . 6 < / N a m e > < T e x t > I n   t h e   W o r d   h a n d o u t ,   y o u   e d i t   t h e   t e x t   l i k e   y o u   w o u l d   i n   a n y   d o c u m e n t . < / T e x t > < B o o k M a r k E n t r y N a m e > P r i n t S l i d e s _ M o v 5 0 0 : 0 2 : 0 5 . 9 < / B o o k M a r k E n t r y N a m e > < B o o k M a r k E x i t N a m e > P r i n t S l i d e s _ M o v 5 0 0 : 0 2 : 1 0 . 6 < / B o o k M a r k E x i t N a m e > < B o o k M a r k E n t r y P o s i t i o n > 1 2 5 9 0 0 < / B o o k M a r k E n t r y P o s i t i o n > < B o o k M a r k E x i t P o s i t i o n > 1 3 0 6 0 0 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 c 6 d c a f 4 7 - 6 a 1 c - 4 a a f - a 0 e 3 - 1 9 2 d e 8 0 f 6 b 0 1 < / I n t e r n a l I d > < N a m e > P r i n t S l i d e s _ M o v 5 H e r e , I  m c o p y i n g 0 0 : 0 2 : 1 0 . 7 - 0 0 : 0 2 : 1 6 . 1 < / N a m e > < T e x t > H e r e ,   I  m   c o p y i n g   a   p a r a g r a p h   a n d   d r a g g i n g   i t   t o   t h e   n e x t   r o w . < / T e x t > < B o o k M a r k E n t r y N a m e > P r i n t S l i d e s _ M o v 5 0 0 : 0 2 : 1 0 . 7 < / B o o k M a r k E n t r y N a m e > < B o o k M a r k E x i t N a m e > P r i n t S l i d e s _ M o v 5 0 0 : 0 2 : 1 6 . 1 < / B o o k M a r k E x i t N a m e > < B o o k M a r k E n t r y P o s i t i o n > 1 3 0 7 0 0 < / B o o k M a r k E n t r y P o s i t i o n > < B o o k M a r k E x i t P o s i t i o n > 1 3 6 1 3 3 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 3 5 7 e a 4 0 3 - 4 7 d f - 4 b c 8 - 9 a 8 f - f b 3 1 3 1 7 7 9 d 6 8 < / I n t e r n a l I d > < N a m e > P r i n t S l i d e s _ M o v 5 I f t h e r e  s a 0 0 : 0 2 : 1 6 . 2 - 0 0 : 0 2 : 2 5 . 4 < / N a m e > < T e x t > I f   t h e r e  s   a   s l i d e   t h a t   y o u   w a n t   t o   m a k e   m o r e   r e a d a b l e ,   y o u   d r a g   a   c o r n e r   t o   e n l a r g e   i t . < / T e x t > < B o o k M a r k E n t r y N a m e > P r i n t S l i d e s _ M o v 5 0 0 : 0 2 : 1 6 . 2 < / B o o k M a r k E n t r y N a m e > < B o o k M a r k E x i t N a m e > P r i n t S l i d e s _ M o v 5 0 0 : 0 2 : 2 5 . 4 < / B o o k M a r k E x i t N a m e > < B o o k M a r k E n t r y P o s i t i o n > 1 3 6 2 3 3 < / B o o k M a r k E n t r y P o s i t i o n > < B o o k M a r k E x i t P o s i t i o n > 1 4 5 4 0 0 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 6 2 3 1 9 8 c a - 5 9 f a - 4 2 0 f - b 9 3 0 - 6 0 9 5 4 e 5 8 1 6 7 f < / I n t e r n a l I d > < N a m e > P r i n t S l i d e s _ M o v 5 T o m a k e t h e 0 0 : 0 2 : 2 5 . 5 - 0 0 : 0 2 : 2 9 . 3 < / N a m e > < T e x t > T o   m a k e   t h e   t a b l e   c o l u m n s   a d j u s t   t o   t h e   e n l a r g e d   s l i d e , < / T e x t > < B o o k M a r k E n t r y N a m e > P r i n t S l i d e s _ M o v 5 0 0 : 0 2 : 2 5 . 5 < / B o o k M a r k E n t r y N a m e > < B o o k M a r k E x i t N a m e > P r i n t S l i d e s _ M o v 5 0 0 : 0 2 : 2 9 . 3 < / B o o k M a r k E x i t N a m e > < B o o k M a r k E n t r y P o s i t i o n > 1 4 5 5 0 0 < / B o o k M a r k E n t r y P o s i t i o n > < B o o k M a r k E x i t P o s i t i o n > 1 4 9 3 0 0 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 2 5 7 f 7 e a 3 - 1 8 4 6 - 4 4 2 e - a a 6 a - 1 6 b 9 f a 3 3 3 9 0 0 < / I n t e r n a l I d > < N a m e > P r i n t S l i d e s _ M o v 5 y o u c l i c k t h e 0 0 : 0 2 : 2 9 . 4 - 0 0 : 0 2 : 3 9 . 4 < / N a m e > < T e x t > y o u   c l i c k   t h e   L a y o u t   t a b ,   u n d e r   T a b l e   T o o l s   & g t ;   S e l e c t   & g t ;   S e l e c t   T a b l e   t o   s e l e c t   t h e   w h o l e   t a b l e . < / T e x t > < B o o k M a r k E n t r y N a m e > P r i n t S l i d e s _ M o v 5 0 0 : 0 2 : 2 9 . 4 < / B o o k M a r k E n t r y N a m e > < B o o k M a r k E x i t N a m e > P r i n t S l i d e s _ M o v 5 0 0 : 0 2 : 3 9 . 4 < / B o o k M a r k E x i t N a m e > < B o o k M a r k E n t r y P o s i t i o n > 1 4 9 4 0 0 < / B o o k M a r k E n t r y P o s i t i o n > < B o o k M a r k E x i t P o s i t i o n > 1 5 9 4 6 7 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 2 d 9 b 6 3 c 5 - 8 4 d 4 - 4 c 8 f - 8 c 9 d - e 0 7 1 f a d 1 e 9 f f < / I n t e r n a l I d > < N a m e > P r i n t S l i d e s _ M o v 5 T h e n , c l i c k A u t o F i t 0 0 : 0 2 : 3 9 . 5 - 0 0 : 0 2 : 4 5 . 5 < / N a m e > < T e x t > T h e n ,   c l i c k   A u t o F i t   & g t ;   A u t o F i t   C o n t e n t s . < / T e x t > < B o o k M a r k E n t r y N a m e > P r i n t S l i d e s _ M o v 5 0 0 : 0 2 : 3 9 . 5 < / B o o k M a r k E n t r y N a m e > < B o o k M a r k E x i t N a m e > P r i n t S l i d e s _ M o v 5 0 0 : 0 2 : 4 5 . 5 < / B o o k M a r k E x i t N a m e > < B o o k M a r k E n t r y P o s i t i o n > 1 5 9 5 6 7 < / B o o k M a r k E n t r y P o s i t i o n > < B o o k M a r k E x i t P o s i t i o n > 1 6 5 5 6 7 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 6 8 3 6 f 1 c 7 - f 5 2 0 - 4 4 f 2 - 8 0 f 0 - 5 0 b 2 a a b 7 7 5 0 a < / I n t e r n a l I d > < N a m e > P r i n t S l i d e s _ M o v 5 T h e t a b l e a d j u s t s 0 0 : 0 2 : 4 5 . 6 - 0 0 : 0 2 : 5 4 . 3 < / N a m e > < T e x t > T h e   t a b l e   a d j u s t s   t o   f i t   t h e   c o n t e n t s . < / T e x t > < B o o k M a r k E n t r y N a m e > P r i n t S l i d e s _ M o v 5 0 0 : 0 2 : 4 5 . 6 < / B o o k M a r k E n t r y N a m e > < B o o k M a r k E x i t N a m e > P r i n t S l i d e s _ M o v 5 0 0 : 0 2 : 5 4 . 3 < / B o o k M a r k E x i t N a m e > < B o o k M a r k E n t r y P o s i t i o n > 1 6 5 6 6 7 < / B o o k M a r k E n t r y P o s i t i o n > < B o o k M a r k E x i t P o s i t i o n > 1 7 4 3 6 7 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 d 7 7 b 1 1 4 9 - 2 6 e d - 4 d 8 5 - 8 d a 1 - 8 f a 7 7 f f f 7 7 5 8 < / I n t e r n a l I d > < N a m e > P r i n t S l i d e s _ M o v 5 Y o u m i g h t p r e f e r 0 0 : 0 2 : 5 4 . 4 - 0 0 : 0 2 : 5 9 . 3 < / N a m e > < T e x t > Y o u   m i g h t   p r e f e r   a   l a y o u t   t h a t   p u t s   t h e   n o t e s   o r   l i n e s   b e l o w   t h e   s l i d e . < / T e x t > < B o o k M a r k E n t r y N a m e > P r i n t S l i d e s _ M o v 5 0 0 : 0 2 : 5 4 . 4 < / B o o k M a r k E n t r y N a m e > < B o o k M a r k E x i t N a m e > P r i n t S l i d e s _ M o v 5 0 0 : 0 2 : 5 9 . 3 < / B o o k M a r k E x i t N a m e > < B o o k M a r k E n t r y P o s i t i o n > 1 7 4 4 6 7 < / B o o k M a r k E n t r y P o s i t i o n > < B o o k M a r k E x i t P o s i t i o n > 1 7 9 3 0 0 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 9 a 9 b c f d 4 - e 8 6 b - 4 b 0 f - a 4 a 7 - 4 d 1 d c c 7 6 3 c 6 a < / I n t e r n a l I d > < N a m e > P r i n t S l i d e s _ M o v 5 T h i s p r o d u c e s a 0 0 : 0 2 : 5 9 . 4 - 0 0 : 0 3 : 0 7 . 1 < / N a m e > < T e x t > T h i s   p r o d u c e s   a   l a r g e r   s l i d e   i m a g e   a n d   g i v e s   m o r e   s p a c e   f o r   t h e   c o n t e n t   b e l o w   i t . < / T e x t > < B o o k M a r k E n t r y N a m e > P r i n t S l i d e s _ M o v 5 0 0 : 0 2 : 5 9 . 4 < / B o o k M a r k E n t r y N a m e > < B o o k M a r k E x i t N a m e > P r i n t S l i d e s _ M o v 5 0 0 : 0 3 : 0 7 . 1 < / B o o k M a r k E x i t N a m e > < B o o k M a r k E n t r y P o s i t i o n > 1 7 9 4 0 0 < / B o o k M a r k E n t r y P o s i t i o n > < B o o k M a r k E x i t P o s i t i o n > 1 8 7 1 0 0 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 4 1 f 8 1 4 f e - e 3 2 3 - 4 9 5 9 - a 3 7 c - d 5 9 4 b 3 3 2 7 d e 3 < / I n t e r n a l I d > < N a m e > P r i n t S l i d e s _ M o v 5 L o o k i n g a g a i n a t 0 0 : 0 3 : 0 7 . 2 - 0 0 : 0 3 : 1 5 . 7 < / N a m e > < T e x t > L o o k i n g   a g a i n   a t   t h e   l a y o u t   c h o i c e s   f o r   W o r d ,   n o t e   t h i s   o p t i o n ,   c a l l e d   P a s t e   l i n k . < / T e x t > < B o o k M a r k E n t r y N a m e > P r i n t S l i d e s _ M o v 5 0 0 : 0 3 : 0 7 . 2 < / B o o k M a r k E n t r y N a m e > < B o o k M a r k E x i t N a m e > P r i n t S l i d e s _ M o v 5 0 0 : 0 3 : 1 5 . 7 < / B o o k M a r k E x i t N a m e > < B o o k M a r k E n t r y P o s i t i o n > 1 8 7 2 0 0 < / B o o k M a r k E n t r y P o s i t i o n > < B o o k M a r k E x i t P o s i t i o n > 1 9 5 7 3 3 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 9 d 4 4 0 b 4 c - f f 2 4 - 4 4 a c - a 7 b 6 - a e f f a 4 b c c 3 f b < / I n t e r n a l I d > < N a m e > P r i n t S l i d e s _ M o v 5 I f I s e l e c t 0 0 : 0 3 : 1 5 . 8 - 0 0 : 0 3 : 2 2 . 0 < / N a m e > < T e x t > I f   I   s e l e c t   t h i s   w h e n   I   c r e a t e   t h e   h a n d o u t s ,   P o w e r P o i n t   k e e p s   a   l i n k   t o   t h e   W o r d   d o c u m e n t . < / T e x t > < B o o k M a r k E n t r y N a m e > P r i n t S l i d e s _ M o v 5 0 0 : 0 3 : 1 5 . 8 < / B o o k M a r k E n t r y N a m e > < B o o k M a r k E x i t N a m e > P r i n t S l i d e s _ M o v 5 0 0 : 0 3 : 2 2 . 0 < / B o o k M a r k E x i t N a m e > < B o o k M a r k E n t r y P o s i t i o n > 1 9 5 8 3 3 < / B o o k M a r k E n t r y P o s i t i o n > < B o o k M a r k E x i t P o s i t i o n > 2 0 2 0 6 7 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 7 8 5 a c 2 a b - 6 1 4 8 - 4 e a f - a c 9 8 - e b 5 d 8 5 2 a d 6 a 7 < / I n t e r n a l I d > < N a m e > P r i n t S l i d e s _ M o v 5 T h e n , i f I 0 0 : 0 3 : 2 2 . 1 - 0 0 : 0 3 : 2 8 . 2 < / N a m e > < T e x t > T h e n ,   i f   I   m a k e   a   c h a n g e   t o   t h e   s l i d e s   i n   t h e   p r e s e n t a t i o n , < / T e x t > < B o o k M a r k E n t r y N a m e > P r i n t S l i d e s _ M o v 5 0 0 : 0 3 : 2 2 . 1 < / B o o k M a r k E n t r y N a m e > < B o o k M a r k E x i t N a m e > P r i n t S l i d e s _ M o v 5 0 0 : 0 3 : 2 8 . 2 < / B o o k M a r k E x i t N a m e > < B o o k M a r k E n t r y P o s i t i o n > 2 0 2 1 6 7 < / B o o k M a r k E n t r y P o s i t i o n > < B o o k M a r k E x i t P o s i t i o n > 2 0 8 2 0 0 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 6 9 5 d 4 1 6 7 - 4 a 0 4 - 4 c 2 5 - b 5 d 3 - d f 5 3 a f 4 e 4 7 6 2 < / I n t e r n a l I d > < N a m e > P r i n t S l i d e s _ M o v 5 I c a n u p d a t e 0 0 : 0 3 : 2 8 . 3 - 0 0 : 0 3 : 3 2 . 1 < / N a m e > < T e x t > I   c a n   u p d a t e   t h e   h a n d o u t ,   t o o . < / T e x t > < B o o k M a r k E n t r y N a m e > P r i n t S l i d e s _ M o v 5 0 0 : 0 3 : 2 8 . 3 < / B o o k M a r k E n t r y N a m e > < B o o k M a r k E x i t N a m e > P r i n t S l i d e s _ M o v 5 0 0 : 0 3 : 3 2 . 1 < / B o o k M a r k E x i t N a m e > < B o o k M a r k E n t r y P o s i t i o n > 2 0 8 3 0 0 < / B o o k M a r k E n t r y P o s i t i o n > < B o o k M a r k E x i t P o s i t i o n > 2 1 2 1 6 7 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 7 7 7 4 a 5 b 2 - 0 a 9 5 - 4 e 3 a - b 1 4 5 - e 7 a 4 f 8 2 2 d b f 4 < / I n t e r n a l I d > < N a m e > P r i n t S l i d e s _ M o v 5 I r i g h t - c l i c k t h e 0 0 : 0 3 : 3 2 . 2 - 0 0 : 0 3 : 5 0 . 6 < / N a m e > < T e x t > I   r i g h t - c l i c k   t h e   s l i d e   i n   t h e   d o c u m e n t ,   a n d   c l i c k   U p d a t e   L i n k .   A n d   t h e r e  s   t h e   n e w   s l i d e   c o n t e n t . < / T e x t > < B o o k M a r k E n t r y N a m e > P r i n t S l i d e s _ M o v 5 0 0 : 0 3 : 3 2 . 2 < / B o o k M a r k E n t r y N a m e > < B o o k M a r k E x i t N a m e > P r i n t S l i d e s _ M o v 5 0 0 : 0 3 : 5 0 . 6 < / B o o k M a r k E x i t N a m e > < B o o k M a r k E n t r y P o s i t i o n > 2 1 2 2 6 7 < / B o o k M a r k E n t r y P o s i t i o n > < B o o k M a r k E x i t P o s i t i o n > 2 3 0 6 6 7 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 7 f 8 4 2 d 7 2 - 5 4 b 5 - 4 1 d e - 8 8 f a - d 8 5 3 5 d 7 7 5 5 c 5 < / I n t e r n a l I d > < N a m e > P r i n t S l i d e s _ M o v 5 F o r W o r d h a n d o u t s , 0 0 : 0 3 : 5 0 . 7 - 0 0 : 0 4 : 0 1 . 0 < / N a m e > < T e x t > F o r   W o r d   h a n d o u t s ,   n o t e   t h a t   f o r   h e a d e r   a n d   f o o t e r   c o n t e n t ,   I  d   c l i c k   I n s e r t   a n d   u s e   t h e   H e a d e r   a n d   F o o t e r   c o m m a n d s . < / T e x t > < B o o k M a r k E n t r y N a m e > P r i n t S l i d e s _ M o v 5 0 0 : 0 3 : 5 0 . 7 < / B o o k M a r k E n t r y N a m e > < B o o k M a r k E x i t N a m e > P r i n t S l i d e s _ M o v 5 0 0 : 0 4 : 0 1 . 0 < / B o o k M a r k E x i t N a m e > < B o o k M a r k E n t r y P o s i t i o n > 2 3 0 7 6 7 < / B o o k M a r k E n t r y P o s i t i o n > < B o o k M a r k E x i t P o s i t i o n > 2 4 1 0 0 0 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 7 e 0 4 1 9 b 1 - c d 5 d - 4 3 1 d - a 5 8 7 - e 9 0 6 8 b 6 9 f 3 2 e < / I n t e r n a l I d > < N a m e > P r i n t S l i d e s _ M o v 5 W h e n I  m r e a d y 0 0 : 0 4 : 0 1 . 1 - 0 0 : 0 4 : 0 8 . 8 < / N a m e > < T e x t > W h e n   I  m   r e a d y   t o   p r i n t   m y   W o r d   h a n d o u t ,   I   c l i c k   F i l e   & g t ;   P r i n t   t o   o p e n   P r i n t   v i e w   i n   W o r d . < / T e x t > < B o o k M a r k E n t r y N a m e > P r i n t S l i d e s _ M o v 5 0 0 : 0 4 : 0 1 . 1 < / B o o k M a r k E n t r y N a m e > < B o o k M a r k E x i t N a m e > P r i n t S l i d e s _ M o v 5 0 0 : 0 4 : 0 8 . 8 < / B o o k M a r k E x i t N a m e > < B o o k M a r k E n t r y P o s i t i o n > 2 4 1 1 0 0 < / B o o k M a r k E n t r y P o s i t i o n > < B o o k M a r k E x i t P o s i t i o n > 2 4 8 8 0 0 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 9 7 4 f 3 4 c 4 - 6 a b c - 4 9 a 7 - a 3 0 5 - b 9 7 d 5 d d 1 7 d 1 4 < / I n t e r n a l I d > < N a m e > P r i n t S l i d e s _ M o v 5 I s e l e c t m y 0 0 : 0 4 : 0 8 . 9 - 0 0 : 0 4 : 2 0 . 2 < / N a m e > < T e x t > I   s e l e c t   m y   p r i n t   c h o i c e s   t h e r e ,   s u c h   a s   c o l o r   a n d   p a g e   o r i e n t a t i o n ,   a n d   t h e n   I   c l i c k   P r i n t . < / T e x t > < B o o k M a r k E n t r y N a m e > P r i n t S l i d e s _ M o v 5 0 0 : 0 4 : 0 8 . 9 < / B o o k M a r k E n t r y N a m e > < B o o k M a r k E x i t N a m e > P r i n t S l i d e s _ M o v 5 0 0 : 0 4 : 2 0 . 2 < / B o o k M a r k E x i t N a m e > < B o o k M a r k E n t r y P o s i t i o n > 2 4 8 9 0 0 < / B o o k M a r k E n t r y P o s i t i o n > < B o o k M a r k E x i t P o s i t i o n > 2 6 0 2 0 0 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 8 2 4 e d 3 7 b - 4 0 f 9 - 4 6 d c - 8 d 1 6 - 5 d 8 e e 9 4 3 c 4 3 3 < / I n t e r n a l I d > < N a m e > P r i n t S l i d e s _ M o v 5 W i t h y o u r k n o w l e d g e 0 0 : 0 4 : 2 0 . 3 - 0 0 : 0 4 : 2 3 . 4 < / N a m e > < T e x t > W i t h   y o u r   k n o w l e d g e   o f   p r i n t   a n d   h a n d o u t   c h o i c e s , < / T e x t > < B o o k M a r k E n t r y N a m e > P r i n t S l i d e s _ M o v 5 0 0 : 0 4 : 2 0 . 3 < / B o o k M a r k E n t r y N a m e > < B o o k M a r k E x i t N a m e > P r i n t S l i d e s _ M o v 5 0 0 : 0 4 : 2 3 . 4 < / B o o k M a r k E x i t N a m e > < B o o k M a r k E n t r y P o s i t i o n > 2 6 0 3 0 0 < / B o o k M a r k E n t r y P o s i t i o n > < B o o k M a r k E x i t P o s i t i o n > 2 6 3 4 0 0 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 d 8 b e d 5 5 6 - 1 0 2 1 - 4 c 7 2 - 8 f 4 d - 3 3 d d 2 0 b 9 f 9 d 7 < / I n t e r n a l I d > < N a m e > P r i n t S l i d e s _ M o v 5 y o u  l l c r e a t e h a n d o u t s 0 0 : 0 4 : 2 3 . 5 - 0 0 : 0 4 : 2 9 . 8 < / N a m e > < T e x t > y o u  l l   c r e a t e   h a n d o u t s   t h a t   s u i t   y o u r   a u d i e n c e   a n d   s u p p o r t   a   g r e a t   p r e s e n t a t i o n   e x p e r i e n c e . < / T e x t > < B o o k M a r k E n t r y N a m e > P r i n t S l i d e s _ M o v 5 0 0 : 0 4 : 2 3 . 5 < / B o o k M a r k E n t r y N a m e > < B o o k M a r k E x i t N a m e > P r i n t S l i d e s _ M o v 5 0 0 : 0 4 : 2 9 . 8 < / B o o k M a r k E x i t N a m e > < B o o k M a r k E n t r y P o s i t i o n > 2 6 3 5 0 0 < / B o o k M a r k E n t r y P o s i t i o n > < B o o k M a r k E x i t P o s i t i o n > 2 6 9 8 6 7 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 8 3 8 a 3 6 5 9 - 9 d e 4 - 4 5 5 9 - 9 5 d f - d 8 9 0 c 8 0 e a b 2 1 < / I n t e r n a l I d > < N a m e > P r i n t S l i d e s _ M o v 5 F o r m o r e i n f o r m a t i o n , 0 0 : 0 4 : 2 9 . 9 - 0 0 : 0 4 : 3 5 . 3 < / N a m e > < T e x t > F o r   m o r e   i n f o r m a t i o n ,   s e e   t h e   c o u r s e   s u m m a r y   a n d   e x p e r i m e n t   o n   y o u r   o w n . < / T e x t > < B o o k M a r k E n t r y N a m e > P r i n t S l i d e s _ M o v 5 0 0 : 0 4 : 2 9 . 9 < / B o o k M a r k E n t r y N a m e > < B o o k M a r k E x i t N a m e > P r i n t S l i d e s _ M o v 5 0 0 : 0 4 : 3 5 . 3 < / B o o k M a r k E x i t N a m e > < B o o k M a r k E n t r y P o s i t i o n > 2 6 9 9 6 7 < / B o o k M a r k E n t r y P o s i t i o n > < B o o k M a r k E x i t P o s i t i o n > 2 7 5 3 6 7 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 f 7 2 3 f 9 7 9 - f 7 4 a - 4 3 c 8 - a 9 6 9 - 7 1 0 7 c d e 0 8 3 2 5 < / I d > < C a p t i o n I t e m s > < C a p t i o n I t e m > < I n t e r n a l I d > 9 7 c 4 e 9 a 3 - 0 3 1 5 - 4 8 7 a - 8 7 4 2 - 0 3 5 5 e d 1 4 3 3 e f < / I n t e r n a l I d > < N a m e > P r i n t S l i d e s _ M o v 1 Y o u  v e f i n i s h e d c r e a t i n g 0 0 : 0 0 : 0 0 . 0 - 0 0 : 0 0 : 1 0 . 7 < / N a m e > < T e x t > Y o u  v e   f i n i s h e d   c r e a t i n g   y o u r   p r e s e n t a t i o n ,   a n d   n o w   y o u   w a n t   t o   p r i n t   i t   a s   a   h a n d o u t   f o r   y o u r   a u d i e n c e . < / T e x t > < B o o k M a r k E n t r y N a m e > P r i n t S l i d e s _ M o v 1 0 0 : 0 0 : 0 0 . 0 < / B o o k M a r k E n t r y N a m e > < B o o k M a r k E x i t N a m e > P r i n t S l i d e s _ M o v 1 0 0 : 0 0 : 1 0 . 7 < / B o o k M a r k E x i t N a m e > < B o o k M a r k E n t r y P o s i t i o n > 3 3 < / B o o k M a r k E n t r y P o s i t i o n > < B o o k M a r k E x i t P o s i t i o n > 1 0 7 0 0 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 2 1 2 4 9 1 5 e - a f 1 8 - 4 b 6 4 - b 3 d 4 - 8 4 c 0 f d e b e a a 8 < / I n t e r n a l I d > < N a m e > P r i n t S l i d e s _ M o v 1 P o w e r P o i n t g i v e s y o u 0 0 : 0 0 : 1 0 . 8 - 0 0 : 0 0 : 2 0 . 6 < / N a m e > < T e x t > P o w e r P o i n t   g i v e s   y o u   s e v e r a l   c h o i c e s   f o r   h a n d o u t s .   T o   s t a r t ,   y o u   c l i c k   F i l e   & g t ;   P r i n t   t o   o p e n   P r i n t   v i e w . < / T e x t > < B o o k M a r k E n t r y N a m e > P r i n t S l i d e s _ M o v 1 0 0 : 0 0 : 1 0 . 8 < / B o o k M a r k E n t r y N a m e > < B o o k M a r k E x i t N a m e > P r i n t S l i d e s _ M o v 1 0 0 : 0 0 : 2 0 . 6 < / B o o k M a r k E x i t N a m e > < B o o k M a r k E n t r y P o s i t i o n > 1 0 8 0 0 < / B o o k M a r k E n t r y P o s i t i o n > < B o o k M a r k E x i t P o s i t i o n > 2 0 6 3 3 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 7 f 5 7 9 c 8 9 - 2 c 5 d - 4 e 1 0 - 8 5 1 2 - b b b c d b f 9 d 5 6 8 < / I n t e r n a l I d > < N a m e > P r i n t S l i d e s _ M o v 1 I n P r i n t v i e w , 0 0 : 0 0 : 2 0 . 7 - 0 0 : 0 0 : 3 0 . 4 < / N a m e > < T e x t > I n   P r i n t   v i e w ,   y o u r   o p t i o n s   f o r   p a g e   l a y o u t   a n d   p r i n t i n g   a r e   o n   t h e   l e f t ,   a n d   a   p r e v i e w   o f   t h e   h a n d o u t   i s   o n   t h e   r i g h t . < / T e x t > < B o o k M a r k E n t r y N a m e > P r i n t S l i d e s _ M o v 1 0 0 : 0 0 : 2 0 . 7 < / B o o k M a r k E n t r y N a m e > < B o o k M a r k E x i t N a m e > P r i n t S l i d e s _ M o v 1 0 0 : 0 0 : 3 0 . 4 < / B o o k M a r k E x i t N a m e > < B o o k M a r k E n t r y P o s i t i o n > 2 0 7 3 3 < / B o o k M a r k E n t r y P o s i t i o n > < B o o k M a r k E x i t P o s i t i o n > 3 0 4 0 0 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 d b 5 5 2 b f e - 7 d 5 d - 4 3 8 f - 8 b a e - 5 f 9 a 3 c 1 e 4 8 5 a < / I n t e r n a l I d > < N a m e > P r i n t S l i d e s _ M o v 1 T o s e e t h e 0 0 : 0 0 : 3 0 . 5 - 0 0 : 0 0 : 3 5 . 0 < / N a m e > < T e x t > T o   s e e   t h e   p a g e   l a y o u t   c h o i c e s ,   c l i c k   t h e   p a g e   l a y o u t   b u t t o n . < / T e x t > < B o o k M a r k E n t r y N a m e > P r i n t S l i d e s _ M o v 1 0 0 : 0 0 : 3 0 . 5 < / B o o k M a r k E n t r y N a m e > < B o o k M a r k E x i t N a m e > P r i n t S l i d e s _ M o v 1 0 0 : 0 0 : 3 5 . 0 < / B o o k M a r k E x i t N a m e > < B o o k M a r k E n t r y P o s i t i o n > 3 0 5 0 0 < / B o o k M a r k E n t r y P o s i t i o n > < B o o k M a r k E x i t P o s i t i o n > 3 5 0 0 0 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 3 4 b 5 b f d 7 - 6 f c 9 - 4 5 3 9 - 9 9 a b - 1 f 1 e f 6 3 2 9 4 2 a < / I n t e r n a l I d > < N a m e > P r i n t S l i d e s _ M o v 1 T h e s e a r e t h e 0 0 : 0 0 : 3 5 . 1 - 0 0 : 0 0 : 4 1 . 2 < / N a m e > < T e x t > T h e s e   a r e   t h e   l a y o u t s .   T h e y   i n c l u d e   F u l l   P a g e   S l i d e s ,   s h o w n   i n   t h e   p r e v i e w ,   h e r e < / T e x t > < B o o k M a r k E n t r y N a m e > P r i n t S l i d e s _ M o v 1 0 0 : 0 0 : 3 5 . 1 < / B o o k M a r k E n t r y N a m e > < B o o k M a r k E x i t N a m e > P r i n t S l i d e s _ M o v 1 0 0 : 0 0 : 4 1 . 2 < / B o o k M a r k E x i t N a m e > < B o o k M a r k E n t r y P o s i t i o n > 3 5 1 0 0 < / B o o k M a r k E n t r y P o s i t i o n > < B o o k M a r k E x i t P o s i t i o n > 4 1 2 3 3 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 4 7 8 1 a 7 4 5 - 3 6 1 5 - 4 7 d 0 - 9 4 f 9 - 7 2 6 5 8 8 d 5 1 e 0 e < / I n t e r n a l I d > < N a m e > P r i n t S l i d e s _ M o v 1 a s w e l l a s 0 0 : 0 0 : 4 1 . 3 - 0 0 : 0 0 : 4 6 . 0 < / N a m e > < T e x t > a s   w e l l   a s   l a y o u t s   w i t h   m u l t i p l e   s l i d e s   p e r   p a g e . < / T e x t > < B o o k M a r k E n t r y N a m e > P r i n t S l i d e s _ M o v 1 0 0 : 0 0 : 4 1 . 3 < / B o o k M a r k E n t r y N a m e > < B o o k M a r k E x i t N a m e > P r i n t S l i d e s _ M o v 1 0 0 : 0 0 : 4 6 . 0 < / B o o k M a r k E x i t N a m e > < B o o k M a r k E n t r y P o s i t i o n > 4 1 3 3 3 < / B o o k M a r k E n t r y P o s i t i o n > < B o o k M a r k E x i t P o s i t i o n > 4 6 0 3 3 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 c c 6 5 1 e 8 0 - 9 e 6 a - 4 c f 0 - b 8 f 7 - e 0 6 9 9 6 b f f 4 b 6 < / I n t e r n a l I d > < N a m e > P r i n t S l i d e s _ M o v 1 L e t  s l o o k a t 0 0 : 0 0 : 4 6 . 1 - 0 0 : 0 0 : 5 6 . 8 < / N a m e > < T e x t > L e t  s   l o o k   a t   t h e   3   S l i d e s   l a y o u t .   I t   h a s   3   s l i d e s   o n   t h e   p a g e   a s   w e l l   a s   l i n e s   f o r   a u d i e n c e   n o t e s . < / T e x t > < B o o k M a r k E n t r y N a m e > P r i n t S l i d e s _ M o v 1 0 0 : 0 0 : 4 6 . 1 < / B o o k M a r k E n t r y N a m e > < B o o k M a r k E x i t N a m e > P r i n t S l i d e s _ M o v 1 0 0 : 0 0 : 5 6 . 8 < / B o o k M a r k E x i t N a m e > < B o o k M a r k E n t r y P o s i t i o n > 4 6 1 3 3 < / B o o k M a r k E n t r y P o s i t i o n > < B o o k M a r k E x i t P o s i t i o n > 5 6 8 3 3 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 d 4 d 3 9 9 8 4 - 1 e 2 0 - 4 3 8 f - b f a 5 - d 1 e 9 d 3 4 b d 8 f 0 < / I n t e r n a l I d > < N a m e > P r i n t S l i d e s _ M o v 1 A n o t h e r t y p e o f 0 0 : 0 0 : 5 6 . 9 - 0 0 : 0 1 : 0 3 . 3 < / N a m e > < T e x t > A n o t h e r   t y p e   o f   h a n d o u t   i s   t h e   N o t e s   P a g e . < / T e x t > < B o o k M a r k E n t r y N a m e > P r i n t S l i d e s _ M o v 1 0 0 : 0 0 : 5 6 . 9 < / B o o k M a r k E n t r y N a m e > < B o o k M a r k E x i t N a m e > P r i n t S l i d e s _ M o v 1 0 0 : 0 1 : 0 3 . 3 < / B o o k M a r k E x i t N a m e > < B o o k M a r k E n t r y P o s i t i o n > 5 6 9 3 3 < / B o o k M a r k E n t r y P o s i t i o n > < B o o k M a r k E x i t P o s i t i o n > 6 3 3 6 7 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 6 c e 9 f 2 e 3 - d c 8 c - 4 6 4 c - a 6 d 1 - 3 4 6 7 a 1 3 1 4 e 5 d < / I n t e r n a l I d > < N a m e > P r i n t S l i d e s _ M o v 1 T h e n o t e s p a g e 0 0 : 0 1 : 0 3 . 4 - 0 0 : 0 1 : 0 9 . 9 < / N a m e > < T e x t > T h e   n o t e s   p a g e   i n c l u d e s   n o t   o n l y   t h e   s l i d e   b u t   a l s o   y o u r   s p e a k e r   n o t e s . < / T e x t > < B o o k M a r k E n t r y N a m e > P r i n t S l i d e s _ M o v 1 0 0 : 0 1 : 0 3 . 4 < / B o o k M a r k E n t r y N a m e > < B o o k M a r k E x i t N a m e > P r i n t S l i d e s _ M o v 1 0 0 : 0 1 : 0 9 . 9 < / B o o k M a r k E x i t N a m e > < B o o k M a r k E n t r y P o s i t i o n > 6 3 4 6 7 < / B o o k M a r k E n t r y P o s i t i o n > < B o o k M a r k E x i t P o s i t i o n > 6 9 9 6 7 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 e 2 c d e 3 5 9 - c d 2 6 - 4 5 7 8 - b 9 0 6 - 2 9 9 f 7 c b 9 f e 2 1 < / I n t e r n a l I d > < N a m e > P r i n t S l i d e s _ M o v 1 W h e n y o u p l a n 0 0 : 0 1 : 1 0 . 0 - 0 0 : 0 1 : 1 3 . 0 < / N a m e > < T e x t > W h e n   y o u   p l a n   t o   u s e   t h e   n o t e s   p a g e   a s   a   h a n d o u t , < / T e x t > < B o o k M a r k E n t r y N a m e > P r i n t S l i d e s _ M o v 1 0 0 : 0 1 : 1 0 . 0 < / B o o k M a r k E n t r y N a m e > < B o o k M a r k E x i t N a m e > P r i n t S l i d e s _ M o v 1 0 0 : 0 1 : 1 3 . 0 < / B o o k M a r k E x i t N a m e > < B o o k M a r k E n t r y P o s i t i o n > 7 0 0 6 7 < / B o o k M a r k E n t r y P o s i t i o n > < B o o k M a r k E x i t P o s i t i o n > 7 3 0 3 3 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 9 5 c 4 8 0 2 2 - 9 4 c 1 - 4 3 a 5 - 8 2 1 7 - 9 b 3 a 6 5 5 6 b 0 4 f < / I n t e r n a l I d > < N a m e > P r i n t S l i d e s _ M o v 1 y o u  l l t y p e t h e 0 0 : 0 1 : 1 3 . 1 - 0 0 : 0 1 : 1 9 . 7 < / N a m e > < T e x t > y o u  l l   t y p e   t h e   n o t e s   y o u   i n t e n d   f o r   t h e   h a n d o u t   i n   t h e   n o t e s   p a n e ,   b e l o w   t h e   s l i d e . < / T e x t > < B o o k M a r k E n t r y N a m e > P r i n t S l i d e s _ M o v 1 0 0 : 0 1 : 1 3 . 1 < / B o o k M a r k E n t r y N a m e > < B o o k M a r k E x i t N a m e > P r i n t S l i d e s _ M o v 1 0 0 : 0 1 : 1 9 . 7 < / B o o k M a r k E x i t N a m e > < B o o k M a r k E n t r y P o s i t i o n > 7 3 1 3 3 < / B o o k M a r k E n t r y P o s i t i o n > < B o o k M a r k E x i t P o s i t i o n > 7 9 7 6 7 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 b f 5 7 6 4 f b - 6 5 4 c - 4 f d e - a 9 f 2 - 6 4 c 5 e e 3 5 a 3 e 1 < / I n t e r n a l I d > < N a m e > P r i n t S l i d e s _ M o v 1 T h i s a p p r o a c h i s 0 0 : 0 1 : 1 9 . 8 - 0 0 : 0 1 : 2 5 . 0 < / N a m e > < T e x t > T h i s   a p p r o a c h   i s   a   g r e a t   w a y   t o   k e e p   f r o m   o v e r l o a d i n g   t h e   s l i d e   w i t h   i n f o r m a t i o n . < / T e x t > < B o o k M a r k E n t r y N a m e > P r i n t S l i d e s _ M o v 1 0 0 : 0 1 : 1 9 . 8 < / B o o k M a r k E n t r y N a m e > < B o o k M a r k E x i t N a m e > P r i n t S l i d e s _ M o v 1 0 0 : 0 1 : 2 5 . 0 < / B o o k M a r k E x i t N a m e > < B o o k M a r k E n t r y P o s i t i o n > 7 9 8 6 7 < / B o o k M a r k E n t r y P o s i t i o n > < B o o k M a r k E x i t P o s i t i o n > 8 5 0 6 7 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 5 7 f e a 1 f b - 5 e f 5 - 4 2 d 9 - 9 6 4 b - 1 b c 3 4 5 f 8 5 f 2 c < / I n t e r n a l I d > < N a m e > P r i n t S l i d e s _ M o v 1 I f y o u p u t 0 0 : 0 1 : 2 5 . 1 - 0 0 : 0 1 : 3 1 . 9 < / N a m e > < T e x t > I f   y o u   p u t   d e t a i l s   i n   t h e   n o t e s   p a n e ,   y o u r   a u d i e n c e   c a n   g e t   t h o s e   i n   t h e   h a n d o u t . < / T e x t > < B o o k M a r k E n t r y N a m e > P r i n t S l i d e s _ M o v 1 0 0 : 0 1 : 2 5 . 1 < / B o o k M a r k E n t r y N a m e > < B o o k M a r k E x i t N a m e > P r i n t S l i d e s _ M o v 1 0 0 : 0 1 : 3 1 . 9 < / B o o k M a r k E x i t N a m e > < B o o k M a r k E n t r y P o s i t i o n > 8 5 1 6 7 < / B o o k M a r k E n t r y P o s i t i o n > < B o o k M a r k E x i t P o s i t i o n > 9 1 9 3 3 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 3 c 0 6 0 c 0 f - 3 1 8 c - 4 7 0 7 - 8 d 0 b - e 3 c e 6 5 0 a e f 5 a < / I n t e r n a l I d > < N a m e > P r i n t S l i d e s _ M o v 1 A n o t h e r t h i n g t o 0 0 : 0 1 : 3 2 . 0 - 0 0 : 0 1 : 3 8 . 1 < / N a m e > < T e x t > A n o t h e r   t h i n g   t o   c o n s i d e r   w h e n   y o u   p r i n t   h a n d o u t s   i s   p a g e   o r i e n t a t i o n . < / T e x t > < B o o k M a r k E n t r y N a m e > P r i n t S l i d e s _ M o v 1 0 0 : 0 1 : 3 2 . 0 < / B o o k M a r k E n t r y N a m e > < B o o k M a r k E x i t N a m e > P r i n t S l i d e s _ M o v 1 0 0 : 0 1 : 3 8 . 1 < / B o o k M a r k E x i t N a m e > < B o o k M a r k E n t r y P o s i t i o n > 9 2 0 3 3 < / B o o k M a r k E n t r y P o s i t i o n > < B o o k M a r k E x i t P o s i t i o n > 9 8 1 0 0 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 b 1 1 9 7 c 7 3 - 0 8 f 5 - 4 4 2 c - 9 6 9 b - 9 3 d 6 c 7 b c 7 d 4 7 < / I n t e r n a l I d > < N a m e > P r i n t S l i d e s _ M o v 1 W i t h a P o r t r a i t 0 0 : 0 1 : 3 8 . 2 - 0 0 : 0 1 : 4 3 . 5 < / N a m e > < T e x t > W i t h   a   P o r t r a i t   o r i e n t a t i o n ,   t h e   p a g e   i s   l a i d   o u t   v e r t i c a l l y . < / T e x t > < B o o k M a r k E n t r y N a m e > P r i n t S l i d e s _ M o v 1 0 0 : 0 1 : 3 8 . 2 < / B o o k M a r k E n t r y N a m e > < B o o k M a r k E x i t N a m e > P r i n t S l i d e s _ M o v 1 0 0 : 0 1 : 4 3 . 5 < / B o o k M a r k E x i t N a m e > < B o o k M a r k E n t r y P o s i t i o n > 9 8 2 0 0 < / B o o k M a r k E n t r y P o s i t i o n > < B o o k M a r k E x i t P o s i t i o n > 1 0 3 5 3 3 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 6 c 6 6 d 1 2 3 - a 7 1 b - 4 4 4 f - b 3 e d - b 7 4 b 4 0 7 4 b 2 3 8 < / I n t e r n a l I d > < N a m e > P r i n t S l i d e s _ M o v 1 W i t h a L a n d s c a p e 0 0 : 0 1 : 4 3 . 6 - 0 0 : 0 1 : 5 1 . 9 < / N a m e > < T e x t > W i t h   a   L a n d s c a p e   o r i e n t a t i o n ,   t h e   p a g e   i s   l a i d   o u t   h o r i z o n t a l l y . < / T e x t > < B o o k M a r k E n t r y N a m e > P r i n t S l i d e s _ M o v 1 0 0 : 0 1 : 4 3 . 6 < / B o o k M a r k E n t r y N a m e > < B o o k M a r k E x i t N a m e > P r i n t S l i d e s _ M o v 1 0 0 : 0 1 : 5 1 . 9 < / B o o k M a r k E x i t N a m e > < B o o k M a r k E n t r y P o s i t i o n > 1 0 3 6 3 3 < / B o o k M a r k E n t r y P o s i t i o n > < B o o k M a r k E x i t P o s i t i o n > 1 1 1 9 6 7 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 5 9 4 0 c 7 a 6 - f 1 d e - 4 f 0 2 - 8 3 5 4 - 2 b 8 1 1 d 8 d 2 f 2 6 < / I n t e r n a l I d > < N a m e > P r i n t S l i d e s _ M o v 1 Y o u  l l a l s o d e c i d e 0 0 : 0 1 : 5 2 . 0 - 0 0 : 0 1 : 5 6 . 0 < / N a m e > < T e x t > Y o u  l l   a l s o   d e c i d e   w h e t h e r   t o   p r i n t   t h e   h a n d o u t s   i n   c o l o r < / T e x t > < B o o k M a r k E n t r y N a m e > P r i n t S l i d e s _ M o v 1 0 0 : 0 1 : 5 2 . 0 < / B o o k M a r k E n t r y N a m e > < B o o k M a r k E x i t N a m e > P r i n t S l i d e s _ M o v 1 0 0 : 0 1 : 5 6 . 0 < / B o o k M a r k E x i t N a m e > < B o o k M a r k E n t r y P o s i t i o n > 1 1 2 0 6 7 < / B o o k M a r k E n t r y P o s i t i o n > < B o o k M a r k E x i t P o s i t i o n > 1 1 6 0 0 0 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 a 6 c a 2 0 1 9 - 4 1 0 c - 4 2 c c - a 5 6 4 - b c d 1 9 8 6 6 3 b d d < / I n t e r n a l I d > < N a m e > P r i n t S l i d e s _ M o v 1 o r i n o n e 0 0 : 0 1 : 5 6 . 1 - 0 0 : 0 2 : 0 5 . 5 < / N a m e > < T e x t > o r   i n   o n e   o f   t h e   b l a c k   a n d   w h i t e   f o r m a t s  G r a y s c a l e   o r   P u r e   B l a c k   a n d   W h i t e . < / T e x t > < B o o k M a r k E n t r y N a m e > P r i n t S l i d e s _ M o v 1 0 0 : 0 1 : 5 6 . 1 < / B o o k M a r k E n t r y N a m e > < B o o k M a r k E x i t N a m e > P r i n t S l i d e s _ M o v 1 0 0 : 0 2 : 0 5 . 5 < / B o o k M a r k E x i t N a m e > < B o o k M a r k E n t r y P o s i t i o n > 1 1 6 1 0 0 < / B o o k M a r k E n t r y P o s i t i o n > < B o o k M a r k E x i t P o s i t i o n > 1 2 5 5 6 7 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 6 9 a 4 5 a 6 9 - 3 8 c 4 - 4 a 9 c - 9 5 b b - 9 1 0 d 9 2 2 9 e c b 8 < / I n t e r n a l I d > < N a m e > P r i n t S l i d e s _ M o v 1 A n d , y o u  l l c h o o s e 0 0 : 0 2 : 0 5 . 6 - 0 0 : 0 2 : 1 2 . 1 < / N a m e > < T e x t > A n d ,   y o u  l l   c h o o s e   h e a d e r s   a n d   f o o t e r s   f o r   t h e   h a n d o u t ,   t h i n g s   l i k e   d a t e   a n d   p a g e   n u m b e r . < / T e x t > < B o o k M a r k E n t r y N a m e > P r i n t S l i d e s _ M o v 1 0 0 : 0 2 : 0 5 . 6 < / B o o k M a r k E n t r y N a m e > < B o o k M a r k E x i t N a m e > P r i n t S l i d e s _ M o v 1 0 0 : 0 2 : 1 2 . 1 < / B o o k M a r k E x i t N a m e > < B o o k M a r k E n t r y P o s i t i o n > 1 2 5 6 6 7 < / B o o k M a r k E n t r y P o s i t i o n > < B o o k M a r k E x i t P o s i t i o n > 1 3 2 1 3 3 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 7 d 8 f 6 1 c b - c 8 c b - 4 c 1 2 - b 2 6 9 - 6 3 2 4 6 b c 0 c 9 4 c < / I n t e r n a l I d > < N a m e > P r i n t S l i d e s _ M o v 1 Y o u c l i c k E d i t 0 0 : 0 2 : 1 2 . 2 - 0 0 : 0 2 : 2 1 . 1 < / N a m e > < T e x t > Y o u   c l i c k   E d i t   H e a d e r   & a m p ;   F o o t e r   t o   d o   t h a t . < / T e x t > < B o o k M a r k E n t r y N a m e > P r i n t S l i d e s _ M o v 1 0 0 : 0 2 : 1 2 . 2 < / B o o k M a r k E n t r y N a m e > < B o o k M a r k E x i t N a m e > P r i n t S l i d e s _ M o v 1 0 0 : 0 2 : 2 1 . 1 < / B o o k M a r k E x i t N a m e > < B o o k M a r k E n t r y P o s i t i o n > 1 3 2 2 3 3 < / B o o k M a r k E n t r y P o s i t i o n > < B o o k M a r k E x i t P o s i t i o n > 1 4 1 1 3 3 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 1 1 d a f c 8 e - a 4 c e - 4 7 6 3 - 8 1 7 e - 3 9 f 4 c f 1 c a 4 a 9 < / I n t e r n a l I d > < N a m e > P r i n t S l i d e s _ M o v 1 A n o t h e r o p t i o n f o r 0 0 : 0 2 : 2 1 . 2 - 0 0 : 0 2 : 3 3 . 3 < / N a m e > < T e x t > A n o t h e r   o p t i o n   f o r   h a n d o u t s   i s   t o   p r i n t   t h e m   i n   M i c r o s o f t   W o r d .   T o   d o   t h a t ,   y o u   w o u l d   c l i c k   E x p o r t   & g t ;   C r e a t e   H a n d o u t s . < / T e x t > < B o o k M a r k E n t r y N a m e > P r i n t S l i d e s _ M o v 1 0 0 : 0 2 : 2 1 . 2 < / B o o k M a r k E n t r y N a m e > < B o o k M a r k E x i t N a m e > P r i n t S l i d e s _ M o v 1 0 0 : 0 2 : 3 3 . 3 < / B o o k M a r k E x i t N a m e > < B o o k M a r k E n t r y P o s i t i o n > 1 4 1 2 3 3 < / B o o k M a r k E n t r y P o s i t i o n > < B o o k M a r k E x i t P o s i t i o n > 1 5 3 3 0 0 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 0 c e 4 8 a 6 2 - 9 f 2 6 - 4 5 b 5 - a 3 d 4 - f 9 e 1 3 1 b 2 d 2 4 0 < / I n t e r n a l I d > < N a m e > P r i n t S l i d e s _ M o v 1 W h e n y o u c l i c k 0 0 : 0 2 : 3 3 . 4 - 0 0 : 0 2 : 3 5 . 7 < / N a m e > < T e x t > W h e n   y o u   c l i c k   C r e a t e   H a n d o u t s   a g a i n , < / T e x t > < B o o k M a r k E n t r y N a m e > P r i n t S l i d e s _ M o v 1 0 0 : 0 2 : 3 3 . 4 < / B o o k M a r k E n t r y N a m e > < B o o k M a r k E x i t N a m e > P r i n t S l i d e s _ M o v 1 0 0 : 0 2 : 3 5 . 7 < / B o o k M a r k E x i t N a m e > < B o o k M a r k E n t r y P o s i t i o n > 1 5 3 4 0 0 < / B o o k M a r k E n t r y P o s i t i o n > < B o o k M a r k E x i t P o s i t i o n > 1 5 5 7 0 0 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 f 5 9 9 0 1 8 c - 1 0 f 8 - 4 1 9 c - 8 a 7 c - 0 7 6 e 7 a b 7 9 b c 6 < / I n t e r n a l I d > < N a m e > P r i n t S l i d e s _ M o v 1 y o u g e t t h e s e 0 0 : 0 2 : 3 5 . 8 - 0 0 : 0 2 : 4 3 . 2 < / N a m e > < T e x t > y o u   g e t   t h e s e   l a y o u t   c h o i c e s   f o r   p r i n t i n g   a n d   f o r m a t t i n g   t h e   h a n d o u t s   i n   W o r d . < / T e x t > < B o o k M a r k E n t r y N a m e > P r i n t S l i d e s _ M o v 1 0 0 : 0 2 : 3 5 . 8 < / B o o k M a r k E n t r y N a m e > < B o o k M a r k E x i t N a m e > P r i n t S l i d e s _ M o v 1 0 0 : 0 2 : 4 3 . 2 < / B o o k M a r k E x i t N a m e > < B o o k M a r k E n t r y P o s i t i o n > 1 5 5 8 0 0 < / B o o k M a r k E n t r y P o s i t i o n > < B o o k M a r k E x i t P o s i t i o n > 1 6 3 2 6 7 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 2 f 3 b 5 e 5 1 - 6 d e 3 - 4 0 e 0 - b 9 5 7 - 4 f 7 1 4 0 1 a 5 6 d 3 < / I n t e r n a l I d > < N a m e > P r i n t S l i d e s _ M o v 1 U p n e x t : P r i n t 0 0 : 0 2 : 4 3 . 3 - 0 0 : 0 2 : 4 6 . 8 < / N a m e > < T e x t > U p   n e x t :   P r i n t   a   b a s i c   h a n d o u t . < / T e x t > < B o o k M a r k E n t r y N a m e > P r i n t S l i d e s _ M o v 1 0 0 : 0 2 : 4 3 . 3 < / B o o k M a r k E n t r y N a m e > < B o o k M a r k E x i t N a m e > P r i n t S l i d e s _ M o v 1 0 0 : 0 2 : 4 6 . 8 < / B o o k M a r k E x i t N a m e > < B o o k M a r k E n t r y P o s i t i o n > 1 6 3 3 6 7 < / B o o k M a r k E n t r y P o s i t i o n > < B o o k M a r k E x i t P o s i t i o n > 1 6 6 8 0 0 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 f 0 1 7 2 f 0 2 - 5 a 9 7 - 4 3 b 9 - 9 d 8 8 - 4 9 0 f 2 a 6 6 6 d 6 8 < / I d > < C a p t i o n I t e m s > < C a p t i o n I t e m > < I n t e r n a l I d > f 1 7 c 4 3 5 e - 9 4 d 2 - 4 0 7 1 - a 3 c a - 5 3 7 c 8 6 2 e f 8 2 1 < / I n t e r n a l I d > < N a m e > P r i n t S l i d e s _ M o v 2 T o p r e p a r e m y 0 0 : 0 0 : 0 0 . 0 - 0 0 : 0 0 : 1 2 . 0 < / N a m e > < T e x t > T o   p r e p a r e   m y   h a n d o u t ,   I  l l   c l i c k   F i l e   & g t ;   P r i n t ,   t o   o p e n   P r i n t   v i e w ,   w h e r e   I  l l   c h o o s e   a   l a y o u t   a n d   o t h e r   s e t t i n g s . < / T e x t > < B o o k M a r k E n t r y N a m e > P r i n t S l i d e s _ M o v 2 0 0 : 0 0 : 0 0 . 0 < / B o o k M a r k E n t r y N a m e > < B o o k M a r k E x i t N a m e > P r i n t S l i d e s _ M o v 2 0 0 : 0 0 : 1 2 . 0 < / B o o k M a r k E x i t N a m e > < B o o k M a r k E n t r y P o s i t i o n > 3 3 < / B o o k M a r k E n t r y P o s i t i o n > < B o o k M a r k E x i t P o s i t i o n > 1 2 0 6 7 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 6 5 b 6 1 6 0 f - 7 c 0 0 - 4 0 f 9 - 8 a 0 c - a 0 2 3 e 0 2 3 d 5 6 3 < / I n t e r n a l I d > < N a m e > P r i n t S l i d e s _ M o v 2 I  l l s t a r t w i t h 0 0 : 0 0 : 1 2 . 1 - 0 0 : 0 0 : 1 7 . 4 < / N a m e > < T e x t > I  l l   s t a r t   w i t h   t h e   p a g e   l a y o u t   b u t t o n ,   w h i c h   s h o w s   a l l   t h e   l a y o u t s . < / T e x t > < B o o k M a r k E n t r y N a m e > P r i n t S l i d e s _ M o v 2 0 0 : 0 0 : 1 2 . 1 < / B o o k M a r k E n t r y N a m e > < B o o k M a r k E x i t N a m e > P r i n t S l i d e s _ M o v 2 0 0 : 0 0 : 1 7 . 4 < / B o o k M a r k E x i t N a m e > < B o o k M a r k E n t r y P o s i t i o n > 1 2 1 6 7 < / B o o k M a r k E n t r y P o s i t i o n > < B o o k M a r k E x i t P o s i t i o n > 1 7 4 6 7 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 7 a 5 b 7 d 3 c - d 3 1 9 - 4 0 9 0 - a f 5 f - 7 2 7 1 f d 1 c 8 e d 2 < / I n t e r n a l I d > < N a m e > P r i n t S l i d e s _ M o v 2 U n t i l I c h o o s e 0 0 : 0 0 : 1 7 . 5 - 0 0 : 0 0 : 2 3 . 8 < / N a m e > < T e x t > U n t i l   I   c h o o s e   a   d i f f e r e n t   l a y o u t ,   t h e   o n e   t h a t  s   s e l e c t e d   i s   F u l l   P a g e   S l i d e s . < / T e x t > < B o o k M a r k E n t r y N a m e > P r i n t S l i d e s _ M o v 2 0 0 : 0 0 : 1 7 . 5 < / B o o k M a r k E n t r y N a m e > < B o o k M a r k E x i t N a m e > P r i n t S l i d e s _ M o v 2 0 0 : 0 0 : 2 3 . 8 < / B o o k M a r k E x i t N a m e > < B o o k M a r k E n t r y P o s i t i o n > 1 7 5 6 7 < / B o o k M a r k E n t r y P o s i t i o n > < B o o k M a r k E x i t P o s i t i o n > 2 3 8 0 0 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 5 f 5 9 0 d 0 9 - 4 2 e b - 4 4 c b - a 1 b 8 - a 3 c 0 6 1 0 4 c d f 9 < / I n t e r n a l I d > < N a m e > P r i n t S l i d e s _ M o v 2 T h i s p r i n t s t h e 0 0 : 0 0 : 2 3 . 9 - 0 0 : 0 0 : 3 1 . 4 < / N a m e > < T e x t > T h i s   p r i n t s   t h e   s l i d e   f u l l   p a g e   i n   a   L a n d s c a p e ,   o r   h o r i z o n t a l ,   p a g e   o r i e n t a t i o n . < / T e x t > < B o o k M a r k E n t r y N a m e > P r i n t S l i d e s _ M o v 2 0 0 : 0 0 : 2 3 . 9 < / B o o k M a r k E n t r y N a m e > < B o o k M a r k E x i t N a m e > P r i n t S l i d e s _ M o v 2 0 0 : 0 0 : 3 1 . 4 < / B o o k M a r k E x i t N a m e > < B o o k M a r k E n t r y P o s i t i o n > 2 3 9 0 0 < / B o o k M a r k E n t r y P o s i t i o n > < B o o k M a r k E x i t P o s i t i o n > 3 1 4 0 0 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 2 3 6 c 7 3 d b - 8 c 7 f - 4 8 9 4 - b f 7 0 - 9 f 9 a f 2 2 7 4 2 c d < / I n t e r n a l I d > < N a m e > P r i n t S l i d e s _ M o v 2 Y o u m i g h t w a n t 0 0 : 0 0 : 3 1 . 5 - 0 0 : 0 0 : 3 9 . 0 < / N a m e > < T e x t > Y o u   m i g h t   w a n t   t h i s   l a y o u t   f o r   a   s l i d e   t h a t   h a s   v e r y   d e t a i l e d   i n f o r m a t i o n ,   l i k e   t h i s   p r o c e s s   d i a g r a m . < / T e x t > < B o o k M a r k E n t r y N a m e > P r i n t S l i d e s _ M o v 2 0 0 : 0 0 : 3 1 . 5 < / B o o k M a r k E n t r y N a m e > < B o o k M a r k E x i t N a m e > P r i n t S l i d e s _ M o v 2 0 0 : 0 0 : 3 9 . 0 < / B o o k M a r k E x i t N a m e > < B o o k M a r k E n t r y P o s i t i o n > 3 1 5 0 0 < / B o o k M a r k E n t r y P o s i t i o n > < B o o k M a r k E x i t P o s i t i o n > 3 9 0 3 3 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 2 f 4 d 1 6 f 1 - b 9 1 6 - 4 2 8 8 - 8 2 a 7 - b 4 2 6 6 c d 8 9 a b 6 < / I n t e r n a l I d > < N a m e > P r i n t S l i d e s _ M o v 2 I f y o u d i d n  t 0 0 : 0 0 : 3 9 . 1 - 0 0 : 0 0 : 4 3 . 8 < / N a m e > < T e x t > I f   y o u   d i d n  t   w a n t   t h e   f u l l - p a g e   l a y o u t   f o r   a l l   y o u r   s l i d e s ,   y o u   c o u l d   p r i n t   j u s t   o n e   s l i d e , < / T e x t > < B o o k M a r k E n t r y N a m e > P r i n t S l i d e s _ M o v 2 0 0 : 0 0 : 3 9 . 1 < / B o o k M a r k E n t r y N a m e > < B o o k M a r k E x i t N a m e > P r i n t S l i d e s _ M o v 2 0 0 : 0 0 : 4 3 . 8 < / B o o k M a r k E x i t N a m e > < B o o k M a r k E n t r y P o s i t i o n > 3 9 1 3 3 < / B o o k M a r k E n t r y P o s i t i o n > < B o o k M a r k E x i t P o s i t i o n > 4 3 8 0 0 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 1 9 b b 0 a c 7 - e f 6 3 - 4 b 3 e - b a a 7 - 1 c d e a 7 f d 9 6 6 8 < / I n t e r n a l I d > < N a m e > P r i n t S l i d e s _ M o v 2 s u c h a s t h i s 0 0 : 0 0 : 4 3 . 9 - 0 0 : 0 0 : 4 8 . 5 < / N a m e > < T e x t > s u c h   a s   t h i s   o n e ,   u s i n g   t h e   P r i n t   C u r r e n t   S l i d e   o p t i o n . < / T e x t > < B o o k M a r k E n t r y N a m e > P r i n t S l i d e s _ M o v 2 0 0 : 0 0 : 4 3 . 9 < / B o o k M a r k E n t r y N a m e > < B o o k M a r k E x i t N a m e > P r i n t S l i d e s _ M o v 2 0 0 : 0 0 : 4 8 . 5 < / B o o k M a r k E x i t N a m e > < B o o k M a r k E n t r y P o s i t i o n > 4 3 9 0 0 < / B o o k M a r k E n t r y P o s i t i o n > < B o o k M a r k E x i t P o s i t i o n > 4 8 5 6 7 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 0 7 c 9 1 2 b f - 5 6 1 5 - 4 6 2 5 - a 8 0 1 - e c 3 0 e a b 9 0 e 9 b < / I n t e r n a l I d > < N a m e > P r i n t S l i d e s _ M o v 2 T h e n , y o u  d c h o o s e 0 0 : 0 0 : 4 8 . 6 - 0 0 : 0 0 : 5 5 . 4 < / N a m e > < T e x t > T h e n ,   y o u  d   c h o o s e   a n o t h e r   l a y o u t   f o r   t h e   r e s t   o f   t h e   s l i d e s . < / T e x t > < B o o k M a r k E n t r y N a m e > P r i n t S l i d e s _ M o v 2 0 0 : 0 0 : 4 8 . 6 < / B o o k M a r k E n t r y N a m e > < B o o k M a r k E x i t N a m e > P r i n t S l i d e s _ M o v 2 0 0 : 0 0 : 5 5 . 4 < / B o o k M a r k E x i t N a m e > < B o o k M a r k E n t r y P o s i t i o n > 4 8 6 6 7 < / B o o k M a r k E n t r y P o s i t i o n > < B o o k M a r k E x i t P o s i t i o n > 5 5 4 0 0 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 6 8 f 8 6 c f 9 - 5 8 4 4 - 4 2 b a - 9 5 b f - c 5 5 e 3 b 7 b 7 1 8 b < / I n t e r n a l I d > < N a m e > P r i n t S l i d e s _ M o v 2 L e t  s l o o k a t 0 0 : 0 0 : 5 5 . 5 - 0 0 : 0 0 : 5 9 . 0 < / N a m e > < T e x t > L e t  s   l o o k   a t   t h e   l a y o u t s   i n   t h e   H a n d o u t s   s e c t i o n . < / T e x t > < B o o k M a r k E n t r y N a m e > P r i n t S l i d e s _ M o v 2 0 0 : 0 0 : 5 5 . 5 < / B o o k M a r k E n t r y N a m e > < B o o k M a r k E x i t N a m e > P r i n t S l i d e s _ M o v 2 0 0 : 0 0 : 5 9 . 0 < / B o o k M a r k E x i t N a m e > < B o o k M a r k E n t r y P o s i t i o n > 5 5 5 0 0 < / B o o k M a r k E n t r y P o s i t i o n > < B o o k M a r k E x i t P o s i t i o n > 5 9 0 0 0 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 0 0 2 6 3 9 7 d - f c 1 6 - 4 f 3 c - a 0 7 d - 5 7 d 9 7 1 1 b b 4 8 0 < / I n t e r n a l I d > < N a m e > P r i n t S l i d e s _ M o v 2 T h e s e l o o k m o r e 0 0 : 0 0 : 5 9 . 1 - 0 0 : 0 1 : 0 6 . 8 < / N a m e > < T e x t > T h e s e   l o o k   m o r e   l i k e   h a n d o u t s .   I  l l   c o m p a r e   t h e   1   S l i d e   l a y o u t   h e r e   w i t h   t h e   F u l l   P a g e   S l i d e s   l a y o u t . < / T e x t > < B o o k M a r k E n t r y N a m e > P r i n t S l i d e s _ M o v 2 0 0 : 0 0 : 5 9 . 1 < / B o o k M a r k E n t r y N a m e > < B o o k M a r k E x i t N a m e > P r i n t S l i d e s _ M o v 2 0 0 : 0 1 : 0 6 . 8 < / B o o k M a r k E x i t N a m e > < B o o k M a r k E n t r y P o s i t i o n > 5 9 1 0 0 < / B o o k M a r k E n t r y P o s i t i o n > < B o o k M a r k E x i t P o s i t i o n > 6 6 8 6 7 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 5 3 6 7 6 2 9 f - 4 5 9 b - 4 a 5 3 - 9 b c b - 9 6 9 d 9 a 0 d f 8 d 4 < / I n t e r n a l I d > < N a m e > P r i n t S l i d e s _ M o v 2 I n t h e 1 0 0 : 0 1 : 0 6 . 9 - 0 0 : 0 1 : 1 5 . 7 < / N a m e > < T e x t > I n   t h e   1   S l i d e   l a y o u t ,   t h e   s l i d e   i s   s m a l l e r ,   a n d   t h e   p a g e   n o w   h a s   a   P o r t r a i t ,   o r   v e r t i c a l ,   o r i e n t a t i o n . < / T e x t > < B o o k M a r k E n t r y N a m e > P r i n t S l i d e s _ M o v 2 0 0 : 0 1 : 0 6 . 9 < / B o o k M a r k E n t r y N a m e > < B o o k M a r k E x i t N a m e > P r i n t S l i d e s _ M o v 2 0 0 : 0 1 : 1 5 . 7 < / B o o k M a r k E x i t N a m e > < B o o k M a r k E n t r y P o s i t i o n > 6 6 9 6 7 < / B o o k M a r k E n t r y P o s i t i o n > < B o o k M a r k E x i t P o s i t i o n > 7 5 7 0 0 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 8 7 5 d b d 9 7 - 7 c c 8 - 4 7 3 9 - 8 0 c 9 - 2 7 a f a 8 2 f 9 0 2 0 < / I n t e r n a l I d > < N a m e > P r i n t S l i d e s _ M o v 2 I t a l s o h a s 0 0 : 0 1 : 1 5 . 8 - 0 0 : 0 1 : 2 3 . 5 < / N a m e > < T e x t > I t   a l s o   h a s   h e a d e r s   a n d   f o o t e r s ,   a   d a t e   a n d   p a g e   n u m b e r ,   w h i c h   e m p h a s i z e   t h e   h a n d o u t   f o r m a t . < / T e x t > < B o o k M a r k E n t r y N a m e > P r i n t S l i d e s _ M o v 2 0 0 : 0 1 : 1 5 . 8 < / B o o k M a r k E n t r y N a m e > < B o o k M a r k E x i t N a m e > P r i n t S l i d e s _ M o v 2 0 0 : 0 1 : 2 3 . 5 < / B o o k M a r k E x i t N a m e > < B o o k M a r k E n t r y P o s i t i o n > 7 5 8 0 0 < / B o o k M a r k E n t r y P o s i t i o n > < B o o k M a r k E x i t P o s i t i o n > 8 3 5 3 3 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 4 c f 0 2 0 9 f - 6 7 6 4 - 4 c e 0 - b a 7 d - b 0 6 3 d c 4 6 5 6 5 d < / I n t e r n a l I d > < N a m e > P r i n t S l i d e s _ M o v 2 L o o k i n g a g a i n a t 0 0 : 0 1 : 2 3 . 6 - 0 0 : 0 1 : 2 9 . 2 < / N a m e > < T e x t > L o o k i n g   a g a i n   a t   t h e   f u l l - p a g e   s l i d e ,   t h e r e   a r e   n o   h e a d e r s   a n d   f o o t e r s , < / T e x t > < B o o k M a r k E n t r y N a m e > P r i n t S l i d e s _ M o v 2 0 0 : 0 1 : 2 3 . 6 < / B o o k M a r k E n t r y N a m e > < B o o k M a r k E x i t N a m e > P r i n t S l i d e s _ M o v 2 0 0 : 0 1 : 2 9 . 2 < / B o o k M a r k E x i t N a m e > < B o o k M a r k E n t r y P o s i t i o n > 8 3 6 3 3 < / B o o k M a r k E n t r y P o s i t i o n > < B o o k M a r k E x i t P o s i t i o n > 8 9 2 3 3 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 c c a 7 e 2 e 8 - a 1 b a - 4 c 8 1 - 9 5 7 8 - 4 e 7 d a 7 b 1 d 8 e 5 < / I n t e r n a l I d > < N a m e > P r i n t S l i d e s _ M o v 2 a n d i t  s t h e 0 0 : 0 1 : 2 9 . 3 - 0 0 : 0 1 : 3 4 . 7 < / N a m e > < T e x t > a n d   i t  s   t h e   s l i d e   d e t a i l s ,   l i k e   t h e   s l i d e   n u m b e r ,   t h a t   a r e   e m p h a s i z e d . < / T e x t > < B o o k M a r k E n t r y N a m e > P r i n t S l i d e s _ M o v 2 0 0 : 0 1 : 2 9 . 3 < / B o o k M a r k E n t r y N a m e > < B o o k M a r k E x i t N a m e > P r i n t S l i d e s _ M o v 2 0 0 : 0 1 : 3 4 . 7 < / B o o k M a r k E x i t N a m e > < B o o k M a r k E n t r y P o s i t i o n > 8 9 3 3 3 < / B o o k M a r k E n t r y P o s i t i o n > < B o o k M a r k E x i t P o s i t i o n > 9 4 7 3 3 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 3 b 3 4 7 b f d - 0 a 3 c - 4 d d d - 9 6 a 5 - f 9 3 e 2 3 3 d 8 8 4 d < / I n t e r n a l I d > < N a m e > P r i n t S l i d e s _ M o v 2 L e t  s s e e s o m e 0 0 : 0 1 : 3 4 . 8 - 0 0 : 0 1 : 4 4 . 2 < / N a m e > < T e x t > L e t  s   s e e   s o m e   o t h e r   H a n d o u t   e x a m p l e s .   T h i s   i s   t h e   2   S l i d e s   l a y o u t . < / T e x t > < B o o k M a r k E n t r y N a m e > P r i n t S l i d e s _ M o v 2 0 0 : 0 1 : 3 4 . 8 < / B o o k M a r k E n t r y N a m e > < B o o k M a r k E x i t N a m e > P r i n t S l i d e s _ M o v 2 0 0 : 0 1 : 4 4 . 2 < / B o o k M a r k E x i t N a m e > < B o o k M a r k E n t r y P o s i t i o n > 9 4 8 3 3 < / B o o k M a r k E n t r y P o s i t i o n > < B o o k M a r k E x i t P o s i t i o n > 1 0 4 2 3 3 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 5 a f 0 b 0 d c - f c 5 3 - 4 1 d f - 9 7 7 1 - b e b 2 d 9 4 4 6 2 1 2 < / I n t e r n a l I d > < N a m e > P r i n t S l i d e s _ M o v 2 A n d t h i s i s 0 0 : 0 1 : 4 4 . 3 - 0 0 : 0 1 : 5 2 . 7 < / N a m e > < T e x t > A n d   t h i s   i s   3   S l i d e s .   T h i s   o n e   i s   p o p u l a r   b e c a u s e   i t   i n c l u d e s   l i n e s   f o r   a u d i e n c e   n o t e s . < / T e x t > < B o o k M a r k E n t r y N a m e > P r i n t S l i d e s _ M o v 2 0 0 : 0 1 : 4 4 . 3 < / B o o k M a r k E n t r y N a m e > < B o o k M a r k E x i t N a m e > P r i n t S l i d e s _ M o v 2 0 0 : 0 1 : 5 2 . 7 < / B o o k M a r k E x i t N a m e > < B o o k M a r k E n t r y P o s i t i o n > 1 0 4 3 3 3 < / B o o k M a r k E n t r y P o s i t i o n > < B o o k M a r k E x i t P o s i t i o n > 1 1 2 7 6 7 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 8 0 4 f f 9 5 e - b 9 8 9 - 4 e 3 a - 9 f 2 1 - 6 1 9 4 b 7 9 b e 0 3 7 < / I n t e r n a l I d > < N a m e > P r i n t S l i d e s _ M o v 2 T h e o t h e r l a y o u t s 0 0 : 0 1 : 5 2 . 8 - 0 0 : 0 2 : 0 5 . 7 < / N a m e > < T e x t > T h e   o t h e r   l a y o u t s   i n   t h e   H a n d o u t s   s e c t i o n   h a v e   4   s l i d e s ,   6   s l i d e s ,   o r   9   s l i d e s   o n   a   p a g e . < / T e x t > < B o o k M a r k E n t r y N a m e > P r i n t S l i d e s _ M o v 2 0 0 : 0 1 : 5 2 . 8 < / B o o k M a r k E n t r y N a m e > < B o o k M a r k E x i t N a m e > P r i n t S l i d e s _ M o v 2 0 0 : 0 2 : 0 5 . 7 < / B o o k M a r k E x i t N a m e > < B o o k M a r k E n t r y P o s i t i o n > 1 1 2 8 6 7 < / B o o k M a r k E n t r y P o s i t i o n > < B o o k M a r k E x i t P o s i t i o n > 1 2 5 7 6 7 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 5 8 6 f 3 8 3 4 - d e 3 8 - 4 4 5 4 - b 6 6 f - b f 5 6 d 1 d 2 0 d 0 2 < / I n t e r n a l I d > < N a m e > P r i n t S l i d e s _ M o v 2 T h e n u m b e r s o f 0 0 : 0 2 : 0 5 . 8 - 0 0 : 0 2 : 0 9 . 9 < / N a m e > < T e x t > T h e   n u m b e r s   o f   s l i d e s   p e r   p a g e   a r e   s e t ,   y o u   c a n  t   c h a n g e   t h o s e . < / T e x t > < B o o k M a r k E n t r y N a m e > P r i n t S l i d e s _ M o v 2 0 0 : 0 2 : 0 5 . 8 < / B o o k M a r k E n t r y N a m e > < B o o k M a r k E x i t N a m e > P r i n t S l i d e s _ M o v 2 0 0 : 0 2 : 0 9 . 9 < / B o o k M a r k E x i t N a m e > < B o o k M a r k E n t r y P o s i t i o n > 1 2 5 8 6 7 < / B o o k M a r k E n t r y P o s i t i o n > < B o o k M a r k E x i t P o s i t i o n > 1 2 9 9 3 3 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 b 7 b 0 0 3 9 4 - c a 6 5 - 4 1 0 e - b 7 5 d - 1 c 5 8 7 f e 0 8 4 c 1 < / I n t e r n a l I d > < N a m e > P r i n t S l i d e s _ M o v 2 H o w e v e r , t h e r e a r e 0 0 : 0 2 : 1 0 . 0 - 0 0 : 0 2 : 1 5 . 2 < / N a m e > < T e x t > H o w e v e r ,   t h e r e   a r e   d i f f e r e n t   s l i d e   a r r a n g e m e n t s .   < / T e x t > < B o o k M a r k E n t r y N a m e > P r i n t S l i d e s _ M o v 2 0 0 : 0 2 : 1 0 . 0 < / B o o k M a r k E n t r y N a m e > < B o o k M a r k E x i t N a m e > P r i n t S l i d e s _ M o v 2 0 0 : 0 2 : 1 5 . 2 < / B o o k M a r k E x i t N a m e > < B o o k M a r k E n t r y P o s i t i o n > 1 3 0 0 3 3 < / B o o k M a r k E n t r y P o s i t i o n > < B o o k M a r k E x i t P o s i t i o n > 1 3 5 2 6 7 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 1 7 0 0 e d 6 9 - 6 7 b c - 4 a b 9 - 8 c 5 7 - d 7 9 d 9 d 9 2 b 4 a c < / I n t e r n a l I d > < N a m e > P r i n t S l i d e s _ M o v 2 T h e s e t h r e e a r e 0 0 : 0 2 : 1 5 . 3 - 0 0 : 0 2 : 2 3 . 6 < / N a m e > < T e x t > T h e s e   t h r e e   a r e   h o r i z o n t a l   m e a n i n g   t h a t   t h e   s l i d e s   r e a d   l e f t   t o   r i g h t   o n   t h e   p a g e . < / T e x t > < B o o k M a r k E n t r y N a m e > P r i n t S l i d e s _ M o v 2 0 0 : 0 2 : 1 5 . 3 < / B o o k M a r k E n t r y N a m e > < B o o k M a r k E x i t N a m e > P r i n t S l i d e s _ M o v 2 0 0 : 0 2 : 2 3 . 6 < / B o o k M a r k E x i t N a m e > < B o o k M a r k E n t r y P o s i t i o n > 1 3 5 3 6 7 < / B o o k M a r k E n t r y P o s i t i o n > < B o o k M a r k E x i t P o s i t i o n > 1 4 3 6 6 7 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 3 b 0 b a 0 0 0 - 8 2 1 4 - 4 a f 6 - 8 a 0 2 - a 7 f 3 3 3 d 2 6 c 4 4 < / I n t e r n a l I d > < N a m e > P r i n t S l i d e s _ M o v 2 T h e s e t h r e e a r e 0 0 : 0 2 : 2 3 . 7 - 0 0 : 0 2 : 2 6 . 0 < / N a m e > < T e x t > T h e s e   t h r e e   a r e   v e r t i c a l . < / T e x t > < B o o k M a r k E n t r y N a m e > P r i n t S l i d e s _ M o v 2 0 0 : 0 2 : 2 3 . 7 < / B o o k M a r k E n t r y N a m e > < B o o k M a r k E x i t N a m e > P r i n t S l i d e s _ M o v 2 0 0 : 0 2 : 2 6 . 0 < / B o o k M a r k E x i t N a m e > < B o o k M a r k E n t r y P o s i t i o n > 1 4 3 7 6 7 < / B o o k M a r k E n t r y P o s i t i o n > < B o o k M a r k E x i t P o s i t i o n > 1 4 6 0 6 7 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 a 9 2 6 7 1 d f - 3 d 5 8 - 4 9 b 7 - 8 9 e 2 - 4 9 f d b c 0 6 0 0 2 e < / I n t e r n a l I d > < N a m e > P r i n t S l i d e s _ M o v 2 I  l l c l i c k 9 0 0 : 0 2 : 2 6 . 1 - 0 0 : 0 2 : 3 4 . 8 < / N a m e > < T e x t > I  l l   c l i c k   9   S l i d e s   V e r t i c a l .   H e r e ,   t h e   s l i d e s   r e a d   t o p   t o   b o t t o m ,   l e f t   t o   r i g h t ,   a s   i f   i n   c o l u m n s . < / T e x t > < B o o k M a r k E n t r y N a m e > P r i n t S l i d e s _ M o v 2 0 0 : 0 2 : 2 6 . 1 < / B o o k M a r k E n t r y N a m e > < B o o k M a r k E x i t N a m e > P r i n t S l i d e s _ M o v 2 0 0 : 0 2 : 3 4 . 8 < / B o o k M a r k E x i t N a m e > < B o o k M a r k E n t r y P o s i t i o n > 1 4 6 1 6 7 < / B o o k M a r k E n t r y P o s i t i o n > < B o o k M a r k E x i t P o s i t i o n > 1 5 4 8 6 7 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 3 9 9 6 2 1 7 7 - 6 2 d d - 4 a 7 3 - b 7 b 9 - 7 5 6 f 8 9 b 9 3 a a f < / I n t e r n a l I d > < N a m e > P r i n t S l i d e s _ M o v 2 F o r t h i s h a n d o u t , 0 0 : 0 2 : 3 4 . 9 - 0 0 : 0 2 : 4 4 . 1 < / N a m e > < T e x t > F o r   t h i s   h a n d o u t ,   I  l l   g o   w i t h   t h e   3   S l i d e s   l a y o u t .   T h e   s l i d e s   w i l l   b e   r e a d a b l e ,   a n d   I   l i k e   t h e   l i n e s   f o r   n o t e s . < / T e x t > < B o o k M a r k E n t r y N a m e > P r i n t S l i d e s _ M o v 2 0 0 : 0 2 : 3 4 . 9 < / B o o k M a r k E n t r y N a m e > < B o o k M a r k E x i t N a m e > P r i n t S l i d e s _ M o v 2 0 0 : 0 2 : 4 4 . 1 < / B o o k M a r k E x i t N a m e > < B o o k M a r k E n t r y P o s i t i o n > 1 5 4 9 6 7 < / B o o k M a r k E n t r y P o s i t i o n > < B o o k M a r k E x i t P o s i t i o n > 1 6 4 1 0 0 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 5 9 1 8 b 4 3 0 - 2 9 1 0 - 4 1 1 f - 8 3 f 7 - f 8 e 3 a 6 b 5 b 2 2 6 < / I n t e r n a l I d > < N a m e > P r i n t S l i d e s _ M o v 2 R e g a r d i n g p a g e o r i e n t a t i o n , 0 0 : 0 2 : 4 4 . 2 - 0 0 : 0 2 : 4 9 . 0 < / N a m e > < T e x t > R e g a r d i n g   p a g e   o r i e n t a t i o n ,   t h i s   l a y o u t   a u t o m a t i c a l l y   u s e s   P o r t r a i t . < / T e x t > < B o o k M a r k E n t r y N a m e > P r i n t S l i d e s _ M o v 2 0 0 : 0 2 : 4 4 . 2 < / B o o k M a r k E n t r y N a m e > < B o o k M a r k E x i t N a m e > P r i n t S l i d e s _ M o v 2 0 0 : 0 2 : 4 9 . 0 < / B o o k M a r k E x i t N a m e > < B o o k M a r k E n t r y P o s i t i o n > 1 6 4 2 0 0 < / B o o k M a r k E n t r y P o s i t i o n > < B o o k M a r k E x i t P o s i t i o n > 1 6 9 0 6 7 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 6 c 8 e 3 2 6 6 - 5 c 8 5 - 4 0 4 3 - 9 2 8 f - b 5 8 e f 7 c e b 6 5 f < / I n t e r n a l I d > < N a m e > P r i n t S l i d e s _ M o v 2 S o t h e s l i d e s 0 0 : 0 2 : 4 9 . 1 - 0 0 : 0 2 : 5 3 . 4 < / N a m e > < T e x t > S o   t h e   s l i d e s   a r e   l a i d   o u t   v e r t i c a l l y ,   t o p   t o   b o t t o m . < / T e x t > < B o o k M a r k E n t r y N a m e > P r i n t S l i d e s _ M o v 2 0 0 : 0 2 : 4 9 . 1 < / B o o k M a r k E n t r y N a m e > < B o o k M a r k E x i t N a m e > P r i n t S l i d e s _ M o v 2 0 0 : 0 2 : 5 3 . 4 < / B o o k M a r k E x i t N a m e > < B o o k M a r k E n t r y P o s i t i o n > 1 6 9 1 6 7 < / B o o k M a r k E n t r y P o s i t i o n > < B o o k M a r k E x i t P o s i t i o n > 1 7 3 4 0 0 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 b 4 e c 7 7 6 a - e 9 e a - 4 f e e - b 8 9 2 - 2 d 6 7 f 9 d 3 2 3 8 a < / I n t e r n a l I d > < N a m e > P r i n t S l i d e s _ M o v 2 I  l l c o m p a r e t h e 0 0 : 0 2 : 5 3 . 5 - 0 0 : 0 2 : 5 7 . 1 < / N a m e > < T e x t > I  l l   c o m p a r e   t h e   L a n d s c a p e   o r i e n t a t i o n . < / T e x t > < B o o k M a r k E n t r y N a m e > P r i n t S l i d e s _ M o v 2 0 0 : 0 2 : 5 3 . 5 < / B o o k M a r k E n t r y N a m e > < B o o k M a r k E x i t N a m e > P r i n t S l i d e s _ M o v 2 0 0 : 0 2 : 5 7 . 1 < / B o o k M a r k E x i t N a m e > < B o o k M a r k E n t r y P o s i t i o n > 1 7 3 5 0 0 < / B o o k M a r k E n t r y P o s i t i o n > < B o o k M a r k E x i t P o s i t i o n > 1 7 7 1 0 0 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 4 5 0 b b 9 a d - f 2 a 2 - 4 1 5 6 - b f c 5 - d c c c 5 1 c 9 5 9 7 1 < / I n t e r n a l I d > < N a m e > P r i n t S l i d e s _ M o v 2 T h i s t u r n s t h e 0 0 : 0 2 : 5 7 . 2 - 0 0 : 0 3 : 0 3 . 9 < / N a m e > < T e x t > T h i s   t u r n s   t h e   p a g e   s o   i t  s   h o r i z o n t a l   a n d   a r r a n g e s   t h e   s l i d e s   l e f t   t o   r i g h t . < / T e x t > < B o o k M a r k E n t r y N a m e > P r i n t S l i d e s _ M o v 2 0 0 : 0 2 : 5 7 . 2 < / B o o k M a r k E n t r y N a m e > < B o o k M a r k E x i t N a m e > P r i n t S l i d e s _ M o v 2 0 0 : 0 3 : 0 3 . 9 < / B o o k M a r k E x i t N a m e > < B o o k M a r k E n t r y P o s i t i o n > 1 7 7 2 0 0 < / B o o k M a r k E n t r y P o s i t i o n > < B o o k M a r k E x i t P o s i t i o n > 1 8 3 9 6 7 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 2 c 4 8 9 8 a 6 - 5 4 e f - 4 d b 1 - 8 e 8 5 - c 4 4 9 5 9 2 6 7 0 6 c < / I n t e r n a l I d > < N a m e > P r i n t S l i d e s _ M o v 2 I  m g o i n g t o 0 0 : 0 3 : 0 4 . 0 - 0 0 : 0 3 : 1 0 . 9 < / N a m e > < T e x t > I  m   g o i n g   t o   k e e p   t h e   P o r t r a i t   s e t t i n g   b e c a u s e   I   l i k e   t h e   w a y   t h a t   o r i e n t a t i o n   u s e s   t h e   s p a c e . < / T e x t > < B o o k M a r k E n t r y N a m e > P r i n t S l i d e s _ M o v 2 0 0 : 0 3 : 0 4 . 0 < / B o o k M a r k E n t r y N a m e > < B o o k M a r k E x i t N a m e > P r i n t S l i d e s _ M o v 2 0 0 : 0 3 : 1 0 . 9 < / B o o k M a r k E x i t N a m e > < B o o k M a r k E n t r y P o s i t i o n > 1 8 4 0 6 7 < / B o o k M a r k E n t r y P o s i t i o n > < B o o k M a r k E x i t P o s i t i o n > 1 9 0 9 3 3 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 0 7 4 0 c 0 9 e - 0 0 2 e - 4 e e 1 - 9 f a 6 - 9 1 0 e 0 f 5 4 8 a 2 8 < / I n t e r n a l I d > < N a m e > P r i n t S l i d e s _ M o v 2 N o w l e t  s t h i n k 0 0 : 0 3 : 1 1 . 0 - 0 0 : 0 3 : 1 5 . 4 < / N a m e > < T e x t > N o w   l e t  s   t h i n k   a b o u t   c o l o r   o p t i o n s   f o r   t h e   h a n d o u t . < / T e x t > < B o o k M a r k E n t r y N a m e > P r i n t S l i d e s _ M o v 2 0 0 : 0 3 : 1 1 . 0 < / B o o k M a r k E n t r y N a m e > < B o o k M a r k E x i t N a m e > P r i n t S l i d e s _ M o v 2 0 0 : 0 3 : 1 5 . 4 < / B o o k M a r k E x i t N a m e > < B o o k M a r k E n t r y P o s i t i o n > 1 9 1 0 3 3 < / B o o k M a r k E n t r y P o s i t i o n > < B o o k M a r k E x i t P o s i t i o n > 1 9 5 4 0 0 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 9 7 5 d 7 8 0 f - c f 0 6 - 4 3 b d - 9 b 4 d - 7 3 0 9 c 0 f 4 2 4 f a < / I n t e r n a l I d > < N a m e > P r i n t S l i d e s _ M o v 2 M y p r i n t e r i s 0 0 : 0 3 : 1 5 . 5 - 0 0 : 0 3 : 2 0 . 3 < / N a m e > < T e x t > M y   p r i n t e r   i s   s e t   t o   p r i n t   i n   c o l o r ,   s o   t h a t  s   w h a t   w e   s e e   i n   t h e   p r e v i e w . < / T e x t > < B o o k M a r k E n t r y N a m e > P r i n t S l i d e s _ M o v 2 0 0 : 0 3 : 1 5 . 5 < / B o o k M a r k E n t r y N a m e > < B o o k M a r k E x i t N a m e > P r i n t S l i d e s _ M o v 2 0 0 : 0 3 : 2 0 . 3 < / B o o k M a r k E x i t N a m e > < B o o k M a r k E n t r y P o s i t i o n > 1 9 5 5 0 0 < / B o o k M a r k E n t r y P o s i t i o n > < B o o k M a r k E x i t P o s i t i o n > 2 0 0 3 0 0 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 5 9 8 1 d 0 8 e - 1 a 8 3 - 4 1 e d - b 0 2 a - c 6 f 9 e c 4 3 f d 6 9 < / I n t e r n a l I d > < N a m e > P r i n t S l i d e s _ M o v 2 I t l o o k s g r e a t , 0 0 : 0 3 : 2 0 . 4 - 0 0 : 0 3 : 2 8 . 9 < / N a m e > < T e x t > I t   l o o k s   g r e a t ,   b u t   I  d   r a t h e r   s a v e   t h e   c o l o r   i n k   a n d   p r i n t   i n   b l a c k   a n d   w h i t e .   I  l l   s e e   h o w   G r a y s c a l e   l o o k s . < / T e x t > < B o o k M a r k E n t r y N a m e > P r i n t S l i d e s _ M o v 2 0 0 : 0 3 : 2 0 . 4 < / B o o k M a r k E n t r y N a m e > < B o o k M a r k E x i t N a m e > P r i n t S l i d e s _ M o v 2 0 0 : 0 3 : 2 8 . 9 < / B o o k M a r k E x i t N a m e > < B o o k M a r k E n t r y P o s i t i o n > 2 0 0 4 0 0 < / B o o k M a r k E n t r y P o s i t i o n > < B o o k M a r k E x i t P o s i t i o n > 2 0 8 9 0 0 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 e 5 9 b 5 4 3 a - 9 f 0 6 - 4 6 8 2 - 9 7 f f - a f 0 3 b 1 c 5 3 d 3 4 < / I n t e r n a l I d > < N a m e > P r i n t S l i d e s _ M o v 2 I  l l z o o m w a y 0 0 : 0 3 : 2 9 . 0 - 0 0 : 0 3 : 3 3 . 3 < / N a m e > < T e x t > I  l l   z o o m   w a y   i n   s o   w e   c a n   s e e   t h e   d e t a i l s   b e t t e r . < / T e x t > < B o o k M a r k E n t r y N a m e > P r i n t S l i d e s _ M o v 2 0 0 : 0 3 : 2 9 . 0 < / B o o k M a r k E n t r y N a m e > < B o o k M a r k E x i t N a m e > P r i n t S l i d e s _ M o v 2 0 0 : 0 3 : 3 3 . 3 < / B o o k M a r k E x i t N a m e > < B o o k M a r k E n t r y P o s i t i o n > 2 0 9 0 0 0 < / B o o k M a r k E n t r y P o s i t i o n > < B o o k M a r k E x i t P o s i t i o n > 2 1 3 3 0 0 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 b 6 1 b 6 3 c d - b f f 7 - 4 4 6 0 - b 2 9 7 - 2 9 b 9 f f 3 6 1 8 6 4 < / I n t e r n a l I d > < N a m e > P r i n t S l i d e s _ M o v 2 G r a y s c a l e r e n d e r s a l l 0 0 : 0 3 : 3 3 . 4 - 0 0 : 0 3 : 4 2 . 7 < / N a m e > < T e x t > G r a y s c a l e   r e n d e r s   a l l   t h e   s l i d e   c o l o r s   u s i n g   g r a y   s h a d i n g .   S o ,   t h e   w i l d   g r a s s   d e t a i l   i s   n o w   g r a y . < / T e x t > < B o o k M a r k E n t r y N a m e > P r i n t S l i d e s _ M o v 2 0 0 : 0 3 : 3 3 . 4 < / B o o k M a r k E n t r y N a m e > < B o o k M a r k E x i t N a m e > P r i n t S l i d e s _ M o v 2 0 0 : 0 3 : 4 2 . 7 < / B o o k M a r k E x i t N a m e > < B o o k M a r k E n t r y P o s i t i o n > 2 1 3 4 0 0 < / B o o k M a r k E n t r y P o s i t i o n > < B o o k M a r k E x i t P o s i t i o n > 2 2 2 7 0 0 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 b 9 e 5 1 5 2 e - 6 f 8 0 - 4 9 4 6 - a 9 4 2 - 5 c b 6 3 e 8 0 6 e 0 e < / I n t e r n a l I d > < N a m e > P r i n t S l i d e s _ M o v 2 G r a y s c a l e a l s o p r e s e r v e s 0 0 : 0 3 : 4 2 . 8 - 0 0 : 0 3 : 5 0 . 1 < / N a m e > < T e x t > G r a y s c a l e   a l s o   p r e s e r v e s   c o l o r   f i l l s ,   s u c h   a s   i n   t h e s e   c h e v r o n s ,   w h e r e   t h e   s l i d e   n u m b e r   a p p e a r s . < / T e x t > < B o o k M a r k E n t r y N a m e > P r i n t S l i d e s _ M o v 2 0 0 : 0 3 : 4 2 . 8 < / B o o k M a r k E n t r y N a m e > < B o o k M a r k E x i t N a m e > P r i n t S l i d e s _ M o v 2 0 0 : 0 3 : 5 0 . 1 < / B o o k M a r k E x i t N a m e > < B o o k M a r k E n t r y P o s i t i o n > 2 2 2 8 0 0 < / B o o k M a r k E n t r y P o s i t i o n > < B o o k M a r k E x i t P o s i t i o n > 2 3 0 1 0 0 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 f 5 d 1 2 0 c 9 - 5 f e 2 - 4 8 6 b - 9 e 4 8 - 6 8 b d 9 0 b f 0 1 4 f < / I n t e r n a l I d > < N a m e > P r i n t S l i d e s _ M o v 2 I  l l c o m p a r e P u r e 0 0 : 0 3 : 5 0 . 2 - 0 0 : 0 3 : 5 4 . 0 < / N a m e > < T e x t > I  l l   c o m p a r e   P u r e   B l a c k   a n d   W h i t e . < / T e x t > < B o o k M a r k E n t r y N a m e > P r i n t S l i d e s _ M o v 2 0 0 : 0 3 : 5 0 . 2 < / B o o k M a r k E n t r y N a m e > < B o o k M a r k E x i t N a m e > P r i n t S l i d e s _ M o v 2 0 0 : 0 3 : 5 4 . 0 < / B o o k M a r k E x i t N a m e > < B o o k M a r k E n t r y P o s i t i o n > 2 3 0 2 0 0 < / B o o k M a r k E n t r y P o s i t i o n > < B o o k M a r k E x i t P o s i t i o n > 2 3 4 0 6 7 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 f 0 b 6 4 e b d - 6 e 1 b - 4 e b 3 - b 4 0 b - f 6 9 5 a 7 0 3 4 d 6 c < / I n t e r n a l I d > < N a m e > P r i n t S l i d e s _ M o v 2 T h i s r e m o v e s c o l o r 0 0 : 0 3 : 5 4 . 1 - 0 0 : 0 4 : 0 2 . 2 < / N a m e > < T e x t > T h i s   r e m o v e s   c o l o r   f i l l s  n o t i c e   h o w   t h e   c h e v r o n   i s   p u r e   w h i t e ,   s o   t h e   s l i d e   n u m b e r s   a r e n  t   v i s i b l e ,   n o w . < / T e x t > < B o o k M a r k E n t r y N a m e > P r i n t S l i d e s _ M o v 2 0 0 : 0 3 : 5 4 . 1 < / B o o k M a r k E n t r y N a m e > < B o o k M a r k E x i t N a m e > P r i n t S l i d e s _ M o v 2 0 0 : 0 4 : 0 2 . 2 < / B o o k M a r k E x i t N a m e > < B o o k M a r k E n t r y P o s i t i o n > 2 3 4 1 6 7 < / B o o k M a r k E n t r y P o s i t i o n > < B o o k M a r k E x i t P o s i t i o n > 2 4 2 2 3 3 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 5 7 3 7 5 1 9 6 - 2 7 8 5 - 4 3 9 c - b 6 9 6 - 2 7 9 8 8 3 7 1 f 4 2 9 < / I n t e r n a l I d > < N a m e > P r i n t S l i d e s _ M o v 2 T h e r e  s n o g r a y , 0 0 : 0 4 : 0 2 . 3 - 0 0 : 0 4 : 0 8 . 1 < / N a m e > < T e x t > T h e r e  s   n o   g r a y ,   s o   t h e   g r a s s   d e t a i l   i s   s o l i d   b l a c k . < / T e x t > < B o o k M a r k E n t r y N a m e > P r i n t S l i d e s _ M o v 2 0 0 : 0 4 : 0 2 . 3 < / B o o k M a r k E n t r y N a m e > < B o o k M a r k E x i t N a m e > P r i n t S l i d e s _ M o v 2 0 0 : 0 4 : 0 8 . 1 < / B o o k M a r k E x i t N a m e > < B o o k M a r k E n t r y P o s i t i o n > 2 4 2 3 3 3 < / B o o k M a r k E n t r y P o s i t i o n > < B o o k M a r k E x i t P o s i t i o n > 2 4 8 1 0 0 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 1 7 4 4 2 0 b 5 - a 1 6 f - 4 c 6 a - a e b 5 - a 1 e 8 2 8 9 a d 5 3 8 < / I n t e r n a l I d > < N a m e > P r i n t S l i d e s _ M o v 2 T h e s i m p l i c i t y o f 0 0 : 0 4 : 0 8 . 2 - 0 0 : 0 4 : 1 0 . 8 < / N a m e > < T e x t > T h e   s i m p l i c i t y   o f   t h i s   c a n   b e   g o o d . < / T e x t > < B o o k M a r k E n t r y N a m e > P r i n t S l i d e s _ M o v 2 0 0 : 0 4 : 0 8 . 2 < / B o o k M a r k E n t r y N a m e > < B o o k M a r k E x i t N a m e > P r i n t S l i d e s _ M o v 2 0 0 : 0 4 : 1 0 . 8 < / B o o k M a r k E x i t N a m e > < B o o k M a r k E n t r y P o s i t i o n > 2 4 8 2 0 0 < / B o o k M a r k E n t r y P o s i t i o n > < B o o k M a r k E x i t P o s i t i o n > 2 5 0 8 3 3 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 c 7 7 6 2 b 7 f - 6 3 6 4 - 4 a 3 1 - b 1 1 8 - d 6 f 5 a 3 b e 0 4 e 0 < / I n t e r n a l I d > < N a m e > P r i n t S l i d e s _ M o v 2 F o r t h e s e h a n d o u t s , 0 0 : 0 4 : 1 0 . 9 - 0 0 : 0 4 : 1 8 . 9 < / N a m e > < T e x t > F o r   t h e s e   h a n d o u t s ,   t h o u g h ,   I   l i k e   G r a y s c a l e   b e t t e r   b e c a u s e   i t   s h o w s   t h e   s l i d e   n u m b e r s . < / T e x t > < B o o k M a r k E n t r y N a m e > P r i n t S l i d e s _ M o v 2 0 0 : 0 4 : 1 0 . 9 < / B o o k M a r k E n t r y N a m e > < B o o k M a r k E x i t N a m e > P r i n t S l i d e s _ M o v 2 0 0 : 0 4 : 1 8 . 9 < / B o o k M a r k E x i t N a m e > < B o o k M a r k E n t r y P o s i t i o n > 2 5 0 9 3 3 < / B o o k M a r k E n t r y P o s i t i o n > < B o o k M a r k E x i t P o s i t i o n > 2 5 8 9 0 0 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 d 1 4 6 d 6 9 a - d 6 b 9 - 4 e e f - 9 9 c f - 5 0 e 1 4 6 4 2 d 6 3 8 < / I n t e r n a l I d > < N a m e > P r i n t S l i d e s _ M o v 2 S o , I  v e p i c k e d 0 0 : 0 4 : 1 9 . 0 - 0 0 : 0 4 : 2 5 . 3 < / N a m e > < T e x t > S o ,   I  v e   p i c k e d   a   l a y o u t ,   p a g e   o r i e n t a t i o n ,   a n d   c o l o r   s e t t i n g   f o r   t h e   h a n d o u t . < / T e x t > < B o o k M a r k E n t r y N a m e > P r i n t S l i d e s _ M o v 2 0 0 : 0 4 : 1 9 . 0 < / B o o k M a r k E n t r y N a m e > < B o o k M a r k E x i t N a m e > P r i n t S l i d e s _ M o v 2 0 0 : 0 4 : 2 5 . 3 < / B o o k M a r k E x i t N a m e > < B o o k M a r k E n t r y P o s i t i o n > 2 5 9 0 0 0 < / B o o k M a r k E n t r y P o s i t i o n > < B o o k M a r k E x i t P o s i t i o n > 2 6 5 3 3 3 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 a b 3 a 0 1 2 5 - 6 d c 9 - 4 0 d 3 - 9 5 9 7 - f d 2 d e 7 7 4 2 9 e 3 < / I n t e r n a l I d > < N a m e > P r i n t S l i d e s _ M o v 2 U p n e x t : B e f o r e 0 0 : 0 4 : 2 5 . 4 - 0 0 : 0 4 : 3 0 . 8 < / N a m e > < T e x t > U p   n e x t :   B e f o r e   w e   p r i n t ,   w e  l l   e d i t   h e a d e r s   a n d   f o o t e r s . < / T e x t > < B o o k M a r k E n t r y N a m e > P r i n t S l i d e s _ M o v 2 0 0 : 0 4 : 2 5 . 4 < / B o o k M a r k E n t r y N a m e > < B o o k M a r k E x i t N a m e > P r i n t S l i d e s _ M o v 2 0 0 : 0 4 : 3 0 . 8 < / B o o k M a r k E x i t N a m e > < B o o k M a r k E n t r y P o s i t i o n > 2 6 5 4 3 3 < / B o o k M a r k E n t r y P o s i t i o n > < B o o k M a r k E x i t P o s i t i o n > 2 7 0 8 0 0 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 b 8 a 8 9 c e 3 - 8 6 9 8 - 4 d 8 8 - 8 0 1 4 - 1 a 7 d 5 3 1 6 9 1 8 3 < / I d > < C a p t i o n I t e m s > < C a p t i o n I t e m > < I n t e r n a l I d > 6 1 3 5 6 0 9 b - 8 f 3 1 - 4 2 0 7 - a 2 1 6 - 5 2 1 9 d 7 4 c 5 f 6 1 < / I n t e r n a l I d > < N a m e > P r i n t S l i d e s _ M o v 3 B e f o r e y o u p r i n t 0 0 : 0 0 : 0 0 . 0 - 0 0 : 0 0 : 0 6 . 2 < / N a m e > < T e x t > B e f o r e   y o u   p r i n t   y o u r   h a n d o u t ,   b e   s u r e   t o   c h e c k   t h e   h e a d e r s   a n d   f o o t e r s < / T e x t > < B o o k M a r k E n t r y N a m e > P r i n t S l i d e s _ M o v 3 0 0 : 0 0 : 0 0 . 0 < / B o o k M a r k E n t r y N a m e > < B o o k M a r k E x i t N a m e > P r i n t S l i d e s _ M o v 3 0 0 : 0 0 : 0 6 . 2 < / B o o k M a r k E x i t N a m e > < B o o k M a r k E n t r y P o s i t i o n > 3 3 < / B o o k M a r k E n t r y P o s i t i o n > < B o o k M a r k E x i t P o s i t i o n >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 8 a 4 5 2 7 1 4 - 4 5 b b - 4 8 5 d - b 1 c 4 - 5 a 8 3 f f 4 1 9 d d 6 < / I n t e r n a l I d > < N a m e > P r i n t S l i d e s _ M o v 3 t h e s m a l l p r i n t 0 0 : 0 0 : 0 6 . 3 - 0 0 : 0 0 : 1 0 . 6 < / N a m e > < T e x t > t h e   s m a l l   p r i n t   a t   t h e   t o p   a n d   b o t t o m   o f   t h e   p a g e . < / T e x t > < B o o k M a r k E n t r y N a m e > P r i n t S l i d e s _ M o v 3 0 0 : 0 0 : 0 6 . 3 < / B o o k M a r k E n t r y N a m e > < B o o k M a r k E x i t N a m e > P r i n t S l i d e s _ M o v 3 0 0 : 0 0 : 1 0 . 6 < / B o o k M a r k E x i t N a m e > < B o o k M a r k E n t r y P o s i t i o n > 6 3 3 3 < / B o o k M a r k E n t r y P o s i t i o n > < B o o k M a r k E x i t P o s i t i o n > 1 0 6 3 3 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 3 6 5 a 2 8 a b - d 5 0 5 - 4 f 9 9 - 8 0 b f - b a 7 3 2 f 8 7 e a b e < / I n t e r n a l I d > < N a m e > P r i n t S l i d e s _ M o v 3 L e t  s z o o m i n 0 0 : 0 0 : 1 0 . 7 - 0 0 : 0 0 : 1 4 . 3 < / N a m e > < T e x t > L e t  s   z o o m   i n   f o r   a   b e t t e r   v i e w . < / T e x t > < B o o k M a r k E n t r y N a m e > P r i n t S l i d e s _ M o v 3 0 0 : 0 0 : 1 0 . 7 < / B o o k M a r k E n t r y N a m e > < B o o k M a r k E x i t N a m e > P r i n t S l i d e s _ M o v 3 0 0 : 0 0 : 1 4 . 3 < / B o o k M a r k E x i t N a m e > < B o o k M a r k E n t r y P o s i t i o n > 1 0 7 3 3 < / B o o k M a r k E n t r y P o s i t i o n > < B o o k M a r k E x i t P o s i t i o n > 1 4 3 0 0 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 c e 1 5 0 e 8 f - e 2 5 9 - 4 f 9 6 - a 7 f e - a d b 2 0 7 a d 4 d 2 0 < / I n t e r n a l I d > < N a m e > P r i n t S l i d e s _ M o v 3 T h i s l a y o u t a u t o m a t i c a l l y 0 0 : 0 0 : 1 4 . 4 - 0 0 : 0 0 : 2 0 . 5 < / N a m e > < T e x t > T h i s   l a y o u t   a u t o m a t i c a l l y   i n c l u d e s   t h e   c u r r e n t   d a t e ,   a t   t h e   t o p   o n   t h e   r i g h t . < / T e x t > < B o o k M a r k E n t r y N a m e > P r i n t S l i d e s _ M o v 3 0 0 : 0 0 : 1 4 . 4 < / B o o k M a r k E n t r y N a m e > < B o o k M a r k E x i t N a m e > P r i n t S l i d e s _ M o v 3 0 0 : 0 0 : 2 0 . 5 < / B o o k M a r k E x i t N a m e > < B o o k M a r k E n t r y P o s i t i o n > 1 4 4 0 0 < / B o o k M a r k E n t r y P o s i t i o n > < B o o k M a r k E x i t P o s i t i o n > 2 0 5 3 3 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 7 a 6 e 8 2 8 9 - a c 6 6 - 4 d 6 0 - a e d f - 3 f b 8 e 0 b 1 f 7 b 4 < / I n t e r n a l I d > < N a m e > P r i n t S l i d e s _ M o v 3 A n d a p a g e 0 0 : 0 0 : 2 0 . 6 - 0 0 : 0 0 : 2 4 . 9 < / N a m e > < T e x t > A n d   a   p a g e   n u m b e r ,   a t   t h e   b o t t o m   o n   t h e   r i g h t . < / T e x t > < B o o k M a r k E n t r y N a m e > P r i n t S l i d e s _ M o v 3 0 0 : 0 0 : 2 0 . 6 < / B o o k M a r k E n t r y N a m e > < B o o k M a r k E x i t N a m e > P r i n t S l i d e s _ M o v 3 0 0 : 0 0 : 2 4 . 9 < / B o o k M a r k E x i t N a m e > < B o o k M a r k E n t r y P o s i t i o n > 2 0 6 3 3 < / B o o k M a r k E n t r y P o s i t i o n > < B o o k M a r k E x i t P o s i t i o n > 2 4 9 0 0 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 4 d 6 8 b 4 d 5 - 3 d 3 6 - 4 7 f f - 8 2 6 6 - 3 1 b 1 b e b 2 9 2 c 4 < / I n t e r n a l I d > < N a m e > P r i n t S l i d e s _ M o v 3 T o c h a n g e t h e s e 0 0 : 0 0 : 2 5 . 0 - 0 0 : 0 0 : 3 0 . 4 < / N a m e > < T e x t > T o   c h a n g e   t h e s e   d e t a i l s   o r   t o   a d d   h e a d e r   a n d   f o o t e r   t e x t ,   y o u   c l i c k   t h i s   l i n k , < / T e x t > < B o o k M a r k E n t r y N a m e > P r i n t S l i d e s _ M o v 3 0 0 : 0 0 : 2 5 . 0 < / B o o k M a r k E n t r y N a m e > < B o o k M a r k E x i t N a m e > P r i n t S l i d e s _ M o v 3 0 0 : 0 0 : 3 0 . 4 < / B o o k M a r k E x i t N a m e > < B o o k M a r k E n t r y P o s i t i o n > 2 5 0 0 0 < / B o o k M a r k E n t r y P o s i t i o n > < B o o k M a r k E x i t P o s i t i o n > 3 0 4 6 7 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 e 5 4 1 c 9 0 8 - 2 6 1 0 - 4 8 c 4 - a 9 8 9 - c d 5 8 4 3 2 f 2 c 0 1 < / I n t e r n a l I d > < N a m e > P r i n t S l i d e s _ M o v 3 E d i t H e a d e r & a m p ; 0 0 : 0 0 : 3 0 . 5 - 0 0 : 0 0 : 3 5 . 7 < / N a m e > < T e x t > E d i t   H e a d e r   & a m p ;   F o o t e r ,   a t   t h e   b o t t o m   o f   P r i n t   v i e w . < / T e x t > < B o o k M a r k E n t r y N a m e > P r i n t S l i d e s _ M o v 3 0 0 : 0 0 : 3 0 . 5 < / B o o k M a r k E n t r y N a m e > < B o o k M a r k E x i t N a m e > P r i n t S l i d e s _ M o v 3 0 0 : 0 0 : 3 5 . 7 < / B o o k M a r k E x i t N a m e > < B o o k M a r k E n t r y P o s i t i o n > 3 0 5 6 7 < / B o o k M a r k E n t r y P o s i t i o n > < B o o k M a r k E x i t P o s i t i o n > 3 5 7 3 3 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 f b 9 7 5 1 4 e - e a 5 8 - 4 0 4 f - 8 5 1 3 - 1 1 1 3 6 b 6 a 7 4 8 e < / I n t e r n a l I d > < N a m e > P r i n t S l i d e s _ M o v 3 I n t h e d i a l o g 0 0 : 0 0 : 3 5 . 8 - 0 0 : 0 0 : 4 1 . 6 < / N a m e > < T e x t > I n   t h e   d i a l o g   b o x ,   t o   c h a n g e   t h e   d a t e   s e t t i n g s ,   c h e c k   D a t e   a n d   t i m e . < / T e x t > < B o o k M a r k E n t r y N a m e > P r i n t S l i d e s _ M o v 3 0 0 : 0 0 : 3 5 . 8 < / B o o k M a r k E n t r y N a m e > < B o o k M a r k E x i t N a m e > P r i n t S l i d e s _ M o v 3 0 0 : 0 0 : 4 1 . 6 < / B o o k M a r k E x i t N a m e > < B o o k M a r k E n t r y P o s i t i o n > 3 5 8 3 3 < / B o o k M a r k E n t r y P o s i t i o n > < B o o k M a r k E x i t P o s i t i o n > 4 1 6 6 7 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 c f 1 b 8 e b 9 - 2 5 8 0 - 4 d 2 2 - 9 a 2 4 - 4 c 1 e f 6 8 3 6 a 9 6 < / I n t e r n a l I d > < N a m e > P r i n t S l i d e s _ M o v 3 T h e n , c h o o s e a 0 0 : 0 0 : 4 1 . 7 - 0 0 : 0 0 : 4 6 . 5 < / N a m e > < T e x t > T h e n ,   c h o o s e   a   d i f f e r e n t   f o r m a t   f o r   t h e   d a t e ,   i f   y o u   w a n t . < / T e x t > < B o o k M a r k E n t r y N a m e > P r i n t S l i d e s _ M o v 3 0 0 : 0 0 : 4 1 . 7 < / B o o k M a r k E n t r y N a m e > < B o o k M a r k E x i t N a m e > P r i n t S l i d e s _ M o v 3 0 0 : 0 0 : 4 6 . 5 < / B o o k M a r k E x i t N a m e > < B o o k M a r k E n t r y P o s i t i o n > 4 1 7 6 7 < / B o o k M a r k E n t r y P o s i t i o n > < B o o k M a r k E x i t P o s i t i o n > 4 6 5 3 3 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 4 a 1 8 3 4 8 f - 2 1 7 a - 4 f a c - b 6 5 9 - d 7 e c d c e e 7 3 9 e < / I n t e r n a l I d > < N a m e > P r i n t S l i d e s _ M o v 3 I f y o u d i d n  t 0 0 : 0 0 : 4 6 . 6 - 0 0 : 0 0 : 5 4 . 5 < / N a m e > < T e x t > I f   y o u   d i d n  t   w a n t   t h e   d a t e   t o   u p d a t e   a u t o m a t i c a l l y ,   y o u   c o u l d   c h e c k   F i x e d . < / T e x t > < B o o k M a r k E n t r y N a m e > P r i n t S l i d e s _ M o v 3 0 0 : 0 0 : 4 6 . 6 < / B o o k M a r k E n t r y N a m e > < B o o k M a r k E x i t N a m e > P r i n t S l i d e s _ M o v 3 0 0 : 0 0 : 5 4 . 5 < / B o o k M a r k E x i t N a m e > < B o o k M a r k E n t r y P o s i t i o n > 4 6 6 3 3 < / B o o k M a r k E n t r y P o s i t i o n > < B o o k M a r k E x i t P o s i t i o n > 5 4 5 0 0 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 1 b a c 7 9 a e - c a 3 6 - 4 6 b 6 - b 0 d e - 6 3 6 4 8 0 9 8 6 c c 5 < / I n t e r n a l I d > < N a m e > P r i n t S l i d e s _ M o v 3 N e x t , t o a d d 0 0 : 0 0 : 5 4 . 6 - 0 0 : 0 1 : 0 2 . 9 < / N a m e > < T e x t > N e x t ,   t o   a d d   a   t e x t   h e a d e r ,   c h e c k   H e a d e r   a n d   t y p e   y o u r   t e x t .   I  l l   t y p e   t h e   c o m p a n y   n a m e . < / T e x t > < B o o k M a r k E n t r y N a m e > P r i n t S l i d e s _ M o v 3 0 0 : 0 0 : 5 4 . 6 < / B o o k M a r k E n t r y N a m e > < B o o k M a r k E x i t N a m e > P r i n t S l i d e s _ M o v 3 0 0 : 0 1 : 0 2 . 9 < / B o o k M a r k E x i t N a m e > < B o o k M a r k E n t r y P o s i t i o n > 5 4 6 0 0 < / B o o k M a r k E n t r y P o s i t i o n > < B o o k M a r k E x i t P o s i t i o n > 6 2 9 0 0 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 b d c e b 9 d 9 - f d 0 d - 4 4 1 1 - 9 e 6 2 - 5 8 2 4 b d 7 3 b c 2 8 < / I n t e r n a l I d > < N a m e > P r i n t S l i d e s _ M o v 3 N o t i c e h o w w h e n 0 0 : 0 1 : 0 3 . 0 - 0 0 : 0 1 : 0 8 . 2 < / N a m e > < T e x t > N o t i c e   h o w   w h e n   t h e   H e a d e r   b o x   i s   c h e c k e d ,   t h e   h e a d e r   p l a c e h o l d e r   i n   t h e   p r e v i e w   t u r n s   b o l d , < / T e x t > < B o o k M a r k E n t r y N a m e > P r i n t S l i d e s _ M o v 3 0 0 : 0 1 : 0 3 . 0 < / B o o k M a r k E n t r y N a m e > < B o o k M a r k E x i t N a m e > P r i n t S l i d e s _ M o v 3 0 0 : 0 1 : 0 8 . 2 < / B o o k M a r k E x i t N a m e > < B o o k M a r k E n t r y P o s i t i o n > 6 3 0 0 0 < / B o o k M a r k E n t r y P o s i t i o n > < B o o k M a r k E x i t P o s i t i o n > 6 8 2 6 7 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 d a a 5 9 7 b 2 - 0 2 6 e - 4 f 5 8 - b 2 5 c - 6 a d d 7 6 0 b 9 8 7 7 < / I n t e r n a l I d > < N a m e > P r i n t S l i d e s _ M o v 3 i n d i c a t i n g t h a t t h e 0 0 : 0 1 : 0 8 . 3 - 0 0 : 0 1 : 1 2 . 3 < / N a m e > < T e x t > i n d i c a t i n g   t h a t   t h e   h e a d e r   w i l l   a p p e a r   o n   t h e   p a g e . < / T e x t > < B o o k M a r k E n t r y N a m e > P r i n t S l i d e s _ M o v 3 0 0 : 0 1 : 0 8 . 3 < / B o o k M a r k E n t r y N a m e > < B o o k M a r k E x i t N a m e > P r i n t S l i d e s _ M o v 3 0 0 : 0 1 : 1 2 . 3 < / B o o k M a r k E x i t N a m e > < B o o k M a r k E n t r y P o s i t i o n > 6 8 3 6 7 < / B o o k M a r k E n t r y P o s i t i o n > < B o o k M a r k E x i t P o s i t i o n > 7 2 3 0 0 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 8 b e 2 c b f 6 - c 4 9 b - 4 5 5 a - a 4 0 7 - 0 6 d 9 0 b 0 0 9 7 0 e < / I n t e r n a l I d > < N a m e > P r i n t S l i d e s _ M o v 3 F o r t h e t e x t 0 0 : 0 1 : 1 2 . 4 - 0 0 : 0 1 : 2 0 . 0 < / N a m e > < T e x t > F o r   t h e   t e x t   f o o t e r ,   I  l l   c h e c k   F o o t e r   a n d   t y p e   i n   t h e   c o m p a n y  s   w e b   a d d r e s s . < / T e x t > < B o o k M a r k E n t r y N a m e > P r i n t S l i d e s _ M o v 3 0 0 : 0 1 : 1 2 . 4 < / B o o k M a r k E n t r y N a m e > < B o o k M a r k E x i t N a m e > P r i n t S l i d e s _ M o v 3 0 0 : 0 1 : 2 0 . 0 < / B o o k M a r k E x i t N a m e > < B o o k M a r k E n t r y P o s i t i o n > 7 2 4 0 0 < / B o o k M a r k E n t r y P o s i t i o n > < B o o k M a r k E x i t P o s i t i o n > 8 0 0 3 3 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 1 9 9 c 0 e 3 8 - 3 e b 0 - 4 b 3 c - 9 9 b 1 - b a f d e 6 f d 2 5 f d < / I n t e r n a l I d > < N a m e > P r i n t S l i d e s _ M o v 3 T h e n , t o a p p l y 0 0 : 0 1 : 2 0 . 1 - 0 0 : 0 1 : 2 7 . 2 < / N a m e > < T e x t > T h e n ,   t o   a p p l y   t h e s e   s e t t i n g s   t o   a l l   t h e   h a n d o u t   p a g e s ,   I  l l   c l i c k   A p p l y   t o   A l l . < / T e x t > < B o o k M a r k E n t r y N a m e > P r i n t S l i d e s _ M o v 3 0 0 : 0 1 : 2 0 . 1 < / B o o k M a r k E n t r y N a m e > < B o o k M a r k E x i t N a m e > P r i n t S l i d e s _ M o v 3 0 0 : 0 1 : 2 7 . 2 < / B o o k M a r k E x i t N a m e > < B o o k M a r k E n t r y P o s i t i o n > 8 0 1 3 3 < / B o o k M a r k E n t r y P o s i t i o n > < B o o k M a r k E x i t P o s i t i o n > 8 7 2 3 3 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 e 6 b b d a 0 b - a 9 0 4 - 4 6 c 3 - 9 9 7 6 - 8 b 7 8 e 6 0 d 5 9 b 5 < / I n t e r n a l I d > < N a m e > P r i n t S l i d e s _ M o v 3 I s e e t h e 0 0 : 0 1 : 2 7 . 3 - 0 0 : 0 1 : 3 3 . 4 < / N a m e > < T e x t > I   s e e   t h e   n e w   d a t e   f o r m a t   i s   a p p l i e d . < / T e x t > < B o o k M a r k E n t r y N a m e > P r i n t S l i d e s _ M o v 3 0 0 : 0 1 : 2 7 . 3 < / B o o k M a r k E n t r y N a m e > < B o o k M a r k E x i t N a m e > P r i n t S l i d e s _ M o v 3 0 0 : 0 1 : 3 3 . 4 < / B o o k M a r k E x i t N a m e > < B o o k M a r k E n t r y P o s i t i o n > 8 7 3 3 3 < / B o o k M a r k E n t r y P o s i t i o n > < B o o k M a r k E x i t P o s i t i o n > 9 3 4 3 3 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 c 1 a 7 e 0 f a - 9 4 c 5 - 4 1 e 8 - 8 7 b 3 - 4 9 9 0 f 3 e f 1 6 3 8 < / I n t e r n a l I d > < N a m e > P r i n t S l i d e s _ M o v 3 T h e c o m p a n y n a m e 0 0 : 0 1 : 3 3 . 5 - 0 0 : 0 1 : 3 7 . 1 < / N a m e > < T e x t > T h e   c o m p a n y   n a m e   a p p e a r s   a s   a   h e a d e r . < / T e x t > < B o o k M a r k E n t r y N a m e > P r i n t S l i d e s _ M o v 3 0 0 : 0 1 : 3 3 . 5 < / B o o k M a r k E n t r y N a m e > < B o o k M a r k E x i t N a m e > P r i n t S l i d e s _ M o v 3 0 0 : 0 1 : 3 7 . 1 < / B o o k M a r k E x i t N a m e > < B o o k M a r k E n t r y P o s i t i o n > 9 3 5 3 3 < / B o o k M a r k E n t r y P o s i t i o n > < B o o k M a r k E x i t P o s i t i o n > 9 7 1 3 3 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 0 e e 9 b d 5 8 - 6 9 6 1 - 4 a b 4 - b e f e - 3 3 a b f 2 6 5 b 8 6 c < / I n t e r n a l I d > < N a m e > P r i n t S l i d e s _ M o v 3 A n d , f o r t h e 0 0 : 0 1 : 3 7 . 2 - 0 0 : 0 1 : 4 2 . 6 < / N a m e > < T e x t > A n d ,   f o r   t h e   t e x t   f o o t e r ,   t h e r e  s   t h e   w e b   a d d r e s s . < / T e x t > < B o o k M a r k E n t r y N a m e > P r i n t S l i d e s _ M o v 3 0 0 : 0 1 : 3 7 . 2 < / B o o k M a r k E n t r y N a m e > < B o o k M a r k E x i t N a m e > P r i n t S l i d e s _ M o v 3 0 0 : 0 1 : 4 2 . 6 < / B o o k M a r k E x i t N a m e > < B o o k M a r k E n t r y P o s i t i o n > 9 7 2 3 3 < / B o o k M a r k E n t r y P o s i t i o n > < B o o k M a r k E x i t P o s i t i o n > 1 0 2 6 0 0 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 8 8 b b d 0 a e - d 8 f 4 - 4 2 3 9 - 8 6 e 4 - 2 d 1 5 a 8 f 3 2 d 0 9 < / I n t e r n a l I d > < N a m e > P r i n t S l i d e s _ M o v 3 I  l l z o o m b a c k 0 0 : 0 1 : 4 2 . 7 - 0 0 : 0 1 : 4 6 . 9 < / N a m e > < T e x t > I  l l   z o o m   b a c k   o u t . < / T e x t > < B o o k M a r k E n t r y N a m e > P r i n t S l i d e s _ M o v 3 0 0 : 0 1 : 4 2 . 7 < / B o o k M a r k E n t r y N a m e > < B o o k M a r k E x i t N a m e > P r i n t S l i d e s _ M o v 3 0 0 : 0 1 : 4 6 . 9 < / B o o k M a r k E x i t N a m e > < B o o k M a r k E n t r y P o s i t i o n > 1 0 2 7 0 0 < / B o o k M a r k E n t r y P o s i t i o n > < B o o k M a r k E x i t P o s i t i o n > 1 0 6 9 3 3 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 b e 2 c 5 0 6 4 - 5 9 a d - 4 e c f - b 2 b 2 - e e 9 a 2 3 2 e 2 4 b a < / I n t e r n a l I d > < N a m e > P r i n t S l i d e s _ M o v 3 N o w , i f l a t e r 0 0 : 0 1 : 4 7 . 0 - 0 0 : 0 1 : 5 1 . 5 < / N a m e > < T e x t > N o w ,   i f   l a t e r   y o u   w a n t   t o   r e m o v e   h e a d e r s   o r   f o o t e r s   f r o m   t h e   h a n d o u t , < / T e x t > < B o o k M a r k E n t r y N a m e > P r i n t S l i d e s _ M o v 3 0 0 : 0 1 : 4 7 . 0 < / B o o k M a r k E n t r y N a m e > < B o o k M a r k E x i t N a m e > P r i n t S l i d e s _ M o v 3 0 0 : 0 1 : 5 1 . 5 < / B o o k M a r k E x i t N a m e > < B o o k M a r k E n t r y P o s i t i o n > 1 0 7 0 3 3 < / B o o k M a r k E n t r y P o s i t i o n > < B o o k M a r k E x i t P o s i t i o n > 1 1 1 5 0 0 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 6 8 3 a b b a 7 - 7 f e 0 - 4 6 9 a - b 7 1 6 - c e 2 0 7 f 8 2 5 6 3 a < / I n t e r n a l I d > < N a m e > P r i n t S l i d e s _ M o v 3 y o u c l i c k E d i t 0 0 : 0 1 : 5 1 . 6 - 0 0 : 0 1 : 5 6 . 2 < / N a m e > < T e x t > y o u   c l i c k   E d i t   H e a d e r   & a m p ;   F o o t e r ,   a n d   f o l l o w   t h e s e   s t e p s : < / T e x t > < B o o k M a r k E n t r y N a m e > P r i n t S l i d e s _ M o v 3 0 0 : 0 1 : 5 1 . 6 < / B o o k M a r k E n t r y N a m e > < B o o k M a r k E x i t N a m e > P r i n t S l i d e s _ M o v 3 0 0 : 0 1 : 5 6 . 2 < / B o o k M a r k E x i t N a m e > < B o o k M a r k E n t r y P o s i t i o n > 1 1 1 6 0 0 < / B o o k M a r k E n t r y P o s i t i o n > < B o o k M a r k E x i t P o s i t i o n > 1 1 6 2 6 7 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 1 7 f 0 9 e 0 c - 3 1 3 d - 4 0 0 0 - b 8 a 8 - a c 2 2 6 3 c 9 a 2 b 0 < / I n t e r n a l I d > < N a m e > P r i n t S l i d e s _ M o v 3 F o r t h e h e a d e r 0 0 : 0 1 : 5 6 . 3 - 0 0 : 0 2 : 0 6 . 0 < / N a m e > < T e x t > F o r   t h e   h e a d e r   o r   f o o t e r   t e x t ,   l e a v e   t h e   b o x   s e l e c t e d ,   b u t   d e l e t e   t h e   t e x t ,   a n d   c l i c k   A p p l y   t o   A l l . < / T e x t > < B o o k M a r k E n t r y N a m e > P r i n t S l i d e s _ M o v 3 0 0 : 0 1 : 5 6 . 3 < / B o o k M a r k E n t r y N a m e > < B o o k M a r k E x i t N a m e > P r i n t S l i d e s _ M o v 3 0 0 : 0 2 : 0 6 . 0 < / B o o k M a r k E x i t N a m e > < B o o k M a r k E n t r y P o s i t i o n > 1 1 6 3 6 7 < / B o o k M a r k E n t r y P o s i t i o n > < B o o k M a r k E x i t P o s i t i o n > 1 2 6 0 0 0 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 a 6 5 4 0 8 9 8 - 3 f 6 1 - 4 6 d 0 - 8 4 b 1 - d 3 4 7 0 8 e 2 8 e 8 f < / I n t e r n a l I d > < N a m e > P r i n t S l i d e s _ M o v 3 T h a t r e m o v e s h e a d e r 0 0 : 0 2 : 0 6 . 1 - 0 0 : 0 2 : 0 9 . 9 < / N a m e > < T e x t > T h a t   r e m o v e s   h e a d e r   a n d   f o o t e r   t e x t . < / T e x t > < B o o k M a r k E n t r y N a m e > P r i n t S l i d e s _ M o v 3 0 0 : 0 2 : 0 6 . 1 < / B o o k M a r k E n t r y N a m e > < B o o k M a r k E x i t N a m e > P r i n t S l i d e s _ M o v 3 0 0 : 0 2 : 0 9 . 9 < / B o o k M a r k E x i t N a m e > < B o o k M a r k E n t r y P o s i t i o n > 1 2 6 1 0 0 < / B o o k M a r k E n t r y P o s i t i o n > < B o o k M a r k E x i t P o s i t i o n > 1 2 9 9 0 0 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 c b d e 2 f e f - c 6 8 f - 4 8 0 9 - a b 7 4 - c d 1 d 4 7 c 1 1 f 5 8 < / I n t e r n a l I d > < N a m e > P r i n t S l i d e s _ M o v 3 T o h i d e t h e 0 0 : 0 2 : 1 0 . 0 - 0 0 : 0 2 : 2 0 . 9 < / N a m e > < T e x t > T o   h i d e   t h e   d a t e ,   d i s p l a y   t h e   d i a l o g   b o x ,   s e l e c t   F i x e d ,   d e l e t e   t h e   d a t e   t h e r e ,   a n d   c l i c k   A p p l y   t o   A l l . < / T e x t > < B o o k M a r k E n t r y N a m e > P r i n t S l i d e s _ M o v 3 0 0 : 0 2 : 1 0 . 0 < / B o o k M a r k E n t r y N a m e > < B o o k M a r k E x i t N a m e > P r i n t S l i d e s _ M o v 3 0 0 : 0 2 : 2 0 . 9 < / B o o k M a r k E x i t N a m e > < B o o k M a r k E n t r y P o s i t i o n > 1 3 0 0 0 0 < / B o o k M a r k E n t r y P o s i t i o n > < B o o k M a r k E x i t P o s i t i o n > 1 4 0 9 0 0 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 f 6 2 3 e 0 1 c - f 8 2 8 - 4 c e 5 - a 3 8 8 - 5 b 9 f e a 1 3 0 7 3 8 < / I n t e r n a l I d > < N a m e > P r i n t S l i d e s _ M o v 3 T h a t r e m o v e s t h e 0 0 : 0 2 : 2 1 . 0 - 0 0 : 0 2 : 2 4 . 5 < / N a m e > < T e x t > T h a t   r e m o v e s   t h e   d a t e   f r o m   t h e   h a n d o u t . < / T e x t > < B o o k M a r k E n t r y N a m e > P r i n t S l i d e s _ M o v 3 0 0 : 0 2 : 2 1 . 0 < / B o o k M a r k E n t r y N a m e > < B o o k M a r k E x i t N a m e > P r i n t S l i d e s _ M o v 3 0 0 : 0 2 : 2 4 . 5 < / B o o k M a r k E x i t N a m e > < B o o k M a r k E n t r y P o s i t i o n > 1 4 1 0 0 0 < / B o o k M a r k E n t r y P o s i t i o n > < B o o k M a r k E x i t P o s i t i o n > 1 4 4 5 3 3 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 a 0 4 d 8 3 8 7 - 5 3 e 6 - 4 a d c - 8 f 1 6 - a 9 9 e d 7 b 9 2 b 5 9 < / I n t e r n a l I d > < N a m e > P r i n t S l i d e s _ M o v 3 F o r n o w t h o u g h , 0 0 : 0 2 : 2 4 . 6 - 0 0 : 0 2 : 3 5 . 6 < / N a m e > < T e x t > F o r   n o w   t h o u g h ,   w e   l i k e   h a v i n g   h e a d e r s   a n d   f o o t e r s ,   a n d   w e  r e   r e a d y   t o   p r i n t   t h e   h a n d o u t . < / T e x t > < B o o k M a r k E n t r y N a m e > P r i n t S l i d e s _ M o v 3 0 0 : 0 2 : 2 4 . 6 < / B o o k M a r k E n t r y N a m e > < B o o k M a r k E x i t N a m e > P r i n t S l i d e s _ M o v 3 0 0 : 0 2 : 3 5 . 6 < / B o o k M a r k E x i t N a m e > < B o o k M a r k E n t r y P o s i t i o n > 1 4 4 6 3 3 < / B o o k M a r k E n t r y P o s i t i o n > < B o o k M a r k E x i t P o s i t i o n > 1 5 5 6 0 0 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 6 1 2 2 2 3 7 d - a a 1 6 - 4 a 9 5 - a 0 8 a - 8 3 0 4 4 c 0 e 2 c 6 b < / I n t e r n a l I d > < N a m e > P r i n t S l i d e s _ M o v 3 F o r m o r e d e t a i l s 0 0 : 0 2 : 3 5 . 7 - 0 0 : 0 2 : 4 2 . 7 < / N a m e > < T e x t > F o r   m o r e   d e t a i l s   a b o u t   w o r k i n g   w i t h   h e a d e r s   a n d   f o o t e r s   i n   a   h a n d o u t ,   s e e   t h e   C o u r s e   S u m m a r y   a t   t h e   e n d   o f   t h i s   c o u r s e . < / T e x t > < B o o k M a r k E n t r y N a m e > P r i n t S l i d e s _ M o v 3 0 0 : 0 2 : 3 5 . 7 < / B o o k M a r k E n t r y N a m e > < B o o k M a r k E x i t N a m e > P r i n t S l i d e s _ M o v 3 0 0 : 0 2 : 4 2 . 7 < / B o o k M a r k E x i t N a m e > < B o o k M a r k E n t r y P o s i t i o n > 1 5 5 7 0 0 < / B o o k M a r k E n t r y P o s i t i o n > < B o o k M a r k E x i t P o s i t i o n > 1 6 2 7 6 7 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 0 3 a 3 c d 1 2 - c a 0 9 - 4 c d d - a c f 0 - b b c 6 3 f 0 5 c b d 6 < / I n t e r n a l I d > < N a m e > P r i n t S l i d e s _ M o v 3 U p n e x t : U s e 0 0 : 0 2 : 4 2 . 8 - 0 0 : 0 2 : 4 7 . 4 < / N a m e > < T e x t > U p   n e x t :   U s e   N o t e s   P a g e s   f o r   a   h a n d o u t . < / T e x t > < B o o k M a r k E n t r y N a m e > P r i n t S l i d e s _ M o v 3 0 0 : 0 2 : 4 2 . 8 < / B o o k M a r k E n t r y N a m e > < B o o k M a r k E x i t N a m e > P r i n t S l i d e s _ M o v 3 0 0 : 0 2 : 4 7 . 4 < / B o o k M a r k E x i t N a m e > < B o o k M a r k E n t r y P o s i t i o n > 1 6 2 8 6 7 < / B o o k M a r k E n t r y P o s i t i o n > < B o o k M a r k E x i t P o s i t i o n > 1 6 7 4 0 0 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 b d 6 6 b c 3 5 - 7 d 4 1 - 4 3 9 c - a 0 9 4 - a 6 3 1 e e 1 e 2 8 6 4 < / I d > < C a p t i o n I t e m s > < C a p t i o n I t e m > < I n t e r n a l I d > 9 a 7 2 b 3 5 e - d a 7 9 - 4 5 b 5 - 9 e 6 c - 4 0 5 a f 9 a 9 b 0 9 0 < / I n t e r n a l I d > < N a m e > P r i n t S l i d e s _ M o v 4 Y o u m a y f i n d , 0 0 : 0 0 : 0 0 . 0 - 0 0 : 0 0 : 0 9 . 1 < / N a m e > < T e x t > Y o u   m a y   f i n d ,   w h e n   y o u   c r e a t e   y o u r   s l i d e s ,   t h a t   y o u   h a v e   a   l o t   o f   i n f o r m a t i o n   f o r   y o u r   a u d i e n c e . < / T e x t > < B o o k M a r k E n t r y N a m e > P r i n t S l i d e s _ M o v 4 0 0 : 0 0 : 0 0 . 0 < / B o o k M a r k E n t r y N a m e > < B o o k M a r k E x i t N a m e > P r i n t S l i d e s _ M o v 4 0 0 : 0 0 : 0 9 . 1 < / B o o k M a r k E x i t N a m e > < B o o k M a r k E n t r y P o s i t i o n > 3 3 < / B o o k M a r k E n t r y P o s i t i o n > < B o o k M a r k E x i t P o s i t i o n >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 7 a 6 c 1 b 2 f - 9 5 8 e - 4 f 8 2 - a 4 8 b - 3 4 1 8 d 5 c d b f a 4 < / I n t e r n a l I d > < N a m e > P r i n t S l i d e s _ M o v 4 T o o m u c h , i n 0 0 : 0 0 : 0 9 . 2 - 0 0 : 0 0 : 1 8 . 0 < / N a m e > < T e x t > T o o   m u c h ,   i n   f a c t ,   t o   s q u e e z e   o n t o   t h e   s l i d e s - - t h a t   i s ,   i f   y o u   w a n t   t h e m   t o   b e   r e a d a b l e   a n d   e f f e c t i v e . < / T e x t > < B o o k M a r k E n t r y N a m e > P r i n t S l i d e s _ M o v 4 0 0 : 0 0 : 0 9 . 2 < / B o o k M a r k E n t r y N a m e > < B o o k M a r k E x i t N a m e > P r i n t S l i d e s _ M o v 4 0 0 : 0 0 : 1 8 . 0 < / B o o k M a r k E x i t N a m e > < B o o k M a r k E n t r y P o s i t i o n > 9 2 3 3 < / B o o k M a r k E n t r y P o s i t i o n > < B o o k M a r k E x i t P o s i t i o n > 1 8 0 3 3 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 2 1 c d a c 3 3 - f b f c - 4 e e 8 - a a 1 e - a 0 6 b 4 f b 7 e 3 a 6 < / I n t e r n a l I d > < N a m e > P r i n t S l i d e s _ M o v 4 H e r e  s a n a l t e r n a t i v e 0 0 : 0 0 : 1 8 . 1 - 0 0 : 0 0 : 2 1 . 2 < / N a m e > < T e x t > H e r e  s   a n   a l t e r n a t i v e   t h a t   y o u r   a u d i e n c e   w i l l   a p p r e c i a t e : < / T e x t > < B o o k M a r k E n t r y N a m e > P r i n t S l i d e s _ M o v 4 0 0 : 0 0 : 1 8 . 1 < / B o o k M a r k E n t r y N a m e > < B o o k M a r k E x i t N a m e > P r i n t S l i d e s _ M o v 4 0 0 : 0 0 : 2 1 . 2 < / B o o k M a r k E x i t N a m e > < B o o k M a r k E n t r y P o s i t i o n > 1 8 1 3 3 < / B o o k M a r k E n t r y P o s i t i o n > < B o o k M a r k E x i t P o s i t i o n > 2 1 2 3 3 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 b f 9 c b a 8 5 - 0 b b f - 4 4 1 7 - 9 f 6 e - 0 b 6 5 6 e 1 9 3 b 4 0 < / I n t e r n a l I d > < N a m e > P r i n t S l i d e s _ M o v 4 O p e n t h e n o t e s 0 0 : 0 0 : 2 1 . 3 - 0 0 : 0 0 : 2 6 . 8 < / N a m e > < T e x t > O p e n   t h e   n o t e s   p a n e   f o r   t h e   s l i d e ,   a n d   p u t   t h e   a d d i t i o n a l   d e t a i l s   t h e r e . < / T e x t > < B o o k M a r k E n t r y N a m e > P r i n t S l i d e s _ M o v 4 0 0 : 0 0 : 2 1 . 3 < / B o o k M a r k E n t r y N a m e > < B o o k M a r k E x i t N a m e > P r i n t S l i d e s _ M o v 4 0 0 : 0 0 : 2 6 . 8 < / B o o k M a r k E x i t N a m e > < B o o k M a r k E n t r y P o s i t i o n > 2 1 3 3 3 < / B o o k M a r k E n t r y P o s i t i o n > < B o o k M a r k E x i t P o s i t i o n > 2 6 8 0 0 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 6 c c 2 0 d e 5 - 0 1 0 a - 4 6 6 4 - 8 3 9 5 - f 8 b b e 8 6 6 5 8 5 4 < / I n t e r n a l I d > < N a m e > P r i n t S l i d e s _ M o v 4 Y o u  l l s t i l l c o v e r 0 0 : 0 0 : 2 6 . 9 - 0 0 : 0 0 : 2 9 . 8 < / N a m e > < T e x t > Y o u  l l   s t i l l   c o v e r   t h e   i n f o r m a t i o n   w h e n   y o u   p r e s e n t , < / T e x t > < B o o k M a r k E n t r y N a m e > P r i n t S l i d e s _ M o v 4 0 0 : 0 0 : 2 6 . 9 < / B o o k M a r k E n t r y N a m e > < B o o k M a r k E x i t N a m e > P r i n t S l i d e s _ M o v 4 0 0 : 0 0 : 2 9 . 8 < / B o o k M a r k E x i t N a m e > < B o o k M a r k E n t r y P o s i t i o n > 2 6 9 0 0 < / B o o k M a r k E n t r y P o s i t i o n > < B o o k M a r k E x i t P o s i t i o n > 2 9 8 0 0 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 8 c f c c 1 5 e - 1 6 b 0 - 4 7 0 3 - 8 2 5 2 - e 3 5 4 5 9 2 e a 4 d 3 < / I n t e r n a l I d > < N a m e > P r i n t S l i d e s _ M o v 4 a n d y o u c a n 0 0 : 0 0 : 2 9 . 9 - 0 0 : 0 0 : 3 6 . 7 < / N a m e > < T e x t > a n d   y o u   c a n   i n c l u d e   i t   i n   y o u r   a u d i e n c e   h a n d o u t   u s i n g   n o t e s   p a g e s . < / T e x t > < B o o k M a r k E n t r y N a m e > P r i n t S l i d e s _ M o v 4 0 0 : 0 0 : 2 9 . 9 < / B o o k M a r k E n t r y N a m e > < B o o k M a r k E x i t N a m e > P r i n t S l i d e s _ M o v 4 0 0 : 0 0 : 3 6 . 7 < / B o o k M a r k E x i t N a m e > < B o o k M a r k E n t r y P o s i t i o n > 2 9 9 0 0 < / B o o k M a r k E n t r y P o s i t i o n > < B o o k M a r k E x i t P o s i t i o n > 3 6 7 3 3 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 e f c 4 1 1 5 7 - d 7 8 c - 4 1 e 8 - 8 1 2 d - d f 5 b a 7 f 6 a 8 2 1 < / I n t e r n a l I d > < N a m e > P r i n t S l i d e s _ M o v 4 T h i s i s h o w . 0 0 : 0 0 : 3 6 . 8 - 0 0 : 0 0 : 4 5 . 1 < / N a m e > < T e x t > T h i s   i s   h o w .   L e t  s   c l i c k   F i l e   & g t ;   P r i n t   t o   o p e n   P r i n t   v i e w   a n d   l o o k   a t   t h e   h a n d o u t   o p t i o n s . < / T e x t > < B o o k M a r k E n t r y N a m e > P r i n t S l i d e s _ M o v 4 0 0 : 0 0 : 3 6 . 8 < / B o o k M a r k E n t r y N a m e > < B o o k M a r k E x i t N a m e > P r i n t S l i d e s _ M o v 4 0 0 : 0 0 : 4 5 . 1 < / B o o k M a r k E x i t N a m e > < B o o k M a r k E n t r y P o s i t i o n > 3 6 8 3 3 < / B o o k M a r k E n t r y P o s i t i o n > < B o o k M a r k E x i t P o s i t i o n > 4 5 1 6 7 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 a 5 a 4 5 b a 9 - d 2 4 c - 4 9 8 f - b 4 c 6 - 0 3 c 5 e d 9 5 8 7 8 a < / I n t e r n a l I d > < N a m e > P r i n t S l i d e s _ M o v 4 T h e l a y o u t c a l l e d 0 0 : 0 0 : 4 5 . 2 - 0 0 : 0 0 : 4 9 . 9 < / N a m e > < T e x t > T h e   l a y o u t   c a l l e d   N o t e s   P a g e s   i s   o n e   o f   t h e   o p t i o n s . < / T e x t > < B o o k M a r k E n t r y N a m e > P r i n t S l i d e s _ M o v 4 0 0 : 0 0 : 4 5 . 2 < / B o o k M a r k E n t r y N a m e > < B o o k M a r k E x i t N a m e > P r i n t S l i d e s _ M o v 4 0 0 : 0 0 : 4 9 . 9 < / B o o k M a r k E x i t N a m e > < B o o k M a r k E n t r y P o s i t i o n > 4 5 2 6 7 < / B o o k M a r k E n t r y P o s i t i o n > < B o o k M a r k E x i t P o s i t i o n > 4 9 9 0 0 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 2 d b 7 3 5 b d - 1 8 e 3 - 4 e 1 8 - b 3 7 9 - e a a 2 b e d 3 d 6 d 8 < / I n t e r n a l I d > < N a m e > P r i n t S l i d e s _ M o v 4 I  l l c l i c k i t 0 0 : 0 0 : 5 0 . 0 - 0 0 : 0 0 : 5 3 . 1 < / N a m e > < T e x t > I  l l   c l i c k   i t   t o   s e e   a   p r e v i e w . < / T e x t > < B o o k M a r k E n t r y N a m e > P r i n t S l i d e s _ M o v 4 0 0 : 0 0 : 5 0 . 0 < / B o o k M a r k E n t r y N a m e > < B o o k M a r k E x i t N a m e > P r i n t S l i d e s _ M o v 4 0 0 : 0 0 : 5 3 . 1 < / B o o k M a r k E x i t N a m e > < B o o k M a r k E n t r y P o s i t i o n > 5 0 0 0 0 < / B o o k M a r k E n t r y P o s i t i o n > < B o o k M a r k E x i t P o s i t i o n > 5 3 1 6 7 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 6 9 8 7 b 0 6 1 - 0 6 1 3 - 4 6 5 e - b e a b - 9 f 0 3 d 4 7 c 0 6 c e < / I n t e r n a l I d > < N a m e > P r i n t S l i d e s _ M o v 4 T h e n o t e s p a g e 0 0 : 0 0 : 5 3 . 2 - 0 0 : 0 1 : 0 0 . 5 < / N a m e > < T e x t > T h e   n o t e s   p a g e   i n c l u d e s   t h e   s l i d e   p l u s   a l l   t h e   n o t e s   t h a t   y o u  v e   p u t   i n   t h e   n o t e s   p a n e   f o r   t h a t   s l i d e . < / T e x t > < B o o k M a r k E n t r y N a m e > P r i n t S l i d e s _ M o v 4 0 0 : 0 0 : 5 3 . 2 < / B o o k M a r k E n t r y N a m e > < B o o k M a r k E x i t N a m e > P r i n t S l i d e s _ M o v 4 0 0 : 0 1 : 0 0 . 5 < / B o o k M a r k E x i t N a m e > < B o o k M a r k E n t r y P o s i t i o n > 5 3 2 6 7 < / B o o k M a r k E n t r y P o s i t i o n > < B o o k M a r k E x i t P o s i t i o n > 6 0 5 3 3 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 b c 4 9 b 8 e d - d 4 e c - 4 7 0 6 - 8 e 7 1 - 0 c 2 8 3 4 f 5 5 2 1 3 < / I n t e r n a l I d > < N a m e > P r i n t S l i d e s _ M o v 4 Y o u c a n p r i n t 0 0 : 0 1 : 0 0 . 6 - 0 0 : 0 1 : 0 3 . 4 < / N a m e > < T e x t > Y o u   c a n   p r i n t   t h e   w h o l e   p r e s e n t a t i o n   a s   N o t e s   P a g e s < / T e x t > < B o o k M a r k E n t r y N a m e > P r i n t S l i d e s _ M o v 4 0 0 : 0 1 : 0 0 . 6 < / B o o k M a r k E n t r y N a m e > < B o o k M a r k E x i t N a m e > P r i n t S l i d e s _ M o v 4 0 0 : 0 1 : 0 3 . 4 < / B o o k M a r k E x i t N a m e > < B o o k M a r k E n t r y P o s i t i o n > 6 0 6 3 3 < / B o o k M a r k E n t r y P o s i t i o n > < B o o k M a r k E x i t P o s i t i o n > 6 3 4 0 0 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 d c 9 2 c b 4 5 - 7 e 5 8 - 4 9 4 3 - a f f 0 - a 3 c 9 3 7 c 3 c 1 9 6 < / I n t e r n a l I d > < N a m e > P r i n t S l i d e s _ M o v 4 a n d g i v e y o u r 0 0 : 0 1 : 0 3 . 5 - 0 0 : 0 1 : 0 9 . 7 < / N a m e > < T e x t > a n d   g i v e   y o u r   a u d i e n c e   t h e   s l i d e s   p l u s   a l l   t h e   d e t a i l s   i n   t h e   n o t e s . < / T e x t > < B o o k M a r k E n t r y N a m e > P r i n t S l i d e s _ M o v 4 0 0 : 0 1 : 0 3 . 5 < / B o o k M a r k E n t r y N a m e > < B o o k M a r k E x i t N a m e > P r i n t S l i d e s _ M o v 4 0 0 : 0 1 : 0 9 . 7 < / B o o k M a r k E x i t N a m e > < B o o k M a r k E n t r y P o s i t i o n > 6 3 5 0 0 < / B o o k M a r k E n t r y P o s i t i o n > < B o o k M a r k E x i t P o s i t i o n > 6 9 7 3 3 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 8 c 5 1 3 3 a 8 - 5 4 9 e - 4 6 0 3 - b f c 8 - 7 f 4 3 1 0 9 5 0 3 f f < / I n t e r n a l I d > < N a m e > P r i n t S l i d e s _ M o v 4 A n o t h e r a t t r a c t i v e t h i n g 0 0 : 0 1 : 0 9 . 8 - 0 0 : 0 1 : 1 8 . 7 < / N a m e > < T e x t > A n o t h e r   a t t r a c t i v e   t h i n g   a b o u t   N o t e s   P a g e s   i s   t h a t   y o u   c a n   f o r m a t   t h e m .   L e t  s   g o   b a c k   t o   N o r m a l   v i e w   t o   s e e   h o w . < / T e x t > < B o o k M a r k E n t r y N a m e > P r i n t S l i d e s _ M o v 4 0 0 : 0 1 : 0 9 . 8 < / B o o k M a r k E n t r y N a m e > < B o o k M a r k E x i t N a m e > P r i n t S l i d e s _ M o v 4 0 0 : 0 1 : 1 8 . 7 < / B o o k M a r k E x i t N a m e > < B o o k M a r k E n t r y P o s i t i o n > 6 9 8 3 3 < / B o o k M a r k E n t r y P o s i t i o n > < B o o k M a r k E x i t P o s i t i o n > 7 8 7 0 0 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 3 1 2 5 4 b c b - 3 f 5 8 - 4 2 4 7 - 9 5 9 c - e 2 5 9 6 6 3 e 5 8 9 0 < / I n t e r n a l I d > < N a m e > P r i n t S l i d e s _ M o v 4 A s y o u c r e a t e 0 0 : 0 1 : 1 8 . 8 - 0 0 : 0 1 : 2 9 . 4 < / N a m e > < T e x t > A s   y o u   c r e a t e   y o u r   s l i d e s   a n d   n o t e s ,   c l i c k   V i e w   & g t ;   N o t e s   P a g e   a t   a n y   t i m e   t o   s e e   y o u r   n o t e s   i n   a   N o t e s   P a g e   f o r m a t . < / T e x t > < B o o k M a r k E n t r y N a m e > P r i n t S l i d e s _ M o v 4 0 0 : 0 1 : 1 8 . 8 < / B o o k M a r k E n t r y N a m e > < B o o k M a r k E x i t N a m e > P r i n t S l i d e s _ M o v 4 0 0 : 0 1 : 2 9 . 4 < / B o o k M a r k E x i t N a m e > < B o o k M a r k E n t r y P o s i t i o n > 7 8 8 0 0 < / B o o k M a r k E n t r y P o s i t i o n > < B o o k M a r k E x i t P o s i t i o n > 8 9 4 0 0 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 3 8 b 2 2 4 2 0 - 3 f 5 7 - 4 7 2 7 - 9 f 7 8 - 8 d e f 4 1 d c c 9 6 6 < / I n t e r n a l I d > < N a m e > P r i n t S l i d e s _ M o v 4 I  l l z o o m i n 0 0 : 0 1 : 2 9 . 5 - 0 0 : 0 1 : 3 3 . 1 < / N a m e > < T e x t > I  l l   z o o m   i n   f o r   a   c l o s e r   l o o k . < / T e x t > < B o o k M a r k E n t r y N a m e > P r i n t S l i d e s _ M o v 4 0 0 : 0 1 : 2 9 . 5 < / B o o k M a r k E n t r y N a m e > < B o o k M a r k E x i t N a m e > P r i n t S l i d e s _ M o v 4 0 0 : 0 1 : 3 3 . 1 < / B o o k M a r k E x i t N a m e > < B o o k M a r k E n t r y P o s i t i o n > 8 9 5 0 0 < / B o o k M a r k E n t r y P o s i t i o n > < B o o k M a r k E x i t P o s i t i o n > 9 3 1 0 0 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 8 f 4 9 b 9 a 6 - b 2 4 1 - 4 6 a 7 - 9 7 2 7 - 6 d 6 4 2 8 7 5 2 9 d 9 < / I n t e r n a l I d > < N a m e > P r i n t S l i d e s _ M o v 4 I n t h i s v i e w , 0 0 : 0 1 : 3 3 . 2 - 0 0 : 0 1 : 3 8 . 0 < / N a m e > < T e x t > I n   t h i s   v i e w ,   o r g a n i z e   a n d   f o r m a t   t h e   n o t e s   a s   i f   y o u   w e r e   w o r k i n g   i n   a   d o c u m e n t . < / T e x t > < B o o k M a r k E n t r y N a m e > P r i n t S l i d e s _ M o v 4 0 0 : 0 1 : 3 3 . 2 < / B o o k M a r k E n t r y N a m e > < B o o k M a r k E x i t N a m e > P r i n t S l i d e s _ M o v 4 0 0 : 0 1 : 3 8 . 0 < / B o o k M a r k E x i t N a m e > < B o o k M a r k E n t r y P o s i t i o n > 9 3 2 0 0 < / B o o k M a r k E n t r y P o s i t i o n > < B o o k M a r k E x i t P o s i t i o n > 9 8 0 6 7 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 8 1 b b e 7 6 8 - a 7 8 1 - 4 5 5 e - 9 0 9 2 - 4 3 6 7 9 7 3 5 6 9 a 6 < / I n t e r n a l I d > < N a m e > P r i n t S l i d e s _ M o v 4 F o r i n s t a n c e , I  l l 0 0 : 0 1 : 3 8 . 1 - 0 0 : 0 1 : 4 5 . 7 < / N a m e > < T e x t > F o r   i n s t a n c e ,   I  l l   s e l e c t   t h i s   t e x t   a n d   c l i c k   H o m e   & g t ;   B u l l e t s   t o   m a k e   t h i s   a   b u l l e t e d   l i s t . < / T e x t > < B o o k M a r k E n t r y N a m e > P r i n t S l i d e s _ M o v 4 0 0 : 0 1 : 3 8 . 1 < / B o o k M a r k E n t r y N a m e > < B o o k M a r k E x i t N a m e > P r i n t S l i d e s _ M o v 4 0 0 : 0 1 : 4 5 . 7 < / B o o k M a r k E x i t N a m e > < B o o k M a r k E n t r y P o s i t i o n > 9 8 1 6 7 < / B o o k M a r k E n t r y P o s i t i o n > < B o o k M a r k E x i t P o s i t i o n > 1 0 5 7 3 3 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 5 1 b 5 e 4 5 7 - 0 1 8 1 - 4 8 0 5 - b 8 2 3 - 7 e 4 d 3 1 6 5 a b c c < / I n t e r n a l I d > < N a m e > P r i n t S l i d e s _ M o v 4 I c o u l d d o 0 0 : 0 1 : 4 5 . 8 - 0 0 : 0 1 : 5 2 . 4 < / N a m e > < T e x t > I   c o u l d   d o   t h i s   t y p e   o f   f o r m a t t i n g   i n   t h e   n o t e s   p a n e ,   b u t   I   f i n d   t h e   v i e w   h e r e   e a s i e r   t o   w o r k   i n . < / T e x t > < B o o k M a r k E n t r y N a m e > P r i n t S l i d e s _ M o v 4 0 0 : 0 1 : 4 5 . 8 < / B o o k M a r k E n t r y N a m e > < B o o k M a r k E x i t N a m e > P r i n t S l i d e s _ M o v 4 0 0 : 0 1 : 5 2 . 4 < / B o o k M a r k E x i t N a m e > < B o o k M a r k E n t r y P o s i t i o n > 1 0 5 8 3 3 < / B o o k M a r k E n t r y P o s i t i o n > < B o o k M a r k E x i t P o s i t i o n > 1 1 2 4 6 7 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 f 4 3 5 1 2 d c - a e 4 f - 4 a 3 0 - b 7 4 b - b 4 5 1 3 6 b c 1 6 c 8 < / I n t e r n a l I d > < N a m e > P r i n t S l i d e s _ M o v 4 A g r e a t t h i n g 0 0 : 0 1 : 5 2 . 5 - 0 0 : 0 1 : 5 6 . 7 < / N a m e > < T e x t > A   g r e a t   t h i n g   i s   t h a t   t h e   v i e w   a l l o w s   y o u   t o   p a s t e   i n   g r a p h i c s . < / T e x t > < B o o k M a r k E n t r y N a m e > P r i n t S l i d e s _ M o v 4 0 0 : 0 1 : 5 2 . 5 < / B o o k M a r k E n t r y N a m e > < B o o k M a r k E x i t N a m e > P r i n t S l i d e s _ M o v 4 0 0 : 0 1 : 5 6 . 7 < / B o o k M a r k E x i t N a m e > < B o o k M a r k E n t r y P o s i t i o n > 1 1 2 5 6 7 < / B o o k M a r k E n t r y P o s i t i o n > < B o o k M a r k E x i t P o s i t i o n > 1 1 6 7 0 0 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 2 3 9 4 0 9 5 f - 3 2 0 f - 4 3 2 3 - 8 9 3 b - c 2 1 b c 8 5 7 c 2 7 b < / I n t e r n a l I d > < N a m e > P r i n t S l i d e s _ M o v 4 T o m o v e t o 0 0 : 0 1 : 5 6 . 8 - 0 0 : 0 2 : 0 2 . 6 < / N a m e > < T e x t > T o   m o v e   t o   a n o t h e r   N o t e s   P a g e ,   u s e   t h e s e   d o u b l e   a r r o w s ,   o n   t h e   l o w e r   r i g h t . < / T e x t > < B o o k M a r k E n t r y N a m e > P r i n t S l i d e s _ M o v 4 0 0 : 0 1 : 5 6 . 8 < / B o o k M a r k E n t r y N a m e > < B o o k M a r k E x i t N a m e > P r i n t S l i d e s _ M o v 4 0 0 : 0 2 : 0 2 . 6 < / B o o k M a r k E x i t N a m e > < B o o k M a r k E n t r y P o s i t i o n > 1 1 6 8 0 0 < / B o o k M a r k E n t r y P o s i t i o n > < B o o k M a r k E x i t P o s i t i o n > 1 2 2 6 6 7 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 1 6 b 8 3 9 5 7 - d 1 e b - 4 d 4 f - 8 e 6 f - f 7 1 6 4 f b 5 5 e 6 a < / I n t e r n a l I d > < N a m e > P r i n t S l i d e s _ M o v 4 H e r e , I  m p a s t i n g 0 0 : 0 2 : 0 2 . 7 - 0 0 : 0 2 : 0 7 . 8 < / N a m e > < T e x t > H e r e ,   I  m   p a s t i n g   i n   a   S m a r t A r t   o r g   c h a r t . < / T e x t > < B o o k M a r k E n t r y N a m e > P r i n t S l i d e s _ M o v 4 0 0 : 0 2 : 0 2 . 7 < / B o o k M a r k E n t r y N a m e > < B o o k M a r k E x i t N a m e > P r i n t S l i d e s _ M o v 4 0 0 : 0 2 : 0 7 . 8 < / B o o k M a r k E x i t N a m e > < B o o k M a r k E n t r y P o s i t i o n > 1 2 2 7 6 7 < / B o o k M a r k E n t r y P o s i t i o n > < B o o k M a r k E x i t P o s i t i o n > 1 2 7 8 3 3 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 a b 4 1 d 8 c 9 - f e 5 f - 4 e 2 f - 9 d b b - 9 b 4 b 9 7 3 8 0 5 f 0 < / I n t e r n a l I d > < N a m e > P r i n t S l i d e s _ M o v 4 I  l l z o o m o u t 0 0 : 0 2 : 0 7 . 9 - 0 0 : 0 2 : 1 0 . 6 < / N a m e > < T e x t > I  l l   z o o m   o u t   a g a i n . < / T e x t > < B o o k M a r k E n t r y N a m e > P r i n t S l i d e s _ M o v 4 0 0 : 0 2 : 0 7 . 9 < / B o o k M a r k E n t r y N a m e > < B o o k M a r k E x i t N a m e > P r i n t S l i d e s _ M o v 4 0 0 : 0 2 : 1 0 . 6 < / B o o k M a r k E x i t N a m e > < B o o k M a r k E n t r y P o s i t i o n > 1 2 7 9 3 3 < / B o o k M a r k E n t r y P o s i t i o n > < B o o k M a r k E x i t P o s i t i o n > 1 3 0 6 6 7 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 d 2 8 2 1 f 5 f - 7 5 a f - 4 6 7 1 - 9 3 d 9 - 8 5 6 a 3 7 7 0 6 8 a b < / I n t e r n a l I d > < N a m e > P r i n t S l i d e s _ M o v 4 A n d I  l l c l i c k 0 0 : 0 2 : 1 0 . 7 - 0 0 : 0 2 : 1 6 . 8 < / N a m e > < T e x t > A n d   I  l l   c l i c k   t h e   N e x t   S l i d e   a r r o w s   t o   s w i t c h   p a g e s   a g a i n . < / T e x t > < B o o k M a r k E n t r y N a m e > P r i n t S l i d e s _ M o v 4 0 0 : 0 2 : 1 0 . 7 < / B o o k M a r k E n t r y N a m e > < B o o k M a r k E x i t N a m e > P r i n t S l i d e s _ M o v 4 0 0 : 0 2 : 1 6 . 8 < / B o o k M a r k E x i t N a m e > < B o o k M a r k E n t r y P o s i t i o n > 1 3 0 7 6 7 < / B o o k M a r k E n t r y P o s i t i o n > < B o o k M a r k E x i t P o s i t i o n > 1 3 6 8 3 3 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 d 5 4 e f 7 7 5 - 9 8 1 1 - 4 2 1 3 - a f 4 f - 2 5 8 f c 3 2 d d f f 4 < / I n t e r n a l I d > < N a m e > P r i n t S l i d e s _ M o v 4 N o t e s P a g e v i e w 0 0 : 0 2 : 1 6 . 9 - 0 0 : 0 2 : 2 4 . 4 < / N a m e > < T e x t > N o t e s   P a g e   v i e w   a l s o   s h o w s   y o u   w h e t h e r   y o u r   n o t e s   w i l l   f i t   o n   t h e   p a g e   w h e n   y o u   p r i n t . < / T e x t > < B o o k M a r k E n t r y N a m e > P r i n t S l i d e s _ M o v 4 0 0 : 0 2 : 1 6 . 9 < / B o o k M a r k E n t r y N a m e > < B o o k M a r k E x i t N a m e > P r i n t S l i d e s _ M o v 4 0 0 : 0 2 : 2 4 . 4 < / B o o k M a r k E x i t N a m e > < B o o k M a r k E n t r y P o s i t i o n > 1 3 6 9 3 3 < / B o o k M a r k E n t r y P o s i t i o n > < B o o k M a r k E x i t P o s i t i o n > 1 4 4 4 6 7 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 8 4 c 5 2 2 5 8 - c 1 c 8 - 4 c 2 7 - 9 1 3 c - 5 0 4 e 5 c 9 d f c d a < / I n t e r n a l I d > < N a m e > P r i n t S l i d e s _ M o v 4 T o r e t u r n t o 0 0 : 0 2 : 2 4 . 5 - 0 0 : 0 2 : 3 1 . 1 < / N a m e > < T e x t > T o   r e t u r n   t o   N o r m a l   v i e w ,   c l i c k   t h e   N o r m a l   b u t t o n . < / T e x t > < B o o k M a r k E n t r y N a m e > P r i n t S l i d e s _ M o v 4 0 0 : 0 2 : 2 4 . 5 < / B o o k M a r k E n t r y N a m e > < B o o k M a r k E x i t N a m e > P r i n t S l i d e s _ M o v 4 0 0 : 0 2 : 3 1 . 1 < / B o o k M a r k E x i t N a m e > < B o o k M a r k E n t r y P o s i t i o n > 1 4 4 5 6 7 < / B o o k M a r k E n t r y P o s i t i o n > < B o o k M a r k E x i t P o s i t i o n > 1 5 1 1 3 3 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 c 3 1 1 9 d a 8 - 1 b 5 7 - 4 b e b - 9 8 9 d - 3 2 9 8 0 1 f d b 3 e 7 < / I n t e r n a l I d > < N a m e > P r i n t S l i d e s _ M o v 4 T o w o r k i n 0 0 : 0 2 : 3 1 . 2 - 0 0 : 0 2 : 4 0 . 5 < / N a m e > < T e x t > T o   w o r k   i n   t h e   n o t e s   p a n e   a s   y o u   c r e a t e   y o u r   s l i d e s ,   e i t h e r   d r a g   t h e   d o u b l e - a r r o w   c u r s o r   t o   o p e n   a n d   c l o s e   t h e   p a n e . < / T e x t > < B o o k M a r k E n t r y N a m e > P r i n t S l i d e s _ M o v 4 0 0 : 0 2 : 3 1 . 2 < / B o o k M a r k E n t r y N a m e > < B o o k M a r k E x i t N a m e > P r i n t S l i d e s _ M o v 4 0 0 : 0 2 : 4 0 . 5 < / B o o k M a r k E x i t N a m e > < B o o k M a r k E n t r y P o s i t i o n > 1 5 1 2 3 3 < / B o o k M a r k E n t r y P o s i t i o n > < B o o k M a r k E x i t P o s i t i o n > 1 6 0 5 0 0 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 a 4 5 d 6 b 9 0 - 0 2 0 9 - 4 b 0 c - 9 4 4 b - 8 7 5 9 1 f 8 6 1 5 4 b < / I n t e r n a l I d > < N a m e > P r i n t S l i d e s _ M o v 4 O r , c l i c k N o t e s , 0 0 : 0 2 : 4 0 . 6 - 0 0 : 0 2 : 4 9 . 6 < / N a m e > < T e x t > O r ,   c l i c k   N o t e s ,   d o w n   h e r e   t o   o p e n   a n d   c l o s e   i t . < / T e x t > < B o o k M a r k E n t r y N a m e > P r i n t S l i d e s _ M o v 4 0 0 : 0 2 : 4 0 . 6 < / B o o k M a r k E n t r y N a m e > < B o o k M a r k E x i t N a m e > P r i n t S l i d e s _ M o v 4 0 0 : 0 2 : 4 9 . 6 < / B o o k M a r k E x i t N a m e > < B o o k M a r k E n t r y P o s i t i o n > 1 6 0 6 0 0 < / B o o k M a r k E n t r y P o s i t i o n > < B o o k M a r k E x i t P o s i t i o n > 1 6 9 6 3 3 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 3 b d 8 0 e b f - 7 5 0 e - 4 7 2 6 - b b 1 2 - b b 6 1 a 6 0 6 d f 5 2 < / I n t e r n a l I d > < N a m e > P r i n t S l i d e s _ M o v 4 W h e n y o u  r e f i n i s h e d 0 0 : 0 2 : 4 9 . 7 - 0 0 : 0 2 : 5 6 . 8 < / N a m e > < T e x t > W h e n   y o u  r e   f i n i s h e d   w i t h   y o u r   s l i d e s   a n d   n o t e s ,   a n d   y o u  r e   r e a d y   t o   p r i n t ,   c l i c k   F i l e   & g t ;   P r i n t . < / T e x t > < B o o k M a r k E n t r y N a m e > P r i n t S l i d e s _ M o v 4 0 0 : 0 2 : 4 9 . 7 < / B o o k M a r k E n t r y N a m e > < B o o k M a r k E x i t N a m e > P r i n t S l i d e s _ M o v 4 0 0 : 0 2 : 5 6 . 8 < / B o o k M a r k E x i t N a m e > < B o o k M a r k E n t r y P o s i t i o n > 1 6 9 7 3 3 < / B o o k M a r k E n t r y P o s i t i o n > < B o o k M a r k E x i t P o s i t i o n > 1 7 6 8 3 3 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 3 e 8 d d 6 2 d - 4 1 3 3 - 4 2 3 9 - 9 b d 8 - c 8 7 d d 9 a 3 5 b 1 c < / I n t e r n a l I d > < N a m e > P r i n t S l i d e s _ M o v 4 B e s u r e y o u  v e 0 0 : 0 2 : 5 6 . 9 - 0 0 : 0 2 : 5 9 . 7 < / N a m e > < T e x t > B e   s u r e   y o u  v e   s e l e c t e d   t h e   N o t e s   P a g e s   l a y o u t . < / T e x t > < B o o k M a r k E n t r y N a m e > P r i n t S l i d e s _ M o v 4 0 0 : 0 2 : 5 6 . 9 < / B o o k M a r k E n t r y N a m e > < B o o k M a r k E x i t N a m e > P r i n t S l i d e s _ M o v 4 0 0 : 0 2 : 5 9 . 7 < / B o o k M a r k E x i t N a m e > < B o o k M a r k E n t r y P o s i t i o n > 1 7 6 9 3 3 < / B o o k M a r k E n t r y P o s i t i o n > < B o o k M a r k E x i t P o s i t i o n > 1 7 9 7 6 7 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 2 9 5 1 4 1 3 f - e 3 a 3 - 4 0 8 d - a 4 3 3 - 3 e 0 0 9 7 3 b a 6 c 4 < / I n t e r n a l I d > < N a m e > P r i n t S l i d e s _ M o v 4 A n d c h o o s e t h e 0 0 : 0 2 : 5 9 . 8 - 0 0 : 0 3 : 0 4 . 6 < / N a m e > < T e x t > A n d   c h o o s e   t h e   o t h e r   o p t i o n s   y o u   w a n t   f o r   t h e   h a n d o u t . < / T e x t > < B o o k M a r k E n t r y N a m e > P r i n t S l i d e s _ M o v 4 0 0 : 0 2 : 5 9 . 8 < / B o o k M a r k E n t r y N a m e > < B o o k M a r k E x i t N a m e > P r i n t S l i d e s _ M o v 4 0 0 : 0 3 : 0 4 . 6 < / B o o k M a r k E x i t N a m e > < B o o k M a r k E n t r y P o s i t i o n > 1 7 9 8 6 7 < / B o o k M a r k E n t r y P o s i t i o n > < B o o k M a r k E x i t P o s i t i o n > 1 8 4 6 6 7 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 6 d b e a 7 6 a - 3 8 4 9 - 4 d 1 6 - a 1 d 9 - 5 a 9 5 2 1 0 9 d f 5 6 < / I n t e r n a l I d > < N a m e > P r i n t S l i d e s _ M o v 4 F o r m o r e d e t a i l s 0 0 : 0 3 : 0 4 . 7 - 0 0 : 0 3 : 1 1 . 3 < / N a m e > < T e x t > F o r   m o r e   d e t a i l s   a b o u t   w o r k i n g   w i t h   n o t e s   p a g e s ,   s e e   t h e   C o u r s e   S u m m a r y   a t   t h e   e n d   o f   t h i s   c o u r s e . < / T e x t > < B o o k M a r k E n t r y N a m e > P r i n t S l i d e s _ M o v 4 0 0 : 0 3 : 0 4 . 7 < / B o o k M a r k E n t r y N a m e > < B o o k M a r k E x i t N a m e > P r i n t S l i d e s _ M o v 4 0 0 : 0 3 : 1 1 . 3 < / B o o k M a r k E x i t N a m e > < B o o k M a r k E n t r y P o s i t i o n > 1 8 4 7 6 7 < / B o o k M a r k E n t r y P o s i t i o n > < B o o k M a r k E x i t P o s i t i o n > 1 9 1 3 0 0 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 5 9 4 4 8 3 3 5 - c 5 c 5 - 4 2 0 6 - b 2 0 2 - 9 4 b d 1 c 9 1 7 d 8 3 < / I n t e r n a l I d > < N a m e > P r i n t S l i d e s _ M o v 4 U p n e x t : P r i n t 0 0 : 0 3 : 1 1 . 4 - 0 0 : 0 3 : 1 4 . 7 < / N a m e > < T e x t > U p   n e x t :   P r i n t   y o u r   h a n d o u t s   i n   W o r d . < / T e x t > < B o o k M a r k E n t r y N a m e > P r i n t S l i d e s _ M o v 4 0 0 : 0 3 : 1 1 . 4 < / B o o k M a r k E n t r y N a m e > < B o o k M a r k E x i t N a m e > P r i n t S l i d e s _ M o v 4 0 0 : 0 3 : 1 4 . 7 < / B o o k M a r k E x i t N a m e > < B o o k M a r k E n t r y P o s i t i o n > 1 9 1 4 0 0 < / B o o k M a r k E n t r y P o s i t i o n > < B o o k M a r k E x i t P o s i t i o n > 1 9 4 7 3 3 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10.xml><?xml version="1.0" encoding="utf-8"?>
<ds:datastoreItem xmlns:ds="http://schemas.openxmlformats.org/officeDocument/2006/customXml" ds:itemID="{7CDE7C6E-C1CE-4AE6-BDAB-C63D48B3C8DD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B60031C-5856-454E-8A95-187AF43A2F0C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6.xml><?xml version="1.0" encoding="utf-8"?>
<ds:datastoreItem xmlns:ds="http://schemas.openxmlformats.org/officeDocument/2006/customXml" ds:itemID="{082FCC84-015D-403F-97D8-CB64B8822FDF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20B626F4-4599-4638-B34E-2733F889BDB9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E34A52ED-DB5B-4AAA-8744-F2181A3F49CE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AA17F87F-F209-4784-8332-3B3E642FC877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6187</TotalTime>
  <Words>3302</Words>
  <Application>Microsoft Office PowerPoint</Application>
  <PresentationFormat>Custom</PresentationFormat>
  <Paragraphs>364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277</cp:revision>
  <dcterms:created xsi:type="dcterms:W3CDTF">2012-03-12T21:21:52Z</dcterms:created>
  <dcterms:modified xsi:type="dcterms:W3CDTF">2013-09-15T04:08:11Z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