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  <p:sldMasterId id="2147483669" r:id="rId8"/>
    <p:sldMasterId id="2147483699" r:id="rId9"/>
    <p:sldMasterId id="2147483711" r:id="rId10"/>
    <p:sldMasterId id="2147483723" r:id="rId11"/>
    <p:sldMasterId id="2147483753" r:id="rId12"/>
  </p:sldMasterIdLst>
  <p:notesMasterIdLst>
    <p:notesMasterId r:id="rId18"/>
  </p:notesMasterIdLst>
  <p:sldIdLst>
    <p:sldId id="385" r:id="rId13"/>
    <p:sldId id="376" r:id="rId14"/>
    <p:sldId id="380" r:id="rId15"/>
    <p:sldId id="381" r:id="rId16"/>
    <p:sldId id="382" r:id="rId17"/>
  </p:sldIdLst>
  <p:sldSz cx="13003213" cy="9756775"/>
  <p:notesSz cx="6858000" cy="9144000"/>
  <p:defaultTextStyle>
    <a:defPPr>
      <a:defRPr lang="en-US"/>
    </a:defPPr>
    <a:lvl1pPr marL="0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6273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2545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78818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5090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1363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57635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3908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0180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B4CD3B5-D52B-4334-911F-447F7EF5E3AA}">
          <p14:sldIdLst>
            <p14:sldId id="385"/>
            <p14:sldId id="376"/>
            <p14:sldId id="380"/>
            <p14:sldId id="381"/>
            <p14:sldId id="3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529">
          <p15:clr>
            <a:srgbClr val="A4A3A4"/>
          </p15:clr>
        </p15:guide>
        <p15:guide id="2" orient="horz" pos="2520">
          <p15:clr>
            <a:srgbClr val="A4A3A4"/>
          </p15:clr>
        </p15:guide>
        <p15:guide id="3" orient="horz" pos="5942">
          <p15:clr>
            <a:srgbClr val="A4A3A4"/>
          </p15:clr>
        </p15:guide>
        <p15:guide id="4" orient="horz" pos="660">
          <p15:clr>
            <a:srgbClr val="A4A3A4"/>
          </p15:clr>
        </p15:guide>
        <p15:guide id="5" orient="horz" pos="5354">
          <p15:clr>
            <a:srgbClr val="A4A3A4"/>
          </p15:clr>
        </p15:guide>
        <p15:guide id="6" orient="horz" pos="5041">
          <p15:clr>
            <a:srgbClr val="A4A3A4"/>
          </p15:clr>
        </p15:guide>
        <p15:guide id="7" orient="horz" pos="4417">
          <p15:clr>
            <a:srgbClr val="A4A3A4"/>
          </p15:clr>
        </p15:guide>
        <p15:guide id="8" pos="4095">
          <p15:clr>
            <a:srgbClr val="A4A3A4"/>
          </p15:clr>
        </p15:guide>
        <p15:guide id="9" pos="7408">
          <p15:clr>
            <a:srgbClr val="A4A3A4"/>
          </p15:clr>
        </p15:guide>
        <p15:guide id="10">
          <p15:clr>
            <a:srgbClr val="A4A3A4"/>
          </p15:clr>
        </p15:guide>
        <p15:guide id="11" pos="6349">
          <p15:clr>
            <a:srgbClr val="A4A3A4"/>
          </p15:clr>
        </p15:guide>
        <p15:guide id="12" pos="7119">
          <p15:clr>
            <a:srgbClr val="A4A3A4"/>
          </p15:clr>
        </p15:guide>
        <p15:guide id="13" pos="783">
          <p15:clr>
            <a:srgbClr val="A4A3A4"/>
          </p15:clr>
        </p15:guide>
        <p15:guide id="14" pos="7839">
          <p15:clr>
            <a:srgbClr val="A4A3A4"/>
          </p15:clr>
        </p15:guide>
        <p15:guide id="15" pos="67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llie Tucker" initials="ST" lastIdx="14" clrIdx="0"/>
  <p:cmAuthor id="1" name="shelliet" initials="ST" lastIdx="1" clrIdx="1"/>
  <p:cmAuthor id="2" name="Contoso Pharmaceuticals" initials="LL" lastIdx="6" clrIdx="2"/>
  <p:cmAuthor id="3" name="gonzaloa" initials="ga" lastIdx="8" clrIdx="3"/>
  <p:cmAuthor id="4" name="Lindsay Latimore" initials="LFL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Rg st="2" end="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C6C"/>
    <a:srgbClr val="808080"/>
    <a:srgbClr val="949494"/>
    <a:srgbClr val="909090"/>
    <a:srgbClr val="C00000"/>
    <a:srgbClr val="FFFFFF"/>
    <a:srgbClr val="FF9900"/>
    <a:srgbClr val="D24726"/>
    <a:srgbClr val="FAC738"/>
    <a:srgbClr val="0B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10" autoAdjust="0"/>
    <p:restoredTop sz="99900" autoAdjust="0"/>
  </p:normalViewPr>
  <p:slideViewPr>
    <p:cSldViewPr>
      <p:cViewPr>
        <p:scale>
          <a:sx n="80" d="100"/>
          <a:sy n="80" d="100"/>
        </p:scale>
        <p:origin x="-630" y="-72"/>
      </p:cViewPr>
      <p:guideLst>
        <p:guide orient="horz" pos="6145"/>
        <p:guide pos="8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80" d="100"/>
          <a:sy n="80" d="100"/>
        </p:scale>
        <p:origin x="-3978" y="-6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1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2E03A-AC74-4DCC-84AB-3B93BD24C0C7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95259-C478-458E-8F66-D0CFA83D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4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52545" rtl="0" eaLnBrk="1" latinLnBrk="0" hangingPunct="1">
      <a:defRPr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6273" algn="l" defTabSz="1252545" rtl="0" eaLnBrk="1" latinLnBrk="0" hangingPunct="1">
      <a:defRPr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1252545" algn="l" defTabSz="1252545" rtl="0" eaLnBrk="1" latinLnBrk="0" hangingPunct="1">
      <a:defRPr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878818" algn="l" defTabSz="1252545" rtl="0" eaLnBrk="1" latinLnBrk="0" hangingPunct="1">
      <a:defRPr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2505090" algn="l" defTabSz="1252545" rtl="0" eaLnBrk="1" latinLnBrk="0" hangingPunct="1">
      <a:defRPr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3131363" algn="l" defTabSz="1252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57635" algn="l" defTabSz="1252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83908" algn="l" defTabSz="1252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010180" algn="l" defTabSz="1252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9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5.xml"/><Relationship Id="rId4" Type="http://schemas.openxmlformats.org/officeDocument/2006/relationships/image" Target="../media/image3.tmp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6.xml"/><Relationship Id="rId5" Type="http://schemas.openxmlformats.org/officeDocument/2006/relationships/slide" Target="../slides/slide2.xml"/><Relationship Id="rId4" Type="http://schemas.openxmlformats.org/officeDocument/2006/relationships/image" Target="../media/image3.tmp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92187"/>
            <a:ext cx="13003213" cy="6705600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edia Placeholder 1"/>
          <p:cNvSpPr>
            <a:spLocks noGrp="1"/>
          </p:cNvSpPr>
          <p:nvPr>
            <p:ph type="media" sz="quarter" idx="10"/>
          </p:nvPr>
        </p:nvSpPr>
        <p:spPr>
          <a:xfrm>
            <a:off x="1968468" y="8494776"/>
            <a:ext cx="1115568" cy="630936"/>
          </a:xfrm>
        </p:spPr>
      </p:sp>
    </p:spTree>
    <p:extLst>
      <p:ext uri="{BB962C8B-B14F-4D97-AF65-F5344CB8AC3E}">
        <p14:creationId xmlns:p14="http://schemas.microsoft.com/office/powerpoint/2010/main" val="3918530430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gestions for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5521161"/>
          </a:xfrm>
        </p:spPr>
        <p:txBody>
          <a:bodyPr vert="horz" lIns="125255" tIns="62627" rIns="125255" bIns="62627" rtlCol="0">
            <a:normAutofit/>
          </a:bodyPr>
          <a:lstStyle>
            <a:lvl1pPr marL="626273" indent="-626273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 typeface="+mj-lt"/>
              <a:buAutoNum type="arabicPeriod"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1174261" indent="-626273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 typeface="+mj-lt"/>
              <a:buAutoNum type="arabicPeriod"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722250" indent="-469704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 typeface="+mj-lt"/>
              <a:buAutoNum type="arabicPeriod"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2348522" indent="-469704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 typeface="+mj-lt"/>
              <a:buAutoNum type="arabicPeriod"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974795" indent="-469704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  <a:p>
            <a:pPr marL="378373" lvl="1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Second level</a:t>
            </a:r>
          </a:p>
          <a:p>
            <a:pPr marL="378373" lvl="2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Third level</a:t>
            </a:r>
          </a:p>
          <a:p>
            <a:pPr marL="378373" lvl="3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Fourth level</a:t>
            </a:r>
          </a:p>
          <a:p>
            <a:pPr marL="378373" lvl="4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1A10-A591-43B9-A509-26A67752FF10}" type="datetime1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8521" y="7697011"/>
            <a:ext cx="11594532" cy="1084086"/>
          </a:xfrm>
        </p:spPr>
        <p:txBody>
          <a:bodyPr/>
          <a:lstStyle>
            <a:lvl1pPr marL="0" indent="0">
              <a:buNone/>
              <a:defRPr sz="33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282877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question, optional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1076408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Tx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DB4-9CE9-4540-9921-68ABBB6E5689}" type="datetime1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36849" y="3577484"/>
            <a:ext cx="11702892" cy="5095205"/>
          </a:xfrm>
        </p:spPr>
        <p:txBody>
          <a:bodyPr vert="horz" lIns="125255" tIns="62627" rIns="125255" bIns="62627" rtlCol="0">
            <a:normAutofit/>
          </a:bodyPr>
          <a:lstStyle>
            <a:lvl1pPr marL="626273" indent="-626273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 typeface="+mj-lt"/>
              <a:buAutoNum type="arabicPeriod"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876284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answer,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1076408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Tx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6F42-A0DE-4C12-AA21-F4391873529D}" type="datetime1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22401" y="3577484"/>
            <a:ext cx="11702892" cy="5095205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 typeface="+mj-lt"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863876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1076408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Tx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Media Placeholder 1"/>
          <p:cNvSpPr>
            <a:spLocks noGrp="1"/>
          </p:cNvSpPr>
          <p:nvPr>
            <p:ph type="media" sz="quarter" idx="10"/>
          </p:nvPr>
        </p:nvSpPr>
        <p:spPr>
          <a:xfrm>
            <a:off x="1968468" y="8494776"/>
            <a:ext cx="1115568" cy="630936"/>
          </a:xfrm>
        </p:spPr>
      </p:sp>
    </p:spTree>
    <p:extLst>
      <p:ext uri="{BB962C8B-B14F-4D97-AF65-F5344CB8AC3E}">
        <p14:creationId xmlns:p14="http://schemas.microsoft.com/office/powerpoint/2010/main" val="2009659827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161" y="2276583"/>
            <a:ext cx="5743085" cy="6439021"/>
          </a:xfrm>
        </p:spPr>
        <p:txBody>
          <a:bodyPr/>
          <a:lstStyle>
            <a:lvl1pPr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9967" y="2276583"/>
            <a:ext cx="5743085" cy="6439021"/>
          </a:xfrm>
        </p:spPr>
        <p:txBody>
          <a:bodyPr/>
          <a:lstStyle>
            <a:lvl1pPr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66B5-9510-435A-9402-DF3CCC811C65}" type="datetime1">
              <a:rPr lang="en-US" smtClean="0"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97499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88464"/>
            <a:ext cx="4277968" cy="1653231"/>
          </a:xfrm>
          <a:prstGeom prst="rect">
            <a:avLst/>
          </a:prstGeom>
        </p:spPr>
        <p:txBody>
          <a:bodyPr anchor="b"/>
          <a:lstStyle>
            <a:lvl1pPr algn="l">
              <a:defRPr sz="2700" b="1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466"/>
            <a:ext cx="7269157" cy="8327137"/>
          </a:xfrm>
        </p:spPr>
        <p:txBody>
          <a:bodyPr/>
          <a:lstStyle>
            <a:lvl1pPr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1" y="2041698"/>
            <a:ext cx="4277968" cy="667390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1600"/>
            </a:lvl2pPr>
            <a:lvl3pPr marL="1252545" indent="0">
              <a:buNone/>
              <a:defRPr sz="1400"/>
            </a:lvl3pPr>
            <a:lvl4pPr marL="1878818" indent="0">
              <a:buNone/>
              <a:defRPr sz="1200"/>
            </a:lvl4pPr>
            <a:lvl5pPr marL="2505090" indent="0">
              <a:buNone/>
              <a:defRPr sz="1200"/>
            </a:lvl5pPr>
            <a:lvl6pPr marL="3131363" indent="0">
              <a:buNone/>
              <a:defRPr sz="1200"/>
            </a:lvl6pPr>
            <a:lvl7pPr marL="3757635" indent="0">
              <a:buNone/>
              <a:defRPr sz="1200"/>
            </a:lvl7pPr>
            <a:lvl8pPr marL="4383908" indent="0">
              <a:buNone/>
              <a:defRPr sz="1200"/>
            </a:lvl8pPr>
            <a:lvl9pPr marL="501018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A3AA-4C40-483B-AA7A-81CDC9C32DD9}" type="datetime1">
              <a:rPr lang="en-US" smtClean="0"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67561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9742"/>
            <a:ext cx="7801928" cy="806290"/>
          </a:xfrm>
          <a:prstGeom prst="rect">
            <a:avLst/>
          </a:prstGeom>
        </p:spPr>
        <p:txBody>
          <a:bodyPr anchor="b"/>
          <a:lstStyle>
            <a:lvl1pPr algn="l">
              <a:defRPr sz="2700" b="1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1786"/>
            <a:ext cx="7801928" cy="5854065"/>
          </a:xfr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3800"/>
            </a:lvl2pPr>
            <a:lvl3pPr marL="1252545" indent="0">
              <a:buNone/>
              <a:defRPr sz="3300"/>
            </a:lvl3pPr>
            <a:lvl4pPr marL="1878818" indent="0">
              <a:buNone/>
              <a:defRPr sz="2700"/>
            </a:lvl4pPr>
            <a:lvl5pPr marL="2505090" indent="0">
              <a:buNone/>
              <a:defRPr sz="2700"/>
            </a:lvl5pPr>
            <a:lvl6pPr marL="3131363" indent="0">
              <a:buNone/>
              <a:defRPr sz="2700"/>
            </a:lvl6pPr>
            <a:lvl7pPr marL="3757635" indent="0">
              <a:buNone/>
              <a:defRPr sz="2700"/>
            </a:lvl7pPr>
            <a:lvl8pPr marL="4383908" indent="0">
              <a:buNone/>
              <a:defRPr sz="2700"/>
            </a:lvl8pPr>
            <a:lvl9pPr marL="5010180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36032"/>
            <a:ext cx="7801928" cy="1145065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1600"/>
            </a:lvl2pPr>
            <a:lvl3pPr marL="1252545" indent="0">
              <a:buNone/>
              <a:defRPr sz="1400"/>
            </a:lvl3pPr>
            <a:lvl4pPr marL="1878818" indent="0">
              <a:buNone/>
              <a:defRPr sz="1200"/>
            </a:lvl4pPr>
            <a:lvl5pPr marL="2505090" indent="0">
              <a:buNone/>
              <a:defRPr sz="1200"/>
            </a:lvl5pPr>
            <a:lvl6pPr marL="3131363" indent="0">
              <a:buNone/>
              <a:defRPr sz="1200"/>
            </a:lvl6pPr>
            <a:lvl7pPr marL="3757635" indent="0">
              <a:buNone/>
              <a:defRPr sz="1200"/>
            </a:lvl7pPr>
            <a:lvl8pPr marL="4383908" indent="0">
              <a:buNone/>
              <a:defRPr sz="1200"/>
            </a:lvl8pPr>
            <a:lvl9pPr marL="501018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C0C7-3AB7-489B-BFFA-B8BBCA6D94D2}" type="datetime1">
              <a:rPr lang="en-US" smtClean="0"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3832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06095"/>
            <a:ext cx="11702892" cy="16261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3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22DD-D5D8-4365-A63D-444B15A34CF5}" type="datetime1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05426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3763" cy="209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9263"/>
            <a:ext cx="9101137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urse contents and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08444"/>
            <a:ext cx="11702892" cy="6439021"/>
          </a:xfrm>
        </p:spPr>
        <p:txBody>
          <a:bodyPr vert="horz" lIns="125255" tIns="62627" rIns="125255" bIns="62627" rtlCol="0">
            <a:normAutofit/>
          </a:bodyPr>
          <a:lstStyle>
            <a:lvl1pPr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def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2348522" indent="-469704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 typeface="Arial" pitchFamily="34" charset="0"/>
              <a:buChar char="•"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818227" indent="-313136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  <a:p>
            <a:pPr marL="378373" lvl="1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Second level</a:t>
            </a:r>
          </a:p>
          <a:p>
            <a:pPr marL="378373" lvl="2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Third level</a:t>
            </a:r>
          </a:p>
          <a:p>
            <a:pPr marL="378373" lvl="3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Fourth level</a:t>
            </a:r>
          </a:p>
          <a:p>
            <a:pPr marL="378373" lvl="4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0B08-D52D-4387-A88A-6183E824577A}" type="datetime1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90871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9038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5438"/>
            <a:ext cx="11052175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3738" cy="643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276475"/>
            <a:ext cx="5775325" cy="643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4400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4038"/>
            <a:ext cx="5745163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4400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4038"/>
            <a:ext cx="5746750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6725" cy="6673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9425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4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5875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4175" cy="832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1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96199"/>
            <a:ext cx="13003213" cy="2060575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ictur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F20-D52D-4D20-B9C4-813536D6A0C2}" type="datetime1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480921" y="2493398"/>
            <a:ext cx="1950482" cy="195135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334406" y="2346728"/>
            <a:ext cx="7910287" cy="6179291"/>
          </a:xfrm>
        </p:spPr>
        <p:txBody>
          <a:bodyPr>
            <a:normAutofit/>
          </a:bodyPr>
          <a:lstStyle>
            <a:lvl1pPr marL="0" indent="0">
              <a:spcBef>
                <a:spcPts val="685"/>
              </a:spcBef>
              <a:spcAft>
                <a:spcPts val="2740"/>
              </a:spcAft>
              <a:buNone/>
              <a:defRPr sz="33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ts val="685"/>
              </a:spcBef>
              <a:spcAft>
                <a:spcPts val="2740"/>
              </a:spcAft>
              <a:buNone/>
              <a:defRPr/>
            </a:lvl2pPr>
            <a:lvl3pPr indent="0">
              <a:spcBef>
                <a:spcPts val="685"/>
              </a:spcBef>
              <a:spcAft>
                <a:spcPts val="2740"/>
              </a:spcAft>
              <a:buNone/>
              <a:defRPr/>
            </a:lvl3pPr>
            <a:lvl4pPr indent="0">
              <a:spcBef>
                <a:spcPts val="685"/>
              </a:spcBef>
              <a:spcAft>
                <a:spcPts val="2740"/>
              </a:spcAft>
              <a:buNone/>
              <a:defRPr/>
            </a:lvl4pPr>
            <a:lvl5pPr indent="0">
              <a:spcBef>
                <a:spcPts val="685"/>
              </a:spcBef>
              <a:spcAft>
                <a:spcPts val="274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685927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9632"/>
            <a:ext cx="11052731" cy="1937804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5338"/>
            <a:ext cx="11052731" cy="2134294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7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5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11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3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9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2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161" y="2276581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9966" y="2276581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3982"/>
            <a:ext cx="5745344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4162"/>
            <a:ext cx="5745344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452" y="2183982"/>
            <a:ext cx="5747601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452" y="3094162"/>
            <a:ext cx="5747601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2" y="388464"/>
            <a:ext cx="4277967" cy="165323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465"/>
            <a:ext cx="7269157" cy="832713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2" y="2041696"/>
            <a:ext cx="4277967" cy="6673906"/>
          </a:xfrm>
        </p:spPr>
        <p:txBody>
          <a:bodyPr/>
          <a:lstStyle>
            <a:lvl1pPr marL="0" indent="0">
              <a:buNone/>
              <a:defRPr sz="20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9742"/>
            <a:ext cx="7801928" cy="80629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1786"/>
            <a:ext cx="7801928" cy="5854065"/>
          </a:xfrm>
        </p:spPr>
        <p:txBody>
          <a:bodyPr/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36032"/>
            <a:ext cx="7801928" cy="1145065"/>
          </a:xfrm>
        </p:spPr>
        <p:txBody>
          <a:bodyPr/>
          <a:lstStyle>
            <a:lvl1pPr marL="0" indent="0">
              <a:buNone/>
              <a:defRPr sz="20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7329" y="390724"/>
            <a:ext cx="2925723" cy="83248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160" y="390724"/>
            <a:ext cx="8560449" cy="83248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0C61-100F-4665-AFEE-EBA1F51F8668}" type="datetime1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09646" y="5962474"/>
            <a:ext cx="6930712" cy="2380653"/>
          </a:xfrm>
        </p:spPr>
        <p:txBody>
          <a:bodyPr/>
          <a:lstStyle>
            <a:lvl1pPr marL="0" indent="0">
              <a:buNone/>
              <a:defRPr sz="55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5081" y="4553162"/>
            <a:ext cx="4876205" cy="83257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  <a:latin typeface="Segoe UI Semibold" pitchFamily="34" charset="0"/>
              </a:defRPr>
            </a:lvl1pPr>
            <a:lvl2pPr marL="626273" indent="0">
              <a:buNone/>
              <a:defRPr/>
            </a:lvl2pPr>
            <a:lvl3pPr marL="1252545" indent="0">
              <a:buNone/>
              <a:defRPr/>
            </a:lvl3pPr>
            <a:lvl4pPr marL="1878818" indent="0">
              <a:buNone/>
              <a:defRPr/>
            </a:lvl4pPr>
            <a:lvl5pPr marL="250509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697621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96199"/>
            <a:ext cx="13003213" cy="2060575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9632"/>
            <a:ext cx="11052731" cy="1937804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5338"/>
            <a:ext cx="11052731" cy="2134294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1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2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3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4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5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6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8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9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161" y="2276584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9966" y="2276584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3982"/>
            <a:ext cx="5745344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16" indent="0">
              <a:buNone/>
              <a:defRPr sz="2800" b="1"/>
            </a:lvl2pPr>
            <a:lvl3pPr marL="1300230" indent="0">
              <a:buNone/>
              <a:defRPr sz="2600" b="1"/>
            </a:lvl3pPr>
            <a:lvl4pPr marL="1950346" indent="0">
              <a:buNone/>
              <a:defRPr sz="2300" b="1"/>
            </a:lvl4pPr>
            <a:lvl5pPr marL="2600462" indent="0">
              <a:buNone/>
              <a:defRPr sz="2300" b="1"/>
            </a:lvl5pPr>
            <a:lvl6pPr marL="3250578" indent="0">
              <a:buNone/>
              <a:defRPr sz="2300" b="1"/>
            </a:lvl6pPr>
            <a:lvl7pPr marL="3900693" indent="0">
              <a:buNone/>
              <a:defRPr sz="2300" b="1"/>
            </a:lvl7pPr>
            <a:lvl8pPr marL="4550808" indent="0">
              <a:buNone/>
              <a:defRPr sz="2300" b="1"/>
            </a:lvl8pPr>
            <a:lvl9pPr marL="520092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4162"/>
            <a:ext cx="5745344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455" y="2183982"/>
            <a:ext cx="5747601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16" indent="0">
              <a:buNone/>
              <a:defRPr sz="2800" b="1"/>
            </a:lvl2pPr>
            <a:lvl3pPr marL="1300230" indent="0">
              <a:buNone/>
              <a:defRPr sz="2600" b="1"/>
            </a:lvl3pPr>
            <a:lvl4pPr marL="1950346" indent="0">
              <a:buNone/>
              <a:defRPr sz="2300" b="1"/>
            </a:lvl4pPr>
            <a:lvl5pPr marL="2600462" indent="0">
              <a:buNone/>
              <a:defRPr sz="2300" b="1"/>
            </a:lvl5pPr>
            <a:lvl6pPr marL="3250578" indent="0">
              <a:buNone/>
              <a:defRPr sz="2300" b="1"/>
            </a:lvl6pPr>
            <a:lvl7pPr marL="3900693" indent="0">
              <a:buNone/>
              <a:defRPr sz="2300" b="1"/>
            </a:lvl7pPr>
            <a:lvl8pPr marL="4550808" indent="0">
              <a:buNone/>
              <a:defRPr sz="2300" b="1"/>
            </a:lvl8pPr>
            <a:lvl9pPr marL="520092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455" y="3094162"/>
            <a:ext cx="5747601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4" y="388464"/>
            <a:ext cx="4277967" cy="165323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468"/>
            <a:ext cx="7269157" cy="832713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4" y="2041696"/>
            <a:ext cx="4277967" cy="6673906"/>
          </a:xfrm>
        </p:spPr>
        <p:txBody>
          <a:bodyPr/>
          <a:lstStyle>
            <a:lvl1pPr marL="0" indent="0">
              <a:buNone/>
              <a:defRPr sz="2000"/>
            </a:lvl1pPr>
            <a:lvl2pPr marL="650116" indent="0">
              <a:buNone/>
              <a:defRPr sz="1700"/>
            </a:lvl2pPr>
            <a:lvl3pPr marL="1300230" indent="0">
              <a:buNone/>
              <a:defRPr sz="1400"/>
            </a:lvl3pPr>
            <a:lvl4pPr marL="1950346" indent="0">
              <a:buNone/>
              <a:defRPr sz="1300"/>
            </a:lvl4pPr>
            <a:lvl5pPr marL="2600462" indent="0">
              <a:buNone/>
              <a:defRPr sz="1300"/>
            </a:lvl5pPr>
            <a:lvl6pPr marL="3250578" indent="0">
              <a:buNone/>
              <a:defRPr sz="1300"/>
            </a:lvl6pPr>
            <a:lvl7pPr marL="3900693" indent="0">
              <a:buNone/>
              <a:defRPr sz="1300"/>
            </a:lvl7pPr>
            <a:lvl8pPr marL="4550808" indent="0">
              <a:buNone/>
              <a:defRPr sz="1300"/>
            </a:lvl8pPr>
            <a:lvl9pPr marL="520092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9742"/>
            <a:ext cx="7801928" cy="80629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1786"/>
            <a:ext cx="7801928" cy="5854065"/>
          </a:xfrm>
        </p:spPr>
        <p:txBody>
          <a:bodyPr/>
          <a:lstStyle>
            <a:lvl1pPr marL="0" indent="0">
              <a:buNone/>
              <a:defRPr sz="4600"/>
            </a:lvl1pPr>
            <a:lvl2pPr marL="650116" indent="0">
              <a:buNone/>
              <a:defRPr sz="4000"/>
            </a:lvl2pPr>
            <a:lvl3pPr marL="1300230" indent="0">
              <a:buNone/>
              <a:defRPr sz="3400"/>
            </a:lvl3pPr>
            <a:lvl4pPr marL="1950346" indent="0">
              <a:buNone/>
              <a:defRPr sz="2800"/>
            </a:lvl4pPr>
            <a:lvl5pPr marL="2600462" indent="0">
              <a:buNone/>
              <a:defRPr sz="2800"/>
            </a:lvl5pPr>
            <a:lvl6pPr marL="3250578" indent="0">
              <a:buNone/>
              <a:defRPr sz="2800"/>
            </a:lvl6pPr>
            <a:lvl7pPr marL="3900693" indent="0">
              <a:buNone/>
              <a:defRPr sz="2800"/>
            </a:lvl7pPr>
            <a:lvl8pPr marL="4550808" indent="0">
              <a:buNone/>
              <a:defRPr sz="2800"/>
            </a:lvl8pPr>
            <a:lvl9pPr marL="520092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36032"/>
            <a:ext cx="7801928" cy="1145065"/>
          </a:xfrm>
        </p:spPr>
        <p:txBody>
          <a:bodyPr/>
          <a:lstStyle>
            <a:lvl1pPr marL="0" indent="0">
              <a:buNone/>
              <a:defRPr sz="2000"/>
            </a:lvl1pPr>
            <a:lvl2pPr marL="650116" indent="0">
              <a:buNone/>
              <a:defRPr sz="1700"/>
            </a:lvl2pPr>
            <a:lvl3pPr marL="1300230" indent="0">
              <a:buNone/>
              <a:defRPr sz="1400"/>
            </a:lvl3pPr>
            <a:lvl4pPr marL="1950346" indent="0">
              <a:buNone/>
              <a:defRPr sz="1300"/>
            </a:lvl4pPr>
            <a:lvl5pPr marL="2600462" indent="0">
              <a:buNone/>
              <a:defRPr sz="1300"/>
            </a:lvl5pPr>
            <a:lvl6pPr marL="3250578" indent="0">
              <a:buNone/>
              <a:defRPr sz="1300"/>
            </a:lvl6pPr>
            <a:lvl7pPr marL="3900693" indent="0">
              <a:buNone/>
              <a:defRPr sz="1300"/>
            </a:lvl7pPr>
            <a:lvl8pPr marL="4550808" indent="0">
              <a:buNone/>
              <a:defRPr sz="1300"/>
            </a:lvl8pPr>
            <a:lvl9pPr marL="520092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caption">
    <p:bg>
      <p:bgPr>
        <a:solidFill>
          <a:srgbClr val="6C6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7696199"/>
            <a:ext cx="13003213" cy="2060575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Media Placeholder 9"/>
          <p:cNvSpPr>
            <a:spLocks noGrp="1"/>
          </p:cNvSpPr>
          <p:nvPr>
            <p:ph type="media" sz="quarter" idx="10"/>
          </p:nvPr>
        </p:nvSpPr>
        <p:spPr>
          <a:xfrm>
            <a:off x="3872301" y="8494776"/>
            <a:ext cx="1115568" cy="6309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1" name="Media Placeholder 9"/>
          <p:cNvSpPr>
            <a:spLocks noGrp="1"/>
          </p:cNvSpPr>
          <p:nvPr>
            <p:ph type="media" sz="quarter" idx="11"/>
          </p:nvPr>
        </p:nvSpPr>
        <p:spPr>
          <a:xfrm>
            <a:off x="5250381" y="8494776"/>
            <a:ext cx="1115568" cy="6309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2" name="Media Placeholder 9"/>
          <p:cNvSpPr>
            <a:spLocks noGrp="1"/>
          </p:cNvSpPr>
          <p:nvPr>
            <p:ph type="media" sz="quarter" idx="12"/>
          </p:nvPr>
        </p:nvSpPr>
        <p:spPr>
          <a:xfrm>
            <a:off x="6615501" y="8494776"/>
            <a:ext cx="1115568" cy="630936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3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7992234" y="8494776"/>
            <a:ext cx="1115568" cy="630936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3875093" y="8059761"/>
            <a:ext cx="290434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5263106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6616695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7999451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TextBox 39">
            <a:hlinkClick r:id="rId2" action="ppaction://hlinksldjump"/>
          </p:cNvPr>
          <p:cNvSpPr txBox="1"/>
          <p:nvPr userDrawn="1"/>
        </p:nvSpPr>
        <p:spPr>
          <a:xfrm>
            <a:off x="10197838" y="618148"/>
            <a:ext cx="1434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Segoe UI Light" pitchFamily="34" charset="0"/>
                <a:hlinkClick r:id="rId2" action="ppaction://hlinksldjump"/>
              </a:rPr>
              <a:t>Course</a:t>
            </a:r>
            <a:r>
              <a:rPr lang="en-US" sz="1200" baseline="0" dirty="0" smtClean="0">
                <a:solidFill>
                  <a:schemeClr val="bg1"/>
                </a:solidFill>
                <a:latin typeface="Segoe UI Light" pitchFamily="34" charset="0"/>
                <a:hlinkClick r:id="rId2" action="ppaction://hlinksldjump"/>
              </a:rPr>
              <a:t> summary</a:t>
            </a:r>
            <a:endParaRPr lang="en-US" sz="1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1451487" y="646724"/>
            <a:ext cx="208497" cy="233769"/>
            <a:chOff x="9889420" y="664799"/>
            <a:chExt cx="208497" cy="23376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420" y="664799"/>
              <a:ext cx="208497" cy="233769"/>
            </a:xfrm>
            <a:prstGeom prst="rect">
              <a:avLst/>
            </a:prstGeom>
          </p:spPr>
        </p:pic>
        <p:cxnSp>
          <p:nvCxnSpPr>
            <p:cNvPr id="43" name="Straight Connector 42"/>
            <p:cNvCxnSpPr/>
            <p:nvPr/>
          </p:nvCxnSpPr>
          <p:spPr>
            <a:xfrm>
              <a:off x="9942315" y="722598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942315" y="781683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Screen Clippi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525" y="611187"/>
            <a:ext cx="295316" cy="304843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11765076" y="618148"/>
            <a:ext cx="571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egoe UI Light" pitchFamily="34" charset="0"/>
                <a:hlinkClick r:id="rId5" action="ppaction://hlinksldjump"/>
              </a:rPr>
              <a:t>Help</a:t>
            </a:r>
            <a:endParaRPr lang="en-US" sz="1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042416"/>
            <a:ext cx="10515600" cy="5916168"/>
          </a:xfrm>
        </p:spPr>
        <p:txBody>
          <a:bodyPr/>
          <a:lstStyle>
            <a:lvl1pPr marL="469704" indent="-469704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2pPr>
            <a:lvl3pPr marL="1565681" indent="-313136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81539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7329" y="390724"/>
            <a:ext cx="2925723" cy="83248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160" y="390724"/>
            <a:ext cx="8560449" cy="83248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1903015" y="1246341"/>
            <a:ext cx="4352544" cy="6070446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469704" indent="-469704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17693" indent="-391420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5681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1954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18227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6744775" y="1246341"/>
            <a:ext cx="4347570" cy="5003239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469704" indent="-469704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17693" indent="-391420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5681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1954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18227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7696199"/>
            <a:ext cx="13003213" cy="2060575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9632"/>
            <a:ext cx="11052731" cy="1937804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5338"/>
            <a:ext cx="11052731" cy="2134294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161" y="2276583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9966" y="2276583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4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3982"/>
            <a:ext cx="5745344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6" indent="0">
              <a:buNone/>
              <a:defRPr sz="2800" b="1"/>
            </a:lvl2pPr>
            <a:lvl3pPr marL="1300390" indent="0">
              <a:buNone/>
              <a:defRPr sz="2600" b="1"/>
            </a:lvl3pPr>
            <a:lvl4pPr marL="1950586" indent="0">
              <a:buNone/>
              <a:defRPr sz="2300" b="1"/>
            </a:lvl4pPr>
            <a:lvl5pPr marL="2600782" indent="0">
              <a:buNone/>
              <a:defRPr sz="2300" b="1"/>
            </a:lvl5pPr>
            <a:lvl6pPr marL="3250978" indent="0">
              <a:buNone/>
              <a:defRPr sz="2300" b="1"/>
            </a:lvl6pPr>
            <a:lvl7pPr marL="3901173" indent="0">
              <a:buNone/>
              <a:defRPr sz="2300" b="1"/>
            </a:lvl7pPr>
            <a:lvl8pPr marL="4551369" indent="0">
              <a:buNone/>
              <a:defRPr sz="2300" b="1"/>
            </a:lvl8pPr>
            <a:lvl9pPr marL="520156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4162"/>
            <a:ext cx="5745344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454" y="2183982"/>
            <a:ext cx="5747601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6" indent="0">
              <a:buNone/>
              <a:defRPr sz="2800" b="1"/>
            </a:lvl2pPr>
            <a:lvl3pPr marL="1300390" indent="0">
              <a:buNone/>
              <a:defRPr sz="2600" b="1"/>
            </a:lvl3pPr>
            <a:lvl4pPr marL="1950586" indent="0">
              <a:buNone/>
              <a:defRPr sz="2300" b="1"/>
            </a:lvl4pPr>
            <a:lvl5pPr marL="2600782" indent="0">
              <a:buNone/>
              <a:defRPr sz="2300" b="1"/>
            </a:lvl5pPr>
            <a:lvl6pPr marL="3250978" indent="0">
              <a:buNone/>
              <a:defRPr sz="2300" b="1"/>
            </a:lvl6pPr>
            <a:lvl7pPr marL="3901173" indent="0">
              <a:buNone/>
              <a:defRPr sz="2300" b="1"/>
            </a:lvl7pPr>
            <a:lvl8pPr marL="4551369" indent="0">
              <a:buNone/>
              <a:defRPr sz="2300" b="1"/>
            </a:lvl8pPr>
            <a:lvl9pPr marL="520156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454" y="3094162"/>
            <a:ext cx="5747601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0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3" y="388464"/>
            <a:ext cx="4277967" cy="165323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466"/>
            <a:ext cx="7269157" cy="832713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3" y="2041696"/>
            <a:ext cx="4277967" cy="6673906"/>
          </a:xfrm>
        </p:spPr>
        <p:txBody>
          <a:bodyPr/>
          <a:lstStyle>
            <a:lvl1pPr marL="0" indent="0">
              <a:buNone/>
              <a:defRPr sz="2000"/>
            </a:lvl1pPr>
            <a:lvl2pPr marL="650196" indent="0">
              <a:buNone/>
              <a:defRPr sz="1700"/>
            </a:lvl2pPr>
            <a:lvl3pPr marL="1300390" indent="0">
              <a:buNone/>
              <a:defRPr sz="1400"/>
            </a:lvl3pPr>
            <a:lvl4pPr marL="1950586" indent="0">
              <a:buNone/>
              <a:defRPr sz="1300"/>
            </a:lvl4pPr>
            <a:lvl5pPr marL="2600782" indent="0">
              <a:buNone/>
              <a:defRPr sz="1300"/>
            </a:lvl5pPr>
            <a:lvl6pPr marL="3250978" indent="0">
              <a:buNone/>
              <a:defRPr sz="1300"/>
            </a:lvl6pPr>
            <a:lvl7pPr marL="3901173" indent="0">
              <a:buNone/>
              <a:defRPr sz="1300"/>
            </a:lvl7pPr>
            <a:lvl8pPr marL="4551369" indent="0">
              <a:buNone/>
              <a:defRPr sz="1300"/>
            </a:lvl8pPr>
            <a:lvl9pPr marL="520156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9742"/>
            <a:ext cx="7801928" cy="80629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1786"/>
            <a:ext cx="7801928" cy="5854065"/>
          </a:xfrm>
        </p:spPr>
        <p:txBody>
          <a:bodyPr/>
          <a:lstStyle>
            <a:lvl1pPr marL="0" indent="0">
              <a:buNone/>
              <a:defRPr sz="4600"/>
            </a:lvl1pPr>
            <a:lvl2pPr marL="650196" indent="0">
              <a:buNone/>
              <a:defRPr sz="4000"/>
            </a:lvl2pPr>
            <a:lvl3pPr marL="1300390" indent="0">
              <a:buNone/>
              <a:defRPr sz="3400"/>
            </a:lvl3pPr>
            <a:lvl4pPr marL="1950586" indent="0">
              <a:buNone/>
              <a:defRPr sz="2800"/>
            </a:lvl4pPr>
            <a:lvl5pPr marL="2600782" indent="0">
              <a:buNone/>
              <a:defRPr sz="2800"/>
            </a:lvl5pPr>
            <a:lvl6pPr marL="3250978" indent="0">
              <a:buNone/>
              <a:defRPr sz="2800"/>
            </a:lvl6pPr>
            <a:lvl7pPr marL="3901173" indent="0">
              <a:buNone/>
              <a:defRPr sz="2800"/>
            </a:lvl7pPr>
            <a:lvl8pPr marL="4551369" indent="0">
              <a:buNone/>
              <a:defRPr sz="2800"/>
            </a:lvl8pPr>
            <a:lvl9pPr marL="520156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36032"/>
            <a:ext cx="7801928" cy="1145065"/>
          </a:xfrm>
        </p:spPr>
        <p:txBody>
          <a:bodyPr/>
          <a:lstStyle>
            <a:lvl1pPr marL="0" indent="0">
              <a:buNone/>
              <a:defRPr sz="2000"/>
            </a:lvl1pPr>
            <a:lvl2pPr marL="650196" indent="0">
              <a:buNone/>
              <a:defRPr sz="1700"/>
            </a:lvl2pPr>
            <a:lvl3pPr marL="1300390" indent="0">
              <a:buNone/>
              <a:defRPr sz="1400"/>
            </a:lvl3pPr>
            <a:lvl4pPr marL="1950586" indent="0">
              <a:buNone/>
              <a:defRPr sz="1300"/>
            </a:lvl4pPr>
            <a:lvl5pPr marL="2600782" indent="0">
              <a:buNone/>
              <a:defRPr sz="1300"/>
            </a:lvl5pPr>
            <a:lvl6pPr marL="3250978" indent="0">
              <a:buNone/>
              <a:defRPr sz="1300"/>
            </a:lvl6pPr>
            <a:lvl7pPr marL="3901173" indent="0">
              <a:buNone/>
              <a:defRPr sz="1300"/>
            </a:lvl7pPr>
            <a:lvl8pPr marL="4551369" indent="0">
              <a:buNone/>
              <a:defRPr sz="1300"/>
            </a:lvl8pPr>
            <a:lvl9pPr marL="520156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9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41" y="1409312"/>
            <a:ext cx="8114005" cy="608822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F6EB-EDE0-4853-B9ED-EF555EDDF86F}" type="datetime1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440" y="8022237"/>
            <a:ext cx="8127008" cy="75886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2500"/>
            </a:lvl2pPr>
            <a:lvl3pPr marL="1252545" indent="0">
              <a:buNone/>
              <a:defRPr sz="2500"/>
            </a:lvl3pPr>
            <a:lvl4pPr marL="1878818" indent="0">
              <a:buNone/>
              <a:defRPr sz="2500"/>
            </a:lvl4pPr>
            <a:lvl5pPr marL="2505090" indent="0">
              <a:buNone/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885529" y="1409312"/>
            <a:ext cx="3792604" cy="7371786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864800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7329" y="390724"/>
            <a:ext cx="2925723" cy="83248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160" y="390724"/>
            <a:ext cx="8560449" cy="83248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688388"/>
            <a:ext cx="13003213" cy="1068386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0960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urse contents and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08444"/>
            <a:ext cx="11702892" cy="6439021"/>
          </a:xfrm>
        </p:spPr>
        <p:txBody>
          <a:bodyPr vert="horz" lIns="125255" tIns="62627" rIns="125255" bIns="62627" rtlCol="0">
            <a:normAutofit/>
          </a:bodyPr>
          <a:lstStyle>
            <a:lvl1pPr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def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2348522" indent="-469704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 typeface="Arial" pitchFamily="34" charset="0"/>
              <a:buChar char="•"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818227" indent="-313136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  <a:p>
            <a:pPr marL="378373" lvl="1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Second level</a:t>
            </a:r>
          </a:p>
          <a:p>
            <a:pPr marL="378373" lvl="2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Third level</a:t>
            </a:r>
          </a:p>
          <a:p>
            <a:pPr marL="378373" lvl="3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Fourth level</a:t>
            </a:r>
          </a:p>
          <a:p>
            <a:pPr marL="378373" lvl="4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0B08-D52D-4387-A88A-6183E82457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35446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ictur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F20-D52D-4D20-B9C4-813536D6A0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480921" y="2493398"/>
            <a:ext cx="1950482" cy="195135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334406" y="2346728"/>
            <a:ext cx="7910287" cy="6179291"/>
          </a:xfrm>
        </p:spPr>
        <p:txBody>
          <a:bodyPr>
            <a:normAutofit/>
          </a:bodyPr>
          <a:lstStyle>
            <a:lvl1pPr marL="0" indent="0">
              <a:spcBef>
                <a:spcPts val="685"/>
              </a:spcBef>
              <a:spcAft>
                <a:spcPts val="2740"/>
              </a:spcAft>
              <a:buNone/>
              <a:defRPr sz="33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ts val="685"/>
              </a:spcBef>
              <a:spcAft>
                <a:spcPts val="2740"/>
              </a:spcAft>
              <a:buNone/>
              <a:defRPr/>
            </a:lvl2pPr>
            <a:lvl3pPr indent="0">
              <a:spcBef>
                <a:spcPts val="685"/>
              </a:spcBef>
              <a:spcAft>
                <a:spcPts val="2740"/>
              </a:spcAft>
              <a:buNone/>
              <a:defRPr/>
            </a:lvl3pPr>
            <a:lvl4pPr indent="0">
              <a:spcBef>
                <a:spcPts val="685"/>
              </a:spcBef>
              <a:spcAft>
                <a:spcPts val="2740"/>
              </a:spcAft>
              <a:buNone/>
              <a:defRPr/>
            </a:lvl4pPr>
            <a:lvl5pPr indent="0">
              <a:spcBef>
                <a:spcPts val="685"/>
              </a:spcBef>
              <a:spcAft>
                <a:spcPts val="274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952077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0C61-100F-4665-AFEE-EBA1F51F86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09646" y="5962474"/>
            <a:ext cx="6930712" cy="2380653"/>
          </a:xfrm>
        </p:spPr>
        <p:txBody>
          <a:bodyPr/>
          <a:lstStyle>
            <a:lvl1pPr marL="0" indent="0">
              <a:buNone/>
              <a:defRPr sz="55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5081" y="4553162"/>
            <a:ext cx="4876205" cy="83257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  <a:latin typeface="Segoe UI Semibold" pitchFamily="34" charset="0"/>
              </a:defRPr>
            </a:lvl1pPr>
            <a:lvl2pPr marL="626273" indent="0">
              <a:buNone/>
              <a:defRPr/>
            </a:lvl2pPr>
            <a:lvl3pPr marL="1252545" indent="0">
              <a:buNone/>
              <a:defRPr/>
            </a:lvl3pPr>
            <a:lvl4pPr marL="1878818" indent="0">
              <a:buNone/>
              <a:defRPr/>
            </a:lvl4pPr>
            <a:lvl5pPr marL="250509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385103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Media Placeholder 9"/>
          <p:cNvSpPr>
            <a:spLocks noGrp="1"/>
          </p:cNvSpPr>
          <p:nvPr>
            <p:ph type="media" sz="quarter" idx="10"/>
          </p:nvPr>
        </p:nvSpPr>
        <p:spPr>
          <a:xfrm>
            <a:off x="1207844" y="8494776"/>
            <a:ext cx="1115568" cy="6309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1" name="Media Placeholder 9"/>
          <p:cNvSpPr>
            <a:spLocks noGrp="1"/>
          </p:cNvSpPr>
          <p:nvPr>
            <p:ph type="media" sz="quarter" idx="11"/>
          </p:nvPr>
        </p:nvSpPr>
        <p:spPr>
          <a:xfrm>
            <a:off x="2564423" y="8494776"/>
            <a:ext cx="1115568" cy="6309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2" name="Media Placeholder 9"/>
          <p:cNvSpPr>
            <a:spLocks noGrp="1"/>
          </p:cNvSpPr>
          <p:nvPr>
            <p:ph type="media" sz="quarter" idx="12"/>
          </p:nvPr>
        </p:nvSpPr>
        <p:spPr>
          <a:xfrm>
            <a:off x="3911823" y="8494776"/>
            <a:ext cx="1115568" cy="630936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3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5260880" y="8494776"/>
            <a:ext cx="1115568" cy="630936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4" name="Media Placeholder 9"/>
          <p:cNvSpPr>
            <a:spLocks noGrp="1"/>
          </p:cNvSpPr>
          <p:nvPr>
            <p:ph type="media" sz="quarter" idx="14"/>
          </p:nvPr>
        </p:nvSpPr>
        <p:spPr>
          <a:xfrm>
            <a:off x="6614461" y="8494776"/>
            <a:ext cx="1115568" cy="630936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5" name="Media Placeholder 9"/>
          <p:cNvSpPr>
            <a:spLocks noGrp="1"/>
          </p:cNvSpPr>
          <p:nvPr>
            <p:ph type="media" sz="quarter" idx="15"/>
          </p:nvPr>
        </p:nvSpPr>
        <p:spPr>
          <a:xfrm>
            <a:off x="7966017" y="8494776"/>
            <a:ext cx="1115568" cy="630936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 dirty="0"/>
          </a:p>
        </p:txBody>
      </p:sp>
      <p:sp useBgFill="1">
        <p:nvSpPr>
          <p:cNvPr id="16" name="Media Placeholder 9"/>
          <p:cNvSpPr>
            <a:spLocks noGrp="1"/>
          </p:cNvSpPr>
          <p:nvPr>
            <p:ph type="media" sz="quarter" idx="16"/>
          </p:nvPr>
        </p:nvSpPr>
        <p:spPr>
          <a:xfrm>
            <a:off x="9319719" y="8494776"/>
            <a:ext cx="1115568" cy="630936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6625699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 smtClean="0">
                <a:solidFill>
                  <a:srgbClr val="858585"/>
                </a:solidFill>
                <a:latin typeface="Segoe Light" pitchFamily="34" charset="0"/>
              </a:rPr>
              <a:t>5</a:t>
            </a:r>
            <a:endParaRPr lang="en-US" sz="1900" dirty="0">
              <a:solidFill>
                <a:srgbClr val="858585"/>
              </a:solidFill>
              <a:latin typeface="Segoe Light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325850" y="8068154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7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970720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6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1199356" y="8059761"/>
            <a:ext cx="290434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2570758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3915792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5274391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TextBox 39">
            <a:hlinkClick r:id="rId2" action="ppaction://hlinksldjump"/>
          </p:cNvPr>
          <p:cNvSpPr txBox="1"/>
          <p:nvPr userDrawn="1"/>
        </p:nvSpPr>
        <p:spPr>
          <a:xfrm>
            <a:off x="10197838" y="618148"/>
            <a:ext cx="1434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Segoe UI Light" pitchFamily="34" charset="0"/>
                <a:hlinkClick r:id="rId2" action="ppaction://hlinksldjump"/>
              </a:rPr>
              <a:t>Course summary</a:t>
            </a:r>
            <a:endParaRPr lang="en-US" sz="12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1451487" y="646724"/>
            <a:ext cx="208497" cy="233769"/>
            <a:chOff x="9889420" y="664799"/>
            <a:chExt cx="208497" cy="23376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420" y="664799"/>
              <a:ext cx="208497" cy="233769"/>
            </a:xfrm>
            <a:prstGeom prst="rect">
              <a:avLst/>
            </a:prstGeom>
          </p:spPr>
        </p:pic>
        <p:cxnSp>
          <p:nvCxnSpPr>
            <p:cNvPr id="43" name="Straight Connector 42"/>
            <p:cNvCxnSpPr/>
            <p:nvPr/>
          </p:nvCxnSpPr>
          <p:spPr>
            <a:xfrm>
              <a:off x="9942315" y="722598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942315" y="781683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Media Placeholder 9"/>
          <p:cNvSpPr>
            <a:spLocks noGrp="1"/>
          </p:cNvSpPr>
          <p:nvPr>
            <p:ph type="media" sz="quarter" idx="17"/>
          </p:nvPr>
        </p:nvSpPr>
        <p:spPr>
          <a:xfrm>
            <a:off x="10663577" y="8494776"/>
            <a:ext cx="1115568" cy="630936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0677130" y="8078787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8</a:t>
            </a:r>
          </a:p>
        </p:txBody>
      </p:sp>
      <p:pic>
        <p:nvPicPr>
          <p:cNvPr id="27" name="Picture 26" descr="Screen Clippi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525" y="611187"/>
            <a:ext cx="295316" cy="304843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11765076" y="618148"/>
            <a:ext cx="571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Segoe UI Light" pitchFamily="34" charset="0"/>
                <a:hlinkClick r:id="rId5" action="ppaction://hlinksldjump"/>
              </a:rPr>
              <a:t>Help</a:t>
            </a:r>
            <a:endParaRPr lang="en-US" sz="12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042416"/>
            <a:ext cx="10515600" cy="6867144"/>
          </a:xfrm>
        </p:spPr>
        <p:txBody>
          <a:bodyPr/>
          <a:lstStyle>
            <a:lvl1pPr marL="469704" indent="-469704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2pPr>
            <a:lvl3pPr marL="1565681" indent="-313136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59062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41" y="1409312"/>
            <a:ext cx="8114005" cy="608822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F6EB-EDE0-4853-B9ED-EF555EDDF8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440" y="8022237"/>
            <a:ext cx="8127008" cy="75886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2500"/>
            </a:lvl2pPr>
            <a:lvl3pPr marL="1252545" indent="0">
              <a:buNone/>
              <a:defRPr sz="2500"/>
            </a:lvl3pPr>
            <a:lvl4pPr marL="1878818" indent="0">
              <a:buNone/>
              <a:defRPr sz="2500"/>
            </a:lvl4pPr>
            <a:lvl5pPr marL="2505090" indent="0">
              <a:buNone/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885529" y="1409312"/>
            <a:ext cx="3792604" cy="7371786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604444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 and text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41" y="1409312"/>
            <a:ext cx="8114005" cy="608822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02D9-3D1B-4ECE-B10F-51297C10DD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440" y="8022237"/>
            <a:ext cx="8127008" cy="75886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2500"/>
            </a:lvl2pPr>
            <a:lvl3pPr marL="1252545" indent="0">
              <a:buNone/>
              <a:defRPr sz="2500"/>
            </a:lvl3pPr>
            <a:lvl4pPr marL="1878818" indent="0">
              <a:buNone/>
              <a:defRPr sz="2500"/>
            </a:lvl4pPr>
            <a:lvl5pPr marL="2505090" indent="0">
              <a:buNone/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885529" y="1409312"/>
            <a:ext cx="3792604" cy="2059764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885529" y="3766325"/>
            <a:ext cx="3792604" cy="5014773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16778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 and text,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41" y="1409312"/>
            <a:ext cx="8114005" cy="608822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9E71-ECB8-4806-B1CF-C027CFEDC9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440" y="8022237"/>
            <a:ext cx="8127008" cy="75886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2500"/>
            </a:lvl2pPr>
            <a:lvl3pPr marL="1252545" indent="0">
              <a:buNone/>
              <a:defRPr sz="2500"/>
            </a:lvl3pPr>
            <a:lvl4pPr marL="1878818" indent="0">
              <a:buNone/>
              <a:defRPr sz="2500"/>
            </a:lvl4pPr>
            <a:lvl5pPr marL="2505090" indent="0">
              <a:buNone/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885529" y="1409312"/>
            <a:ext cx="3792604" cy="1300903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885529" y="2927033"/>
            <a:ext cx="3792604" cy="5854065"/>
          </a:xfrm>
        </p:spPr>
        <p:txBody>
          <a:bodyPr>
            <a:normAutofit/>
          </a:bodyPr>
          <a:lstStyle>
            <a:lvl1pPr marL="313136" indent="0">
              <a:spcAft>
                <a:spcPts val="411"/>
              </a:spcAft>
              <a:buClr>
                <a:schemeClr val="accent6"/>
              </a:buClr>
              <a:buFont typeface="Arial" pitchFamily="34" charset="0"/>
              <a:buNone/>
              <a:defRPr sz="22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Clr>
                <a:schemeClr val="accent6"/>
              </a:buClr>
              <a:buFont typeface="Arial" pitchFamily="34" charset="0"/>
              <a:buNone/>
              <a:defRPr sz="2200"/>
            </a:lvl2pPr>
            <a:lvl3pPr marL="1252545" indent="0">
              <a:buClr>
                <a:schemeClr val="accent6"/>
              </a:buClr>
              <a:buFont typeface="Arial" pitchFamily="34" charset="0"/>
              <a:buNone/>
              <a:defRPr sz="2200"/>
            </a:lvl3pPr>
            <a:lvl4pPr marL="1878818" indent="0">
              <a:buClr>
                <a:schemeClr val="accent6"/>
              </a:buClr>
              <a:buFont typeface="Arial" pitchFamily="34" charset="0"/>
              <a:buNone/>
              <a:defRPr sz="2200"/>
            </a:lvl4pPr>
            <a:lvl5pPr marL="2505090" indent="0">
              <a:buClr>
                <a:schemeClr val="accent6"/>
              </a:buClr>
              <a:buFont typeface="Arial" pitchFamily="34" charset="0"/>
              <a:buNone/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573882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 and text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41" y="1409312"/>
            <a:ext cx="8114005" cy="608822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02D9-3D1B-4ECE-B10F-51297C10DD53}" type="datetime1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440" y="8022237"/>
            <a:ext cx="8127008" cy="75886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2500"/>
            </a:lvl2pPr>
            <a:lvl3pPr marL="1252545" indent="0">
              <a:buNone/>
              <a:defRPr sz="2500"/>
            </a:lvl3pPr>
            <a:lvl4pPr marL="1878818" indent="0">
              <a:buNone/>
              <a:defRPr sz="2500"/>
            </a:lvl4pPr>
            <a:lvl5pPr marL="2505090" indent="0">
              <a:buNone/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885529" y="1409312"/>
            <a:ext cx="3792604" cy="2059764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885529" y="3766325"/>
            <a:ext cx="3792604" cy="5014773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350281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DBF2-E27A-4B13-96CA-F1FCA16AA7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58521" y="1409312"/>
            <a:ext cx="11594532" cy="7154968"/>
          </a:xfrm>
        </p:spPr>
        <p:txBody>
          <a:bodyPr>
            <a:normAutofit/>
          </a:bodyPr>
          <a:lstStyle>
            <a:lvl1pPr marL="469704" indent="-469704">
              <a:buClr>
                <a:schemeClr val="accent6"/>
              </a:buClr>
              <a:buFont typeface="Arial" pitchFamily="34" charset="0"/>
              <a:buChar char="•"/>
              <a:defRPr sz="33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1017693" indent="-391420">
              <a:buClr>
                <a:schemeClr val="accent6"/>
              </a:buClr>
              <a:buFont typeface="Arial" pitchFamily="34" charset="0"/>
              <a:buChar char="•"/>
              <a:defRPr sz="27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565681" indent="-313136">
              <a:spcBef>
                <a:spcPts val="822"/>
              </a:spcBef>
              <a:buClr>
                <a:schemeClr val="accent6"/>
              </a:buClr>
              <a:buFont typeface="Arial" pitchFamily="34" charset="0"/>
              <a:buChar char="•"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1315253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gestions for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5521161"/>
          </a:xfrm>
        </p:spPr>
        <p:txBody>
          <a:bodyPr vert="horz" lIns="125255" tIns="62627" rIns="125255" bIns="62627" rtlCol="0">
            <a:normAutofit/>
          </a:bodyPr>
          <a:lstStyle>
            <a:lvl1pPr marL="626273" indent="-626273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 typeface="+mj-lt"/>
              <a:buAutoNum type="arabicPeriod"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1174261" indent="-626273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 typeface="+mj-lt"/>
              <a:buAutoNum type="arabicPeriod"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722250" indent="-469704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 typeface="+mj-lt"/>
              <a:buAutoNum type="arabicPeriod"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2348522" indent="-469704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 typeface="+mj-lt"/>
              <a:buAutoNum type="arabicPeriod"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974795" indent="-469704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  <a:p>
            <a:pPr marL="378373" lvl="1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Second level</a:t>
            </a:r>
          </a:p>
          <a:p>
            <a:pPr marL="378373" lvl="2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Third level</a:t>
            </a:r>
          </a:p>
          <a:p>
            <a:pPr marL="378373" lvl="3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Fourth level</a:t>
            </a:r>
          </a:p>
          <a:p>
            <a:pPr marL="378373" lvl="4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1A10-A591-43B9-A509-26A67752F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8521" y="7697011"/>
            <a:ext cx="11594532" cy="1084086"/>
          </a:xfrm>
        </p:spPr>
        <p:txBody>
          <a:bodyPr/>
          <a:lstStyle>
            <a:lvl1pPr marL="0" indent="0">
              <a:buNone/>
              <a:defRPr sz="33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885529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question, optional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1076408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Tx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DB4-9CE9-4540-9921-68ABBB6E56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36849" y="3577484"/>
            <a:ext cx="11702892" cy="5095205"/>
          </a:xfrm>
        </p:spPr>
        <p:txBody>
          <a:bodyPr vert="horz" lIns="125255" tIns="62627" rIns="125255" bIns="62627" rtlCol="0">
            <a:normAutofit/>
          </a:bodyPr>
          <a:lstStyle>
            <a:lvl1pPr marL="626273" indent="-626273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 typeface="+mj-lt"/>
              <a:buAutoNum type="arabicPeriod"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07562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answer,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1076408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Tx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6F42-A0DE-4C12-AA21-F439187352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22401" y="3577484"/>
            <a:ext cx="11702892" cy="5095205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 typeface="+mj-lt"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739151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1076408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Tx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Media Placeholder 1"/>
          <p:cNvSpPr>
            <a:spLocks noGrp="1"/>
          </p:cNvSpPr>
          <p:nvPr>
            <p:ph type="media" sz="quarter" idx="10"/>
          </p:nvPr>
        </p:nvSpPr>
        <p:spPr>
          <a:xfrm>
            <a:off x="1968468" y="8494776"/>
            <a:ext cx="1115568" cy="630936"/>
          </a:xfrm>
        </p:spPr>
      </p:sp>
    </p:spTree>
    <p:extLst>
      <p:ext uri="{BB962C8B-B14F-4D97-AF65-F5344CB8AC3E}">
        <p14:creationId xmlns:p14="http://schemas.microsoft.com/office/powerpoint/2010/main" val="84745034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161" y="2276583"/>
            <a:ext cx="5743085" cy="6439021"/>
          </a:xfrm>
        </p:spPr>
        <p:txBody>
          <a:bodyPr/>
          <a:lstStyle>
            <a:lvl1pPr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9967" y="2276583"/>
            <a:ext cx="5743085" cy="6439021"/>
          </a:xfrm>
        </p:spPr>
        <p:txBody>
          <a:bodyPr/>
          <a:lstStyle>
            <a:lvl1pPr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66B5-9510-435A-9402-DF3CCC811C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69854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88464"/>
            <a:ext cx="4277968" cy="1653231"/>
          </a:xfrm>
          <a:prstGeom prst="rect">
            <a:avLst/>
          </a:prstGeom>
        </p:spPr>
        <p:txBody>
          <a:bodyPr anchor="b"/>
          <a:lstStyle>
            <a:lvl1pPr algn="l">
              <a:defRPr sz="2700" b="1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466"/>
            <a:ext cx="7269157" cy="8327137"/>
          </a:xfrm>
        </p:spPr>
        <p:txBody>
          <a:bodyPr/>
          <a:lstStyle>
            <a:lvl1pPr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1" y="2041698"/>
            <a:ext cx="4277968" cy="667390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1600"/>
            </a:lvl2pPr>
            <a:lvl3pPr marL="1252545" indent="0">
              <a:buNone/>
              <a:defRPr sz="1400"/>
            </a:lvl3pPr>
            <a:lvl4pPr marL="1878818" indent="0">
              <a:buNone/>
              <a:defRPr sz="1200"/>
            </a:lvl4pPr>
            <a:lvl5pPr marL="2505090" indent="0">
              <a:buNone/>
              <a:defRPr sz="1200"/>
            </a:lvl5pPr>
            <a:lvl6pPr marL="3131363" indent="0">
              <a:buNone/>
              <a:defRPr sz="1200"/>
            </a:lvl6pPr>
            <a:lvl7pPr marL="3757635" indent="0">
              <a:buNone/>
              <a:defRPr sz="1200"/>
            </a:lvl7pPr>
            <a:lvl8pPr marL="4383908" indent="0">
              <a:buNone/>
              <a:defRPr sz="1200"/>
            </a:lvl8pPr>
            <a:lvl9pPr marL="501018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A3AA-4C40-483B-AA7A-81CDC9C32D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09430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9742"/>
            <a:ext cx="7801928" cy="806290"/>
          </a:xfrm>
          <a:prstGeom prst="rect">
            <a:avLst/>
          </a:prstGeom>
        </p:spPr>
        <p:txBody>
          <a:bodyPr anchor="b"/>
          <a:lstStyle>
            <a:lvl1pPr algn="l">
              <a:defRPr sz="2700" b="1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1786"/>
            <a:ext cx="7801928" cy="5854065"/>
          </a:xfr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3800"/>
            </a:lvl2pPr>
            <a:lvl3pPr marL="1252545" indent="0">
              <a:buNone/>
              <a:defRPr sz="3300"/>
            </a:lvl3pPr>
            <a:lvl4pPr marL="1878818" indent="0">
              <a:buNone/>
              <a:defRPr sz="2700"/>
            </a:lvl4pPr>
            <a:lvl5pPr marL="2505090" indent="0">
              <a:buNone/>
              <a:defRPr sz="2700"/>
            </a:lvl5pPr>
            <a:lvl6pPr marL="3131363" indent="0">
              <a:buNone/>
              <a:defRPr sz="2700"/>
            </a:lvl6pPr>
            <a:lvl7pPr marL="3757635" indent="0">
              <a:buNone/>
              <a:defRPr sz="2700"/>
            </a:lvl7pPr>
            <a:lvl8pPr marL="4383908" indent="0">
              <a:buNone/>
              <a:defRPr sz="2700"/>
            </a:lvl8pPr>
            <a:lvl9pPr marL="5010180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36032"/>
            <a:ext cx="7801928" cy="1145065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1600"/>
            </a:lvl2pPr>
            <a:lvl3pPr marL="1252545" indent="0">
              <a:buNone/>
              <a:defRPr sz="1400"/>
            </a:lvl3pPr>
            <a:lvl4pPr marL="1878818" indent="0">
              <a:buNone/>
              <a:defRPr sz="1200"/>
            </a:lvl4pPr>
            <a:lvl5pPr marL="2505090" indent="0">
              <a:buNone/>
              <a:defRPr sz="1200"/>
            </a:lvl5pPr>
            <a:lvl6pPr marL="3131363" indent="0">
              <a:buNone/>
              <a:defRPr sz="1200"/>
            </a:lvl6pPr>
            <a:lvl7pPr marL="3757635" indent="0">
              <a:buNone/>
              <a:defRPr sz="1200"/>
            </a:lvl7pPr>
            <a:lvl8pPr marL="4383908" indent="0">
              <a:buNone/>
              <a:defRPr sz="1200"/>
            </a:lvl8pPr>
            <a:lvl9pPr marL="501018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C0C7-3AB7-489B-BFFA-B8BBCA6D94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06940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06095"/>
            <a:ext cx="11702892" cy="16261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3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22DD-D5D8-4365-A63D-444B15A34C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19109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 and text,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41" y="1409312"/>
            <a:ext cx="8114005" cy="608822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9E71-ECB8-4806-B1CF-C027CFEDC963}" type="datetime1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440" y="8022237"/>
            <a:ext cx="8127008" cy="75886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2500"/>
            </a:lvl2pPr>
            <a:lvl3pPr marL="1252545" indent="0">
              <a:buNone/>
              <a:defRPr sz="2500"/>
            </a:lvl3pPr>
            <a:lvl4pPr marL="1878818" indent="0">
              <a:buNone/>
              <a:defRPr sz="2500"/>
            </a:lvl4pPr>
            <a:lvl5pPr marL="2505090" indent="0">
              <a:buNone/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885529" y="1409312"/>
            <a:ext cx="3792604" cy="1300903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885529" y="2927033"/>
            <a:ext cx="3792604" cy="5854065"/>
          </a:xfrm>
        </p:spPr>
        <p:txBody>
          <a:bodyPr>
            <a:normAutofit/>
          </a:bodyPr>
          <a:lstStyle>
            <a:lvl1pPr marL="313136" indent="0">
              <a:spcAft>
                <a:spcPts val="411"/>
              </a:spcAft>
              <a:buClr>
                <a:schemeClr val="accent6"/>
              </a:buClr>
              <a:buFont typeface="Arial" pitchFamily="34" charset="0"/>
              <a:buNone/>
              <a:defRPr sz="22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Clr>
                <a:schemeClr val="accent6"/>
              </a:buClr>
              <a:buFont typeface="Arial" pitchFamily="34" charset="0"/>
              <a:buNone/>
              <a:defRPr sz="2200"/>
            </a:lvl2pPr>
            <a:lvl3pPr marL="1252545" indent="0">
              <a:buClr>
                <a:schemeClr val="accent6"/>
              </a:buClr>
              <a:buFont typeface="Arial" pitchFamily="34" charset="0"/>
              <a:buNone/>
              <a:defRPr sz="2200"/>
            </a:lvl3pPr>
            <a:lvl4pPr marL="1878818" indent="0">
              <a:buClr>
                <a:schemeClr val="accent6"/>
              </a:buClr>
              <a:buFont typeface="Arial" pitchFamily="34" charset="0"/>
              <a:buNone/>
              <a:defRPr sz="2200"/>
            </a:lvl4pPr>
            <a:lvl5pPr marL="2505090" indent="0">
              <a:buClr>
                <a:schemeClr val="accent6"/>
              </a:buClr>
              <a:buFont typeface="Arial" pitchFamily="34" charset="0"/>
              <a:buNone/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14760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DBF2-E27A-4B13-96CA-F1FCA16AA7E0}" type="datetime1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58521" y="1409312"/>
            <a:ext cx="11594532" cy="7154968"/>
          </a:xfrm>
        </p:spPr>
        <p:txBody>
          <a:bodyPr>
            <a:normAutofit/>
          </a:bodyPr>
          <a:lstStyle>
            <a:lvl1pPr marL="469704" indent="-469704">
              <a:buClr>
                <a:schemeClr val="accent6"/>
              </a:buClr>
              <a:buFont typeface="Arial" pitchFamily="34" charset="0"/>
              <a:buChar char="•"/>
              <a:defRPr sz="33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1017693" indent="-391420">
              <a:buClr>
                <a:schemeClr val="accent6"/>
              </a:buClr>
              <a:buFont typeface="Arial" pitchFamily="34" charset="0"/>
              <a:buChar char="•"/>
              <a:defRPr sz="27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565681" indent="-313136">
              <a:spcBef>
                <a:spcPts val="822"/>
              </a:spcBef>
              <a:buClr>
                <a:schemeClr val="accent6"/>
              </a:buClr>
              <a:buFont typeface="Arial" pitchFamily="34" charset="0"/>
              <a:buChar char="•"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2230150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" y="0"/>
            <a:ext cx="13003213" cy="992187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276583"/>
            <a:ext cx="11702892" cy="6439021"/>
          </a:xfrm>
          <a:prstGeom prst="rect">
            <a:avLst/>
          </a:prstGeom>
        </p:spPr>
        <p:txBody>
          <a:bodyPr vert="horz" lIns="125255" tIns="62627" rIns="125255" bIns="626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62" y="9043087"/>
            <a:ext cx="3034083" cy="519458"/>
          </a:xfrm>
          <a:prstGeom prst="rect">
            <a:avLst/>
          </a:prstGeom>
        </p:spPr>
        <p:txBody>
          <a:bodyPr vert="horz" lIns="125255" tIns="62627" rIns="125255" bIns="6262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EBE3D5E8-F0A0-49CF-96BB-192B0833AADB}" type="datetime1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65" y="9043087"/>
            <a:ext cx="4117684" cy="519458"/>
          </a:xfrm>
          <a:prstGeom prst="rect">
            <a:avLst/>
          </a:prstGeom>
        </p:spPr>
        <p:txBody>
          <a:bodyPr vert="horz" lIns="125255" tIns="62627" rIns="125255" bIns="6262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970" y="9043087"/>
            <a:ext cx="3034083" cy="519458"/>
          </a:xfrm>
          <a:prstGeom prst="rect">
            <a:avLst/>
          </a:prstGeom>
        </p:spPr>
        <p:txBody>
          <a:bodyPr vert="horz" lIns="125255" tIns="62627" rIns="125255" bIns="6262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D736C25D-E660-4766-A9D8-2DB735710A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5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51" r:id="rId4"/>
    <p:sldLayoutId id="2147483658" r:id="rId5"/>
    <p:sldLayoutId id="2147483661" r:id="rId6"/>
    <p:sldLayoutId id="2147483668" r:id="rId7"/>
    <p:sldLayoutId id="2147483662" r:id="rId8"/>
    <p:sldLayoutId id="2147483667" r:id="rId9"/>
    <p:sldLayoutId id="2147483659" r:id="rId10"/>
    <p:sldLayoutId id="2147483664" r:id="rId11"/>
    <p:sldLayoutId id="2147483665" r:id="rId12"/>
    <p:sldLayoutId id="2147483666" r:id="rId13"/>
    <p:sldLayoutId id="2147483652" r:id="rId14"/>
    <p:sldLayoutId id="2147483656" r:id="rId15"/>
    <p:sldLayoutId id="2147483657" r:id="rId16"/>
    <p:sldLayoutId id="2147483650" r:id="rId17"/>
  </p:sldLayoutIdLst>
  <p:transition spd="slow" advClick="0"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1252545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9704" indent="-469704" algn="l" defTabSz="1252545" rtl="0" eaLnBrk="1" latinLnBrk="0" hangingPunct="1">
        <a:spcBef>
          <a:spcPct val="20000"/>
        </a:spcBef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7693" indent="-391420" algn="l" defTabSz="1252545" rtl="0" eaLnBrk="1" latinLnBrk="0" hangingPunct="1">
        <a:spcBef>
          <a:spcPct val="20000"/>
        </a:spcBef>
        <a:buFont typeface="Wingdings" pitchFamily="2" charset="2"/>
        <a:buChar char="§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681" indent="-313136" algn="l" defTabSz="1252545" rtl="0" eaLnBrk="1" latinLnBrk="0" hangingPunct="1">
        <a:spcBef>
          <a:spcPct val="20000"/>
        </a:spcBef>
        <a:buFont typeface="Wingdings" pitchFamily="2" charset="2"/>
        <a:buChar char="§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1954" indent="-313136" algn="l" defTabSz="1252545" rtl="0" eaLnBrk="1" latinLnBrk="0" hangingPunct="1">
        <a:spcBef>
          <a:spcPct val="20000"/>
        </a:spcBef>
        <a:buFont typeface="Wingdings" pitchFamily="2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18227" indent="-313136" algn="l" defTabSz="1252545" rtl="0" eaLnBrk="1" latinLnBrk="0" hangingPunct="1">
        <a:spcBef>
          <a:spcPct val="20000"/>
        </a:spcBef>
        <a:buFont typeface="Wingdings" pitchFamily="2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4499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0772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97044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3317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6273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545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78818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5090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1363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57635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3908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0180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1463" cy="643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9704" marR="0" lvl="0" indent="-469704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1017693" marR="0" lvl="1" indent="-39142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565681" marR="0" lvl="2" indent="-313136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91954" marR="0" lvl="3" indent="-313136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818227" marR="0" lvl="4" indent="-313136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2400"/>
            <a:ext cx="3033713" cy="520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8F74E-77E6-4B09-8894-36113D4DC580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2400"/>
            <a:ext cx="4116387" cy="520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625" y="9042400"/>
            <a:ext cx="3033713" cy="520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3003213" cy="992187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7696199"/>
            <a:ext cx="13003213" cy="2060575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5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9704" marR="0" indent="-469704" algn="l" defTabSz="12525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§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17693" marR="0" indent="-391420" algn="l" defTabSz="12525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681" marR="0" indent="-313136" algn="l" defTabSz="12525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91954" marR="0" indent="-313136" algn="l" defTabSz="12525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818227" marR="0" indent="-313136" algn="l" defTabSz="12525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  <a:prstGeom prst="rect">
            <a:avLst/>
          </a:prstGeom>
        </p:spPr>
        <p:txBody>
          <a:bodyPr vert="horz" lIns="130055" tIns="65028" rIns="130055" bIns="650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276581"/>
            <a:ext cx="11702892" cy="6439021"/>
          </a:xfrm>
          <a:prstGeom prst="rect">
            <a:avLst/>
          </a:prstGeom>
        </p:spPr>
        <p:txBody>
          <a:bodyPr vert="horz" lIns="130055" tIns="65028" rIns="130055" bIns="650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61" y="9043086"/>
            <a:ext cx="3034083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551"/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551"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65" y="9043086"/>
            <a:ext cx="4117684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5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969" y="9043086"/>
            <a:ext cx="3034083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551"/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5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2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1300551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707" indent="-487707" algn="l" defTabSz="1300551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98" indent="-406422" algn="l" defTabSz="130055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89" indent="-325138" algn="l" defTabSz="130055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964" indent="-325138" algn="l" defTabSz="13005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240" indent="-325138" algn="l" defTabSz="130055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516" indent="-325138" algn="l" defTabSz="130055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130055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130055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130055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  <a:prstGeom prst="rect">
            <a:avLst/>
          </a:prstGeom>
        </p:spPr>
        <p:txBody>
          <a:bodyPr vert="horz" lIns="130022" tIns="65012" rIns="130022" bIns="650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276584"/>
            <a:ext cx="11702892" cy="6439021"/>
          </a:xfrm>
          <a:prstGeom prst="rect">
            <a:avLst/>
          </a:prstGeom>
        </p:spPr>
        <p:txBody>
          <a:bodyPr vert="horz" lIns="130022" tIns="65012" rIns="130022" bIns="650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62" y="9043087"/>
            <a:ext cx="3034083" cy="519458"/>
          </a:xfrm>
          <a:prstGeom prst="rect">
            <a:avLst/>
          </a:prstGeom>
        </p:spPr>
        <p:txBody>
          <a:bodyPr vert="horz" lIns="130022" tIns="65012" rIns="130022" bIns="6501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230"/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230"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65" y="9043087"/>
            <a:ext cx="4117684" cy="519458"/>
          </a:xfrm>
          <a:prstGeom prst="rect">
            <a:avLst/>
          </a:prstGeom>
        </p:spPr>
        <p:txBody>
          <a:bodyPr vert="horz" lIns="130022" tIns="65012" rIns="130022" bIns="6501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2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969" y="9043087"/>
            <a:ext cx="3034083" cy="519458"/>
          </a:xfrm>
          <a:prstGeom prst="rect">
            <a:avLst/>
          </a:prstGeom>
        </p:spPr>
        <p:txBody>
          <a:bodyPr vert="horz" lIns="130022" tIns="65012" rIns="130022" bIns="6501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230"/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2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1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130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87" indent="-487587" algn="l" defTabSz="130023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38" indent="-406323" algn="l" defTabSz="130023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288" indent="-325058" algn="l" defTabSz="130023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404" indent="-325058" algn="l" defTabSz="13002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520" indent="-325058" algn="l" defTabSz="130023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635" indent="-325058" algn="l" defTabSz="13002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751" indent="-325058" algn="l" defTabSz="13002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866" indent="-325058" algn="l" defTabSz="13002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981" indent="-325058" algn="l" defTabSz="13002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16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30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46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462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578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693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808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923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276583"/>
            <a:ext cx="11702892" cy="6439021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62" y="9043087"/>
            <a:ext cx="3034083" cy="519458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390"/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390"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65" y="9043087"/>
            <a:ext cx="4117684" cy="519458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39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969" y="9043087"/>
            <a:ext cx="3034083" cy="519458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390"/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39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9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130039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130039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8" indent="-406372" algn="l" defTabSz="130039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88" indent="-325098" algn="l" defTabSz="130039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4" indent="-325098" algn="l" defTabSz="13003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0" indent="-325098" algn="l" defTabSz="130039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76" indent="-325098" algn="l" defTabSz="130039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1" indent="-325098" algn="l" defTabSz="130039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66" indent="-325098" algn="l" defTabSz="130039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61" indent="-325098" algn="l" defTabSz="130039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6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0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86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2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78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73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69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63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6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" y="0"/>
            <a:ext cx="13003213" cy="992187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276583"/>
            <a:ext cx="11702892" cy="6439021"/>
          </a:xfrm>
          <a:prstGeom prst="rect">
            <a:avLst/>
          </a:prstGeom>
        </p:spPr>
        <p:txBody>
          <a:bodyPr vert="horz" lIns="125255" tIns="62627" rIns="125255" bIns="626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62" y="9043087"/>
            <a:ext cx="3034083" cy="519458"/>
          </a:xfrm>
          <a:prstGeom prst="rect">
            <a:avLst/>
          </a:prstGeom>
        </p:spPr>
        <p:txBody>
          <a:bodyPr vert="horz" lIns="125255" tIns="62627" rIns="125255" bIns="6262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EBE3D5E8-F0A0-49CF-96BB-192B0833AA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65" y="9043087"/>
            <a:ext cx="4117684" cy="519458"/>
          </a:xfrm>
          <a:prstGeom prst="rect">
            <a:avLst/>
          </a:prstGeom>
        </p:spPr>
        <p:txBody>
          <a:bodyPr vert="horz" lIns="125255" tIns="62627" rIns="125255" bIns="6262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970" y="9043087"/>
            <a:ext cx="3034083" cy="519458"/>
          </a:xfrm>
          <a:prstGeom prst="rect">
            <a:avLst/>
          </a:prstGeom>
        </p:spPr>
        <p:txBody>
          <a:bodyPr vert="horz" lIns="125255" tIns="62627" rIns="125255" bIns="6262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9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ransition spd="slow" advClick="0"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1252545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9704" indent="-469704" algn="l" defTabSz="1252545" rtl="0" eaLnBrk="1" latinLnBrk="0" hangingPunct="1">
        <a:spcBef>
          <a:spcPct val="20000"/>
        </a:spcBef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7693" indent="-391420" algn="l" defTabSz="1252545" rtl="0" eaLnBrk="1" latinLnBrk="0" hangingPunct="1">
        <a:spcBef>
          <a:spcPct val="20000"/>
        </a:spcBef>
        <a:buFont typeface="Wingdings" pitchFamily="2" charset="2"/>
        <a:buChar char="§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681" indent="-313136" algn="l" defTabSz="1252545" rtl="0" eaLnBrk="1" latinLnBrk="0" hangingPunct="1">
        <a:spcBef>
          <a:spcPct val="20000"/>
        </a:spcBef>
        <a:buFont typeface="Wingdings" pitchFamily="2" charset="2"/>
        <a:buChar char="§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1954" indent="-313136" algn="l" defTabSz="1252545" rtl="0" eaLnBrk="1" latinLnBrk="0" hangingPunct="1">
        <a:spcBef>
          <a:spcPct val="20000"/>
        </a:spcBef>
        <a:buFont typeface="Wingdings" pitchFamily="2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18227" indent="-313136" algn="l" defTabSz="1252545" rtl="0" eaLnBrk="1" latinLnBrk="0" hangingPunct="1">
        <a:spcBef>
          <a:spcPct val="20000"/>
        </a:spcBef>
        <a:buFont typeface="Wingdings" pitchFamily="2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4499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0772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97044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3317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6273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545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78818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5090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1363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57635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3908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0180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5" Type="http://schemas.openxmlformats.org/officeDocument/2006/relationships/hyperlink" Target="http://office.microsoft.com/redir/XT103864844.aspx" TargetMode="External"/><Relationship Id="rId4" Type="http://schemas.openxmlformats.org/officeDocument/2006/relationships/hyperlink" Target="http://office.microsoft.com/redir/XT103834044.asp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26" Type="http://schemas.openxmlformats.org/officeDocument/2006/relationships/tags" Target="../tags/tag24.xml"/><Relationship Id="rId39" Type="http://schemas.openxmlformats.org/officeDocument/2006/relationships/slide" Target="slide3.xml"/><Relationship Id="rId3" Type="http://schemas.openxmlformats.org/officeDocument/2006/relationships/tags" Target="../tags/tag1.xml"/><Relationship Id="rId21" Type="http://schemas.openxmlformats.org/officeDocument/2006/relationships/tags" Target="../tags/tag19.xml"/><Relationship Id="rId34" Type="http://schemas.openxmlformats.org/officeDocument/2006/relationships/tags" Target="../tags/tag32.xml"/><Relationship Id="rId42" Type="http://schemas.openxmlformats.org/officeDocument/2006/relationships/image" Target="../media/image7.png"/><Relationship Id="rId47" Type="http://schemas.openxmlformats.org/officeDocument/2006/relationships/image" Target="../media/image10.png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5" Type="http://schemas.openxmlformats.org/officeDocument/2006/relationships/tags" Target="../tags/tag23.xml"/><Relationship Id="rId33" Type="http://schemas.openxmlformats.org/officeDocument/2006/relationships/tags" Target="../tags/tag31.xml"/><Relationship Id="rId38" Type="http://schemas.openxmlformats.org/officeDocument/2006/relationships/image" Target="../media/image5.png"/><Relationship Id="rId46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tags" Target="../tags/tag14.xml"/><Relationship Id="rId20" Type="http://schemas.openxmlformats.org/officeDocument/2006/relationships/tags" Target="../tags/tag18.xml"/><Relationship Id="rId29" Type="http://schemas.openxmlformats.org/officeDocument/2006/relationships/tags" Target="../tags/tag27.xml"/><Relationship Id="rId41" Type="http://schemas.openxmlformats.org/officeDocument/2006/relationships/slide" Target="slide4.xml"/><Relationship Id="rId1" Type="http://schemas.microsoft.com/office/2007/relationships/media" Target="../media/media1.mp4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24" Type="http://schemas.openxmlformats.org/officeDocument/2006/relationships/tags" Target="../tags/tag22.xml"/><Relationship Id="rId32" Type="http://schemas.openxmlformats.org/officeDocument/2006/relationships/tags" Target="../tags/tag30.xml"/><Relationship Id="rId37" Type="http://schemas.openxmlformats.org/officeDocument/2006/relationships/slide" Target="slide2.xml"/><Relationship Id="rId40" Type="http://schemas.openxmlformats.org/officeDocument/2006/relationships/image" Target="../media/image6.png"/><Relationship Id="rId45" Type="http://schemas.openxmlformats.org/officeDocument/2006/relationships/image" Target="../media/image9.png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23" Type="http://schemas.openxmlformats.org/officeDocument/2006/relationships/tags" Target="../tags/tag21.xml"/><Relationship Id="rId28" Type="http://schemas.openxmlformats.org/officeDocument/2006/relationships/tags" Target="../tags/tag26.xml"/><Relationship Id="rId36" Type="http://schemas.openxmlformats.org/officeDocument/2006/relationships/slideLayout" Target="../slideLayouts/slideLayout5.xml"/><Relationship Id="rId10" Type="http://schemas.openxmlformats.org/officeDocument/2006/relationships/tags" Target="../tags/tag8.xml"/><Relationship Id="rId19" Type="http://schemas.openxmlformats.org/officeDocument/2006/relationships/tags" Target="../tags/tag17.xml"/><Relationship Id="rId31" Type="http://schemas.openxmlformats.org/officeDocument/2006/relationships/tags" Target="../tags/tag29.xml"/><Relationship Id="rId44" Type="http://schemas.openxmlformats.org/officeDocument/2006/relationships/image" Target="../media/image8.png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Relationship Id="rId22" Type="http://schemas.openxmlformats.org/officeDocument/2006/relationships/tags" Target="../tags/tag20.xml"/><Relationship Id="rId27" Type="http://schemas.openxmlformats.org/officeDocument/2006/relationships/tags" Target="../tags/tag25.xml"/><Relationship Id="rId30" Type="http://schemas.openxmlformats.org/officeDocument/2006/relationships/tags" Target="../tags/tag28.xml"/><Relationship Id="rId35" Type="http://schemas.openxmlformats.org/officeDocument/2006/relationships/tags" Target="../tags/tag33.xml"/><Relationship Id="rId43" Type="http://schemas.openxmlformats.org/officeDocument/2006/relationships/slide" Target="slide5.xml"/><Relationship Id="rId48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.png"/><Relationship Id="rId18" Type="http://schemas.openxmlformats.org/officeDocument/2006/relationships/hyperlink" Target="http://office.microsoft.com/redir/HA102809789.aspx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12" Type="http://schemas.openxmlformats.org/officeDocument/2006/relationships/slide" Target="slide2.xml"/><Relationship Id="rId17" Type="http://schemas.openxmlformats.org/officeDocument/2006/relationships/hyperlink" Target="http://office.microsoft.com/redir/HA102809790.aspx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office.microsoft.com/redir/HA102824256.aspx" TargetMode="External"/><Relationship Id="rId1" Type="http://schemas.openxmlformats.org/officeDocument/2006/relationships/slideLayout" Target="../slideLayouts/slideLayout51.xml"/><Relationship Id="rId6" Type="http://schemas.openxmlformats.org/officeDocument/2006/relationships/slide" Target="slide4.xml"/><Relationship Id="rId11" Type="http://schemas.openxmlformats.org/officeDocument/2006/relationships/image" Target="../media/image1.png"/><Relationship Id="rId5" Type="http://schemas.openxmlformats.org/officeDocument/2006/relationships/image" Target="../media/image6.png"/><Relationship Id="rId15" Type="http://schemas.openxmlformats.org/officeDocument/2006/relationships/hyperlink" Target="http://office.microsoft.com/redir/XT103462909.aspx" TargetMode="External"/><Relationship Id="rId10" Type="http://schemas.openxmlformats.org/officeDocument/2006/relationships/image" Target="../media/image10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hyperlink" Target="http://o15.officeredir.microsoft.com/r/rlidMoreCourses?clid=103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redir/RZ103988290.aspx?section=2" TargetMode="External"/><Relationship Id="rId13" Type="http://schemas.openxmlformats.org/officeDocument/2006/relationships/image" Target="../media/image7.png"/><Relationship Id="rId1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slide" Target="slide4.xml"/><Relationship Id="rId17" Type="http://schemas.openxmlformats.org/officeDocument/2006/relationships/image" Target="../media/image1.png"/><Relationship Id="rId2" Type="http://schemas.openxmlformats.org/officeDocument/2006/relationships/hyperlink" Target="http://o15.officeredir.microsoft.com/r/rlidMoreCourses?clid=1033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5" Type="http://schemas.openxmlformats.org/officeDocument/2006/relationships/image" Target="../media/image8.png"/><Relationship Id="rId10" Type="http://schemas.openxmlformats.org/officeDocument/2006/relationships/slide" Target="slide3.xml"/><Relationship Id="rId19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hyperlink" Target="http://office.microsoft.com/en-us/outlook-help/feedback-RZ101809884.aspx?section=10" TargetMode="External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hyperlink" Target="http://office.microsoft.com/redir/XT103834044.aspx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12" Type="http://schemas.openxmlformats.org/officeDocument/2006/relationships/hyperlink" Target="http://office.microsoft.com/redir/XT101907941.aspx" TargetMode="External"/><Relationship Id="rId17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4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hyperlink" Target="http://office.microsoft.com/redir/XT103864844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15206" y="487209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  <a:latin typeface="Segoe UI Light" pitchFamily="34" charset="0"/>
              </a:rPr>
              <a:t>Introduction to Tables of Contents (TOCs)</a:t>
            </a:r>
            <a:endParaRPr lang="en-US" sz="22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4" y="7316787"/>
            <a:ext cx="12993624" cy="1371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j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57115" y="3221037"/>
            <a:ext cx="12287042" cy="685800"/>
          </a:xfrm>
          <a:prstGeom prst="rect">
            <a:avLst/>
          </a:prstGeom>
          <a:noFill/>
        </p:spPr>
        <p:txBody>
          <a:bodyPr/>
          <a:lstStyle>
            <a:lvl1pPr marL="259591" indent="-25959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742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742" algn="l"/>
              </a:tabLst>
              <a:defRPr sz="21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5891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192" indent="-16790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4856" indent="-172664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then press F5 or click </a:t>
            </a:r>
            <a:r>
              <a:rPr lang="en-US" sz="3200" b="1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Slide Show </a:t>
            </a:r>
            <a:r>
              <a:rPr lang="en-US" sz="3200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&gt; </a:t>
            </a:r>
            <a:r>
              <a:rPr lang="en-US" sz="3200" b="1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From Beginning </a:t>
            </a:r>
            <a:r>
              <a:rPr lang="en-US" sz="3200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to start the course. </a:t>
            </a:r>
            <a:endParaRPr lang="en-US" sz="3200" dirty="0">
              <a:solidFill>
                <a:prstClr val="black"/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15" y="1906587"/>
            <a:ext cx="1209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In the message bar, click </a:t>
            </a:r>
            <a:r>
              <a:rPr lang="en-US" sz="3200" b="1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Enable Editing</a:t>
            </a:r>
            <a:r>
              <a:rPr lang="en-US" sz="3200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, </a:t>
            </a:r>
            <a:endParaRPr lang="en-US" sz="3200" dirty="0">
              <a:solidFill>
                <a:prstClr val="black"/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3" y="2724190"/>
            <a:ext cx="5952381" cy="3238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606" y="4040187"/>
            <a:ext cx="99822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Segoe UI Light" panose="020B0502040204020203" pitchFamily="34" charset="0"/>
              </a:rPr>
              <a:t>If the videos in this course don’t play, you may need to </a:t>
            </a:r>
            <a:r>
              <a:rPr lang="en-US" sz="3200" dirty="0" smtClean="0">
                <a:solidFill>
                  <a:prstClr val="black"/>
                </a:solidFill>
                <a:latin typeface="Segoe UI Light" panose="020B0502040204020203" pitchFamily="34" charset="0"/>
                <a:hlinkClick r:id="rId4"/>
              </a:rPr>
              <a:t>download QuickTime</a:t>
            </a:r>
            <a:r>
              <a:rPr lang="en-US" sz="3200" dirty="0" smtClean="0">
                <a:solidFill>
                  <a:prstClr val="black"/>
                </a:solidFill>
                <a:latin typeface="Segoe UI Light" panose="020B0502040204020203" pitchFamily="34" charset="0"/>
              </a:rPr>
              <a:t> or just </a:t>
            </a:r>
            <a:r>
              <a:rPr lang="en-US" sz="3200" dirty="0" smtClean="0">
                <a:solidFill>
                  <a:prstClr val="black"/>
                </a:solidFill>
                <a:latin typeface="Segoe UI Light" panose="020B0502040204020203" pitchFamily="34" charset="0"/>
                <a:hlinkClick r:id="rId5"/>
              </a:rPr>
              <a:t>switch to PowerPoint 2013</a:t>
            </a:r>
            <a:r>
              <a:rPr lang="en-US" sz="3200" dirty="0" smtClean="0">
                <a:solidFill>
                  <a:prstClr val="black"/>
                </a:solidFill>
                <a:latin typeface="Segoe UI Light" panose="020B0502040204020203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1405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dia Placeholder 5">
            <a:hlinkClick r:id="rId37" action="ppaction://hlinksldjump"/>
          </p:cNvPr>
          <p:cNvPicPr>
            <a:picLocks noGrp="1" noChangeAspect="1"/>
          </p:cNvPicPr>
          <p:nvPr>
            <p:ph type="media" sz="quarter" idx="10"/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81" y="8495913"/>
            <a:ext cx="1115476" cy="627836"/>
          </a:xfrm>
        </p:spPr>
      </p:pic>
      <p:pic>
        <p:nvPicPr>
          <p:cNvPr id="23" name="Media Placeholder 22">
            <a:hlinkClick r:id="rId39" action="ppaction://hlinksldjump"/>
          </p:cNvPr>
          <p:cNvPicPr>
            <a:picLocks noGrp="1" noChangeAspect="1"/>
          </p:cNvPicPr>
          <p:nvPr>
            <p:ph type="media" sz="quarter" idx="11"/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1" y="8495913"/>
            <a:ext cx="1115476" cy="627836"/>
          </a:xfrm>
        </p:spPr>
      </p:pic>
      <p:pic>
        <p:nvPicPr>
          <p:cNvPr id="22" name="Media Placeholder 21">
            <a:hlinkClick r:id="rId41" action="ppaction://hlinksldjump"/>
          </p:cNvPr>
          <p:cNvPicPr>
            <a:picLocks noGrp="1" noChangeAspect="1"/>
          </p:cNvPicPr>
          <p:nvPr>
            <p:ph type="media" sz="quarter" idx="12"/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81" y="8495913"/>
            <a:ext cx="1115476" cy="627836"/>
          </a:xfrm>
        </p:spPr>
      </p:pic>
      <p:pic>
        <p:nvPicPr>
          <p:cNvPr id="21" name="Media Placeholder 20">
            <a:hlinkClick r:id="rId43" action="ppaction://hlinksldjump"/>
          </p:cNvPr>
          <p:cNvPicPr>
            <a:picLocks noGrp="1" noChangeAspect="1"/>
          </p:cNvPicPr>
          <p:nvPr>
            <p:ph type="media" sz="quarter" idx="13"/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8495762"/>
            <a:ext cx="1116013" cy="628138"/>
          </a:xfrm>
        </p:spPr>
      </p:pic>
      <p:sp>
        <p:nvSpPr>
          <p:cNvPr id="7" name="TextBox 6"/>
          <p:cNvSpPr txBox="1"/>
          <p:nvPr/>
        </p:nvSpPr>
        <p:spPr>
          <a:xfrm>
            <a:off x="1015206" y="487209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Introduction to Tables of Contents (TOCs) </a:t>
            </a:r>
            <a:endParaRPr lang="en-US" sz="2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grpSp>
        <p:nvGrpSpPr>
          <p:cNvPr id="8" name="ClosedCaptions"/>
          <p:cNvGrpSpPr/>
          <p:nvPr/>
        </p:nvGrpSpPr>
        <p:grpSpPr>
          <a:xfrm>
            <a:off x="8677656" y="611144"/>
            <a:ext cx="1449747" cy="304843"/>
            <a:chOff x="8787606" y="611187"/>
            <a:chExt cx="1449747" cy="304843"/>
          </a:xfrm>
        </p:grpSpPr>
        <p:sp>
          <p:nvSpPr>
            <p:cNvPr id="9" name="TextBox 8"/>
            <p:cNvSpPr txBox="1"/>
            <p:nvPr/>
          </p:nvSpPr>
          <p:spPr>
            <a:xfrm>
              <a:off x="8787606" y="618148"/>
              <a:ext cx="1386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 smtClean="0">
                  <a:solidFill>
                    <a:schemeClr val="bg1"/>
                  </a:solidFill>
                  <a:latin typeface="Segoe UI Light" pitchFamily="34" charset="0"/>
                </a:rPr>
                <a:t>Closed captions</a:t>
              </a:r>
              <a:endParaRPr lang="en-US" sz="1200" u="sng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45">
              <a:extLst>
                <a:ext uri="{BEBA8EAE-BF5A-486C-A8C5-ECC9F3942E4B}">
                  <a14:imgProps xmlns:a14="http://schemas.microsoft.com/office/drawing/2010/main">
                    <a14:imgLayer r:embed="rId46">
                      <a14:imgEffect>
                        <a14:sharpenSoften amount="100000"/>
                      </a14:imgEffect>
                      <a14:imgEffect>
                        <a14:brightnessContrast contras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943" y="611187"/>
              <a:ext cx="302410" cy="304843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940006" y="7750052"/>
            <a:ext cx="1128048" cy="357310"/>
          </a:xfrm>
          <a:prstGeom prst="rect">
            <a:avLst/>
          </a:prstGeom>
          <a:noFill/>
        </p:spPr>
        <p:txBody>
          <a:bodyPr wrap="square" lIns="125255" tIns="62627" rIns="125255" bIns="62627" rtlCol="0">
            <a:spAutoFit/>
          </a:bodyPr>
          <a:lstStyle/>
          <a:p>
            <a:pPr algn="r"/>
            <a:r>
              <a:rPr lang="en-US" sz="1500" dirty="0" smtClean="0">
                <a:solidFill>
                  <a:schemeClr val="bg1"/>
                </a:solidFill>
                <a:latin typeface="Segoe Light" pitchFamily="34" charset="0"/>
              </a:rPr>
              <a:t>1/1 videos</a:t>
            </a:r>
            <a:endParaRPr lang="en-US" sz="1500" dirty="0">
              <a:solidFill>
                <a:schemeClr val="bg1"/>
              </a:solidFill>
              <a:latin typeface="Segoe Ligh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79037" y="7818120"/>
            <a:ext cx="1221423" cy="20116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255" tIns="62627" rIns="125255" bIns="62627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082887" y="7818120"/>
            <a:ext cx="604988" cy="20116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255" tIns="62627" rIns="125255" bIns="62627" rtlCol="0" anchor="ctr"/>
          <a:lstStyle/>
          <a:p>
            <a:pPr algn="ctr"/>
            <a:endParaRPr lang="en-US"/>
          </a:p>
        </p:txBody>
      </p:sp>
      <p:sp>
        <p:nvSpPr>
          <p:cNvPr id="24" name="Text Placeholder 6"/>
          <p:cNvSpPr txBox="1">
            <a:spLocks/>
          </p:cNvSpPr>
          <p:nvPr/>
        </p:nvSpPr>
        <p:spPr>
          <a:xfrm>
            <a:off x="3878148" y="9220768"/>
            <a:ext cx="1088616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Segoe UI Light" pitchFamily="34" charset="0"/>
              </a:rPr>
              <a:t>Intro to TOCs</a:t>
            </a:r>
          </a:p>
        </p:txBody>
      </p:sp>
      <p:sp>
        <p:nvSpPr>
          <p:cNvPr id="30" name="Text Placeholder 6"/>
          <p:cNvSpPr txBox="1">
            <a:spLocks/>
          </p:cNvSpPr>
          <p:nvPr/>
        </p:nvSpPr>
        <p:spPr>
          <a:xfrm>
            <a:off x="5268758" y="9221788"/>
            <a:ext cx="1089622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Segoe UI Light" pitchFamily="34" charset="0"/>
              </a:rPr>
              <a:t>Summary</a:t>
            </a:r>
            <a:endParaRPr lang="en-US" sz="11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31" name="Text Placeholder 6"/>
          <p:cNvSpPr txBox="1">
            <a:spLocks/>
          </p:cNvSpPr>
          <p:nvPr/>
        </p:nvSpPr>
        <p:spPr>
          <a:xfrm>
            <a:off x="6637887" y="9221787"/>
            <a:ext cx="1191525" cy="304801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Feedback </a:t>
            </a:r>
            <a:endParaRPr lang="en-US" dirty="0"/>
          </a:p>
        </p:txBody>
      </p:sp>
      <p:sp>
        <p:nvSpPr>
          <p:cNvPr id="32" name="Text Placeholder 6"/>
          <p:cNvSpPr txBox="1">
            <a:spLocks/>
          </p:cNvSpPr>
          <p:nvPr/>
        </p:nvSpPr>
        <p:spPr>
          <a:xfrm>
            <a:off x="8006776" y="9220645"/>
            <a:ext cx="1160817" cy="305944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Help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20052" y="8956895"/>
            <a:ext cx="343897" cy="1538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 Light" pitchFamily="34" charset="0"/>
              </a:rPr>
              <a:t>2:59</a:t>
            </a:r>
          </a:p>
        </p:txBody>
      </p:sp>
      <p:pic>
        <p:nvPicPr>
          <p:cNvPr id="35" name="Picture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251" y="8641080"/>
            <a:ext cx="361905" cy="371429"/>
          </a:xfrm>
          <a:prstGeom prst="rect">
            <a:avLst/>
          </a:prstGeom>
        </p:spPr>
      </p:pic>
      <p:sp useBgFill="1">
        <p:nvSpPr>
          <p:cNvPr id="37" name="CCShade"/>
          <p:cNvSpPr/>
          <p:nvPr/>
        </p:nvSpPr>
        <p:spPr>
          <a:xfrm>
            <a:off x="459769" y="7598127"/>
            <a:ext cx="12070080" cy="91440"/>
          </a:xfrm>
          <a:prstGeom prst="rect">
            <a:avLst/>
          </a:prstGeom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9494"/>
              </a:solidFill>
            </a:endParaRPr>
          </a:p>
        </p:txBody>
      </p:sp>
      <p:pic>
        <p:nvPicPr>
          <p:cNvPr id="3" name="WordTOC_m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>
                  <p14:bmkLst>
                    <p14:bmk name="WordTOC_m100:00:00.0" time="33"/>
                    <p14:bmk name="WordTOC_m100:00:05.2" time="5267"/>
                    <p14:bmk name="WordTOC_m100:00:05.3" time="5367"/>
                    <p14:bmk name="WordTOC_m100:00:10.9" time="10933"/>
                    <p14:bmk name="WordTOC_m100:00:11.0" time="11033"/>
                    <p14:bmk name="WordTOC_m100:00:15.0" time="15067"/>
                    <p14:bmk name="WordTOC_m100:00:15.1" time="15167"/>
                    <p14:bmk name="WordTOC_m100:00:19.0" time="19067"/>
                    <p14:bmk name="WordTOC_m100:00:19.1" time="19167"/>
                    <p14:bmk name="WordTOC_m100:00:25.0" time="25000"/>
                    <p14:bmk name="WordTOC_m100:00:25.1" time="25100"/>
                    <p14:bmk name="WordTOC_m100:00:32.3" time="32300"/>
                    <p14:bmk name="WordTOC_m100:00:32.4" time="32400"/>
                    <p14:bmk name="WordTOC_m100:00:35.8" time="35867"/>
                    <p14:bmk name="WordTOC_m100:00:35.9" time="35967"/>
                    <p14:bmk name="WordTOC_m100:00:42.6" time="42667"/>
                    <p14:bmk name="WordTOC_m100:00:42.7" time="42767"/>
                    <p14:bmk name="WordTOC_m100:00:46.5" time="46567"/>
                    <p14:bmk name="WordTOC_m100:00:46.6" time="46667"/>
                    <p14:bmk name="WordTOC_m100:00:52.5" time="52533"/>
                    <p14:bmk name="WordTOC_m100:00:52.6" time="52633"/>
                    <p14:bmk name="WordTOC_m100:00:55.2" time="55267"/>
                    <p14:bmk name="WordTOC_m100:00:55.3" time="55367"/>
                    <p14:bmk name="WordTOC_m100:01:04.5" time="64567"/>
                    <p14:bmk name="WordTOC_m100:01:04.6" time="64667"/>
                    <p14:bmk name="WordTOC_m100:01:10.2" time="70200"/>
                    <p14:bmk name="WordTOC_m100:01:10.3" time="70300"/>
                    <p14:bmk name="WordTOC_m100:01:15.6" time="75667"/>
                    <p14:bmk name="WordTOC_m100:01:15.7" time="75767"/>
                    <p14:bmk name="WordTOC_m100:01:22.6" time="82667"/>
                    <p14:bmk name="WordTOC_m100:01:22.7" time="82767"/>
                    <p14:bmk name="WordTOC_m100:01:28.1" time="88100"/>
                    <p14:bmk name="WordTOC_m100:01:28.2" time="88200"/>
                    <p14:bmk name="WordTOC_m100:01:32.7" time="92700"/>
                    <p14:bmk name="WordTOC_m100:01:32.8" time="92800"/>
                    <p14:bmk name="WordTOC_m100:01:37.3" time="97333"/>
                    <p14:bmk name="WordTOC_m100:01:37.4" time="97433"/>
                    <p14:bmk name="WordTOC_m100:01:45.1" time="105167"/>
                    <p14:bmk name="WordTOC_m100:01:45.2" time="105267"/>
                    <p14:bmk name="WordTOC_m100:01:48.5" time="108500"/>
                    <p14:bmk name="WordTOC_m100:01:48.6" time="108600"/>
                    <p14:bmk name="WordTOC_m100:01:56.0" time="116067"/>
                    <p14:bmk name="WordTOC_m100:01:56.1" time="116167"/>
                    <p14:bmk name="WordTOC_m100:02:02.4" time="122400"/>
                    <p14:bmk name="WordTOC_m100:02:02.5" time="122500"/>
                    <p14:bmk name="WordTOC_m100:02:09.8" time="129833"/>
                    <p14:bmk name="WordTOC_m100:02:09.9" time="129933"/>
                    <p14:bmk name="WordTOC_m100:02:13.9" time="133933"/>
                    <p14:bmk name="WordTOC_m100:02:14.0" time="134033"/>
                    <p14:bmk name="WordTOC_m100:02:20.8" time="140833"/>
                    <p14:bmk name="WordTOC_m100:02:20.9" time="140933"/>
                    <p14:bmk name="WordTOC_m100:02:24.5" time="144500"/>
                    <p14:bmk name="WordTOC_m100:02:24.6" time="144600"/>
                    <p14:bmk name="WordTOC_m100:02:27.4" time="147400"/>
                    <p14:bmk name="WordTOC_m100:02:27.5" time="147500"/>
                    <p14:bmk name="WordTOC_m100:02:34.9" time="154933"/>
                    <p14:bmk name="WordTOC_m100:02:35.0" time="155033"/>
                    <p14:bmk name="WordTOC_m100:02:39.1" time="159167"/>
                    <p14:bmk name="WordTOC_m100:02:39.2" time="159267"/>
                    <p14:bmk name="WordTOC_m100:02:41.8" time="161867"/>
                    <p14:bmk name="WordTOC_m100:02:41.9" time="161967"/>
                    <p14:bmk name="WordTOC_m100:02:49.7" time="169733"/>
                    <p14:bmk name="WordTOC_m100:02:49.8" time="169833"/>
                    <p14:bmk name="WordTOC_m100:02:56.3" time="176367"/>
                  </p14:bmkLst>
                </p14:media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1235075" y="1042988"/>
            <a:ext cx="10515600" cy="5915025"/>
          </a:xfrm>
        </p:spPr>
      </p:pic>
      <p:sp>
        <p:nvSpPr>
          <p:cNvPr id="16" name="WordTOC_m1Youcanadd00:00:00.0-00:00:05.2"/>
          <p:cNvSpPr txBox="1"/>
          <p:nvPr>
            <p:custDataLst>
              <p:tags r:id="rId4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You can add a table of contents to a document by typing all the chapters and page numbers manually.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20" name="WordTOC_m1Butnotonly00:00:05.3-00:00:10.9"/>
          <p:cNvSpPr txBox="1"/>
          <p:nvPr>
            <p:custDataLst>
              <p:tags r:id="rId5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But not only is this a lot of work, you have to remember to update the table every time you make a change.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36" name="WordTOC_m1Inthisvideo,00:00:11.0-00:00:15.0"/>
          <p:cNvSpPr txBox="1"/>
          <p:nvPr>
            <p:custDataLst>
              <p:tags r:id="rId6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In this video, we’re going to skip the manual method and focus on a much better way –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38" name="WordTOC_m1automatictablesof00:00:15.1-00:00:19.0"/>
          <p:cNvSpPr txBox="1"/>
          <p:nvPr>
            <p:custDataLst>
              <p:tags r:id="rId7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automatic tables of contents. Here’s how that works.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39" name="WordTOC_m1First,gothrough00:00:19.1-00:00:25.0"/>
          <p:cNvSpPr txBox="1"/>
          <p:nvPr>
            <p:custDataLst>
              <p:tags r:id="rId8"/>
            </p:custDataLst>
          </p:nvPr>
        </p:nvSpPr>
        <p:spPr>
          <a:xfrm>
            <a:off x="1235075" y="7009448"/>
            <a:ext cx="10515600" cy="54864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First, go through the document and add a heading with a heading style wherever you want a table of contents entry.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0" name="WordTOC_m1Then,insertan00:00:25.1-00:00:32.3"/>
          <p:cNvSpPr txBox="1"/>
          <p:nvPr>
            <p:custDataLst>
              <p:tags r:id="rId9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Then, insert an automatic table of contents, and update it automatically whenever you make a change.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1" name="WordTOC_m1Let’ssaywe00:00:32.4-00:00:35.8"/>
          <p:cNvSpPr txBox="1"/>
          <p:nvPr>
            <p:custDataLst>
              <p:tags r:id="rId10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Let’s say we want the table of contents to point to this summary.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2" name="WordTOC_m1Firsttypea00:00:35.9-00:00:42.6"/>
          <p:cNvSpPr txBox="1"/>
          <p:nvPr>
            <p:custDataLst>
              <p:tags r:id="rId11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First type a heading. Then, on the Home tab, open the Styles gallery.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3" name="WordTOC_m1Andselectthe00:00:42.7-00:00:46.5"/>
          <p:cNvSpPr txBox="1"/>
          <p:nvPr>
            <p:custDataLst>
              <p:tags r:id="rId12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And select the Heading 1, 2 or 3 style.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4" name="WordTOC_m1Bydefault,any00:00:46.6-00:00:52.5"/>
          <p:cNvSpPr txBox="1"/>
          <p:nvPr>
            <p:custDataLst>
              <p:tags r:id="rId13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By default, any text that you apply these styles to will show up as an entry in the table of contents.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5" name="WordTOC_m1Youdecidehow00:00:52.6-00:00:55.2"/>
          <p:cNvSpPr txBox="1"/>
          <p:nvPr>
            <p:custDataLst>
              <p:tags r:id="rId14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You decide how you want to use the three heading levels.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6" name="WordTOC_m1Forexample,you00:00:55.3-00:01:04.5"/>
          <p:cNvSpPr txBox="1"/>
          <p:nvPr>
            <p:custDataLst>
              <p:tags r:id="rId15"/>
            </p:custDataLst>
          </p:nvPr>
        </p:nvSpPr>
        <p:spPr>
          <a:xfrm>
            <a:off x="1235075" y="7009448"/>
            <a:ext cx="10515600" cy="54864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For example, you could use Heading 1 for major parts or sections, Heading 2 for chapters and Heading 3 for subchapters.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7" name="WordTOC_m1Forthisdocument,00:01:04.6-00:01:10.2"/>
          <p:cNvSpPr txBox="1"/>
          <p:nvPr>
            <p:custDataLst>
              <p:tags r:id="rId16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For this document, let’s assign Heading 1 to this heading. We can always change it later.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8" name="WordTOC_m1Continueaddingstyled00:01:10.3-00:01:15.6"/>
          <p:cNvSpPr txBox="1"/>
          <p:nvPr>
            <p:custDataLst>
              <p:tags r:id="rId17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Continue adding styled headings throughout your document.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9" name="WordTOC_m1Inthislast00:01:15.7-00:01:22.6"/>
          <p:cNvSpPr txBox="1"/>
          <p:nvPr>
            <p:custDataLst>
              <p:tags r:id="rId18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In this last section, let’s apply the Heading 2 style to these subsections.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0" name="WordTOC_m1Whenyou’refinished,00:01:22.7-00:01:28.1"/>
          <p:cNvSpPr txBox="1"/>
          <p:nvPr>
            <p:custDataLst>
              <p:tags r:id="rId19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When you’re finished, click where you want to add the table of contents. This is the easy part.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1" name="WordTOC_m1Gotothe00:01:28.2-00:01:32.7"/>
          <p:cNvSpPr txBox="1"/>
          <p:nvPr>
            <p:custDataLst>
              <p:tags r:id="rId20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Go to the References tab and click Table of Contents.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2" name="WordTOC_m1Then,choosewhich00:01:32.8-00:01:37.3"/>
          <p:cNvSpPr txBox="1"/>
          <p:nvPr>
            <p:custDataLst>
              <p:tags r:id="rId21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Then, choose which automatic table style you want, and click.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3" name="WordTOC_m1AndWordinstantly00:01:37.4-00:01:45.1"/>
          <p:cNvSpPr txBox="1"/>
          <p:nvPr>
            <p:custDataLst>
              <p:tags r:id="rId22"/>
            </p:custDataLst>
          </p:nvPr>
        </p:nvSpPr>
        <p:spPr>
          <a:xfrm>
            <a:off x="1235075" y="7009448"/>
            <a:ext cx="10515600" cy="54864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And Word instantly creates a table of contents, based on your styled headings. And it indents Headings 2 and 3.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4" name="WordTOC_m1That’sprettyconvenient,00:01:45.2-00:01:48.5"/>
          <p:cNvSpPr txBox="1"/>
          <p:nvPr>
            <p:custDataLst>
              <p:tags r:id="rId23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That’s pretty convenient, but it gets better.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5" name="WordTOC_m1Let’ssayyou00:01:48.6-00:01:56.0"/>
          <p:cNvSpPr txBox="1"/>
          <p:nvPr>
            <p:custDataLst>
              <p:tags r:id="rId24"/>
            </p:custDataLst>
          </p:nvPr>
        </p:nvSpPr>
        <p:spPr>
          <a:xfrm>
            <a:off x="1235075" y="7009448"/>
            <a:ext cx="10515600" cy="54864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Let’s say you continue working on the document, and add sections, move text around, remove pages or change headings.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6" name="WordTOC_m1Whenitcomes00:01:56.1-00:02:02.4"/>
          <p:cNvSpPr txBox="1"/>
          <p:nvPr>
            <p:custDataLst>
              <p:tags r:id="rId25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When it comes time to let other people see your document, all you have to do is click Update Table.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7" name="WordTOC_m1Andchoosewhether00:02:02.5-00:02:09.8"/>
          <p:cNvSpPr txBox="1"/>
          <p:nvPr>
            <p:custDataLst>
              <p:tags r:id="rId26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And choose whether to update just the page numbers or the entire table.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8" name="WordTOC_m1Sothat’sall00:02:09.9-00:02:13.9"/>
          <p:cNvSpPr txBox="1"/>
          <p:nvPr>
            <p:custDataLst>
              <p:tags r:id="rId27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So that’s all you have to know to insert an automatic table of contents.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9" name="WordTOC_m1Ifyouwant00:02:14.0-00:02:20.8"/>
          <p:cNvSpPr txBox="1"/>
          <p:nvPr>
            <p:custDataLst>
              <p:tags r:id="rId28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If you want to customize your table, click Table of Contents and Custom Table of Contents.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0" name="WordTOC_m1Lookthroughthe00:02:20.9-00:02:24.5"/>
          <p:cNvSpPr txBox="1"/>
          <p:nvPr>
            <p:custDataLst>
              <p:tags r:id="rId29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Look through the options and decide what you want to do.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1" name="WordTOC_m1Forexample,you00:02:24.6-00:02:27.4"/>
          <p:cNvSpPr txBox="1"/>
          <p:nvPr>
            <p:custDataLst>
              <p:tags r:id="rId30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For example, you can show more levels.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2" name="WordTOC_m1Then,clickOptions00:02:27.5-00:02:34.9"/>
          <p:cNvSpPr txBox="1"/>
          <p:nvPr>
            <p:custDataLst>
              <p:tags r:id="rId31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Then, click Options and change how you want to map the styles to each table of contents level.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3" name="WordTOC_m1Youcanalso00:02:35.0-00:02:39.1"/>
          <p:cNvSpPr txBox="1"/>
          <p:nvPr>
            <p:custDataLst>
              <p:tags r:id="rId32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You can also modify the table to work for print or the Web or both.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4" name="WordTOC_m1Forexample,if00:02:39.2-00:02:41.8"/>
          <p:cNvSpPr txBox="1"/>
          <p:nvPr>
            <p:custDataLst>
              <p:tags r:id="rId33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For example, if you’re distributing the file on the Web,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5" name="WordTOC_m1readerscannavigate00:02:41.9-00:02:49.7"/>
          <p:cNvSpPr txBox="1"/>
          <p:nvPr>
            <p:custDataLst>
              <p:tags r:id="rId34"/>
            </p:custDataLst>
          </p:nvPr>
        </p:nvSpPr>
        <p:spPr>
          <a:xfrm>
            <a:off x="1235075" y="7009448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readers can navigate the document by clicking links instead of using page numbers.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6" name="WordTOC_m1Therearemore00:02:49.8-00:02:56.3"/>
          <p:cNvSpPr txBox="1"/>
          <p:nvPr>
            <p:custDataLst>
              <p:tags r:id="rId35"/>
            </p:custDataLst>
          </p:nvPr>
        </p:nvSpPr>
        <p:spPr>
          <a:xfrm>
            <a:off x="1235075" y="7009448"/>
            <a:ext cx="10515600" cy="54864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There are more ways to customize a table of contents. To see what your options are, check out the links in the course summary.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 useBgFill="1">
        <p:nvSpPr>
          <p:cNvPr id="14" name="CCShade"/>
          <p:cNvSpPr/>
          <p:nvPr/>
        </p:nvSpPr>
        <p:spPr>
          <a:xfrm>
            <a:off x="1124821" y="6977634"/>
            <a:ext cx="10744200" cy="713232"/>
          </a:xfrm>
          <a:prstGeom prst="rect">
            <a:avLst/>
          </a:prstGeom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9494"/>
              </a:solidFill>
            </a:endParaRPr>
          </a:p>
        </p:txBody>
      </p:sp>
      <p:sp>
        <p:nvSpPr>
          <p:cNvPr id="68" name="Text Placeholder 6"/>
          <p:cNvSpPr txBox="1">
            <a:spLocks/>
          </p:cNvSpPr>
          <p:nvPr/>
        </p:nvSpPr>
        <p:spPr>
          <a:xfrm>
            <a:off x="1118972" y="7746075"/>
            <a:ext cx="4011034" cy="429768"/>
          </a:xfrm>
          <a:prstGeom prst="rect">
            <a:avLst/>
          </a:prstGeom>
          <a:noFill/>
        </p:spPr>
        <p:txBody>
          <a:bodyPr vert="horz" lIns="125224" tIns="62612" rIns="125224" bIns="62612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/>
                </a:solidFill>
                <a:latin typeface="Segoe UI Light" pitchFamily="34" charset="0"/>
              </a:rPr>
              <a:t>Press F5 to start, Esc to stop</a:t>
            </a:r>
          </a:p>
        </p:txBody>
      </p:sp>
    </p:spTree>
    <p:extLst>
      <p:ext uri="{BB962C8B-B14F-4D97-AF65-F5344CB8AC3E}">
        <p14:creationId xmlns:p14="http://schemas.microsoft.com/office/powerpoint/2010/main" val="180408523"/>
      </p:ext>
    </p:extLst>
  </p:cSld>
  <p:clrMapOvr>
    <a:masterClrMapping/>
  </p:clrMapOvr>
  <p:transition advClick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7993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video>
                  <p:cMediaNode vol="80000">
                    <p:cTn id="16" fill="hold" display="0">
                      <p:stCondLst>
                        <p:cond delay="indefinite"/>
                      </p:stCondLst>
                    </p:cTn>
                    <p:tgtEl>
                      <p:spTgt spid="3"/>
                    </p:tgtEl>
                  </p:cMediaNode>
                </p:video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1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00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00.0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05.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05.2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05.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05.3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10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10.9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11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11.0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15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2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15.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15.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15.1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19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2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19.0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19.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2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19.1"/>
                      </p:tgtEl>
                    </p:cond>
                  </p:nextCondLst>
                </p:seq>
                <p:seq concurrent="1" nextAc="seek">
                  <p:cTn id="76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25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" fill="hold">
                          <p:stCondLst>
                            <p:cond delay="0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25.0"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25.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2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25.1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32.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2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32.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32.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2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32.4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35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2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35.8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35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2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35.9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42.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2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42.6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42.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2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42.7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46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2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46.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46.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2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46.6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52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2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52.5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52.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2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52.6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55.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2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55.2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0:55.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2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0:55.3"/>
                      </p:tgtEl>
                    </p:cond>
                  </p:nextCondLst>
                </p:seq>
                <p:seq concurrent="1" nextAc="seek">
                  <p:cTn id="160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04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1" fill="hold">
                          <p:stCondLst>
                            <p:cond delay="0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4" dur="2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04.5"/>
                      </p:tgtEl>
                    </p:cond>
                  </p:nextCondLst>
                </p:seq>
                <p:seq concurrent="1" nextAc="seek">
                  <p:cTn id="166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04.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7" fill="hold">
                          <p:stCondLst>
                            <p:cond delay="0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1" dur="2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04.6"/>
                      </p:tgtEl>
                    </p:cond>
                  </p:nextCondLst>
                </p:seq>
                <p:seq concurrent="1" nextAc="seek">
                  <p:cTn id="172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10.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3" fill="hold">
                          <p:stCondLst>
                            <p:cond delay="0"/>
                          </p:stCondLst>
                          <p:childTnLst>
                            <p:par>
                              <p:cTn id="1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6" dur="2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10.2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10.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3" dur="2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10.3"/>
                      </p:tgtEl>
                    </p:cond>
                  </p:nextCondLst>
                </p:seq>
                <p:seq concurrent="1" nextAc="seek">
                  <p:cTn id="184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15.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5" fill="hold">
                          <p:stCondLst>
                            <p:cond delay="0"/>
                          </p:stCondLst>
                          <p:childTnLst>
                            <p:par>
                              <p:cTn id="1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8" dur="2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15.6"/>
                      </p:tgtEl>
                    </p:cond>
                  </p:nextCondLst>
                </p:seq>
                <p:seq concurrent="1" nextAc="seek">
                  <p:cTn id="190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15.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1" fill="hold">
                          <p:stCondLst>
                            <p:cond delay="0"/>
                          </p:stCondLst>
                          <p:childTnLst>
                            <p:par>
                              <p:cTn id="1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5" dur="2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15.7"/>
                      </p:tgtEl>
                    </p:cond>
                  </p:nextCondLst>
                </p:seq>
                <p:seq concurrent="1" nextAc="seek">
                  <p:cTn id="196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22.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7" fill="hold">
                          <p:stCondLst>
                            <p:cond delay="0"/>
                          </p:stCondLst>
                          <p:childTnLst>
                            <p:par>
                              <p:cTn id="1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0" dur="2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22.6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22.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7" dur="2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22.7"/>
                      </p:tgtEl>
                    </p:cond>
                  </p:nextCondLst>
                </p:seq>
                <p:seq concurrent="1" nextAc="seek">
                  <p:cTn id="208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28.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9" fill="hold">
                          <p:stCondLst>
                            <p:cond delay="0"/>
                          </p:stCondLst>
                          <p:childTnLst>
                            <p:par>
                              <p:cTn id="2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2" dur="2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28.1"/>
                      </p:tgtEl>
                    </p:cond>
                  </p:nextCondLst>
                </p:seq>
                <p:seq concurrent="1" nextAc="seek">
                  <p:cTn id="214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28.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5" fill="hold">
                          <p:stCondLst>
                            <p:cond delay="0"/>
                          </p:stCondLst>
                          <p:childTnLst>
                            <p:par>
                              <p:cTn id="2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9" dur="2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28.2"/>
                      </p:tgtEl>
                    </p:cond>
                  </p:nextCondLst>
                </p:seq>
                <p:seq concurrent="1" nextAc="seek">
                  <p:cTn id="220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32.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1" fill="hold">
                          <p:stCondLst>
                            <p:cond delay="0"/>
                          </p:stCondLst>
                          <p:childTnLst>
                            <p:par>
                              <p:cTn id="2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4" dur="2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32.7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32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32.8"/>
                      </p:tgtEl>
                    </p:cond>
                  </p:nextCondLst>
                </p:seq>
                <p:seq concurrent="1" nextAc="seek">
                  <p:cTn id="232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37.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3" fill="hold">
                          <p:stCondLst>
                            <p:cond delay="0"/>
                          </p:stCondLst>
                          <p:childTnLst>
                            <p:par>
                              <p:cTn id="2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6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37.3"/>
                      </p:tgtEl>
                    </p:cond>
                  </p:nextCondLst>
                </p:seq>
                <p:seq concurrent="1" nextAc="seek">
                  <p:cTn id="238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37.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9" fill="hold">
                          <p:stCondLst>
                            <p:cond delay="0"/>
                          </p:stCondLst>
                          <p:childTnLst>
                            <p:par>
                              <p:cTn id="2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3" dur="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37.4"/>
                      </p:tgtEl>
                    </p:cond>
                  </p:nextCondLst>
                </p:seq>
                <p:seq concurrent="1" nextAc="seek">
                  <p:cTn id="244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45.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5" fill="hold">
                          <p:stCondLst>
                            <p:cond delay="0"/>
                          </p:stCondLst>
                          <p:childTnLst>
                            <p:par>
                              <p:cTn id="2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8" dur="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45.1"/>
                      </p:tgtEl>
                    </p:cond>
                  </p:nextCondLst>
                </p:seq>
                <p:seq concurrent="1" nextAc="seek">
                  <p:cTn id="250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45.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1" fill="hold">
                          <p:stCondLst>
                            <p:cond delay="0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5" dur="2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45.2"/>
                      </p:tgtEl>
                    </p:cond>
                  </p:nextCondLst>
                </p:seq>
                <p:seq concurrent="1" nextAc="seek">
                  <p:cTn id="256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48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7" fill="hold">
                          <p:stCondLst>
                            <p:cond delay="0"/>
                          </p:stCondLst>
                          <p:childTnLst>
                            <p:par>
                              <p:cTn id="2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0" dur="2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48.5"/>
                      </p:tgtEl>
                    </p:cond>
                  </p:nextCondLst>
                </p:seq>
                <p:seq concurrent="1" nextAc="seek">
                  <p:cTn id="262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48.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3" fill="hold">
                          <p:stCondLst>
                            <p:cond delay="0"/>
                          </p:stCondLst>
                          <p:childTnLst>
                            <p:par>
                              <p:cTn id="2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7" dur="2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48.6"/>
                      </p:tgtEl>
                    </p:cond>
                  </p:nextCondLst>
                </p:seq>
                <p:seq concurrent="1" nextAc="seek">
                  <p:cTn id="268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56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9" fill="hold">
                          <p:stCondLst>
                            <p:cond delay="0"/>
                          </p:stCondLst>
                          <p:childTnLst>
                            <p:par>
                              <p:cTn id="2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2" dur="2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56.0"/>
                      </p:tgtEl>
                    </p:cond>
                  </p:nextCondLst>
                </p:seq>
                <p:seq concurrent="1" nextAc="seek">
                  <p:cTn id="274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1:56.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5" fill="hold">
                          <p:stCondLst>
                            <p:cond delay="0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9" dur="2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1:56.1"/>
                      </p:tgtEl>
                    </p:cond>
                  </p:nextCondLst>
                </p:seq>
                <p:seq concurrent="1" nextAc="seek">
                  <p:cTn id="280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02.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1" fill="hold">
                          <p:stCondLst>
                            <p:cond delay="0"/>
                          </p:stCondLst>
                          <p:childTnLst>
                            <p:par>
                              <p:cTn id="2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4" dur="2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02.4"/>
                      </p:tgtEl>
                    </p:cond>
                  </p:nextCondLst>
                </p:seq>
                <p:seq concurrent="1" nextAc="seek">
                  <p:cTn id="286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02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7" fill="hold">
                          <p:stCondLst>
                            <p:cond delay="0"/>
                          </p:stCondLst>
                          <p:childTnLst>
                            <p:par>
                              <p:cTn id="2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1" dur="2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02.5"/>
                      </p:tgtEl>
                    </p:cond>
                  </p:nextCondLst>
                </p:seq>
                <p:seq concurrent="1" nextAc="seek">
                  <p:cTn id="292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09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3" fill="hold">
                          <p:stCondLst>
                            <p:cond delay="0"/>
                          </p:stCondLst>
                          <p:childTnLst>
                            <p:par>
                              <p:cTn id="2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6" dur="2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09.8"/>
                      </p:tgtEl>
                    </p:cond>
                  </p:nextCondLst>
                </p:seq>
                <p:seq concurrent="1" nextAc="seek">
                  <p:cTn id="298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09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9" fill="hold">
                          <p:stCondLst>
                            <p:cond delay="0"/>
                          </p:stCondLst>
                          <p:childTnLst>
                            <p:par>
                              <p:cTn id="3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3" dur="2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09.9"/>
                      </p:tgtEl>
                    </p:cond>
                  </p:nextCondLst>
                </p:seq>
                <p:seq concurrent="1" nextAc="seek">
                  <p:cTn id="304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13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5" fill="hold">
                          <p:stCondLst>
                            <p:cond delay="0"/>
                          </p:stCondLst>
                          <p:childTnLst>
                            <p:par>
                              <p:cTn id="3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8" dur="2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13.9"/>
                      </p:tgtEl>
                    </p:cond>
                  </p:nextCondLst>
                </p:seq>
                <p:seq concurrent="1" nextAc="seek">
                  <p:cTn id="310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14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1" fill="hold">
                          <p:stCondLst>
                            <p:cond delay="0"/>
                          </p:stCondLst>
                          <p:childTnLst>
                            <p:par>
                              <p:cTn id="3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5" dur="2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14.0"/>
                      </p:tgtEl>
                    </p:cond>
                  </p:nextCondLst>
                </p:seq>
                <p:seq concurrent="1" nextAc="seek">
                  <p:cTn id="316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20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7" fill="hold">
                          <p:stCondLst>
                            <p:cond delay="0"/>
                          </p:stCondLst>
                          <p:childTnLst>
                            <p:par>
                              <p:cTn id="3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0" dur="2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20.8"/>
                      </p:tgtEl>
                    </p:cond>
                  </p:nextCondLst>
                </p:seq>
                <p:seq concurrent="1" nextAc="seek">
                  <p:cTn id="322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20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3" fill="hold">
                          <p:stCondLst>
                            <p:cond delay="0"/>
                          </p:stCondLst>
                          <p:childTnLst>
                            <p:par>
                              <p:cTn id="3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7" dur="2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20.9"/>
                      </p:tgtEl>
                    </p:cond>
                  </p:nextCondLst>
                </p:seq>
                <p:seq concurrent="1" nextAc="seek">
                  <p:cTn id="328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24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9" fill="hold">
                          <p:stCondLst>
                            <p:cond delay="0"/>
                          </p:stCondLst>
                          <p:childTnLst>
                            <p:par>
                              <p:cTn id="3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2" dur="2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24.5"/>
                      </p:tgtEl>
                    </p:cond>
                  </p:nextCondLst>
                </p:seq>
                <p:seq concurrent="1" nextAc="seek">
                  <p:cTn id="334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24.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5" fill="hold">
                          <p:stCondLst>
                            <p:cond delay="0"/>
                          </p:stCondLst>
                          <p:childTnLst>
                            <p:par>
                              <p:cTn id="3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9" dur="2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24.6"/>
                      </p:tgtEl>
                    </p:cond>
                  </p:nextCondLst>
                </p:seq>
                <p:seq concurrent="1" nextAc="seek">
                  <p:cTn id="340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27.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1" fill="hold">
                          <p:stCondLst>
                            <p:cond delay="0"/>
                          </p:stCondLst>
                          <p:childTnLst>
                            <p:par>
                              <p:cTn id="3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4" dur="2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27.4"/>
                      </p:tgtEl>
                    </p:cond>
                  </p:nextCondLst>
                </p:seq>
                <p:seq concurrent="1" nextAc="seek">
                  <p:cTn id="346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27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7" fill="hold">
                          <p:stCondLst>
                            <p:cond delay="0"/>
                          </p:stCondLst>
                          <p:childTnLst>
                            <p:par>
                              <p:cTn id="3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1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27.5"/>
                      </p:tgtEl>
                    </p:cond>
                  </p:nextCondLst>
                </p:seq>
                <p:seq concurrent="1" nextAc="seek">
                  <p:cTn id="352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34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3" fill="hold">
                          <p:stCondLst>
                            <p:cond delay="0"/>
                          </p:stCondLst>
                          <p:childTnLst>
                            <p:par>
                              <p:cTn id="3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6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34.9"/>
                      </p:tgtEl>
                    </p:cond>
                  </p:nextCondLst>
                </p:seq>
                <p:seq concurrent="1" nextAc="seek">
                  <p:cTn id="358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35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9" fill="hold">
                          <p:stCondLst>
                            <p:cond delay="0"/>
                          </p:stCondLst>
                          <p:childTnLst>
                            <p:par>
                              <p:cTn id="3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3" dur="2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35.0"/>
                      </p:tgtEl>
                    </p:cond>
                  </p:nextCondLst>
                </p:seq>
                <p:seq concurrent="1" nextAc="seek">
                  <p:cTn id="364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39.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5" fill="hold">
                          <p:stCondLst>
                            <p:cond delay="0"/>
                          </p:stCondLst>
                          <p:childTnLst>
                            <p:par>
                              <p:cTn id="3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8" dur="2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39.1"/>
                      </p:tgtEl>
                    </p:cond>
                  </p:nextCondLst>
                </p:seq>
                <p:seq concurrent="1" nextAc="seek">
                  <p:cTn id="370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39.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1" fill="hold">
                          <p:stCondLst>
                            <p:cond delay="0"/>
                          </p:stCondLst>
                          <p:childTnLst>
                            <p:par>
                              <p:cTn id="3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5" dur="2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39.2"/>
                      </p:tgtEl>
                    </p:cond>
                  </p:nextCondLst>
                </p:seq>
                <p:seq concurrent="1" nextAc="seek">
                  <p:cTn id="376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41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7" fill="hold">
                          <p:stCondLst>
                            <p:cond delay="0"/>
                          </p:stCondLst>
                          <p:childTnLst>
                            <p:par>
                              <p:cTn id="3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0" dur="2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41.8"/>
                      </p:tgtEl>
                    </p:cond>
                  </p:nextCondLst>
                </p:seq>
                <p:seq concurrent="1" nextAc="seek">
                  <p:cTn id="382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41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3" fill="hold">
                          <p:stCondLst>
                            <p:cond delay="0"/>
                          </p:stCondLst>
                          <p:childTnLst>
                            <p:par>
                              <p:cTn id="3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7" dur="2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41.9"/>
                      </p:tgtEl>
                    </p:cond>
                  </p:nextCondLst>
                </p:seq>
                <p:seq concurrent="1" nextAc="seek">
                  <p:cTn id="388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49.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9" fill="hold">
                          <p:stCondLst>
                            <p:cond delay="0"/>
                          </p:stCondLst>
                          <p:childTnLst>
                            <p:par>
                              <p:cTn id="3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2" dur="2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49.7"/>
                      </p:tgtEl>
                    </p:cond>
                  </p:nextCondLst>
                </p:seq>
                <p:seq concurrent="1" nextAc="seek">
                  <p:cTn id="394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49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5" fill="hold">
                          <p:stCondLst>
                            <p:cond delay="0"/>
                          </p:stCondLst>
                          <p:childTnLst>
                            <p:par>
                              <p:cTn id="3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9" dur="2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49.8"/>
                      </p:tgtEl>
                    </p:cond>
                  </p:nextCondLst>
                </p:seq>
                <p:seq concurrent="1" nextAc="seek">
                  <p:cTn id="400" restart="whenNotActive" fill="hold" evtFilter="cancelBubble" nodeType="interactiveSeq">
                    <p:stCondLst>
                      <p:cond evt="onMediaBookmark" delay="0">
                        <p:tgtEl>
                          <p14:bmkTgt spid="3" bmkName="WordTOC_m100:02:56.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1" fill="hold">
                          <p:stCondLst>
                            <p:cond delay="0"/>
                          </p:stCondLst>
                          <p:childTnLst>
                            <p:par>
                              <p:cTn id="4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4" dur="2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WordTOC_m100:02:56.3"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6" grpId="1" animBg="1"/>
          <p:bldP spid="20" grpId="0" animBg="1"/>
          <p:bldP spid="20" grpId="1" animBg="1"/>
          <p:bldP spid="36" grpId="0" animBg="1"/>
          <p:bldP spid="36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5" grpId="0" animBg="1"/>
          <p:bldP spid="65" grpId="1" animBg="1"/>
          <p:bldP spid="66" grpId="0" animBg="1"/>
          <p:bldP spid="66" grpId="1" animBg="1"/>
          <p:bldP spid="14" grpId="0" animBg="1"/>
          <p:bldP spid="1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7993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video>
                  <p:cMediaNode vol="80000">
                    <p:cTn id="16" fill="hold" display="0">
                      <p:stCondLst>
                        <p:cond delay="indefinite"/>
                      </p:stCondLst>
                    </p:cTn>
                    <p:tgtEl>
                      <p:spTgt spid="3"/>
                    </p:tgtEl>
                  </p:cMediaNode>
                </p:video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1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4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15206" y="487212"/>
            <a:ext cx="8305799" cy="43088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300390"/>
            <a:r>
              <a:rPr lang="en-US" sz="2100" dirty="0">
                <a:solidFill>
                  <a:prstClr val="white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Help</a:t>
            </a: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10970672" y="618148"/>
            <a:ext cx="1434334" cy="267482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300390"/>
            <a:r>
              <a:rPr lang="en-US" sz="1100" dirty="0">
                <a:solidFill>
                  <a:prstClr val="white"/>
                </a:solidFill>
                <a:latin typeface="Segoe UI Light" pitchFamily="34" charset="0"/>
                <a:hlinkClick r:id="" action="ppaction://noaction"/>
              </a:rPr>
              <a:t>Course summary</a:t>
            </a:r>
            <a:endParaRPr lang="en-US" sz="11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224322" y="646726"/>
            <a:ext cx="208497" cy="233769"/>
            <a:chOff x="9889420" y="664799"/>
            <a:chExt cx="208497" cy="2337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420" y="664799"/>
              <a:ext cx="208497" cy="233769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9942315" y="722598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942315" y="781683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6"/>
          <p:cNvSpPr txBox="1">
            <a:spLocks/>
          </p:cNvSpPr>
          <p:nvPr/>
        </p:nvSpPr>
        <p:spPr>
          <a:xfrm>
            <a:off x="1118971" y="7746075"/>
            <a:ext cx="4049133" cy="429768"/>
          </a:xfrm>
          <a:prstGeom prst="rect">
            <a:avLst/>
          </a:prstGeom>
          <a:noFill/>
        </p:spPr>
        <p:txBody>
          <a:bodyPr vert="horz" lIns="125224" tIns="62612" rIns="125224" bIns="62612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/>
                </a:solidFill>
                <a:latin typeface="Segoe UI Light" pitchFamily="34" charset="0"/>
              </a:rPr>
              <a:t>Press F5 to start, Esc to stop</a:t>
            </a:r>
          </a:p>
        </p:txBody>
      </p:sp>
      <p:pic>
        <p:nvPicPr>
          <p:cNvPr id="23" name="Picture 2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1" y="8640763"/>
            <a:ext cx="361950" cy="371474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0" y="2"/>
            <a:ext cx="13003213" cy="992186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 defTabSz="1300390"/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15207" y="487212"/>
            <a:ext cx="10972799" cy="415474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300390"/>
            <a:r>
              <a:rPr lang="en-US" sz="2100" dirty="0" smtClean="0">
                <a:solidFill>
                  <a:prstClr val="white"/>
                </a:solidFill>
                <a:latin typeface="Segoe UI Light" pitchFamily="34" charset="0"/>
              </a:rPr>
              <a:t>Course summary—Introduction to Tables of Contents (TOCs) </a:t>
            </a:r>
            <a:endParaRPr lang="en-US" sz="21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pic>
        <p:nvPicPr>
          <p:cNvPr id="34" name="Media Placeholder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1" y="8495913"/>
            <a:ext cx="1115476" cy="627836"/>
          </a:xfrm>
          <a:prstGeom prst="rect">
            <a:avLst/>
          </a:prstGeom>
        </p:spPr>
      </p:pic>
      <p:pic>
        <p:nvPicPr>
          <p:cNvPr id="35" name="Media Placeholder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81" y="8495913"/>
            <a:ext cx="1115476" cy="627836"/>
          </a:xfrm>
          <a:prstGeom prst="rect">
            <a:avLst/>
          </a:prstGeom>
        </p:spPr>
      </p:pic>
      <p:pic>
        <p:nvPicPr>
          <p:cNvPr id="36" name="Media Placeholder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8495762"/>
            <a:ext cx="1116013" cy="628138"/>
          </a:xfrm>
          <a:prstGeom prst="rect">
            <a:avLst/>
          </a:prstGeom>
        </p:spPr>
      </p:pic>
      <p:sp>
        <p:nvSpPr>
          <p:cNvPr id="37" name="Text Placeholder 6"/>
          <p:cNvSpPr txBox="1">
            <a:spLocks/>
          </p:cNvSpPr>
          <p:nvPr/>
        </p:nvSpPr>
        <p:spPr>
          <a:xfrm>
            <a:off x="5268758" y="9221788"/>
            <a:ext cx="1089622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Segoe UI Light" pitchFamily="34" charset="0"/>
              </a:rPr>
              <a:t>Summary</a:t>
            </a:r>
            <a:endParaRPr lang="en-US" sz="11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38" name="Text Placeholder 6"/>
          <p:cNvSpPr txBox="1">
            <a:spLocks/>
          </p:cNvSpPr>
          <p:nvPr/>
        </p:nvSpPr>
        <p:spPr>
          <a:xfrm>
            <a:off x="6637887" y="9221787"/>
            <a:ext cx="1191525" cy="304801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Feedback </a:t>
            </a:r>
            <a:endParaRPr lang="en-US" dirty="0"/>
          </a:p>
        </p:txBody>
      </p:sp>
      <p:sp>
        <p:nvSpPr>
          <p:cNvPr id="42" name="Text Placeholder 6"/>
          <p:cNvSpPr txBox="1">
            <a:spLocks/>
          </p:cNvSpPr>
          <p:nvPr/>
        </p:nvSpPr>
        <p:spPr>
          <a:xfrm>
            <a:off x="8006776" y="9220645"/>
            <a:ext cx="1160817" cy="305944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Help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75093" y="8059761"/>
            <a:ext cx="290434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63106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16695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99451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251" y="8641080"/>
            <a:ext cx="361905" cy="3714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  <p:pic>
        <p:nvPicPr>
          <p:cNvPr id="31" name="Media Placeholder 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81" y="8495913"/>
            <a:ext cx="1115476" cy="627836"/>
          </a:xfrm>
          <a:prstGeom prst="rect">
            <a:avLst/>
          </a:prstGeom>
        </p:spPr>
      </p:pic>
      <p:sp>
        <p:nvSpPr>
          <p:cNvPr id="49" name="Rectangle 48">
            <a:hlinkClick r:id="rId12" action="ppaction://hlinksldjump"/>
          </p:cNvPr>
          <p:cNvSpPr/>
          <p:nvPr/>
        </p:nvSpPr>
        <p:spPr>
          <a:xfrm>
            <a:off x="3853801" y="8485219"/>
            <a:ext cx="1133856" cy="64922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Text Placeholder 6"/>
          <p:cNvSpPr txBox="1">
            <a:spLocks/>
          </p:cNvSpPr>
          <p:nvPr/>
        </p:nvSpPr>
        <p:spPr>
          <a:xfrm>
            <a:off x="3878148" y="9220768"/>
            <a:ext cx="1088616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Segoe UI Light" pitchFamily="34" charset="0"/>
              </a:rPr>
              <a:t>Intro to TOCs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20052" y="8956895"/>
            <a:ext cx="343897" cy="1538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 Light" pitchFamily="34" charset="0"/>
              </a:rPr>
              <a:t>2:59</a:t>
            </a:r>
          </a:p>
        </p:txBody>
      </p:sp>
      <p:sp>
        <p:nvSpPr>
          <p:cNvPr id="39" name="Text Placeholder 6"/>
          <p:cNvSpPr txBox="1">
            <a:spLocks/>
          </p:cNvSpPr>
          <p:nvPr/>
        </p:nvSpPr>
        <p:spPr>
          <a:xfrm>
            <a:off x="1903015" y="1246341"/>
            <a:ext cx="4352544" cy="6070446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469704" indent="-469704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17693" indent="-391420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5681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1954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18227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Create a table of </a:t>
            </a:r>
            <a:r>
              <a:rPr lang="en-US" sz="2400" b="1" dirty="0" smtClean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contents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First, apply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heading styles – Heading 1 and Heading 2, for example – to the text that you want to include in the table of contents. </a:t>
            </a:r>
            <a:r>
              <a:rPr lang="en-US" sz="1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Select the text, click </a:t>
            </a:r>
            <a:r>
              <a:rPr lang="en-US" sz="1400" b="1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Home</a:t>
            </a:r>
            <a:r>
              <a:rPr lang="en-US" sz="1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en-US" sz="1400" b="1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and move the pointer over different headings in the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Styles gallery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. Notice as you pause over each style, your text will change so you can see how it will look in your document. Click the one that you want</a:t>
            </a:r>
            <a:r>
              <a:rPr lang="en-US" sz="1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Click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where you want to insert the table of contents – usually near the beginning of a document.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Click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References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&gt;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Table of Contents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and then choose an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Automatic Table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from the gallery of styles.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Update </a:t>
            </a:r>
            <a:r>
              <a:rPr lang="en-US" sz="2400" b="1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a table of </a:t>
            </a:r>
            <a:r>
              <a:rPr lang="en-US" sz="2400" b="1" dirty="0" smtClean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contents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400" dirty="0">
                <a:latin typeface="Segoe UI Light" pitchFamily="34" charset="0"/>
              </a:rPr>
              <a:t>To update a table of contents that was created automatically from heading styles, click </a:t>
            </a:r>
            <a:r>
              <a:rPr lang="en-US" sz="1400" b="1" dirty="0">
                <a:latin typeface="Segoe UI Light" pitchFamily="34" charset="0"/>
              </a:rPr>
              <a:t>References</a:t>
            </a:r>
            <a:r>
              <a:rPr lang="en-US" sz="1400" dirty="0">
                <a:latin typeface="Segoe UI Light" pitchFamily="34" charset="0"/>
              </a:rPr>
              <a:t> &gt; </a:t>
            </a:r>
            <a:r>
              <a:rPr lang="en-US" sz="1400" b="1" dirty="0">
                <a:latin typeface="Segoe UI Light" pitchFamily="34" charset="0"/>
              </a:rPr>
              <a:t>Update Table</a:t>
            </a:r>
            <a:r>
              <a:rPr lang="en-US" sz="1400" dirty="0">
                <a:latin typeface="Segoe UI Light" pitchFamily="34" charset="0"/>
              </a:rPr>
              <a:t>. You can choose to </a:t>
            </a:r>
            <a:r>
              <a:rPr lang="en-US" sz="1400" b="1" dirty="0">
                <a:latin typeface="Segoe UI Light" pitchFamily="34" charset="0"/>
              </a:rPr>
              <a:t>Update page numbers only</a:t>
            </a:r>
            <a:r>
              <a:rPr lang="en-US" sz="1400" dirty="0">
                <a:latin typeface="Segoe UI Light" pitchFamily="34" charset="0"/>
              </a:rPr>
              <a:t> or </a:t>
            </a:r>
            <a:r>
              <a:rPr lang="en-US" sz="1400" b="1" dirty="0">
                <a:latin typeface="Segoe UI Light" pitchFamily="34" charset="0"/>
              </a:rPr>
              <a:t>Update entire table</a:t>
            </a:r>
            <a:r>
              <a:rPr lang="en-US" sz="1400" dirty="0">
                <a:latin typeface="Segoe UI Light" pitchFamily="34" charset="0"/>
              </a:rPr>
              <a:t> if you want to update the page numbers and the text.</a:t>
            </a:r>
            <a:endParaRPr lang="en-US" sz="1400" dirty="0" smtClean="0">
              <a:latin typeface="Segoe UI Light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Format the </a:t>
            </a:r>
            <a:r>
              <a:rPr lang="en-US" sz="2400" b="1" dirty="0" smtClean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text</a:t>
            </a:r>
          </a:p>
          <a:p>
            <a:pPr marL="0" indent="0">
              <a:buNone/>
            </a:pP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To change the formatting of the text in the table of contents, change the style for each level in the table of contents</a:t>
            </a:r>
            <a:r>
              <a:rPr lang="en-US" sz="1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15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Text Placeholder 6"/>
          <p:cNvSpPr txBox="1">
            <a:spLocks/>
          </p:cNvSpPr>
          <p:nvPr/>
        </p:nvSpPr>
        <p:spPr>
          <a:xfrm>
            <a:off x="6744775" y="1246748"/>
            <a:ext cx="4347570" cy="6070039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469704" indent="-469704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17693" indent="-391420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5681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1954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18227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Click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References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&gt;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Table of Contents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&gt;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Custom Table of Contents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In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the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Table of Contents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dialog box, click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Modify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. If the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Modify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button is grayed out, change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Formats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to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From template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. </a:t>
            </a:r>
            <a:endParaRPr lang="en-US" sz="1400" dirty="0" smtClean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In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the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Styles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list, click the level that you want to change and then click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Modify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In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the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Modify Style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 dialog box, make the formatting changes that you want, and then click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OK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Repeat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steps 3 and 4 for all the levels that you want to display in your table of contents.</a:t>
            </a:r>
          </a:p>
          <a:p>
            <a:pPr marL="0" indent="0">
              <a:buNone/>
            </a:pPr>
            <a:r>
              <a:rPr lang="en-US" sz="1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Word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will remember these customizations each time you update the table of contents (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References </a:t>
            </a:r>
            <a:r>
              <a:rPr lang="en-US" sz="1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&gt; </a:t>
            </a:r>
            <a:r>
              <a:rPr lang="en-US" sz="14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Update Table</a:t>
            </a:r>
            <a:r>
              <a:rPr lang="en-US" sz="1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).</a:t>
            </a:r>
            <a:endParaRPr lang="en-US" sz="14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See also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>
                <a:latin typeface="Segoe UI Light" pitchFamily="34" charset="0"/>
                <a:ea typeface="Segoe UI" pitchFamily="34" charset="0"/>
                <a:cs typeface="Segoe UI" pitchFamily="34" charset="0"/>
                <a:hlinkClick r:id="rId14"/>
              </a:rPr>
              <a:t>More training courses</a:t>
            </a:r>
            <a:endParaRPr lang="en-US" sz="17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700" dirty="0">
                <a:latin typeface="Segoe UI Light" pitchFamily="34" charset="0"/>
                <a:ea typeface="Segoe UI" pitchFamily="34" charset="0"/>
                <a:cs typeface="Segoe UI" pitchFamily="34" charset="0"/>
                <a:hlinkClick r:id="rId15"/>
              </a:rPr>
              <a:t>Office Compatibility Pack</a:t>
            </a:r>
            <a:endParaRPr lang="en-US" sz="17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700" dirty="0">
                <a:latin typeface="Segoe UI Light" pitchFamily="34" charset="0"/>
                <a:ea typeface="Segoe UI" pitchFamily="34" charset="0"/>
                <a:cs typeface="Segoe UI" pitchFamily="34" charset="0"/>
                <a:hlinkClick r:id="rId16"/>
              </a:rPr>
              <a:t>Create a table of contents</a:t>
            </a:r>
            <a:endParaRPr lang="en-US" sz="17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700" dirty="0">
                <a:latin typeface="Segoe UI Light" pitchFamily="34" charset="0"/>
                <a:ea typeface="Segoe UI" pitchFamily="34" charset="0"/>
                <a:cs typeface="Segoe UI" pitchFamily="34" charset="0"/>
                <a:hlinkClick r:id="rId17"/>
              </a:rPr>
              <a:t>Change or add levels in a table of contents</a:t>
            </a:r>
            <a:endParaRPr lang="en-US" sz="17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700" dirty="0">
                <a:latin typeface="Segoe UI Light" pitchFamily="34" charset="0"/>
                <a:ea typeface="Segoe UI" pitchFamily="34" charset="0"/>
                <a:cs typeface="Segoe UI" pitchFamily="34" charset="0"/>
                <a:hlinkClick r:id="rId18"/>
              </a:rPr>
              <a:t>Format or customize a table of </a:t>
            </a:r>
            <a:r>
              <a:rPr lang="en-US" sz="1700" dirty="0" smtClean="0">
                <a:latin typeface="Segoe UI Light" pitchFamily="34" charset="0"/>
                <a:ea typeface="Segoe UI" pitchFamily="34" charset="0"/>
                <a:cs typeface="Segoe UI" pitchFamily="34" charset="0"/>
                <a:hlinkClick r:id="rId18"/>
              </a:rPr>
              <a:t>contents</a:t>
            </a:r>
            <a:endParaRPr lang="en-US" sz="17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2447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43538" y="3887787"/>
            <a:ext cx="2572781" cy="504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Segoe UI Light" pitchFamily="34" charset="0"/>
                <a:ea typeface="Segoe UI" pitchFamily="34" charset="0"/>
                <a:cs typeface="Segoe UI" pitchFamily="34" charset="0"/>
                <a:hlinkClick r:id="rId2"/>
              </a:rPr>
              <a:t>Check out more courses</a:t>
            </a:r>
            <a:endParaRPr lang="en-US" sz="16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5206" y="487212"/>
            <a:ext cx="8305799" cy="43088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252237"/>
            <a:r>
              <a:rPr lang="en-US" sz="2100" dirty="0">
                <a:solidFill>
                  <a:prstClr val="white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Help</a:t>
            </a: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10970672" y="618148"/>
            <a:ext cx="1434334" cy="267482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252237"/>
            <a:r>
              <a:rPr lang="en-US" sz="1100" dirty="0">
                <a:solidFill>
                  <a:prstClr val="white"/>
                </a:solidFill>
                <a:latin typeface="Segoe UI Light" pitchFamily="34" charset="0"/>
                <a:hlinkClick r:id="" action="ppaction://noaction"/>
              </a:rPr>
              <a:t>Course summary</a:t>
            </a:r>
            <a:endParaRPr lang="en-US" sz="11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224322" y="646726"/>
            <a:ext cx="208497" cy="233769"/>
            <a:chOff x="9889420" y="664799"/>
            <a:chExt cx="208497" cy="2337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420" y="664799"/>
              <a:ext cx="208497" cy="233769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9942315" y="722598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942315" y="781683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6"/>
          <p:cNvSpPr txBox="1">
            <a:spLocks/>
          </p:cNvSpPr>
          <p:nvPr/>
        </p:nvSpPr>
        <p:spPr>
          <a:xfrm>
            <a:off x="1118971" y="7746075"/>
            <a:ext cx="4049133" cy="429768"/>
          </a:xfrm>
          <a:prstGeom prst="rect">
            <a:avLst/>
          </a:prstGeom>
          <a:noFill/>
        </p:spPr>
        <p:txBody>
          <a:bodyPr vert="horz" lIns="125224" tIns="62612" rIns="125224" bIns="62612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/>
                </a:solidFill>
                <a:latin typeface="Segoe UI Light" pitchFamily="34" charset="0"/>
              </a:rPr>
              <a:t>Press F5 to start, Esc to stop</a:t>
            </a:r>
          </a:p>
        </p:txBody>
      </p:sp>
      <p:pic>
        <p:nvPicPr>
          <p:cNvPr id="24" name="Picture 2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1" y="8640763"/>
            <a:ext cx="361950" cy="37147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0" y="2"/>
            <a:ext cx="13003213" cy="992186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 defTabSz="1252237"/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15208" y="487212"/>
            <a:ext cx="4622999" cy="43088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252237"/>
            <a:r>
              <a:rPr lang="en-US" sz="2100" dirty="0" smtClean="0">
                <a:solidFill>
                  <a:prstClr val="white"/>
                </a:solidFill>
                <a:latin typeface="Segoe UI Light" pitchFamily="34" charset="0"/>
              </a:rPr>
              <a:t>Rating and comments</a:t>
            </a:r>
            <a:endParaRPr lang="en-US" sz="21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979618" y="2792169"/>
            <a:ext cx="8363938" cy="623009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259591" indent="-25959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742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742" algn="l"/>
              </a:tabLst>
              <a:defRPr sz="21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5891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192" indent="-16790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4856" indent="-172664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695"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C00000"/>
                </a:solidFill>
                <a:latin typeface="Segoe UI Light" pitchFamily="34" charset="0"/>
              </a:rPr>
              <a:t>Thank you for viewing this course!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duotone>
              <a:srgbClr val="FF8A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43" y="3963923"/>
            <a:ext cx="457264" cy="457264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1061743" y="3532622"/>
            <a:ext cx="762001" cy="152399"/>
            <a:chOff x="405606" y="2897187"/>
            <a:chExt cx="762000" cy="152400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06" y="2897187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" y="2897187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06" y="2897187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806" y="2897187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206" y="2897187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" name="Text Placeholder 2"/>
          <p:cNvSpPr txBox="1">
            <a:spLocks/>
          </p:cNvSpPr>
          <p:nvPr/>
        </p:nvSpPr>
        <p:spPr>
          <a:xfrm>
            <a:off x="1899944" y="2694180"/>
            <a:ext cx="8564063" cy="1131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6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SzPct val="90000"/>
              <a:buFont typeface="Arial" pitchFamily="34" charset="0"/>
              <a:buNone/>
              <a:defRPr sz="3000" kern="1200" spc="-75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0" indent="0" algn="l" defTabSz="68586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tabLst>
                <a:tab pos="472742" algn="l"/>
              </a:tabLst>
              <a:defRPr sz="1500" kern="1200" spc="-38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0" indent="0" algn="l" defTabSz="68586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0" indent="0" algn="l" defTabSz="68586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0" indent="0" algn="l" defTabSz="68586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695">
              <a:lnSpc>
                <a:spcPct val="150000"/>
              </a:lnSpc>
              <a:spcAft>
                <a:spcPts val="0"/>
              </a:spcAft>
              <a:defRPr/>
            </a:pPr>
            <a:endParaRPr lang="en-US" sz="1600" spc="0" dirty="0">
              <a:gradFill flip="none" rotWithShape="1">
                <a:gsLst>
                  <a:gs pos="0">
                    <a:srgbClr val="000000">
                      <a:lumMod val="65000"/>
                      <a:lumOff val="35000"/>
                    </a:srgbClr>
                  </a:gs>
                  <a:gs pos="86000">
                    <a:srgbClr val="000000">
                      <a:lumMod val="75000"/>
                      <a:lumOff val="2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  <a:p>
            <a:pPr defTabSz="685695">
              <a:lnSpc>
                <a:spcPct val="150000"/>
              </a:lnSpc>
              <a:spcAft>
                <a:spcPts val="0"/>
              </a:spcAft>
              <a:defRPr/>
            </a:pPr>
            <a:endParaRPr lang="en-US" sz="1600" spc="0" dirty="0">
              <a:gradFill flip="none" rotWithShape="1">
                <a:gsLst>
                  <a:gs pos="0">
                    <a:srgbClr val="000000">
                      <a:lumMod val="65000"/>
                      <a:lumOff val="35000"/>
                    </a:srgbClr>
                  </a:gs>
                  <a:gs pos="86000">
                    <a:srgbClr val="000000">
                      <a:lumMod val="75000"/>
                      <a:lumOff val="2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  <a:p>
            <a:pPr defTabSz="685695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1700" spc="0" dirty="0">
                <a:gradFill flip="none" rotWithShape="1"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86000">
                      <a:srgbClr val="000000">
                        <a:lumMod val="75000"/>
                        <a:lumOff val="2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How did we do? </a:t>
            </a:r>
            <a:r>
              <a:rPr lang="en-US" sz="1700" spc="0" dirty="0" smtClean="0">
                <a:gradFill flip="none" rotWithShape="1"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86000">
                      <a:srgbClr val="000000">
                        <a:lumMod val="75000"/>
                        <a:lumOff val="2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hlinkClick r:id="rId8"/>
              </a:rPr>
              <a:t>Please tell us what you think</a:t>
            </a:r>
            <a:endParaRPr lang="en-US" sz="1700" spc="0" dirty="0">
              <a:gradFill flip="none" rotWithShape="1">
                <a:gsLst>
                  <a:gs pos="0">
                    <a:srgbClr val="000000">
                      <a:lumMod val="65000"/>
                      <a:lumOff val="35000"/>
                    </a:srgbClr>
                  </a:gs>
                  <a:gs pos="86000">
                    <a:srgbClr val="000000">
                      <a:lumMod val="75000"/>
                      <a:lumOff val="2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hlinkClick r:id="rId9"/>
            </a:endParaRPr>
          </a:p>
        </p:txBody>
      </p:sp>
      <p:pic>
        <p:nvPicPr>
          <p:cNvPr id="42" name="Media Placeholder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1" y="8495913"/>
            <a:ext cx="1115476" cy="627836"/>
          </a:xfrm>
          <a:prstGeom prst="rect">
            <a:avLst/>
          </a:prstGeom>
        </p:spPr>
      </p:pic>
      <p:pic>
        <p:nvPicPr>
          <p:cNvPr id="43" name="Media Placeholder 2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81" y="8495913"/>
            <a:ext cx="1115476" cy="627836"/>
          </a:xfrm>
          <a:prstGeom prst="rect">
            <a:avLst/>
          </a:prstGeom>
        </p:spPr>
      </p:pic>
      <p:pic>
        <p:nvPicPr>
          <p:cNvPr id="44" name="Media Placeholder 2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8495762"/>
            <a:ext cx="1116013" cy="628138"/>
          </a:xfrm>
          <a:prstGeom prst="rect">
            <a:avLst/>
          </a:prstGeom>
        </p:spPr>
      </p:pic>
      <p:sp>
        <p:nvSpPr>
          <p:cNvPr id="45" name="Text Placeholder 6"/>
          <p:cNvSpPr txBox="1">
            <a:spLocks/>
          </p:cNvSpPr>
          <p:nvPr/>
        </p:nvSpPr>
        <p:spPr>
          <a:xfrm>
            <a:off x="5268758" y="9221788"/>
            <a:ext cx="1089622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Segoe UI Light" pitchFamily="34" charset="0"/>
              </a:rPr>
              <a:t>Summary</a:t>
            </a:r>
            <a:endParaRPr lang="en-US" sz="11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6" name="Text Placeholder 6"/>
          <p:cNvSpPr txBox="1">
            <a:spLocks/>
          </p:cNvSpPr>
          <p:nvPr/>
        </p:nvSpPr>
        <p:spPr>
          <a:xfrm>
            <a:off x="6637887" y="9221787"/>
            <a:ext cx="1191525" cy="304801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Feedback </a:t>
            </a:r>
            <a:endParaRPr lang="en-US" dirty="0"/>
          </a:p>
        </p:txBody>
      </p:sp>
      <p:sp>
        <p:nvSpPr>
          <p:cNvPr id="47" name="Text Placeholder 6"/>
          <p:cNvSpPr txBox="1">
            <a:spLocks/>
          </p:cNvSpPr>
          <p:nvPr/>
        </p:nvSpPr>
        <p:spPr>
          <a:xfrm>
            <a:off x="8006776" y="9220645"/>
            <a:ext cx="1160817" cy="305944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Help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75093" y="8059761"/>
            <a:ext cx="290434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63106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16695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99451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6" name="Rectangle 75">
            <a:hlinkClick r:id="rId10" action="ppaction://hlinksldjump"/>
          </p:cNvPr>
          <p:cNvSpPr/>
          <p:nvPr/>
        </p:nvSpPr>
        <p:spPr>
          <a:xfrm>
            <a:off x="5236637" y="8487225"/>
            <a:ext cx="1133856" cy="64922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6" name="Picture 3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251" y="8641080"/>
            <a:ext cx="361905" cy="37142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  <p:pic>
        <p:nvPicPr>
          <p:cNvPr id="35" name="Media Placeholder 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81" y="8495913"/>
            <a:ext cx="1115476" cy="627836"/>
          </a:xfrm>
          <a:prstGeom prst="rect">
            <a:avLst/>
          </a:prstGeom>
        </p:spPr>
      </p:pic>
      <p:sp>
        <p:nvSpPr>
          <p:cNvPr id="38" name="Rectangle 37">
            <a:hlinkClick r:id="rId18" action="ppaction://hlinksldjump"/>
          </p:cNvPr>
          <p:cNvSpPr/>
          <p:nvPr/>
        </p:nvSpPr>
        <p:spPr>
          <a:xfrm>
            <a:off x="3853801" y="8485219"/>
            <a:ext cx="1133856" cy="64922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6"/>
          <p:cNvSpPr txBox="1">
            <a:spLocks/>
          </p:cNvSpPr>
          <p:nvPr/>
        </p:nvSpPr>
        <p:spPr>
          <a:xfrm>
            <a:off x="3878148" y="9220768"/>
            <a:ext cx="1088616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Segoe UI Light" pitchFamily="34" charset="0"/>
              </a:rPr>
              <a:t>Intro to TOCs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20052" y="8956895"/>
            <a:ext cx="343897" cy="1538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 Light" pitchFamily="34" charset="0"/>
              </a:rPr>
              <a:t>2:59</a:t>
            </a:r>
          </a:p>
        </p:txBody>
      </p:sp>
    </p:spTree>
    <p:extLst>
      <p:ext uri="{BB962C8B-B14F-4D97-AF65-F5344CB8AC3E}">
        <p14:creationId xmlns:p14="http://schemas.microsoft.com/office/powerpoint/2010/main" val="124607292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5206" y="487212"/>
            <a:ext cx="8305799" cy="43088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252237"/>
            <a:r>
              <a:rPr lang="en-US" sz="2100" dirty="0">
                <a:solidFill>
                  <a:prstClr val="white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Help</a:t>
            </a:r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10970672" y="618148"/>
            <a:ext cx="1434334" cy="267482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252237"/>
            <a:r>
              <a:rPr lang="en-US" sz="1100" dirty="0">
                <a:solidFill>
                  <a:prstClr val="white"/>
                </a:solidFill>
                <a:latin typeface="Segoe UI Light" pitchFamily="34" charset="0"/>
                <a:hlinkClick r:id="" action="ppaction://noaction"/>
              </a:rPr>
              <a:t>Course summary</a:t>
            </a:r>
            <a:endParaRPr lang="en-US" sz="11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224322" y="646726"/>
            <a:ext cx="208497" cy="233769"/>
            <a:chOff x="9889420" y="664799"/>
            <a:chExt cx="208497" cy="2337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420" y="664799"/>
              <a:ext cx="208497" cy="233769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9942315" y="722598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942315" y="781683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6"/>
          <p:cNvSpPr txBox="1">
            <a:spLocks/>
          </p:cNvSpPr>
          <p:nvPr/>
        </p:nvSpPr>
        <p:spPr>
          <a:xfrm>
            <a:off x="1118972" y="7746075"/>
            <a:ext cx="4144134" cy="429768"/>
          </a:xfrm>
          <a:prstGeom prst="rect">
            <a:avLst/>
          </a:prstGeom>
          <a:noFill/>
        </p:spPr>
        <p:txBody>
          <a:bodyPr vert="horz" lIns="125224" tIns="62612" rIns="125224" bIns="62612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/>
                </a:solidFill>
                <a:latin typeface="Segoe UI Light" pitchFamily="34" charset="0"/>
              </a:rPr>
              <a:t>Press F5 to start, Esc to stop</a:t>
            </a:r>
          </a:p>
        </p:txBody>
      </p:sp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1" y="8640763"/>
            <a:ext cx="361950" cy="371474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0" y="2"/>
            <a:ext cx="13003213" cy="992186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 defTabSz="1252237"/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15208" y="487212"/>
            <a:ext cx="4622999" cy="43088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252237"/>
            <a:r>
              <a:rPr lang="en-US" sz="2100" dirty="0">
                <a:solidFill>
                  <a:prstClr val="white"/>
                </a:solidFill>
                <a:latin typeface="Segoe UI Light" pitchFamily="34" charset="0"/>
              </a:rPr>
              <a:t>Help</a:t>
            </a:r>
          </a:p>
        </p:txBody>
      </p:sp>
      <p:pic>
        <p:nvPicPr>
          <p:cNvPr id="38" name="Media Placeholder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1" y="8495913"/>
            <a:ext cx="1115476" cy="627836"/>
          </a:xfrm>
          <a:prstGeom prst="rect">
            <a:avLst/>
          </a:prstGeom>
        </p:spPr>
      </p:pic>
      <p:pic>
        <p:nvPicPr>
          <p:cNvPr id="39" name="Media Placeholder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81" y="8495913"/>
            <a:ext cx="1115476" cy="627836"/>
          </a:xfrm>
          <a:prstGeom prst="rect">
            <a:avLst/>
          </a:prstGeom>
        </p:spPr>
      </p:pic>
      <p:pic>
        <p:nvPicPr>
          <p:cNvPr id="40" name="Media Placeholder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8495762"/>
            <a:ext cx="1116013" cy="628138"/>
          </a:xfrm>
          <a:prstGeom prst="rect">
            <a:avLst/>
          </a:prstGeom>
        </p:spPr>
      </p:pic>
      <p:sp>
        <p:nvSpPr>
          <p:cNvPr id="41" name="Text Placeholder 6"/>
          <p:cNvSpPr txBox="1">
            <a:spLocks/>
          </p:cNvSpPr>
          <p:nvPr/>
        </p:nvSpPr>
        <p:spPr>
          <a:xfrm>
            <a:off x="5268758" y="9221788"/>
            <a:ext cx="1089622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Segoe UI Light" pitchFamily="34" charset="0"/>
              </a:rPr>
              <a:t>Summary</a:t>
            </a:r>
            <a:endParaRPr lang="en-US" sz="11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2" name="Text Placeholder 6"/>
          <p:cNvSpPr txBox="1">
            <a:spLocks/>
          </p:cNvSpPr>
          <p:nvPr/>
        </p:nvSpPr>
        <p:spPr>
          <a:xfrm>
            <a:off x="6637887" y="9221787"/>
            <a:ext cx="1191525" cy="304801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Feedback </a:t>
            </a:r>
            <a:endParaRPr lang="en-US" dirty="0"/>
          </a:p>
        </p:txBody>
      </p:sp>
      <p:sp>
        <p:nvSpPr>
          <p:cNvPr id="43" name="Text Placeholder 6"/>
          <p:cNvSpPr txBox="1">
            <a:spLocks/>
          </p:cNvSpPr>
          <p:nvPr/>
        </p:nvSpPr>
        <p:spPr>
          <a:xfrm>
            <a:off x="8006776" y="9220645"/>
            <a:ext cx="1160817" cy="305944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Help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75093" y="8059761"/>
            <a:ext cx="290434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63106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16695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99451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4" name="Rectangle 93">
            <a:hlinkClick r:id="rId4" action="ppaction://hlinksldjump"/>
          </p:cNvPr>
          <p:cNvSpPr/>
          <p:nvPr/>
        </p:nvSpPr>
        <p:spPr>
          <a:xfrm>
            <a:off x="5236739" y="8482632"/>
            <a:ext cx="1133856" cy="64922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5" name="Rectangle 94">
            <a:hlinkClick r:id="rId6" action="ppaction://hlinksldjump"/>
          </p:cNvPr>
          <p:cNvSpPr/>
          <p:nvPr/>
        </p:nvSpPr>
        <p:spPr>
          <a:xfrm>
            <a:off x="6606000" y="8490013"/>
            <a:ext cx="1133856" cy="64922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  <p:sp>
        <p:nvSpPr>
          <p:cNvPr id="34" name="Text Placeholder 2"/>
          <p:cNvSpPr txBox="1">
            <a:spLocks/>
          </p:cNvSpPr>
          <p:nvPr/>
        </p:nvSpPr>
        <p:spPr>
          <a:xfrm>
            <a:off x="1247881" y="1601787"/>
            <a:ext cx="9349050" cy="838201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259591" indent="-25959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742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742" algn="l"/>
              </a:tabLst>
              <a:defRPr sz="21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5891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192" indent="-16790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4856" indent="-172664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695"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Using PowerPoint’s video controls</a:t>
            </a:r>
          </a:p>
          <a:p>
            <a:pPr marL="213099" lvl="1" indent="0">
              <a:buFont typeface="Arial" pitchFamily="34" charset="0"/>
              <a:buNone/>
              <a:defRPr/>
            </a:pPr>
            <a:r>
              <a:rPr lang="en-US" sz="1700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Point at the </a:t>
            </a:r>
            <a:r>
              <a:rPr lang="en-US" sz="17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bottom edge of </a:t>
            </a:r>
            <a:r>
              <a:rPr lang="en-US" sz="1700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any video to start, stop, </a:t>
            </a:r>
            <a:r>
              <a:rPr lang="en-US" sz="17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pause, or rewind. You drag to rewind.  </a:t>
            </a:r>
            <a:endParaRPr lang="en-US" sz="1700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86000">
                    <a:prstClr val="black">
                      <a:lumMod val="75000"/>
                      <a:lumOff val="25000"/>
                    </a:prst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0" indent="0" defTabSz="685695"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1262858" y="4317693"/>
            <a:ext cx="9334074" cy="990600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259591" indent="-25959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742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742" algn="l"/>
              </a:tabLst>
              <a:defRPr sz="21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5891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192" indent="-16790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4856" indent="-172664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695"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Going places</a:t>
            </a:r>
          </a:p>
          <a:p>
            <a:pPr marL="213099" lvl="1" indent="0">
              <a:buFont typeface="Arial" pitchFamily="34" charset="0"/>
              <a:buNone/>
              <a:defRPr/>
            </a:pPr>
            <a:r>
              <a:rPr lang="en-US" sz="1700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You can go to any part of a course by clicking the thumbnails (light or shaded) below the video. You can also click the forward and back arrows, or press Page Up or Page Down. </a:t>
            </a:r>
          </a:p>
          <a:p>
            <a:pPr marL="0" indent="0" defTabSz="685695"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1243806" y="3272498"/>
            <a:ext cx="9774889" cy="990603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259591" indent="-25959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742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742" algn="l"/>
              </a:tabLst>
              <a:defRPr sz="21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5891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192" indent="-16790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4856" indent="-172664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695"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Stopping a course</a:t>
            </a:r>
          </a:p>
          <a:p>
            <a:pPr marL="213099" lvl="1" indent="0">
              <a:buFont typeface="Arial" pitchFamily="34" charset="0"/>
              <a:buNone/>
              <a:defRPr/>
            </a:pPr>
            <a:r>
              <a:rPr lang="en-US" sz="17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If you’re viewing online, click your browser’s Back button. If you’re viewing offline, press </a:t>
            </a:r>
            <a:r>
              <a:rPr lang="en-US" sz="1700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Esc. If you’re watching a video, </a:t>
            </a:r>
            <a:r>
              <a:rPr lang="en-US" sz="17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press </a:t>
            </a:r>
            <a:r>
              <a:rPr lang="en-US" sz="1700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Esc once to stop the video, again to stop the course.</a:t>
            </a:r>
          </a:p>
          <a:p>
            <a:pPr marL="0" indent="0" defTabSz="685695"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58" y="5819417"/>
            <a:ext cx="1038095" cy="209524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1257300" y="5370843"/>
            <a:ext cx="10501313" cy="1295399"/>
          </a:xfrm>
          <a:prstGeom prst="rect">
            <a:avLst/>
          </a:prstGeom>
        </p:spPr>
        <p:txBody>
          <a:bodyPr vert="horz" lIns="130022" tIns="65012" rIns="130022" bIns="65012" rtlCol="0">
            <a:normAutofit/>
          </a:bodyPr>
          <a:lstStyle>
            <a:lvl1pPr marL="487587" indent="-487587" algn="l" defTabSz="13002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438" indent="-406323" algn="l" defTabSz="13002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288" indent="-325058" algn="l" defTabSz="13002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04" indent="-325058" algn="l" defTabSz="13002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520" indent="-325058" algn="l" defTabSz="13002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635" indent="-325058" algn="l" defTabSz="13002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751" indent="-325058" algn="l" defTabSz="13002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866" indent="-325058" algn="l" defTabSz="13002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981" indent="-325058" algn="l" defTabSz="13002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If you download a course and the videos don’t play</a:t>
            </a:r>
          </a:p>
          <a:p>
            <a:pPr marL="176213" indent="0">
              <a:buFont typeface="Arial" pitchFamily="34" charset="0"/>
              <a:buNone/>
            </a:pPr>
            <a:r>
              <a:rPr lang="en-US" sz="17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Click </a:t>
            </a:r>
            <a:r>
              <a:rPr lang="en-US" sz="1700" b="1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Enable Editing                     </a:t>
            </a:r>
            <a:r>
              <a:rPr lang="en-US" sz="17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if you see that button. If that doesn’t work, you may have PowerPoint 2007 or earlier. If you do, you need to </a:t>
            </a:r>
            <a:r>
              <a:rPr lang="en-US" sz="1700" dirty="0" smtClean="0">
                <a:latin typeface="Segoe UI Light" pitchFamily="34" charset="0"/>
                <a:ea typeface="Segoe UI" pitchFamily="34" charset="0"/>
                <a:cs typeface="Segoe UI" pitchFamily="34" charset="0"/>
                <a:hlinkClick r:id="rId12"/>
              </a:rPr>
              <a:t>get the PowerPoint Viewer</a:t>
            </a:r>
            <a:r>
              <a:rPr lang="en-US" sz="1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7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If you have PowerPoint 2010, you need </a:t>
            </a:r>
            <a:r>
              <a:rPr lang="en-US" sz="17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  <a:hlinkClick r:id="rId13"/>
              </a:rPr>
              <a:t>the QuickTime player</a:t>
            </a:r>
            <a:r>
              <a:rPr lang="en-US" sz="17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, or you can </a:t>
            </a:r>
            <a:r>
              <a:rPr lang="en-US" sz="17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  <a:hlinkClick r:id="rId14"/>
              </a:rPr>
              <a:t>upgrade to PowerPoint 2013</a:t>
            </a:r>
            <a:r>
              <a:rPr lang="en-US" sz="17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170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86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55" y="2393084"/>
            <a:ext cx="5657143" cy="571429"/>
          </a:xfrm>
          <a:prstGeom prst="rect">
            <a:avLst/>
          </a:prstGeom>
        </p:spPr>
      </p:pic>
      <p:pic>
        <p:nvPicPr>
          <p:cNvPr id="33" name="Media Placeholder 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81" y="8495913"/>
            <a:ext cx="1115476" cy="627836"/>
          </a:xfrm>
          <a:prstGeom prst="rect">
            <a:avLst/>
          </a:prstGeom>
        </p:spPr>
      </p:pic>
      <p:sp>
        <p:nvSpPr>
          <p:cNvPr id="37" name="Rectangle 36">
            <a:hlinkClick r:id="rId16" action="ppaction://hlinksldjump"/>
          </p:cNvPr>
          <p:cNvSpPr/>
          <p:nvPr/>
        </p:nvSpPr>
        <p:spPr>
          <a:xfrm>
            <a:off x="3853801" y="8485219"/>
            <a:ext cx="1133856" cy="64922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Text Placeholder 6"/>
          <p:cNvSpPr txBox="1">
            <a:spLocks/>
          </p:cNvSpPr>
          <p:nvPr/>
        </p:nvSpPr>
        <p:spPr>
          <a:xfrm>
            <a:off x="3878148" y="9220768"/>
            <a:ext cx="1088616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Segoe UI Light" pitchFamily="34" charset="0"/>
              </a:rPr>
              <a:t>Intro to TOCs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20052" y="8956895"/>
            <a:ext cx="343897" cy="1538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 Light" pitchFamily="34" charset="0"/>
              </a:rPr>
              <a:t>2:59</a:t>
            </a:r>
          </a:p>
        </p:txBody>
      </p:sp>
    </p:spTree>
    <p:extLst>
      <p:ext uri="{BB962C8B-B14F-4D97-AF65-F5344CB8AC3E}">
        <p14:creationId xmlns:p14="http://schemas.microsoft.com/office/powerpoint/2010/main" val="400272346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MEDIACAPTIONSPROMPTED" val="False"/>
  <p:tag name="TEMPPRESENTATIONFILE" val="C:\Users\Administrator\AppData\Local\Temp\tmpD58E.tmp"/>
  <p:tag name="TEMPMEDIAFILENAME" val="C:\Users\Administrator\AppData\Local\Temp\tmpD800_WordTOC_m1.mp4"/>
  <p:tag name="MEDIAFADEDURATION" val="0.2"/>
  <p:tag name="MEDIATRANSPARENCY" val="0.3"/>
  <p:tag name="MEDIACAPTIONSHIDDEN" val="False"/>
  <p:tag name="CUSTOMXMLPARTID" val="{F90340C5-3281-4AE3-83D3-2D4D04F6581D}"/>
  <p:tag name="MEDIACAPTIONCOU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69e68e90-b8ec-4583-a34a-9b181d3b2930"/>
  <p:tag name="CAPTIONITEMSYSNAME" val="WordTOC_m1Andselectthe00:00:42.7-00:00:46.5"/>
  <p:tag name="BOOKMARKENTRYNAME" val="WordTOC_m100:00:42.7"/>
  <p:tag name="BOOKMARKEXITNAME" val="WordTOC_m100:00:4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cee000c5-f601-4eab-a750-58da79f95725"/>
  <p:tag name="CAPTIONITEMSYSNAME" val="WordTOC_m1Bydefault,any00:00:46.6-00:00:52.5"/>
  <p:tag name="BOOKMARKENTRYNAME" val="WordTOC_m100:00:46.6"/>
  <p:tag name="BOOKMARKEXITNAME" val="WordTOC_m100:00:5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a927673c-3949-42f6-9921-0cea841f3923"/>
  <p:tag name="CAPTIONITEMSYSNAME" val="WordTOC_m1Youdecidehow00:00:52.6-00:00:55.2"/>
  <p:tag name="BOOKMARKENTRYNAME" val="WordTOC_m100:00:52.6"/>
  <p:tag name="BOOKMARKEXITNAME" val="WordTOC_m100:00:55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57268a11-3810-46ce-86fb-855f9e75fe9e"/>
  <p:tag name="CAPTIONITEMSYSNAME" val="WordTOC_m1Forexample,you00:00:55.3-00:01:04.5"/>
  <p:tag name="BOOKMARKENTRYNAME" val="WordTOC_m100:00:55.3"/>
  <p:tag name="BOOKMARKEXITNAME" val="WordTOC_m100:01:04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fe1476d9-291d-440f-8512-f97bef277431"/>
  <p:tag name="CAPTIONITEMSYSNAME" val="WordTOC_m1Forthisdocument,00:01:04.6-00:01:10.2"/>
  <p:tag name="BOOKMARKENTRYNAME" val="WordTOC_m100:01:04.6"/>
  <p:tag name="BOOKMARKEXITNAME" val="WordTOC_m100:01:1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5b631bec-34e9-4feb-8a8b-b72a6b595aa9"/>
  <p:tag name="CAPTIONITEMSYSNAME" val="WordTOC_m1Continueaddingstyled00:01:10.3-00:01:15.6"/>
  <p:tag name="BOOKMARKENTRYNAME" val="WordTOC_m100:01:10.3"/>
  <p:tag name="BOOKMARKEXITNAME" val="WordTOC_m100:01:1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48711891-ecb6-43c6-a3b0-861fa7885a1c"/>
  <p:tag name="CAPTIONITEMSYSNAME" val="WordTOC_m1Inthislast00:01:15.7-00:01:22.6"/>
  <p:tag name="BOOKMARKENTRYNAME" val="WordTOC_m100:01:15.7"/>
  <p:tag name="BOOKMARKEXITNAME" val="WordTOC_m100:01:2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63dfaee6-d8be-43b9-bca1-34f72bd46295"/>
  <p:tag name="CAPTIONITEMSYSNAME" val="WordTOC_m1Whenyou’refinished,00:01:22.7-00:01:28.1"/>
  <p:tag name="BOOKMARKENTRYNAME" val="WordTOC_m100:01:22.7"/>
  <p:tag name="BOOKMARKEXITNAME" val="WordTOC_m100:01:28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812ab07f-b72f-4162-be0c-eb75bad21745"/>
  <p:tag name="CAPTIONITEMSYSNAME" val="WordTOC_m1Gotothe00:01:28.2-00:01:32.7"/>
  <p:tag name="BOOKMARKENTRYNAME" val="WordTOC_m100:01:28.2"/>
  <p:tag name="BOOKMARKEXITNAME" val="WordTOC_m100:01:32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85c1a136-07b8-4fb3-8037-11ff6f377364"/>
  <p:tag name="CAPTIONITEMSYSNAME" val="WordTOC_m1Then,choosewhich00:01:32.8-00:01:37.3"/>
  <p:tag name="BOOKMARKENTRYNAME" val="WordTOC_m100:01:32.8"/>
  <p:tag name="BOOKMARKEXITNAME" val="WordTOC_m100:01:3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76fab113-6cba-4acc-b1c1-93eba66fbd2b"/>
  <p:tag name="CAPTIONITEMSYSNAME" val="WordTOC_m1Youcanadd00:00:00.0-00:00:05.2"/>
  <p:tag name="BOOKMARKENTRYNAME" val="WordTOC_m100:00:00.0"/>
  <p:tag name="BOOKMARKEXITNAME" val="WordTOC_m100:00:05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716ad0af-fc2e-4a81-acf8-7f53044f0008"/>
  <p:tag name="CAPTIONITEMSYSNAME" val="WordTOC_m1AndWordinstantly00:01:37.4-00:01:45.1"/>
  <p:tag name="BOOKMARKENTRYNAME" val="WordTOC_m100:01:37.4"/>
  <p:tag name="BOOKMARKEXITNAME" val="WordTOC_m100:01:45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5dff2661-a55a-46a0-8f2e-8d790e277cc0"/>
  <p:tag name="CAPTIONITEMSYSNAME" val="WordTOC_m1That’sprettyconvenient,00:01:45.2-00:01:48.5"/>
  <p:tag name="BOOKMARKENTRYNAME" val="WordTOC_m100:01:45.2"/>
  <p:tag name="BOOKMARKEXITNAME" val="WordTOC_m100:01:48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d1224ba1-ae4e-4ac6-b7cd-a64d4c928a6c"/>
  <p:tag name="CAPTIONITEMSYSNAME" val="WordTOC_m1Let’ssayyou00:01:48.6-00:01:56.0"/>
  <p:tag name="BOOKMARKENTRYNAME" val="WordTOC_m100:01:48.6"/>
  <p:tag name="BOOKMARKEXITNAME" val="WordTOC_m100:01:56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183c60ca-3178-4a08-9b30-1e1a85368f41"/>
  <p:tag name="CAPTIONITEMSYSNAME" val="WordTOC_m1Whenitcomes00:01:56.1-00:02:02.4"/>
  <p:tag name="BOOKMARKENTRYNAME" val="WordTOC_m100:01:56.1"/>
  <p:tag name="BOOKMARKEXITNAME" val="WordTOC_m100:02:02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3c673d1a-8390-47e8-98b6-049994f97c0a"/>
  <p:tag name="CAPTIONITEMSYSNAME" val="WordTOC_m1Andchoosewhether00:02:02.5-00:02:09.8"/>
  <p:tag name="BOOKMARKENTRYNAME" val="WordTOC_m100:02:02.5"/>
  <p:tag name="BOOKMARKEXITNAME" val="WordTOC_m100:02:09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1463ff87-5da4-4d54-ba0b-76231e2673bc"/>
  <p:tag name="CAPTIONITEMSYSNAME" val="WordTOC_m1Sothat’sall00:02:09.9-00:02:13.9"/>
  <p:tag name="BOOKMARKENTRYNAME" val="WordTOC_m100:02:09.9"/>
  <p:tag name="BOOKMARKEXITNAME" val="WordTOC_m100:02:13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de8066ba-2a95-44b6-9297-a8b14f16076d"/>
  <p:tag name="CAPTIONITEMSYSNAME" val="WordTOC_m1Ifyouwant00:02:14.0-00:02:20.8"/>
  <p:tag name="BOOKMARKENTRYNAME" val="WordTOC_m100:02:14.0"/>
  <p:tag name="BOOKMARKEXITNAME" val="WordTOC_m100:02:20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20e31ca8-048e-41db-9af4-5813ea826b3d"/>
  <p:tag name="CAPTIONITEMSYSNAME" val="WordTOC_m1Lookthroughthe00:02:20.9-00:02:24.5"/>
  <p:tag name="BOOKMARKENTRYNAME" val="WordTOC_m100:02:20.9"/>
  <p:tag name="BOOKMARKEXITNAME" val="WordTOC_m100:02:24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48762244-cfd6-461e-9207-1a8771e57ac8"/>
  <p:tag name="CAPTIONITEMSYSNAME" val="WordTOC_m1Forexample,you00:02:24.6-00:02:27.4"/>
  <p:tag name="BOOKMARKENTRYNAME" val="WordTOC_m100:02:24.6"/>
  <p:tag name="BOOKMARKEXITNAME" val="WordTOC_m100:02:27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154ad19f-20e0-4a25-8812-f2e002ef564b"/>
  <p:tag name="CAPTIONITEMSYSNAME" val="WordTOC_m1Then,clickOptions00:02:27.5-00:02:34.9"/>
  <p:tag name="BOOKMARKENTRYNAME" val="WordTOC_m100:02:27.5"/>
  <p:tag name="BOOKMARKEXITNAME" val="WordTOC_m100:02:3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4b824a93-d4ac-4b85-83c8-701f287a55c0"/>
  <p:tag name="CAPTIONITEMSYSNAME" val="WordTOC_m1Butnotonly00:00:05.3-00:00:10.9"/>
  <p:tag name="BOOKMARKENTRYNAME" val="WordTOC_m100:00:05.3"/>
  <p:tag name="BOOKMARKEXITNAME" val="WordTOC_m100:00:10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bb73cf36-1a43-4368-acf7-cc8c3e5bed2b"/>
  <p:tag name="CAPTIONITEMSYSNAME" val="WordTOC_m1Youcanalso00:02:35.0-00:02:39.1"/>
  <p:tag name="BOOKMARKENTRYNAME" val="WordTOC_m100:02:35.0"/>
  <p:tag name="BOOKMARKEXITNAME" val="WordTOC_m100:02:39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02c182c7-e7b9-4378-b0b8-2d9177fb3521"/>
  <p:tag name="CAPTIONITEMSYSNAME" val="WordTOC_m1Forexample,if00:02:39.2-00:02:41.8"/>
  <p:tag name="BOOKMARKENTRYNAME" val="WordTOC_m100:02:39.2"/>
  <p:tag name="BOOKMARKEXITNAME" val="WordTOC_m100:02:41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42bbd34b-e0fe-4ea1-aa7b-b906716ab23c"/>
  <p:tag name="CAPTIONITEMSYSNAME" val="WordTOC_m1readerscannavigate00:02:41.9-00:02:49.7"/>
  <p:tag name="BOOKMARKENTRYNAME" val="WordTOC_m100:02:41.9"/>
  <p:tag name="BOOKMARKEXITNAME" val="WordTOC_m100:02:49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27478906-02df-4093-9116-4814515063ed"/>
  <p:tag name="CAPTIONITEMSYSNAME" val="WordTOC_m1Therearemore00:02:49.8-00:02:56.3"/>
  <p:tag name="BOOKMARKENTRYNAME" val="WordTOC_m100:02:49.8"/>
  <p:tag name="BOOKMARKEXITNAME" val="WordTOC_m100:02:5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1d60db4c-c4bb-4f57-8a59-7a57f24734fd"/>
  <p:tag name="CAPTIONITEMSYSNAME" val="WordTOC_m1Inthisvideo,00:00:11.0-00:00:15.0"/>
  <p:tag name="BOOKMARKENTRYNAME" val="WordTOC_m100:00:11.0"/>
  <p:tag name="BOOKMARKEXITNAME" val="WordTOC_m100:00:15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06ce16a8-40d7-4b3f-9031-9ad75d8c613f"/>
  <p:tag name="CAPTIONITEMSYSNAME" val="WordTOC_m1automatictablesof00:00:15.1-00:00:19.0"/>
  <p:tag name="BOOKMARKENTRYNAME" val="WordTOC_m100:00:15.1"/>
  <p:tag name="BOOKMARKEXITNAME" val="WordTOC_m100:00:19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0fc7ed63-52d3-4c1e-9808-06c9e97e0968"/>
  <p:tag name="CAPTIONITEMSYSNAME" val="WordTOC_m1First,gothrough00:00:19.1-00:00:25.0"/>
  <p:tag name="BOOKMARKENTRYNAME" val="WordTOC_m100:00:19.1"/>
  <p:tag name="BOOKMARKEXITNAME" val="WordTOC_m100:00:25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42d6c33d-b5a3-43e0-afff-59c6d48eecb5"/>
  <p:tag name="CAPTIONITEMSYSNAME" val="WordTOC_m1Then,insertan00:00:25.1-00:00:32.3"/>
  <p:tag name="BOOKMARKENTRYNAME" val="WordTOC_m100:00:25.1"/>
  <p:tag name="BOOKMARKEXITNAME" val="WordTOC_m100:00:3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6509105e-1282-478f-895a-b346bd343047"/>
  <p:tag name="CAPTIONITEMSYSNAME" val="WordTOC_m1Let’ssaywe00:00:32.4-00:00:35.8"/>
  <p:tag name="BOOKMARKENTRYNAME" val="WordTOC_m100:00:32.4"/>
  <p:tag name="BOOKMARKEXITNAME" val="WordTOC_m100:00:3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fb04270-426c-46a4-82b7-6d7de07390fd"/>
  <p:tag name="CAPTIONINTERNALID" val="a41bf641-c0b2-4b84-bca1-5189085a161f"/>
  <p:tag name="CAPTIONITEMSYSNAME" val="WordTOC_m1Firsttypea00:00:35.9-00:00:42.6"/>
  <p:tag name="BOOKMARKENTRYNAME" val="WordTOC_m100:00:35.9"/>
  <p:tag name="BOOKMARKEXITNAME" val="WordTOC_m100:00:42.6"/>
</p:tagLst>
</file>

<file path=ppt/theme/theme1.xml><?xml version="1.0" encoding="utf-8"?>
<a:theme xmlns:a="http://schemas.openxmlformats.org/drawingml/2006/main" name="AllHandsDemo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-1-Video-Template-11-1-12.potx" id="{E121C7E5-B890-45D7-A3E7-7D3CA0E28D3F}" vid="{16C0F1C3-BC20-4D68-A6A8-2B26C59C729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-1-Video-Template-11-1-12.potx" id="{E121C7E5-B890-45D7-A3E7-7D3CA0E28D3F}" vid="{8272E1DD-FAA3-4A7C-A02E-BEAA5C20F80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-1-Video-Template-11-1-12.potx" id="{E121C7E5-B890-45D7-A3E7-7D3CA0E28D3F}" vid="{E316DC92-A41E-46D6-B95A-46DA3C60FB4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-1-Video-Template-11-1-12.potx" id="{E121C7E5-B890-45D7-A3E7-7D3CA0E28D3F}" vid="{95EE90C5-47C6-482D-9BC6-7A7517282333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-1-Video-Template-11-1-12.potx" id="{E121C7E5-B890-45D7-A3E7-7D3CA0E28D3F}" vid="{266F942D-3DF5-43B4-B066-F4CC0E76F4F1}"/>
    </a:ext>
  </a:extLst>
</a:theme>
</file>

<file path=ppt/theme/theme6.xml><?xml version="1.0" encoding="utf-8"?>
<a:theme xmlns:a="http://schemas.openxmlformats.org/drawingml/2006/main" name="2_AllHandsDemo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-1-Video-Template-11-1-12.potx" id="{E121C7E5-B890-45D7-A3E7-7D3CA0E28D3F}" vid="{6684C12A-6AC8-4D27-9087-4F368708BE9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��< ? x m l   v e r s i o n = " 1 . 0 "   e n c o d i n g = " u t f - 1 6 " ? > < C a p t i o n I t e m s L i s t   x m l n s : x s i = " h t t p : / / w w w . w 3 . o r g / 2 0 0 1 / X M L S c h e m a - i n s t a n c e "   x m l n s : x s d = " h t t p : / / w w w . w 3 . o r g / 2 0 0 1 / X M L S c h e m a " > < I d > 3 9 4 1 9 d 7 f - 5 3 8 7 - 4 c e 7 - 9 b 8 c - f c b b c b 5 8 9 5 f 3 < / I d > < C a p t i o n I t e m s > < C a p t i o n I t e m > < I n t e r n a l I d > 7 f b f d 0 5 9 - d 0 5 f - 4 e 6 8 - 9 7 5 1 - e e 6 c 1 1 6 b 1 8 c a < / I n t e r n a l I d > < N a m e > O L _ c o u r s e 1 _ m o v i e 1 _ F I N A L T h e r e  s n o 0 0 : 0 0 : 0 0 . 0 - 0 0 : 0 0 : 0 4 . 0 < / N a m e > < T e x t >   T h e r e  s   n o   d o u b t   a b o u t   i t ,   k e y b o a r d   s h o r t c u t s   h e l p   y o u   w o r k   f a s t e r . < / T e x t > < B o o k M a r k E n t r y N a m e > O L _ c o u r s e 1 _ m o v i e 1 _ F I N A L 0 0 : 0 0 : 0 0 . 0 < / B o o k M a r k E n t r y N a m e > < B o o k M a r k E x i t N a m e > O L _ c o u r s e 1 _ m o v i e 1 _ F I N A L 0 0 : 0 0 : 0 4 . 0 < / B o o k M a r k E x i t N a m e > < B o o k M a r k E n t r y P o s i t i o n > 3 3 < / B o o k M a r k E n t r y P o s i t i o n > < B o o k M a r k E x i t P o s i t i o n > 4 0 6 7 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 6 2 8 5 2 5 c e - f 6 4 5 - 4 b e e - a d 8 5 - 4 6 b 0 c 1 5 2 f b 5 6 < / I n t e r n a l I d > < N a m e > O L _ c o u r s e 1 _ m o v i e 1 _ F I N A L N e e d q u i c k l y 0 0 : 0 0 : 0 4 . 1 - 0 0 : 0 0 : 1 0 . 3 < / N a m e > < T e x t >   N e e d   q u i c k l y   s w i t c h   t o   y o u r   I n b o x ?   P r e s s   C T R L   a n d   1 . < / T e x t > < B o o k M a r k E n t r y N a m e > O L _ c o u r s e 1 _ m o v i e 1 _ F I N A L 0 0 : 0 0 : 0 4 . 1 < / B o o k M a r k E n t r y N a m e > < B o o k M a r k E x i t N a m e > O L _ c o u r s e 1 _ m o v i e 1 _ F I N A L 0 0 : 0 0 : 1 0 . 3 < / B o o k M a r k E x i t N a m e > < B o o k M a r k E n t r y P o s i t i o n > 4 1 6 7 < / B o o k M a r k E n t r y P o s i t i o n > < B o o k M a r k E x i t P o s i t i o n > 1 0 3 6 7 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 0 8 0 b 9 b a 3 - 9 9 3 a - 4 3 7 6 - 8 1 1 e - 7 f 1 a b a 4 b 2 4 7 c < / I n t e r n a l I d > < N a m e > O L _ c o u r s e 1 _ m o v i e 1 _ F I N A L N e e d t o 0 0 : 0 0 : 1 0 . 4 - 0 0 : 0 0 : 1 6 . 8 < / N a m e > < T e x t >   N e e d   t o   q u i c k l y   j u m p   t o   t h e   C a l e n d a r ?   P r e s s   C T R L + 2 . < / T e x t > < B o o k M a r k E n t r y N a m e > O L _ c o u r s e 1 _ m o v i e 1 _ F I N A L 0 0 : 0 0 : 1 0 . 4 < / B o o k M a r k E n t r y N a m e > < B o o k M a r k E x i t N a m e > O L _ c o u r s e 1 _ m o v i e 1 _ F I N A L 0 0 : 0 0 : 1 6 . 8 < / B o o k M a r k E x i t N a m e > < B o o k M a r k E n t r y P o s i t i o n > 1 0 4 6 7 < / B o o k M a r k E n t r y P o s i t i o n > < B o o k M a r k E x i t P o s i t i o n > 1 6 8 3 3 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 4 9 a f 6 6 4 f - a e d e - 4 7 1 f - 9 3 9 7 - 2 f 8 9 b b f 2 1 6 4 6 < / I n t e r n a l I d > < N a m e > O L _ c o u r s e 1 _ m o v i e 1 _ F I N A L W h a t a b o u t 0 0 : 0 0 : 1 6 . 9 - 0 0 : 0 0 : 2 4 . 4 < / N a m e > < T e x t >   W h a t   a b o u t   q u i c k l y   j u m p i n g   t o   y o u r   C o n t a c t s ?   T h a t  s   C T R L + 3 , < / T e x t > < B o o k M a r k E n t r y N a m e > O L _ c o u r s e 1 _ m o v i e 1 _ F I N A L 0 0 : 0 0 : 1 6 . 9 < / B o o k M a r k E n t r y N a m e > < B o o k M a r k E x i t N a m e > O L _ c o u r s e 1 _ m o v i e 1 _ F I N A L 0 0 : 0 0 : 2 4 . 4 < / B o o k M a r k E x i t N a m e > < B o o k M a r k E n t r y P o s i t i o n > 1 6 9 3 3 < / B o o k M a r k E n t r y P o s i t i o n > < B o o k M a r k E x i t P o s i t i o n > 2 4 4 0 0 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 e 9 5 b 9 4 6 f - d 0 2 d - 4 e d 7 - b a 9 7 - b e 8 b c d 2 e 7 2 3 b < / I n t e r n a l I d > < N a m e > O L _ c o u r s e 1 _ m o v i e 1 _ F I N A L a n d T a s k s 0 0 : 0 0 : 2 4 . 5 - 0 0 : 0 0 : 2 9 . 4 < / N a m e > < T e x t >   a n d   T a s k s   i s   C T R L + 4 . < / T e x t > < B o o k M a r k E n t r y N a m e > O L _ c o u r s e 1 _ m o v i e 1 _ F I N A L 0 0 : 0 0 : 2 4 . 5 < / B o o k M a r k E n t r y N a m e > < B o o k M a r k E x i t N a m e > O L _ c o u r s e 1 _ m o v i e 1 _ F I N A L 0 0 : 0 0 : 2 9 . 4 < / B o o k M a r k E x i t N a m e > < B o o k M a r k E n t r y P o s i t i o n > 2 4 5 0 0 < / B o o k M a r k E n t r y P o s i t i o n > < B o o k M a r k E x i t P o s i t i o n > 2 9 4 0 0 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 8 3 8 6 2 b 1 1 - c 2 3 9 - 4 c 4 0 - 8 e 3 9 - e 3 5 2 3 3 f 2 1 9 3 3 < / I n t e r n a l I d > < N a m e > O L _ c o u r s e 1 _ m o v i e 1 _ F I N A L S o t h a t  s 0 0 : 0 0 : 2 9 . 5 - 0 0 : 0 0 : 3 2 . 1 < / N a m e > < T e x t >   S o   t h a t  s   h o w   k e y b o a r d   s h o r t c u t s   w o r k . < / T e x t > < B o o k M a r k E n t r y N a m e > O L _ c o u r s e 1 _ m o v i e 1 _ F I N A L 0 0 : 0 0 : 2 9 . 5 < / B o o k M a r k E n t r y N a m e > < B o o k M a r k E x i t N a m e > O L _ c o u r s e 1 _ m o v i e 1 _ F I N A L 0 0 : 0 0 : 3 2 . 1 < / B o o k M a r k E x i t N a m e > < B o o k M a r k E n t r y P o s i t i o n > 2 9 5 0 0 < / B o o k M a r k E n t r y P o s i t i o n > < B o o k M a r k E x i t P o s i t i o n > 3 2 1 3 3 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 f 8 5 5 5 e b 4 - 4 7 4 0 - 4 5 9 e - 8 b 8 6 - 5 c 7 7 8 c 5 f 7 1 8 c < / I n t e r n a l I d > < N a m e > O L _ c o u r s e 1 _ m o v i e 1 _ F I N A L Y o u c o u l d 0 0 : 0 0 : 3 2 . 2 - 0 0 : 0 0 : 3 3 . 8 < / N a m e > < T e x t >   Y o u   c o u l d   d o   t h e   s a m e   t h i n g   w i t h   t h e   m o u s e , < / T e x t > < B o o k M a r k E n t r y N a m e > O L _ c o u r s e 1 _ m o v i e 1 _ F I N A L 0 0 : 0 0 : 3 2 . 2 < / B o o k M a r k E n t r y N a m e > < B o o k M a r k E x i t N a m e > O L _ c o u r s e 1 _ m o v i e 1 _ F I N A L 0 0 : 0 0 : 3 3 . 8 < / B o o k M a r k E x i t N a m e > < B o o k M a r k E n t r y P o s i t i o n > 3 2 2 3 3 < / B o o k M a r k E n t r y P o s i t i o n > < B o o k M a r k E x i t P o s i t i o n > 3 3 8 6 7 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 7 2 5 6 a 0 0 b - 0 c 9 f - 4 b 6 5 - a 3 f 3 - 7 2 8 9 8 a 6 3 f a d a < / I n t e r n a l I d > < N a m e > O L _ c o u r s e 1 _ m o v i e 1 _ F I N A L b u t k e y b o a r d 0 0 : 0 0 : 3 3 . 9 - 0 0 : 0 0 : 3 9 . 4 < / N a m e > < T e x t >   b u t   k e y b o a r d   s h o r t c u t s   h e l p   y o u   b y p a s s   a   l o t   o f   m e n u s   a n d   t a b s ,   a n d   c u t   r i g h t   t o   t h e   c h a s e . < / T e x t > < B o o k M a r k E n t r y N a m e > O L _ c o u r s e 1 _ m o v i e 1 _ F I N A L 0 0 : 0 0 : 3 3 . 9 < / B o o k M a r k E n t r y N a m e > < B o o k M a r k E x i t N a m e > O L _ c o u r s e 1 _ m o v i e 1 _ F I N A L 0 0 : 0 0 : 3 9 . 4 < / B o o k M a r k E x i t N a m e > < B o o k M a r k E n t r y P o s i t i o n > 3 3 9 6 7 < / B o o k M a r k E n t r y P o s i t i o n > < B o o k M a r k E x i t P o s i t i o n > 3 9 4 3 3 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 4 d 4 2 1 d f 9 - f 6 a 5 - 4 3 8 b - 9 a 6 c - c 4 e 5 0 a 6 3 4 7 9 0 < / I n t e r n a l I d > < N a m e > O L _ c o u r s e 1 _ m o v i e 1 _ F I N A L A n d t h e r e 0 0 : 0 0 : 3 9 . 5 - 0 0 : 0 0 : 4 6 . 1 < / N a m e > < T e x t >   A n d   t h e r e   i s   m o r e ,   l e t  s   s a y   y o u   a r e   i n   a   m a i l   f o l d e r   l i k e   t h i s   B u d g e t   f o l d e r ,   a n d   y o u   n e e d   t o   q u i c k l y   j u m p   t o   y o u r   I n b o x . < / T e x t > < B o o k M a r k E n t r y N a m e > O L _ c o u r s e 1 _ m o v i e 1 _ F I N A L 0 0 : 0 0 : 3 9 . 5 < / B o o k M a r k E n t r y N a m e > < B o o k M a r k E x i t N a m e > O L _ c o u r s e 1 _ m o v i e 1 _ F I N A L 0 0 : 0 0 : 4 6 . 1 < / B o o k M a r k E x i t N a m e > < B o o k M a r k E n t r y P o s i t i o n > 3 9 5 3 3 < / B o o k M a r k E n t r y P o s i t i o n > < B o o k M a r k E x i t P o s i t i o n > 4 6 1 3 3 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 e 1 5 8 c 2 e b - 6 5 e 1 - 4 5 f 5 - 8 f 4 6 - 8 9 d 2 5 f b 3 0 c e 0 < / I n t e r n a l I d > < N a m e > O L _ c o u r s e 1 _ m o v i e 1 _ F I N A L P r e s s C T R L + S H I F T + I . 0 0 : 0 0 : 4 6 . 2 - 0 0 : 0 0 : 5 1 . 6 < / N a m e > < T e x t >   P r e s s   C T R L + S H I F T + I . < / T e x t > < B o o k M a r k E n t r y N a m e > O L _ c o u r s e 1 _ m o v i e 1 _ F I N A L 0 0 : 0 0 : 4 6 . 2 < / B o o k M a r k E n t r y N a m e > < B o o k M a r k E x i t N a m e > O L _ c o u r s e 1 _ m o v i e 1 _ F I N A L 0 0 : 0 0 : 5 1 . 6 < / B o o k M a r k E x i t N a m e > < B o o k M a r k E n t r y P o s i t i o n > 4 6 2 3 3 < / B o o k M a r k E n t r y P o s i t i o n > < B o o k M a r k E x i t P o s i t i o n > 5 1 6 6 7 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 d d e 3 2 b 3 4 - 1 e a 7 - 4 3 d f - 9 9 8 2 - 3 a 3 c d 4 6 6 e 6 6 d < / I n t e r n a l I d > < N a m e > O L _ c o u r s e 1 _ m o v i e 1 _ F I N A L N e e d t o 0 0 : 0 0 : 5 1 . 7 - 0 0 : 0 1 : 0 3 . 2 < / N a m e > < T e x t >   N e e d   t o   g o   t o   a n o t h e r   f o l d e r ?   P r e s s   C T R L + Y ,   a n d   t h e n   c h o o s e   t h e   f o l d e r   y o u   w a n t   t o   g o   t o ,   t h e n   p r e s s   E n t e r . < / T e x t > < B o o k M a r k E n t r y N a m e > O L _ c o u r s e 1 _ m o v i e 1 _ F I N A L 0 0 : 0 0 : 5 1 . 7 < / B o o k M a r k E n t r y N a m e > < B o o k M a r k E x i t N a m e > O L _ c o u r s e 1 _ m o v i e 1 _ F I N A L 0 0 : 0 1 : 0 3 . 2 < / B o o k M a r k E x i t N a m e > < B o o k M a r k E n t r y P o s i t i o n > 5 1 7 6 7 < / B o o k M a r k E n t r y P o s i t i o n > < B o o k M a r k E x i t P o s i t i o n > 6 3 2 3 3 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 0 8 8 b e e 4 2 - 7 5 7 b - 4 2 3 8 - 8 5 3 1 - f 6 8 b 0 0 3 f 7 a 0 3 < / I n t e r n a l I d > < N a m e > O L _ c o u r s e 1 _ m o v i e 1 _ F I N A L S o t h a t ' s 0 0 : 0 1 : 0 3 . 3 - 0 0 : 0 1 : 0 5 . 5 < / N a m e > < T e x t >   S o   t h a t ' s   w h a t   K e y b o a r d   s h o r t c u t s   a r e   a l l   a b o u t . < / T e x t > < B o o k M a r k E n t r y N a m e > O L _ c o u r s e 1 _ m o v i e 1 _ F I N A L 0 0 : 0 1 : 0 3 . 3 < / B o o k M a r k E n t r y N a m e > < B o o k M a r k E x i t N a m e > O L _ c o u r s e 1 _ m o v i e 1 _ F I N A L 0 0 : 0 1 : 0 5 . 5 < / B o o k M a r k E x i t N a m e > < B o o k M a r k E n t r y P o s i t i o n > 6 3 3 3 3 < / B o o k M a r k E n t r y P o s i t i o n > < B o o k M a r k E x i t P o s i t i o n > 6 5 5 3 3 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 c d b b 2 c c 8 - 0 1 1 8 - 4 c 1 c - b f 0 c - b 8 7 d 2 9 d e 3 f c 0 < / I n t e r n a l I d > < N a m e > O L _ c o u r s e 1 _ m o v i e 1 _ F I N A L D o i n g t h i n g s 0 0 : 0 1 : 0 5 . 6 - 0 0 : 0 1 : 1 1 . 2 < / N a m e > < T e x t >   D o i n g   t h i n g s   w i t h   y o u r   k e y b o a r d   i n s t e a d   o f   y o u r   m o u s e   t o   h e l p   y o u   w o r k   f a s t e r .   C l i c k   N e x t   t o   b e g i n . < / T e x t > < B o o k M a r k E n t r y N a m e > O L _ c o u r s e 1 _ m o v i e 1 _ F I N A L 0 0 : 0 1 : 0 5 . 6 < / B o o k M a r k E n t r y N a m e > < B o o k M a r k E x i t N a m e > O L _ c o u r s e 1 _ m o v i e 1 _ F I N A L 0 0 : 0 1 : 1 1 . 2 < / B o o k M a r k E x i t N a m e > < B o o k M a r k E n t r y P o s i t i o n > 6 5 6 3 3 < / B o o k M a r k E n t r y P o s i t i o n > < B o o k M a r k E x i t P o s i t i o n > 7 1 2 3 3 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/ C a p t i o n I t e m s > < / C a p t i o n I t e m s L i s t > 
</file>

<file path=customXml/item2.xml>��< ? x m l   v e r s i o n = " 1 . 0 "   e n c o d i n g = " u t f - 1 6 " ? > < C a p t i o n I t e m s L i s t   x m l n s : x s i = " h t t p : / / w w w . w 3 . o r g / 2 0 0 1 / X M L S c h e m a - i n s t a n c e "   x m l n s : x s d = " h t t p : / / w w w . w 3 . o r g / 2 0 0 1 / X M L S c h e m a " > < I d > 0 a 4 c e 3 b f - 0 6 e 9 - 4 5 c 4 - a 0 8 f - 7 1 f c e e 5 1 3 b 5 5 < / I d > < C a p t i o n I t e m s > < C a p t i o n I t e m > < I n t e r n a l I d > d 7 3 5 7 7 c c - 6 2 0 1 - 4 6 c 2 - a c 7 e - 0 4 b 8 8 b 5 0 0 b f e < / I n t e r n a l I d > < N a m e > O L _ c o u r s e 1 _ m o v i e 1 _ F I N A L T h e r e  s n o 0 0 : 0 0 : 0 0 . 0 - 0 0 : 0 0 : 0 4 . 0 < / N a m e > < T e x t >   T h e r e  s   n o   d o u b t   a b o u t   i t ,   k e y b o a r d   s h o r t c u t s   h e l p   y o u   w o r k   f a s t e r . < / T e x t > < B o o k M a r k E n t r y N a m e > O L _ c o u r s e 1 _ m o v i e 1 _ F I N A L 0 0 : 0 0 : 0 0 . 0 < / B o o k M a r k E n t r y N a m e > < B o o k M a r k E x i t N a m e > O L _ c o u r s e 1 _ m o v i e 1 _ F I N A L 0 0 : 0 0 : 0 4 . 0 < / B o o k M a r k E x i t N a m e > < B o o k M a r k E n t r y P o s i t i o n > 3 3 < / B o o k M a r k E n t r y P o s i t i o n > < B o o k M a r k E x i t P o s i t i o n > 4 0 6 7 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 7 d 3 6 f e e 0 - 9 0 e 3 - 4 f 0 5 - 9 9 0 9 - 9 8 9 3 8 5 f 8 2 3 7 e < / I n t e r n a l I d > < N a m e > O L _ c o u r s e 1 _ m o v i e 1 _ F I N A L N e e d q u i c k l y 0 0 : 0 0 : 0 4 . 1 - 0 0 : 0 0 : 1 0 . 3 < / N a m e > < T e x t >   N e e d   q u i c k l y   s w i t c h   t o   y o u r   I n b o x ?   P r e s s   C T R L   a n d   1 . < / T e x t > < B o o k M a r k E n t r y N a m e > O L _ c o u r s e 1 _ m o v i e 1 _ F I N A L 0 0 : 0 0 : 0 4 . 1 < / B o o k M a r k E n t r y N a m e > < B o o k M a r k E x i t N a m e > O L _ c o u r s e 1 _ m o v i e 1 _ F I N A L 0 0 : 0 0 : 1 0 . 3 < / B o o k M a r k E x i t N a m e > < B o o k M a r k E n t r y P o s i t i o n > 4 1 6 7 < / B o o k M a r k E n t r y P o s i t i o n > < B o o k M a r k E x i t P o s i t i o n > 1 0 3 6 7 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 1 5 c 3 c d 2 a - e 9 7 4 - 4 5 3 b - b 0 c f - 1 1 5 1 0 0 6 c 1 9 c 2 < / I n t e r n a l I d > < N a m e > O L _ c o u r s e 1 _ m o v i e 1 _ F I N A L N e e d t o 0 0 : 0 0 : 1 0 . 4 - 0 0 : 0 0 : 1 6 . 8 < / N a m e > < T e x t >   N e e d   t o   q u i c k l y   j u m p   t o   t h e   C a l e n d a r ?   P r e s s   C T R L + 2 . < / T e x t > < B o o k M a r k E n t r y N a m e > O L _ c o u r s e 1 _ m o v i e 1 _ F I N A L 0 0 : 0 0 : 1 0 . 4 < / B o o k M a r k E n t r y N a m e > < B o o k M a r k E x i t N a m e > O L _ c o u r s e 1 _ m o v i e 1 _ F I N A L 0 0 : 0 0 : 1 6 . 8 < / B o o k M a r k E x i t N a m e > < B o o k M a r k E n t r y P o s i t i o n > 1 0 4 6 7 < / B o o k M a r k E n t r y P o s i t i o n > < B o o k M a r k E x i t P o s i t i o n > 1 6 8 3 3 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 a e 1 0 e 4 c 4 - f 8 a 3 - 4 3 c b - a 5 1 c - 3 e e a 0 9 e 4 3 c 5 2 < / I n t e r n a l I d > < N a m e > O L _ c o u r s e 1 _ m o v i e 1 _ F I N A L W h a t a b o u t 0 0 : 0 0 : 1 6 . 9 - 0 0 : 0 0 : 2 4 . 4 < / N a m e > < T e x t >   W h a t   a b o u t   q u i c k l y   j u m p i n g   t o   y o u r   C o n t a c t s ?   T h a t  s   C T R L + 3 , < / T e x t > < B o o k M a r k E n t r y N a m e > O L _ c o u r s e 1 _ m o v i e 1 _ F I N A L 0 0 : 0 0 : 1 6 . 9 < / B o o k M a r k E n t r y N a m e > < B o o k M a r k E x i t N a m e > O L _ c o u r s e 1 _ m o v i e 1 _ F I N A L 0 0 : 0 0 : 2 4 . 4 < / B o o k M a r k E x i t N a m e > < B o o k M a r k E n t r y P o s i t i o n > 1 6 9 3 3 < / B o o k M a r k E n t r y P o s i t i o n > < B o o k M a r k E x i t P o s i t i o n > 2 4 4 0 0 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 f b d 3 e 4 8 3 - 6 2 1 3 - 4 8 3 c - b 2 5 b - 4 8 a f 6 b 1 6 d d 5 2 < / I n t e r n a l I d > < N a m e > O L _ c o u r s e 1 _ m o v i e 1 _ F I N A L a n d T a s k s 0 0 : 0 0 : 2 4 . 5 - 0 0 : 0 0 : 2 9 . 4 < / N a m e > < T e x t >   a n d   T a s k s   i s   C T R L + 4 . < / T e x t > < B o o k M a r k E n t r y N a m e > O L _ c o u r s e 1 _ m o v i e 1 _ F I N A L 0 0 : 0 0 : 2 4 . 5 < / B o o k M a r k E n t r y N a m e > < B o o k M a r k E x i t N a m e > O L _ c o u r s e 1 _ m o v i e 1 _ F I N A L 0 0 : 0 0 : 2 9 . 4 < / B o o k M a r k E x i t N a m e > < B o o k M a r k E n t r y P o s i t i o n > 2 4 5 0 0 < / B o o k M a r k E n t r y P o s i t i o n > < B o o k M a r k E x i t P o s i t i o n > 2 9 4 0 0 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 3 3 6 f a 8 8 b - 6 1 a c - 4 d 4 a - 9 c d b - 0 9 a f a 0 e a 8 0 3 7 < / I n t e r n a l I d > < N a m e > O L _ c o u r s e 1 _ m o v i e 1 _ F I N A L S o t h a t  s 0 0 : 0 0 : 2 9 . 5 - 0 0 : 0 0 : 3 2 . 1 < / N a m e > < T e x t >   S o   t h a t  s   h o w   k e y b o a r d   s h o r t c u t s   w o r k . < / T e x t > < B o o k M a r k E n t r y N a m e > O L _ c o u r s e 1 _ m o v i e 1 _ F I N A L 0 0 : 0 0 : 2 9 . 5 < / B o o k M a r k E n t r y N a m e > < B o o k M a r k E x i t N a m e > O L _ c o u r s e 1 _ m o v i e 1 _ F I N A L 0 0 : 0 0 : 3 2 . 1 < / B o o k M a r k E x i t N a m e > < B o o k M a r k E n t r y P o s i t i o n > 2 9 5 0 0 < / B o o k M a r k E n t r y P o s i t i o n > < B o o k M a r k E x i t P o s i t i o n > 3 2 1 3 3 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 9 3 e 2 1 b 1 2 - d a e 8 - 4 5 f 2 - 9 7 5 7 - a 9 5 1 9 c 2 8 b 7 7 f < / I n t e r n a l I d > < N a m e > O L _ c o u r s e 1 _ m o v i e 1 _ F I N A L Y o u c o u l d 0 0 : 0 0 : 3 2 . 2 - 0 0 : 0 0 : 3 3 . 8 < / N a m e > < T e x t >   Y o u   c o u l d   d o   t h e   s a m e   t h i n g   w i t h   t h e   m o u s e , < / T e x t > < B o o k M a r k E n t r y N a m e > O L _ c o u r s e 1 _ m o v i e 1 _ F I N A L 0 0 : 0 0 : 3 2 . 2 < / B o o k M a r k E n t r y N a m e > < B o o k M a r k E x i t N a m e > O L _ c o u r s e 1 _ m o v i e 1 _ F I N A L 0 0 : 0 0 : 3 3 . 8 < / B o o k M a r k E x i t N a m e > < B o o k M a r k E n t r y P o s i t i o n > 3 2 2 3 3 < / B o o k M a r k E n t r y P o s i t i o n > < B o o k M a r k E x i t P o s i t i o n > 3 3 8 6 7 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 6 8 7 8 b b 9 4 - f c e e - 4 5 3 b - 9 c b 1 - 4 1 a e c 8 1 1 c 2 4 e < / I n t e r n a l I d > < N a m e > O L _ c o u r s e 1 _ m o v i e 1 _ F I N A L b u t k e y b o a r d 0 0 : 0 0 : 3 3 . 9 - 0 0 : 0 0 : 3 9 . 4 < / N a m e > < T e x t >   b u t   k e y b o a r d   s h o r t c u t s   h e l p   y o u   b y p a s s   a   l o t   o f   m e n u s   a n d   t a b s ,   a n d   c u t   r i g h t   t o   t h e   c h a s e . < / T e x t > < B o o k M a r k E n t r y N a m e > O L _ c o u r s e 1 _ m o v i e 1 _ F I N A L 0 0 : 0 0 : 3 3 . 9 < / B o o k M a r k E n t r y N a m e > < B o o k M a r k E x i t N a m e > O L _ c o u r s e 1 _ m o v i e 1 _ F I N A L 0 0 : 0 0 : 3 9 . 4 < / B o o k M a r k E x i t N a m e > < B o o k M a r k E n t r y P o s i t i o n > 3 3 9 6 7 < / B o o k M a r k E n t r y P o s i t i o n > < B o o k M a r k E x i t P o s i t i o n > 3 9 4 3 3 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 1 e 6 e b 4 5 f - f 5 5 a - 4 1 b 0 - a 5 7 c - 1 f 0 8 b 3 4 a 7 d 3 d < / I n t e r n a l I d > < N a m e > O L _ c o u r s e 1 _ m o v i e 1 _ F I N A L A n d t h e r e 0 0 : 0 0 : 3 9 . 5 - 0 0 : 0 0 : 4 6 . 1 < / N a m e > < T e x t >   A n d   t h e r e   i s   m o r e ,   l e t  s   s a y   y o u   a r e   i n   a   m a i l   f o l d e r   l i k e   t h i s   B u d g e t   f o l d e r ,   a n d   y o u   n e e d   t o   q u i c k l y   j u m p   t o   y o u r   I n b o x . < / T e x t > < B o o k M a r k E n t r y N a m e > O L _ c o u r s e 1 _ m o v i e 1 _ F I N A L 0 0 : 0 0 : 3 9 . 5 < / B o o k M a r k E n t r y N a m e > < B o o k M a r k E x i t N a m e > O L _ c o u r s e 1 _ m o v i e 1 _ F I N A L 0 0 : 0 0 : 4 6 . 1 < / B o o k M a r k E x i t N a m e > < B o o k M a r k E n t r y P o s i t i o n > 3 9 5 3 3 < / B o o k M a r k E n t r y P o s i t i o n > < B o o k M a r k E x i t P o s i t i o n > 4 6 1 3 3 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 e a 7 1 7 1 6 5 - 4 7 5 c - 4 f 3 c - 9 1 9 e - d a f 3 b 7 0 2 4 a 6 7 < / I n t e r n a l I d > < N a m e > O L _ c o u r s e 1 _ m o v i e 1 _ F I N A L P r e s s C T R L + S H I F T + I . 0 0 : 0 0 : 4 6 . 2 - 0 0 : 0 0 : 5 1 . 6 < / N a m e > < T e x t >   P r e s s   C T R L + S H I F T + I . < / T e x t > < B o o k M a r k E n t r y N a m e > O L _ c o u r s e 1 _ m o v i e 1 _ F I N A L 0 0 : 0 0 : 4 6 . 2 < / B o o k M a r k E n t r y N a m e > < B o o k M a r k E x i t N a m e > O L _ c o u r s e 1 _ m o v i e 1 _ F I N A L 0 0 : 0 0 : 5 1 . 6 < / B o o k M a r k E x i t N a m e > < B o o k M a r k E n t r y P o s i t i o n > 4 6 2 3 3 < / B o o k M a r k E n t r y P o s i t i o n > < B o o k M a r k E x i t P o s i t i o n > 5 1 6 6 7 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 8 5 7 a 0 0 c b - a a 9 f - 4 d 1 b - b e 7 2 - 7 1 8 6 4 b a e 6 6 3 c < / I n t e r n a l I d > < N a m e > O L _ c o u r s e 1 _ m o v i e 1 _ F I N A L N e e d t o 0 0 : 0 0 : 5 1 . 7 - 0 0 : 0 1 : 0 3 . 2 < / N a m e > < T e x t >   N e e d   t o   g o   t o   a n o t h e r   f o l d e r ?   P r e s s   C T R L + Y ,   a n d   t h e n   c h o o s e   t h e   f o l d e r   y o u   w a n t   t o   g o   t o ,   t h e n   p r e s s   E n t e r . < / T e x t > < B o o k M a r k E n t r y N a m e > O L _ c o u r s e 1 _ m o v i e 1 _ F I N A L 0 0 : 0 0 : 5 1 . 7 < / B o o k M a r k E n t r y N a m e > < B o o k M a r k E x i t N a m e > O L _ c o u r s e 1 _ m o v i e 1 _ F I N A L 0 0 : 0 1 : 0 3 . 2 < / B o o k M a r k E x i t N a m e > < B o o k M a r k E n t r y P o s i t i o n > 5 1 7 6 7 < / B o o k M a r k E n t r y P o s i t i o n > < B o o k M a r k E x i t P o s i t i o n > 6 3 2 3 3 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 2 1 b 3 b 8 5 1 - 5 b 1 f - 4 b c c - b 6 7 a - c 1 c 2 8 3 f 4 8 7 6 e < / I n t e r n a l I d > < N a m e > O L _ c o u r s e 1 _ m o v i e 1 _ F I N A L S o t h a t ' s 0 0 : 0 1 : 0 3 . 3 - 0 0 : 0 1 : 0 5 . 5 < / N a m e > < T e x t >   S o   t h a t ' s   w h a t   K e y b o a r d   s h o r t c u t s   a r e   a l l   a b o u t . < / T e x t > < B o o k M a r k E n t r y N a m e > O L _ c o u r s e 1 _ m o v i e 1 _ F I N A L 0 0 : 0 1 : 0 3 . 3 < / B o o k M a r k E n t r y N a m e > < B o o k M a r k E x i t N a m e > O L _ c o u r s e 1 _ m o v i e 1 _ F I N A L 0 0 : 0 1 : 0 5 . 5 < / B o o k M a r k E x i t N a m e > < B o o k M a r k E n t r y P o s i t i o n > 6 3 3 3 3 < / B o o k M a r k E n t r y P o s i t i o n > < B o o k M a r k E x i t P o s i t i o n > 6 5 5 3 3 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 8 d 1 5 a 1 6 3 - a 7 2 0 - 4 2 c d - b 7 8 4 - a a f b b c f 2 6 8 1 9 < / I n t e r n a l I d > < N a m e > O L _ c o u r s e 1 _ m o v i e 1 _ F I N A L D o i n g t h i n g s 0 0 : 0 1 : 0 5 . 6 - 0 0 : 0 1 : 1 1 . 2 < / N a m e > < T e x t >   D o i n g   t h i n g s   w i t h   y o u r   k e y b o a r d   i n s t e a d   o f   y o u r   m o u s e   t o   h e l p   y o u   w o r k   f a s t e r .   C l i c k   N e x t   t o   b e g i n . < / T e x t > < B o o k M a r k E n t r y N a m e > O L _ c o u r s e 1 _ m o v i e 1 _ F I N A L 0 0 : 0 1 : 0 5 . 6 < / B o o k M a r k E n t r y N a m e > < B o o k M a r k E x i t N a m e > O L _ c o u r s e 1 _ m o v i e 1 _ F I N A L 0 0 : 0 1 : 1 1 . 2 < / B o o k M a r k E x i t N a m e > < B o o k M a r k E n t r y P o s i t i o n > 6 5 6 3 3 < / B o o k M a r k E n t r y P o s i t i o n > < B o o k M a r k E x i t P o s i t i o n > 7 1 2 3 3 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/ C a p t i o n I t e m s > < / C a p t i o n I t e m s L i s t > 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��< ? x m l   v e r s i o n = " 1 . 0 "   e n c o d i n g = " u t f - 1 6 " ? > < C a p t i o n I t e m s L i s t   x m l n s : x s i = " h t t p : / / w w w . w 3 . o r g / 2 0 0 1 / X M L S c h e m a - i n s t a n c e "   x m l n s : x s d = " h t t p : / / w w w . w 3 . o r g / 2 0 0 1 / X M L S c h e m a " > < I d > 4 f b 0 4 2 7 0 - 4 2 6 c - 4 6 a 4 - 8 2 b 7 - 6 d 7 d e 0 7 3 9 0 f d < / I d > < C a p t i o n I t e m s > < C a p t i o n I t e m > < I n t e r n a l I d > 7 6 f a b 1 1 3 - 6 c b a - 4 a c c - b 1 c 1 - 9 3 e b a 6 6 f b d 2 b < / I n t e r n a l I d > < N a m e > W o r d T O C _ m 1 Y o u c a n a d d 0 0 : 0 0 : 0 0 . 0 - 0 0 : 0 0 : 0 5 . 2 < / N a m e > < T e x t > Y o u   c a n   a d d   a   t a b l e   o f   c o n t e n t s   t o   a   d o c u m e n t   b y   t y p i n g   a l l   t h e   c h a p t e r s   a n d   p a g e   n u m b e r s   m a n u a l l y . < / T e x t > < B o o k M a r k E n t r y N a m e > W o r d T O C _ m 1 0 0 : 0 0 : 0 0 . 0 < / B o o k M a r k E n t r y N a m e > < B o o k M a r k E x i t N a m e > W o r d T O C _ m 1 0 0 : 0 0 : 0 5 . 2 < / B o o k M a r k E x i t N a m e > < B o o k M a r k E n t r y P o s i t i o n > 3 3 < / B o o k M a r k E n t r y P o s i t i o n > < B o o k M a r k E x i t P o s i t i o n > 5 2 6 7 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 4 b 8 2 4 a 9 3 - d 4 a c - 4 b 8 5 - 8 3 c 8 - 7 0 1 f 2 8 7 a 5 5 c 0 < / I n t e r n a l I d > < N a m e > W o r d T O C _ m 1 B u t n o t o n l y 0 0 : 0 0 : 0 5 . 3 - 0 0 : 0 0 : 1 0 . 9 < / N a m e > < T e x t > B u t   n o t   o n l y   i s   t h i s   a   l o t   o f   w o r k ,   y o u   h a v e   t o   r e m e m b e r   t o   u p d a t e   t h e   t a b l e   e v e r y   t i m e   y o u   m a k e   a   c h a n g e . < / T e x t > < B o o k M a r k E n t r y N a m e > W o r d T O C _ m 1 0 0 : 0 0 : 0 5 . 3 < / B o o k M a r k E n t r y N a m e > < B o o k M a r k E x i t N a m e > W o r d T O C _ m 1 0 0 : 0 0 : 1 0 . 9 < / B o o k M a r k E x i t N a m e > < B o o k M a r k E n t r y P o s i t i o n > 5 3 6 7 < / B o o k M a r k E n t r y P o s i t i o n > < B o o k M a r k E x i t P o s i t i o n > 1 0 9 3 3 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 1 d 6 0 d b 4 c - c 4 b b - 4 f 5 7 - 8 a 5 9 - 7 a 5 7 f 2 4 7 3 4 f d < / I n t e r n a l I d > < N a m e > W o r d T O C _ m 1 I n t h i s v i d e o , 0 0 : 0 0 : 1 1 . 0 - 0 0 : 0 0 : 1 5 . 0 < / N a m e > < T e x t > I n   t h i s   v i d e o ,   w e  r e   g o i n g   t o   s k i p   t h e   m a n u a l   m e t h o d   a n d   f o c u s   o n   a   m u c h   b e t t e r   w a y    < / T e x t > < B o o k M a r k E n t r y N a m e > W o r d T O C _ m 1 0 0 : 0 0 : 1 1 . 0 < / B o o k M a r k E n t r y N a m e > < B o o k M a r k E x i t N a m e > W o r d T O C _ m 1 0 0 : 0 0 : 1 5 . 0 < / B o o k M a r k E x i t N a m e > < B o o k M a r k E n t r y P o s i t i o n > 1 1 0 3 3 < / B o o k M a r k E n t r y P o s i t i o n > < B o o k M a r k E x i t P o s i t i o n > 1 5 0 6 7 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 0 6 c e 1 6 a 8 - 4 0 d 7 - 4 b 3 f - 9 0 3 1 - 9 a d 7 5 d 8 c 6 1 3 f < / I n t e r n a l I d > < N a m e > W o r d T O C _ m 1 a u t o m a t i c t a b l e s o f 0 0 : 0 0 : 1 5 . 1 - 0 0 : 0 0 : 1 9 . 0 < / N a m e > < T e x t > a u t o m a t i c   t a b l e s   o f   c o n t e n t s .   H e r e  s   h o w   t h a t   w o r k s . < / T e x t > < B o o k M a r k E n t r y N a m e > W o r d T O C _ m 1 0 0 : 0 0 : 1 5 . 1 < / B o o k M a r k E n t r y N a m e > < B o o k M a r k E x i t N a m e > W o r d T O C _ m 1 0 0 : 0 0 : 1 9 . 0 < / B o o k M a r k E x i t N a m e > < B o o k M a r k E n t r y P o s i t i o n > 1 5 1 6 7 < / B o o k M a r k E n t r y P o s i t i o n > < B o o k M a r k E x i t P o s i t i o n > 1 9 0 6 7 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 0 f c 7 e d 6 3 - 5 2 d 3 - 4 c 1 e - 9 8 0 8 - 0 6 c 9 e 9 7 e 0 9 6 8 < / I n t e r n a l I d > < N a m e > W o r d T O C _ m 1 F i r s t , g o t h r o u g h 0 0 : 0 0 : 1 9 . 1 - 0 0 : 0 0 : 2 5 . 0 < / N a m e > < T e x t > F i r s t ,   g o   t h r o u g h   t h e   d o c u m e n t   a n d   a d d   a   h e a d i n g   w i t h   a   h e a d i n g   s t y l e   w h e r e v e r   y o u   w a n t   a   t a b l e   o f   c o n t e n t s   e n t r y . < / T e x t > < B o o k M a r k E n t r y N a m e > W o r d T O C _ m 1 0 0 : 0 0 : 1 9 . 1 < / B o o k M a r k E n t r y N a m e > < B o o k M a r k E x i t N a m e > W o r d T O C _ m 1 0 0 : 0 0 : 2 5 . 0 < / B o o k M a r k E x i t N a m e > < B o o k M a r k E n t r y P o s i t i o n > 1 9 1 6 7 < / B o o k M a r k E n t r y P o s i t i o n > < B o o k M a r k E x i t P o s i t i o n > 2 5 0 0 0 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 4 2 d 6 c 3 3 d - b 5 a 3 - 4 3 e 0 - a f f f - 5 9 c 6 d 4 8 e e c b 5 < / I n t e r n a l I d > < N a m e > W o r d T O C _ m 1 T h e n , i n s e r t a n 0 0 : 0 0 : 2 5 . 1 - 0 0 : 0 0 : 3 2 . 3 < / N a m e > < T e x t > T h e n ,   i n s e r t   a n   a u t o m a t i c   t a b l e   o f   c o n t e n t s ,   a n d   u p d a t e   i t   a u t o m a t i c a l l y   w h e n e v e r   y o u   m a k e   a   c h a n g e . < / T e x t > < B o o k M a r k E n t r y N a m e > W o r d T O C _ m 1 0 0 : 0 0 : 2 5 . 1 < / B o o k M a r k E n t r y N a m e > < B o o k M a r k E x i t N a m e > W o r d T O C _ m 1 0 0 : 0 0 : 3 2 . 3 < / B o o k M a r k E x i t N a m e > < B o o k M a r k E n t r y P o s i t i o n > 2 5 1 0 0 < / B o o k M a r k E n t r y P o s i t i o n > < B o o k M a r k E x i t P o s i t i o n > 3 2 3 0 0 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 6 5 0 9 1 0 5 e - 1 2 8 2 - 4 7 8 f - 8 9 5 a - b 3 4 6 b d 3 4 3 0 4 7 < / I n t e r n a l I d > < N a m e > W o r d T O C _ m 1 L e t  s s a y w e 0 0 : 0 0 : 3 2 . 4 - 0 0 : 0 0 : 3 5 . 8 < / N a m e > < T e x t > L e t  s   s a y   w e   w a n t   t h e   t a b l e   o f   c o n t e n t s   t o   p o i n t   t o   t h i s   s u m m a r y . < / T e x t > < B o o k M a r k E n t r y N a m e > W o r d T O C _ m 1 0 0 : 0 0 : 3 2 . 4 < / B o o k M a r k E n t r y N a m e > < B o o k M a r k E x i t N a m e > W o r d T O C _ m 1 0 0 : 0 0 : 3 5 . 8 < / B o o k M a r k E x i t N a m e > < B o o k M a r k E n t r y P o s i t i o n > 3 2 4 0 0 < / B o o k M a r k E n t r y P o s i t i o n > < B o o k M a r k E x i t P o s i t i o n > 3 5 8 6 7 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 a 4 1 b f 6 4 1 - c 0 b 2 - 4 b 8 4 - b c a 1 - 5 1 8 9 0 8 5 a 1 6 1 f < / I n t e r n a l I d > < N a m e > W o r d T O C _ m 1 F i r s t t y p e a 0 0 : 0 0 : 3 5 . 9 - 0 0 : 0 0 : 4 2 . 6 < / N a m e > < T e x t > F i r s t   t y p e   a   h e a d i n g .   T h e n ,   o n   t h e   H o m e   t a b ,   o p e n   t h e   S t y l e s   g a l l e r y . < / T e x t > < B o o k M a r k E n t r y N a m e > W o r d T O C _ m 1 0 0 : 0 0 : 3 5 . 9 < / B o o k M a r k E n t r y N a m e > < B o o k M a r k E x i t N a m e > W o r d T O C _ m 1 0 0 : 0 0 : 4 2 . 6 < / B o o k M a r k E x i t N a m e > < B o o k M a r k E n t r y P o s i t i o n > 3 5 9 6 7 < / B o o k M a r k E n t r y P o s i t i o n > < B o o k M a r k E x i t P o s i t i o n > 4 2 6 6 7 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 6 9 e 6 8 e 9 0 - b 8 e c - 4 5 8 3 - a 3 4 a - 9 b 1 8 1 d 3 b 2 9 3 0 < / I n t e r n a l I d > < N a m e > W o r d T O C _ m 1 A n d s e l e c t t h e 0 0 : 0 0 : 4 2 . 7 - 0 0 : 0 0 : 4 6 . 5 < / N a m e > < T e x t > A n d   s e l e c t   t h e   H e a d i n g   1 ,   2   o r   3   s t y l e . < / T e x t > < B o o k M a r k E n t r y N a m e > W o r d T O C _ m 1 0 0 : 0 0 : 4 2 . 7 < / B o o k M a r k E n t r y N a m e > < B o o k M a r k E x i t N a m e > W o r d T O C _ m 1 0 0 : 0 0 : 4 6 . 5 < / B o o k M a r k E x i t N a m e > < B o o k M a r k E n t r y P o s i t i o n > 4 2 7 6 7 < / B o o k M a r k E n t r y P o s i t i o n > < B o o k M a r k E x i t P o s i t i o n > 4 6 5 6 7 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 c e e 0 0 0 c 5 - f 6 0 1 - 4 e a b - a 7 5 0 - 5 8 d a 7 9 f 9 5 7 2 5 < / I n t e r n a l I d > < N a m e > W o r d T O C _ m 1 B y d e f a u l t , a n y 0 0 : 0 0 : 4 6 . 6 - 0 0 : 0 0 : 5 2 . 5 < / N a m e > < T e x t > B y   d e f a u l t ,   a n y   t e x t   t h a t   y o u   a p p l y   t h e s e   s t y l e s   t o   w i l l   s h o w   u p   a s   a n   e n t r y   i n   t h e   t a b l e   o f   c o n t e n t s . < / T e x t > < B o o k M a r k E n t r y N a m e > W o r d T O C _ m 1 0 0 : 0 0 : 4 6 . 6 < / B o o k M a r k E n t r y N a m e > < B o o k M a r k E x i t N a m e > W o r d T O C _ m 1 0 0 : 0 0 : 5 2 . 5 < / B o o k M a r k E x i t N a m e > < B o o k M a r k E n t r y P o s i t i o n > 4 6 6 6 7 < / B o o k M a r k E n t r y P o s i t i o n > < B o o k M a r k E x i t P o s i t i o n > 5 2 5 3 3 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 a 9 2 7 6 7 3 c - 3 9 4 9 - 4 2 f 6 - 9 9 2 1 - 0 c e a 8 4 1 f 3 9 2 3 < / I n t e r n a l I d > < N a m e > W o r d T O C _ m 1 Y o u d e c i d e h o w 0 0 : 0 0 : 5 2 . 6 - 0 0 : 0 0 : 5 5 . 2 < / N a m e > < T e x t > Y o u   d e c i d e   h o w   y o u   w a n t   t o   u s e   t h e   t h r e e   h e a d i n g   l e v e l s . < / T e x t > < B o o k M a r k E n t r y N a m e > W o r d T O C _ m 1 0 0 : 0 0 : 5 2 . 6 < / B o o k M a r k E n t r y N a m e > < B o o k M a r k E x i t N a m e > W o r d T O C _ m 1 0 0 : 0 0 : 5 5 . 2 < / B o o k M a r k E x i t N a m e > < B o o k M a r k E n t r y P o s i t i o n > 5 2 6 3 3 < / B o o k M a r k E n t r y P o s i t i o n > < B o o k M a r k E x i t P o s i t i o n > 5 5 2 6 7 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 5 7 2 6 8 a 1 1 - 3 8 1 0 - 4 6 c e - 8 6 f b - 8 5 5 f 9 e 7 5 f e 9 e < / I n t e r n a l I d > < N a m e > W o r d T O C _ m 1 F o r e x a m p l e , y o u 0 0 : 0 0 : 5 5 . 3 - 0 0 : 0 1 : 0 4 . 5 < / N a m e > < T e x t > F o r   e x a m p l e ,   y o u   c o u l d   u s e   H e a d i n g   1   f o r   m a j o r   p a r t s   o r   s e c t i o n s ,   H e a d i n g   2   f o r   c h a p t e r s   a n d   H e a d i n g   3   f o r   s u b c h a p t e r s . < / T e x t > < B o o k M a r k E n t r y N a m e > W o r d T O C _ m 1 0 0 : 0 0 : 5 5 . 3 < / B o o k M a r k E n t r y N a m e > < B o o k M a r k E x i t N a m e > W o r d T O C _ m 1 0 0 : 0 1 : 0 4 . 5 < / B o o k M a r k E x i t N a m e > < B o o k M a r k E n t r y P o s i t i o n > 5 5 3 6 7 < / B o o k M a r k E n t r y P o s i t i o n > < B o o k M a r k E x i t P o s i t i o n > 6 4 5 6 7 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 f e 1 4 7 6 d 9 - 2 9 1 d - 4 4 0 f - 8 5 1 2 - f 9 7 b e f 2 7 7 4 3 1 < / I n t e r n a l I d > < N a m e > W o r d T O C _ m 1 F o r t h i s d o c u m e n t , 0 0 : 0 1 : 0 4 . 6 - 0 0 : 0 1 : 1 0 . 2 < / N a m e > < T e x t > F o r   t h i s   d o c u m e n t ,   l e t  s   a s s i g n   H e a d i n g   1   t o   t h i s   h e a d i n g .   W e   c a n   a l w a y s   c h a n g e   i t   l a t e r . < / T e x t > < B o o k M a r k E n t r y N a m e > W o r d T O C _ m 1 0 0 : 0 1 : 0 4 . 6 < / B o o k M a r k E n t r y N a m e > < B o o k M a r k E x i t N a m e > W o r d T O C _ m 1 0 0 : 0 1 : 1 0 . 2 < / B o o k M a r k E x i t N a m e > < B o o k M a r k E n t r y P o s i t i o n > 6 4 6 6 7 < / B o o k M a r k E n t r y P o s i t i o n > < B o o k M a r k E x i t P o s i t i o n > 7 0 2 0 0 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 5 b 6 3 1 b e c - 3 4 e 9 - 4 f e b - 8 a 8 b - b 7 2 a 6 b 5 9 5 a a 9 < / I n t e r n a l I d > < N a m e > W o r d T O C _ m 1 C o n t i n u e a d d i n g s t y l e d 0 0 : 0 1 : 1 0 . 3 - 0 0 : 0 1 : 1 5 . 6 < / N a m e > < T e x t > C o n t i n u e   a d d i n g   s t y l e d   h e a d i n g s   t h r o u g h o u t   y o u r   d o c u m e n t . < / T e x t > < B o o k M a r k E n t r y N a m e > W o r d T O C _ m 1 0 0 : 0 1 : 1 0 . 3 < / B o o k M a r k E n t r y N a m e > < B o o k M a r k E x i t N a m e > W o r d T O C _ m 1 0 0 : 0 1 : 1 5 . 6 < / B o o k M a r k E x i t N a m e > < B o o k M a r k E n t r y P o s i t i o n > 7 0 3 0 0 < / B o o k M a r k E n t r y P o s i t i o n > < B o o k M a r k E x i t P o s i t i o n > 7 5 6 6 7 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 4 8 7 1 1 8 9 1 - e c b 6 - 4 3 c 6 - a 3 b 0 - 8 6 1 f a 7 8 8 5 a 1 c < / I n t e r n a l I d > < N a m e > W o r d T O C _ m 1 I n t h i s l a s t 0 0 : 0 1 : 1 5 . 7 - 0 0 : 0 1 : 2 2 . 6 < / N a m e > < T e x t > I n   t h i s   l a s t   s e c t i o n ,   l e t  s   a p p l y   t h e   H e a d i n g   2   s t y l e   t o   t h e s e   s u b s e c t i o n s . < / T e x t > < B o o k M a r k E n t r y N a m e > W o r d T O C _ m 1 0 0 : 0 1 : 1 5 . 7 < / B o o k M a r k E n t r y N a m e > < B o o k M a r k E x i t N a m e > W o r d T O C _ m 1 0 0 : 0 1 : 2 2 . 6 < / B o o k M a r k E x i t N a m e > < B o o k M a r k E n t r y P o s i t i o n > 7 5 7 6 7 < / B o o k M a r k E n t r y P o s i t i o n > < B o o k M a r k E x i t P o s i t i o n > 8 2 6 6 7 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 6 3 d f a e e 6 - d 8 b e - 4 3 b 9 - b c a 1 - 3 4 f 7 2 b d 4 6 2 9 5 < / I n t e r n a l I d > < N a m e > W o r d T O C _ m 1 W h e n y o u  r e f i n i s h e d , 0 0 : 0 1 : 2 2 . 7 - 0 0 : 0 1 : 2 8 . 1 < / N a m e > < T e x t > W h e n   y o u  r e   f i n i s h e d ,   c l i c k   w h e r e   y o u   w a n t   t o   a d d   t h e   t a b l e   o f   c o n t e n t s .   T h i s   i s   t h e   e a s y   p a r t . < / T e x t > < B o o k M a r k E n t r y N a m e > W o r d T O C _ m 1 0 0 : 0 1 : 2 2 . 7 < / B o o k M a r k E n t r y N a m e > < B o o k M a r k E x i t N a m e > W o r d T O C _ m 1 0 0 : 0 1 : 2 8 . 1 < / B o o k M a r k E x i t N a m e > < B o o k M a r k E n t r y P o s i t i o n > 8 2 7 6 7 < / B o o k M a r k E n t r y P o s i t i o n > < B o o k M a r k E x i t P o s i t i o n > 8 8 1 0 0 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 8 1 2 a b 0 7 f - b 7 2 f - 4 1 6 2 - b e 0 c - e b 7 5 b a d 2 1 7 4 5 < / I n t e r n a l I d > < N a m e > W o r d T O C _ m 1 G o t o t h e 0 0 : 0 1 : 2 8 . 2 - 0 0 : 0 1 : 3 2 . 7 < / N a m e > < T e x t > G o   t o   t h e   R e f e r e n c e s   t a b   a n d   c l i c k   T a b l e   o f   C o n t e n t s . < / T e x t > < B o o k M a r k E n t r y N a m e > W o r d T O C _ m 1 0 0 : 0 1 : 2 8 . 2 < / B o o k M a r k E n t r y N a m e > < B o o k M a r k E x i t N a m e > W o r d T O C _ m 1 0 0 : 0 1 : 3 2 . 7 < / B o o k M a r k E x i t N a m e > < B o o k M a r k E n t r y P o s i t i o n > 8 8 2 0 0 < / B o o k M a r k E n t r y P o s i t i o n > < B o o k M a r k E x i t P o s i t i o n > 9 2 7 0 0 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 8 5 c 1 a 1 3 6 - 0 7 b 8 - 4 f b 3 - 8 0 3 7 - 1 1 f f 6 f 3 7 7 3 6 4 < / I n t e r n a l I d > < N a m e > W o r d T O C _ m 1 T h e n , c h o o s e w h i c h 0 0 : 0 1 : 3 2 . 8 - 0 0 : 0 1 : 3 7 . 3 < / N a m e > < T e x t > T h e n ,   c h o o s e   w h i c h   a u t o m a t i c   t a b l e   s t y l e   y o u   w a n t ,   a n d   c l i c k . < / T e x t > < B o o k M a r k E n t r y N a m e > W o r d T O C _ m 1 0 0 : 0 1 : 3 2 . 8 < / B o o k M a r k E n t r y N a m e > < B o o k M a r k E x i t N a m e > W o r d T O C _ m 1 0 0 : 0 1 : 3 7 . 3 < / B o o k M a r k E x i t N a m e > < B o o k M a r k E n t r y P o s i t i o n > 9 2 8 0 0 < / B o o k M a r k E n t r y P o s i t i o n > < B o o k M a r k E x i t P o s i t i o n > 9 7 3 3 3 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 7 1 6 a d 0 a f - f c 2 e - 4 a 8 1 - a c f 8 - 7 f 5 3 0 4 4 f 0 0 0 8 < / I n t e r n a l I d > < N a m e > W o r d T O C _ m 1 A n d W o r d i n s t a n t l y 0 0 : 0 1 : 3 7 . 4 - 0 0 : 0 1 : 4 5 . 1 < / N a m e > < T e x t > A n d   W o r d   i n s t a n t l y   c r e a t e s   a   t a b l e   o f   c o n t e n t s ,   b a s e d   o n   y o u r   s t y l e d   h e a d i n g s .   A n d   i t   i n d e n t s   H e a d i n g s   2   a n d   3 . < / T e x t > < B o o k M a r k E n t r y N a m e > W o r d T O C _ m 1 0 0 : 0 1 : 3 7 . 4 < / B o o k M a r k E n t r y N a m e > < B o o k M a r k E x i t N a m e > W o r d T O C _ m 1 0 0 : 0 1 : 4 5 . 1 < / B o o k M a r k E x i t N a m e > < B o o k M a r k E n t r y P o s i t i o n > 9 7 4 3 3 < / B o o k M a r k E n t r y P o s i t i o n > < B o o k M a r k E x i t P o s i t i o n > 1 0 5 1 6 7 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 5 d f f 2 6 6 1 - a 5 5 a - 4 6 a 0 - 8 f 2 e - 8 d 7 9 0 e 2 7 7 c c 0 < / I n t e r n a l I d > < N a m e > W o r d T O C _ m 1 T h a t  s p r e t t y c o n v e n i e n t , 0 0 : 0 1 : 4 5 . 2 - 0 0 : 0 1 : 4 8 . 5 < / N a m e > < T e x t > T h a t  s   p r e t t y   c o n v e n i e n t ,   b u t   i t   g e t s   b e t t e r . < / T e x t > < B o o k M a r k E n t r y N a m e > W o r d T O C _ m 1 0 0 : 0 1 : 4 5 . 2 < / B o o k M a r k E n t r y N a m e > < B o o k M a r k E x i t N a m e > W o r d T O C _ m 1 0 0 : 0 1 : 4 8 . 5 < / B o o k M a r k E x i t N a m e > < B o o k M a r k E n t r y P o s i t i o n > 1 0 5 2 6 7 < / B o o k M a r k E n t r y P o s i t i o n > < B o o k M a r k E x i t P o s i t i o n > 1 0 8 5 0 0 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 d 1 2 2 4 b a 1 - a e 4 e - 4 a c 6 - b 7 c d - a 6 4 d 4 c 9 2 8 a 6 c < / I n t e r n a l I d > < N a m e > W o r d T O C _ m 1 L e t  s s a y y o u 0 0 : 0 1 : 4 8 . 6 - 0 0 : 0 1 : 5 6 . 0 < / N a m e > < T e x t > L e t  s   s a y   y o u   c o n t i n u e   w o r k i n g   o n   t h e   d o c u m e n t ,   a n d   a d d   s e c t i o n s ,   m o v e   t e x t   a r o u n d ,   r e m o v e   p a g e s   o r   c h a n g e   h e a d i n g s . < / T e x t > < B o o k M a r k E n t r y N a m e > W o r d T O C _ m 1 0 0 : 0 1 : 4 8 . 6 < / B o o k M a r k E n t r y N a m e > < B o o k M a r k E x i t N a m e > W o r d T O C _ m 1 0 0 : 0 1 : 5 6 . 0 < / B o o k M a r k E x i t N a m e > < B o o k M a r k E n t r y P o s i t i o n > 1 0 8 6 0 0 < / B o o k M a r k E n t r y P o s i t i o n > < B o o k M a r k E x i t P o s i t i o n > 1 1 6 0 6 7 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 1 8 3 c 6 0 c a - 3 1 7 8 - 4 a 0 8 - 9 b 3 0 - 1 e 1 a 8 5 3 6 8 f 4 1 < / I n t e r n a l I d > < N a m e > W o r d T O C _ m 1 W h e n i t c o m e s 0 0 : 0 1 : 5 6 . 1 - 0 0 : 0 2 : 0 2 . 4 < / N a m e > < T e x t > W h e n   i t   c o m e s   t i m e   t o   l e t   o t h e r   p e o p l e   s e e   y o u r   d o c u m e n t ,   a l l   y o u   h a v e   t o   d o   i s   c l i c k   U p d a t e   T a b l e . < / T e x t > < B o o k M a r k E n t r y N a m e > W o r d T O C _ m 1 0 0 : 0 1 : 5 6 . 1 < / B o o k M a r k E n t r y N a m e > < B o o k M a r k E x i t N a m e > W o r d T O C _ m 1 0 0 : 0 2 : 0 2 . 4 < / B o o k M a r k E x i t N a m e > < B o o k M a r k E n t r y P o s i t i o n > 1 1 6 1 6 7 < / B o o k M a r k E n t r y P o s i t i o n > < B o o k M a r k E x i t P o s i t i o n > 1 2 2 4 0 0 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 3 c 6 7 3 d 1 a - 8 3 9 0 - 4 7 e 8 - 9 8 b 6 - 0 4 9 9 9 4 f 9 7 c 0 a < / I n t e r n a l I d > < N a m e > W o r d T O C _ m 1 A n d c h o o s e w h e t h e r 0 0 : 0 2 : 0 2 . 5 - 0 0 : 0 2 : 0 9 . 8 < / N a m e > < T e x t > A n d   c h o o s e   w h e t h e r   t o   u p d a t e   j u s t   t h e   p a g e   n u m b e r s   o r   t h e   e n t i r e   t a b l e . < / T e x t > < B o o k M a r k E n t r y N a m e > W o r d T O C _ m 1 0 0 : 0 2 : 0 2 . 5 < / B o o k M a r k E n t r y N a m e > < B o o k M a r k E x i t N a m e > W o r d T O C _ m 1 0 0 : 0 2 : 0 9 . 8 < / B o o k M a r k E x i t N a m e > < B o o k M a r k E n t r y P o s i t i o n > 1 2 2 5 0 0 < / B o o k M a r k E n t r y P o s i t i o n > < B o o k M a r k E x i t P o s i t i o n > 1 2 9 8 3 3 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 1 4 6 3 f f 8 7 - 5 d a 4 - 4 d 5 4 - b a 0 b - 7 6 2 3 1 e 2 6 7 3 b c < / I n t e r n a l I d > < N a m e > W o r d T O C _ m 1 S o t h a t  s a l l 0 0 : 0 2 : 0 9 . 9 - 0 0 : 0 2 : 1 3 . 9 < / N a m e > < T e x t > S o   t h a t  s   a l l   y o u   h a v e   t o   k n o w   t o   i n s e r t   a n   a u t o m a t i c   t a b l e   o f   c o n t e n t s . < / T e x t > < B o o k M a r k E n t r y N a m e > W o r d T O C _ m 1 0 0 : 0 2 : 0 9 . 9 < / B o o k M a r k E n t r y N a m e > < B o o k M a r k E x i t N a m e > W o r d T O C _ m 1 0 0 : 0 2 : 1 3 . 9 < / B o o k M a r k E x i t N a m e > < B o o k M a r k E n t r y P o s i t i o n > 1 2 9 9 3 3 < / B o o k M a r k E n t r y P o s i t i o n > < B o o k M a r k E x i t P o s i t i o n > 1 3 3 9 3 3 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 d e 8 0 6 6 b a - 2 a 9 5 - 4 4 b 6 - 9 2 9 7 - a 8 b 1 4 f 1 6 0 7 6 d < / I n t e r n a l I d > < N a m e > W o r d T O C _ m 1 I f y o u w a n t 0 0 : 0 2 : 1 4 . 0 - 0 0 : 0 2 : 2 0 . 8 < / N a m e > < T e x t > I f   y o u   w a n t   t o   c u s t o m i z e   y o u r   t a b l e ,   c l i c k   T a b l e   o f   C o n t e n t s   a n d   C u s t o m   T a b l e   o f   C o n t e n t s . < / T e x t > < B o o k M a r k E n t r y N a m e > W o r d T O C _ m 1 0 0 : 0 2 : 1 4 . 0 < / B o o k M a r k E n t r y N a m e > < B o o k M a r k E x i t N a m e > W o r d T O C _ m 1 0 0 : 0 2 : 2 0 . 8 < / B o o k M a r k E x i t N a m e > < B o o k M a r k E n t r y P o s i t i o n > 1 3 4 0 3 3 < / B o o k M a r k E n t r y P o s i t i o n > < B o o k M a r k E x i t P o s i t i o n > 1 4 0 8 3 3 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 2 0 e 3 1 c a 8 - 0 4 8 e - 4 1 d b - 9 a f 4 - 5 8 1 3 e a 8 2 6 b 3 d < / I n t e r n a l I d > < N a m e > W o r d T O C _ m 1 L o o k t h r o u g h t h e 0 0 : 0 2 : 2 0 . 9 - 0 0 : 0 2 : 2 4 . 5 < / N a m e > < T e x t > L o o k   t h r o u g h   t h e   o p t i o n s   a n d   d e c i d e   w h a t   y o u   w a n t   t o   d o . < / T e x t > < B o o k M a r k E n t r y N a m e > W o r d T O C _ m 1 0 0 : 0 2 : 2 0 . 9 < / B o o k M a r k E n t r y N a m e > < B o o k M a r k E x i t N a m e > W o r d T O C _ m 1 0 0 : 0 2 : 2 4 . 5 < / B o o k M a r k E x i t N a m e > < B o o k M a r k E n t r y P o s i t i o n > 1 4 0 9 3 3 < / B o o k M a r k E n t r y P o s i t i o n > < B o o k M a r k E x i t P o s i t i o n > 1 4 4 5 0 0 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 4 8 7 6 2 2 4 4 - c f d 6 - 4 6 1 e - 9 2 0 7 - 1 a 8 7 7 1 e 5 7 a c 8 < / I n t e r n a l I d > < N a m e > W o r d T O C _ m 1 F o r e x a m p l e , y o u 0 0 : 0 2 : 2 4 . 6 - 0 0 : 0 2 : 2 7 . 4 < / N a m e > < T e x t > F o r   e x a m p l e ,   y o u   c a n   s h o w   m o r e   l e v e l s . < / T e x t > < B o o k M a r k E n t r y N a m e > W o r d T O C _ m 1 0 0 : 0 2 : 2 4 . 6 < / B o o k M a r k E n t r y N a m e > < B o o k M a r k E x i t N a m e > W o r d T O C _ m 1 0 0 : 0 2 : 2 7 . 4 < / B o o k M a r k E x i t N a m e > < B o o k M a r k E n t r y P o s i t i o n > 1 4 4 6 0 0 < / B o o k M a r k E n t r y P o s i t i o n > < B o o k M a r k E x i t P o s i t i o n > 1 4 7 4 0 0 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 1 5 4 a d 1 9 f - 2 0 e 0 - 4 a 2 5 - 8 8 1 2 - f 2 e 0 0 2 e f 5 6 4 b < / I n t e r n a l I d > < N a m e > W o r d T O C _ m 1 T h e n , c l i c k O p t i o n s 0 0 : 0 2 : 2 7 . 5 - 0 0 : 0 2 : 3 4 . 9 < / N a m e > < T e x t > T h e n ,   c l i c k   O p t i o n s   a n d   c h a n g e   h o w   y o u   w a n t   t o   m a p   t h e   s t y l e s   t o   e a c h   t a b l e   o f   c o n t e n t s   l e v e l . < / T e x t > < B o o k M a r k E n t r y N a m e > W o r d T O C _ m 1 0 0 : 0 2 : 2 7 . 5 < / B o o k M a r k E n t r y N a m e > < B o o k M a r k E x i t N a m e > W o r d T O C _ m 1 0 0 : 0 2 : 3 4 . 9 < / B o o k M a r k E x i t N a m e > < B o o k M a r k E n t r y P o s i t i o n > 1 4 7 5 0 0 < / B o o k M a r k E n t r y P o s i t i o n > < B o o k M a r k E x i t P o s i t i o n > 1 5 4 9 3 3 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 b b 7 3 c f 3 6 - 1 a 4 3 - 4 3 6 8 - a c f 7 - c c 8 c 3 e 5 b e d 2 b < / I n t e r n a l I d > < N a m e > W o r d T O C _ m 1 Y o u c a n a l s o 0 0 : 0 2 : 3 5 . 0 - 0 0 : 0 2 : 3 9 . 1 < / N a m e > < T e x t > Y o u   c a n   a l s o   m o d i f y   t h e   t a b l e   t o   w o r k   f o r   p r i n t   o r   t h e   W e b   o r   b o t h . < / T e x t > < B o o k M a r k E n t r y N a m e > W o r d T O C _ m 1 0 0 : 0 2 : 3 5 . 0 < / B o o k M a r k E n t r y N a m e > < B o o k M a r k E x i t N a m e > W o r d T O C _ m 1 0 0 : 0 2 : 3 9 . 1 < / B o o k M a r k E x i t N a m e > < B o o k M a r k E n t r y P o s i t i o n > 1 5 5 0 3 3 < / B o o k M a r k E n t r y P o s i t i o n > < B o o k M a r k E x i t P o s i t i o n > 1 5 9 1 6 7 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 0 2 c 1 8 2 c 7 - e 7 b 9 - 4 3 7 8 - b 0 b 8 - 2 d 9 1 7 7 f b 3 5 2 1 < / I n t e r n a l I d > < N a m e > W o r d T O C _ m 1 F o r e x a m p l e , i f 0 0 : 0 2 : 3 9 . 2 - 0 0 : 0 2 : 4 1 . 8 < / N a m e > < T e x t > F o r   e x a m p l e ,   i f   y o u  r e   d i s t r i b u t i n g   t h e   f i l e   o n   t h e   W e b , < / T e x t > < B o o k M a r k E n t r y N a m e > W o r d T O C _ m 1 0 0 : 0 2 : 3 9 . 2 < / B o o k M a r k E n t r y N a m e > < B o o k M a r k E x i t N a m e > W o r d T O C _ m 1 0 0 : 0 2 : 4 1 . 8 < / B o o k M a r k E x i t N a m e > < B o o k M a r k E n t r y P o s i t i o n > 1 5 9 2 6 7 < / B o o k M a r k E n t r y P o s i t i o n > < B o o k M a r k E x i t P o s i t i o n > 1 6 1 8 6 7 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 4 2 b b d 3 4 b - e 0 f e - 4 e a 1 - a a 7 b - b 9 0 6 7 1 6 a b 2 3 c < / I n t e r n a l I d > < N a m e > W o r d T O C _ m 1 r e a d e r s c a n n a v i g a t e 0 0 : 0 2 : 4 1 . 9 - 0 0 : 0 2 : 4 9 . 7 < / N a m e > < T e x t > r e a d e r s   c a n   n a v i g a t e   t h e   d o c u m e n t   b y   c l i c k i n g   l i n k s   i n s t e a d   o f   u s i n g   p a g e   n u m b e r s . < / T e x t > < B o o k M a r k E n t r y N a m e > W o r d T O C _ m 1 0 0 : 0 2 : 4 1 . 9 < / B o o k M a r k E n t r y N a m e > < B o o k M a r k E x i t N a m e > W o r d T O C _ m 1 0 0 : 0 2 : 4 9 . 7 < / B o o k M a r k E x i t N a m e > < B o o k M a r k E n t r y P o s i t i o n > 1 6 1 9 6 7 < / B o o k M a r k E n t r y P o s i t i o n > < B o o k M a r k E x i t P o s i t i o n > 1 6 9 7 3 3 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 2 7 4 7 8 9 0 6 - 0 2 d f - 4 0 9 3 - 9 1 1 6 - 4 8 1 4 5 1 5 0 6 3 e d < / I n t e r n a l I d > < N a m e > W o r d T O C _ m 1 T h e r e a r e m o r e 0 0 : 0 2 : 4 9 . 8 - 0 0 : 0 2 : 5 6 . 3 < / N a m e > < T e x t > T h e r e   a r e   m o r e   w a y s   t o   c u s t o m i z e   a   t a b l e   o f   c o n t e n t s .   T o   s e e   w h a t   y o u r   o p t i o n s   a r e ,   c h e c k   o u t   t h e   l i n k s   i n   t h e   c o u r s e   s u m m a r y . < / T e x t > < B o o k M a r k E n t r y N a m e > W o r d T O C _ m 1 0 0 : 0 2 : 4 9 . 8 < / B o o k M a r k E n t r y N a m e > < B o o k M a r k E x i t N a m e > W o r d T O C _ m 1 0 0 : 0 2 : 5 6 . 3 < / B o o k M a r k E x i t N a m e > < B o o k M a r k E n t r y P o s i t i o n > 1 6 9 8 3 3 < / B o o k M a r k E n t r y P o s i t i o n > < B o o k M a r k E x i t P o s i t i o n > 1 7 6 3 6 7 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/ C a p t i o n I t e m s > < / C a p t i o n I t e m s L i s t > 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A3FEB6DB82004FB9DB9B56267DF0A1" ma:contentTypeVersion="0" ma:contentTypeDescription="Create a new document." ma:contentTypeScope="" ma:versionID="2ac33614be53478388339b87d14939d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6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EC2CB33-8105-43EB-8DE2-60F0971C4E24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5A6BC58-6BA0-4F51-8C29-6FE1E96A2604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D62022-3D4F-4122-BE65-EF10210A149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90340C5-3281-4AE3-83D3-2D4D04F6581D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F01ECC9D-F94B-4445-A585-2F395ED44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6.xml><?xml version="1.0" encoding="utf-8"?>
<ds:datastoreItem xmlns:ds="http://schemas.openxmlformats.org/officeDocument/2006/customXml" ds:itemID="{2B60031C-5856-454E-8A95-187AF43A2F0C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5963</TotalTime>
  <Words>1241</Words>
  <Application>Microsoft Office PowerPoint</Application>
  <PresentationFormat>Custom</PresentationFormat>
  <Paragraphs>123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AllHandsDemo</vt:lpstr>
      <vt:lpstr>Custom Design</vt:lpstr>
      <vt:lpstr>1_Office Theme</vt:lpstr>
      <vt:lpstr>Office Theme</vt:lpstr>
      <vt:lpstr>2_Office Theme</vt:lpstr>
      <vt:lpstr>2_AllHandsDemo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Corporation</dc:creator>
  <cp:lastModifiedBy>Mikhail Yakimchuk (Lionbridge)</cp:lastModifiedBy>
  <cp:revision>303</cp:revision>
  <dcterms:created xsi:type="dcterms:W3CDTF">2012-03-12T21:21:52Z</dcterms:created>
  <dcterms:modified xsi:type="dcterms:W3CDTF">2013-03-30T05:51:45Z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0x01010053A3FEB6DB82004FB9DB9B56267DF0A1</vt:lpwstr>
  </property>
</Properties>
</file>