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  <p:sldMasterId id="2147483669" r:id="rId7"/>
    <p:sldMasterId id="2147483681" r:id="rId8"/>
    <p:sldMasterId id="2147483693" r:id="rId9"/>
    <p:sldMasterId id="2147483705" r:id="rId10"/>
  </p:sldMasterIdLst>
  <p:notesMasterIdLst>
    <p:notesMasterId r:id="rId20"/>
  </p:notesMasterIdLst>
  <p:sldIdLst>
    <p:sldId id="360" r:id="rId11"/>
    <p:sldId id="368" r:id="rId12"/>
    <p:sldId id="372" r:id="rId13"/>
    <p:sldId id="371" r:id="rId14"/>
    <p:sldId id="369" r:id="rId15"/>
    <p:sldId id="370" r:id="rId16"/>
    <p:sldId id="375" r:id="rId17"/>
    <p:sldId id="373" r:id="rId18"/>
    <p:sldId id="374" r:id="rId19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60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100" d="100"/>
          <a:sy n="100" d="100"/>
        </p:scale>
        <p:origin x="-1080" y="-72"/>
      </p:cViewPr>
      <p:guideLst>
        <p:guide orient="horz" pos="529"/>
        <p:guide orient="horz" pos="2545"/>
        <p:guide orient="horz" pos="5953"/>
        <p:guide orient="horz" pos="660"/>
        <p:guide orient="horz" pos="5377"/>
        <p:guide orient="horz" pos="5089"/>
        <p:guide orient="horz" pos="4417"/>
        <p:guide orient="horz" pos="3937"/>
        <p:guide pos="4095"/>
        <p:guide pos="7407"/>
        <p:guide pos="15"/>
        <p:guide pos="6344"/>
        <p:guide pos="7119"/>
        <p:guide pos="783"/>
        <p:guide pos="7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8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6019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10/24/2012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6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4.png"/><Relationship Id="rId7" Type="http://schemas.openxmlformats.org/officeDocument/2006/relationships/slide" Target="slide3.xml"/><Relationship Id="rId12" Type="http://schemas.openxmlformats.org/officeDocument/2006/relationships/image" Target="../media/image9.png"/><Relationship Id="rId17" Type="http://schemas.openxmlformats.org/officeDocument/2006/relationships/slide" Target="slide8.xml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slide" Target="slide7.xml"/><Relationship Id="rId23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slide" Target="slide9.xml"/><Relationship Id="rId4" Type="http://schemas.openxmlformats.org/officeDocument/2006/relationships/slide" Target="slide2.xml"/><Relationship Id="rId9" Type="http://schemas.openxmlformats.org/officeDocument/2006/relationships/slide" Target="slide4.xml"/><Relationship Id="rId14" Type="http://schemas.openxmlformats.org/officeDocument/2006/relationships/image" Target="../media/image10.png"/><Relationship Id="rId22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18" Type="http://schemas.openxmlformats.org/officeDocument/2006/relationships/slide" Target="slide9.xml"/><Relationship Id="rId3" Type="http://schemas.openxmlformats.org/officeDocument/2006/relationships/slideLayout" Target="../slideLayouts/slideLayout5.xml"/><Relationship Id="rId21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17" Type="http://schemas.openxmlformats.org/officeDocument/2006/relationships/image" Target="../media/image12.png"/><Relationship Id="rId2" Type="http://schemas.openxmlformats.org/officeDocument/2006/relationships/video" Target="../media/media2.mp4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slide" Target="slide5.xml"/><Relationship Id="rId11" Type="http://schemas.openxmlformats.org/officeDocument/2006/relationships/image" Target="../media/image9.png"/><Relationship Id="rId24" Type="http://schemas.openxmlformats.org/officeDocument/2006/relationships/image" Target="../media/image5.png"/><Relationship Id="rId5" Type="http://schemas.openxmlformats.org/officeDocument/2006/relationships/slide" Target="slide2.xml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openxmlformats.org/officeDocument/2006/relationships/slide" Target="slide4.xml"/><Relationship Id="rId19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8.png"/><Relationship Id="rId14" Type="http://schemas.openxmlformats.org/officeDocument/2006/relationships/slide" Target="slide7.xml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5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slide" Target="slide9.xml"/><Relationship Id="rId2" Type="http://schemas.openxmlformats.org/officeDocument/2006/relationships/video" Target="../media/media3.mp4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5.png"/><Relationship Id="rId5" Type="http://schemas.openxmlformats.org/officeDocument/2006/relationships/slide" Target="slide5.xml"/><Relationship Id="rId15" Type="http://schemas.openxmlformats.org/officeDocument/2006/relationships/slide" Target="slide8.xml"/><Relationship Id="rId23" Type="http://schemas.openxmlformats.org/officeDocument/2006/relationships/slide" Target="slide2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slide" Target="slide4.xml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5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slide" Target="slide9.xml"/><Relationship Id="rId2" Type="http://schemas.openxmlformats.org/officeDocument/2006/relationships/video" Target="../media/media4.mp4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5.png"/><Relationship Id="rId5" Type="http://schemas.openxmlformats.org/officeDocument/2006/relationships/slide" Target="slide5.xml"/><Relationship Id="rId15" Type="http://schemas.openxmlformats.org/officeDocument/2006/relationships/slide" Target="slide8.xml"/><Relationship Id="rId23" Type="http://schemas.openxmlformats.org/officeDocument/2006/relationships/slide" Target="slide2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slide" Target="slide4.xml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5.pn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17" Type="http://schemas.openxmlformats.org/officeDocument/2006/relationships/slide" Target="slide9.xml"/><Relationship Id="rId2" Type="http://schemas.openxmlformats.org/officeDocument/2006/relationships/video" Target="../media/media5.mp4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24" Type="http://schemas.openxmlformats.org/officeDocument/2006/relationships/image" Target="../media/image5.png"/><Relationship Id="rId5" Type="http://schemas.openxmlformats.org/officeDocument/2006/relationships/slide" Target="slide3.xml"/><Relationship Id="rId15" Type="http://schemas.openxmlformats.org/officeDocument/2006/relationships/slide" Target="slide8.xml"/><Relationship Id="rId23" Type="http://schemas.openxmlformats.org/officeDocument/2006/relationships/slide" Target="slide2.xml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5.xml"/><Relationship Id="rId18" Type="http://schemas.openxmlformats.org/officeDocument/2006/relationships/image" Target="../media/image9.png"/><Relationship Id="rId3" Type="http://schemas.openxmlformats.org/officeDocument/2006/relationships/hyperlink" Target="http://office.microsoft.com/redir/XT103462909.aspx" TargetMode="External"/><Relationship Id="rId21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17" Type="http://schemas.openxmlformats.org/officeDocument/2006/relationships/slide" Target="slide4.xml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24" Type="http://schemas.openxmlformats.org/officeDocument/2006/relationships/image" Target="../media/image5.pn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2.xml"/><Relationship Id="rId10" Type="http://schemas.openxmlformats.org/officeDocument/2006/relationships/image" Target="../media/image13.png"/><Relationship Id="rId19" Type="http://schemas.openxmlformats.org/officeDocument/2006/relationships/slide" Target="slide3.xml"/><Relationship Id="rId4" Type="http://schemas.openxmlformats.org/officeDocument/2006/relationships/hyperlink" Target="http://o15.officeredir.microsoft.com/r/rlidMoreCourses?clid=1033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7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1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2924313.aspx?ctt=1&amp;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5.png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Lync 2013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67606" y="2039937"/>
            <a:ext cx="9748046" cy="2000250"/>
            <a:chOff x="1249360" y="1689099"/>
            <a:chExt cx="9748046" cy="2000250"/>
          </a:xfrm>
        </p:grpSpPr>
        <p:sp>
          <p:nvSpPr>
            <p:cNvPr id="6" name="Text Placeholder 2"/>
            <p:cNvSpPr txBox="1">
              <a:spLocks/>
            </p:cNvSpPr>
            <p:nvPr/>
          </p:nvSpPr>
          <p:spPr>
            <a:xfrm>
              <a:off x="1249360" y="3003549"/>
              <a:ext cx="6562726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64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to start the course.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49360" y="1689099"/>
              <a:ext cx="9748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Enable Editing, </a:t>
              </a:r>
              <a:endParaRPr lang="en-US" sz="3600" dirty="0"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83039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dia Placeholder 7">
            <a:hlinkClick r:id="rId4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</p:spPr>
      </p:pic>
      <p:pic>
        <p:nvPicPr>
          <p:cNvPr id="3" name="MakeSwitchLync2013_m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pic>
        <p:nvPicPr>
          <p:cNvPr id="36" name="Media Placeholder 35">
            <a:hlinkClick r:id="rId7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9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1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3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5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7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9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5858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keSwitchLync2013_m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sp>
        <p:nvSpPr>
          <p:cNvPr id="71" name="Rectangle 70">
            <a:hlinkClick r:id="rId5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1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5858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5" name="Media Placeholder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  <a:prstGeom prst="rect">
            <a:avLst/>
          </a:prstGeom>
        </p:spPr>
      </p:pic>
      <p:sp>
        <p:nvSpPr>
          <p:cNvPr id="47" name="Rectangle 46">
            <a:hlinkClick r:id="rId5" action="ppaction://hlinksldjump"/>
          </p:cNvPr>
          <p:cNvSpPr/>
          <p:nvPr/>
        </p:nvSpPr>
        <p:spPr>
          <a:xfrm>
            <a:off x="1203241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keSwitchLync2013_m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1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5858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6" name="Media Placeholder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  <a:prstGeom prst="rect">
            <a:avLst/>
          </a:prstGeom>
        </p:spPr>
      </p:pic>
      <p:sp>
        <p:nvSpPr>
          <p:cNvPr id="63" name="Rectangle 62">
            <a:hlinkClick r:id="rId23" action="ppaction://hlinksldjump"/>
          </p:cNvPr>
          <p:cNvSpPr/>
          <p:nvPr/>
        </p:nvSpPr>
        <p:spPr>
          <a:xfrm>
            <a:off x="1203241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keSwitchLync2013_m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7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8" name="Media Placeholder 39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40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9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11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5858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5" name="Media Placeholder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  <a:prstGeom prst="rect">
            <a:avLst/>
          </a:prstGeom>
        </p:spPr>
      </p:pic>
      <p:sp>
        <p:nvSpPr>
          <p:cNvPr id="62" name="Rectangle 61">
            <a:hlinkClick r:id="rId23" action="ppaction://hlinksldjump"/>
          </p:cNvPr>
          <p:cNvSpPr/>
          <p:nvPr/>
        </p:nvSpPr>
        <p:spPr>
          <a:xfrm>
            <a:off x="1203241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keSwitchLync2013_m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pic>
        <p:nvPicPr>
          <p:cNvPr id="36" name="Media Placeholder 35">
            <a:hlinkClick r:id="rId5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7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9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11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13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15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17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5858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8" name="Media Placeholder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  <a:prstGeom prst="rect">
            <a:avLst/>
          </a:prstGeom>
        </p:spPr>
      </p:pic>
      <p:sp>
        <p:nvSpPr>
          <p:cNvPr id="60" name="Rectangle 59">
            <a:hlinkClick r:id="rId23" action="ppaction://hlinksldjump"/>
          </p:cNvPr>
          <p:cNvSpPr/>
          <p:nvPr/>
        </p:nvSpPr>
        <p:spPr>
          <a:xfrm>
            <a:off x="1203241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15847" y="6206942"/>
            <a:ext cx="3169108" cy="130090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 algn="l">
              <a:buFont typeface="Arial" pitchFamily="34" charset="0"/>
              <a:buChar char="•"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 algn="l">
              <a:buFont typeface="Arial" pitchFamily="34" charset="0"/>
              <a:buChar char="•"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Office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4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903014" y="1246341"/>
            <a:ext cx="4701241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Find and add contacts 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(1:05)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This video shows you five ways to quickly build your Contact list in Lync 2013.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Make a call 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(0:40)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Making a call in Lync 2013 is easer with the Quick Lync menu.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Check someone’s availability 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(1:05)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This video takes you beyond presence indicators, showing you how to check someone’s schedule, and even tag them –all without leaving Lync.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744775" y="1246748"/>
            <a:ext cx="4347570" cy="24886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Share your desktop 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(1:11)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don’t need to be in a meeting to share your desktop – you can do so from a simple instant message. 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your picture 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(0:48)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picture you display in Lync 2013 can be any size and in any location.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summary—Make the switch to Lync 2013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7" action="ppaction://hlinksldjump"/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9" action="ppaction://hlinksldjump"/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9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7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5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3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7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9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  <a:prstGeom prst="rect">
            <a:avLst/>
          </a:prstGeom>
        </p:spPr>
      </p:pic>
      <p:sp>
        <p:nvSpPr>
          <p:cNvPr id="50" name="Rectangle 49">
            <a:hlinkClick r:id="rId23" action="ppaction://hlinksldjump"/>
          </p:cNvPr>
          <p:cNvSpPr/>
          <p:nvPr/>
        </p:nvSpPr>
        <p:spPr>
          <a:xfrm>
            <a:off x="1203241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203241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 algn="l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probably have PowerPoint 2007 or earlier, so you 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Media Placeholder 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1" y="8495860"/>
            <a:ext cx="1115665" cy="627942"/>
          </a:xfrm>
          <a:prstGeom prst="rect">
            <a:avLst/>
          </a:prstGeom>
        </p:spPr>
      </p:pic>
      <p:sp>
        <p:nvSpPr>
          <p:cNvPr id="57" name="Rectangle 56">
            <a:hlinkClick r:id="rId22" action="ppaction://hlinksldjump"/>
          </p:cNvPr>
          <p:cNvSpPr/>
          <p:nvPr/>
        </p:nvSpPr>
        <p:spPr>
          <a:xfrm>
            <a:off x="1203241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Make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Check Availability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Desktop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Change Picture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0</a:t>
            </a:r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1:05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5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5982</TotalTime>
  <Words>637</Words>
  <Application>Microsoft Office PowerPoint</Application>
  <PresentationFormat>Custom</PresentationFormat>
  <Paragraphs>193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Ken Circeo</cp:lastModifiedBy>
  <cp:revision>269</cp:revision>
  <dcterms:created xsi:type="dcterms:W3CDTF">2012-03-12T21:21:52Z</dcterms:created>
  <dcterms:modified xsi:type="dcterms:W3CDTF">2012-10-24T21:56:56Z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