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8"/>
    <p:sldMasterId id="2147483669" r:id="rId9"/>
    <p:sldMasterId id="2147483699" r:id="rId10"/>
    <p:sldMasterId id="2147483711" r:id="rId11"/>
    <p:sldMasterId id="2147483723" r:id="rId12"/>
    <p:sldMasterId id="2147483735" r:id="rId13"/>
  </p:sldMasterIdLst>
  <p:notesMasterIdLst>
    <p:notesMasterId r:id="rId20"/>
  </p:notesMasterIdLst>
  <p:sldIdLst>
    <p:sldId id="383" r:id="rId14"/>
    <p:sldId id="374" r:id="rId15"/>
    <p:sldId id="375" r:id="rId16"/>
    <p:sldId id="379" r:id="rId17"/>
    <p:sldId id="380" r:id="rId18"/>
    <p:sldId id="381" r:id="rId19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3"/>
            <p14:sldId id="374"/>
            <p14:sldId id="375"/>
            <p14:sldId id="379"/>
            <p14:sldId id="380"/>
            <p14:sldId id="3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54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735">
          <p15:clr>
            <a:srgbClr val="A4A3A4"/>
          </p15:clr>
        </p15:guide>
        <p15:guide id="16" orient="horz" pos="6145">
          <p15:clr>
            <a:srgbClr val="A4A3A4"/>
          </p15:clr>
        </p15:guide>
        <p15:guide id="17" pos="81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10" autoAdjust="0"/>
    <p:restoredTop sz="99900" autoAdjust="0"/>
  </p:normalViewPr>
  <p:slideViewPr>
    <p:cSldViewPr>
      <p:cViewPr varScale="1">
        <p:scale>
          <a:sx n="51" d="100"/>
          <a:sy n="51" d="100"/>
        </p:scale>
        <p:origin x="540" y="90"/>
      </p:cViewPr>
      <p:guideLst>
        <p:guide orient="horz" pos="529"/>
        <p:guide orient="horz" pos="2520"/>
        <p:guide orient="horz" pos="5942"/>
        <p:guide orient="horz" pos="660"/>
        <p:guide orient="horz" pos="5354"/>
        <p:guide orient="horz" pos="5056"/>
        <p:guide orient="horz" pos="4417"/>
        <p:guide pos="4095"/>
        <p:guide pos="7408"/>
        <p:guide/>
        <p:guide pos="6349"/>
        <p:guide pos="7119"/>
        <p:guide pos="783"/>
        <p:guide pos="7839"/>
        <p:guide pos="6735"/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Master" Target="slideMasters/slideMaster6.xml"/><Relationship Id="rId18" Type="http://schemas.openxmlformats.org/officeDocument/2006/relationships/slide" Target="slides/slide5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5.xml"/><Relationship Id="rId17" Type="http://schemas.openxmlformats.org/officeDocument/2006/relationships/slide" Target="slides/slide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4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3.xml"/><Relationship Id="rId19" Type="http://schemas.openxmlformats.org/officeDocument/2006/relationships/slide" Target="slides/slide6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4" Type="http://schemas.openxmlformats.org/officeDocument/2006/relationships/slide" Target="slides/slide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6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1/11/2014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1/11/2014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1/11/2014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2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7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7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4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92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5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5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9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4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319775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457583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94095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731768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868635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6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0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5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7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1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5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5894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79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71282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6547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6677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08634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247749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159997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05264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196254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9513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101122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7041528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7405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529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0609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1811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1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0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4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4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microsoft.com/office/2007/relationships/hdphoto" Target="../media/hdphoto1.wdp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slide" Target="slide5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image" Target="../media/image7.png"/><Relationship Id="rId38" Type="http://schemas.openxmlformats.org/officeDocument/2006/relationships/image" Target="../media/image10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image" Target="../media/image5.png"/><Relationship Id="rId41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slide" Target="slide4.xml"/><Relationship Id="rId37" Type="http://schemas.openxmlformats.org/officeDocument/2006/relationships/image" Target="../media/image9.png"/><Relationship Id="rId40" Type="http://schemas.openxmlformats.org/officeDocument/2006/relationships/image" Target="../media/image11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slide" Target="slide2.xml"/><Relationship Id="rId36" Type="http://schemas.openxmlformats.org/officeDocument/2006/relationships/slide" Target="slide6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image" Target="../media/image6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slideLayout" Target="../slideLayouts/slideLayout5.xml"/><Relationship Id="rId30" Type="http://schemas.openxmlformats.org/officeDocument/2006/relationships/slide" Target="slide3.xml"/><Relationship Id="rId35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26" Type="http://schemas.openxmlformats.org/officeDocument/2006/relationships/tags" Target="../tags/tag48.xml"/><Relationship Id="rId39" Type="http://schemas.openxmlformats.org/officeDocument/2006/relationships/image" Target="../media/image7.png"/><Relationship Id="rId3" Type="http://schemas.openxmlformats.org/officeDocument/2006/relationships/tags" Target="../tags/tag25.xml"/><Relationship Id="rId21" Type="http://schemas.openxmlformats.org/officeDocument/2006/relationships/tags" Target="../tags/tag43.xml"/><Relationship Id="rId34" Type="http://schemas.openxmlformats.org/officeDocument/2006/relationships/tags" Target="../tags/tag56.xml"/><Relationship Id="rId42" Type="http://schemas.openxmlformats.org/officeDocument/2006/relationships/slide" Target="slide6.xml"/><Relationship Id="rId47" Type="http://schemas.openxmlformats.org/officeDocument/2006/relationships/image" Target="../media/image13.png"/><Relationship Id="rId50" Type="http://schemas.openxmlformats.org/officeDocument/2006/relationships/image" Target="../media/image5.png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tags" Target="../tags/tag47.xml"/><Relationship Id="rId33" Type="http://schemas.openxmlformats.org/officeDocument/2006/relationships/tags" Target="../tags/tag55.xml"/><Relationship Id="rId38" Type="http://schemas.openxmlformats.org/officeDocument/2006/relationships/slide" Target="slide4.xml"/><Relationship Id="rId46" Type="http://schemas.openxmlformats.org/officeDocument/2006/relationships/image" Target="../media/image11.png"/><Relationship Id="rId2" Type="http://schemas.openxmlformats.org/officeDocument/2006/relationships/video" Target="../media/media2.mp4"/><Relationship Id="rId16" Type="http://schemas.openxmlformats.org/officeDocument/2006/relationships/tags" Target="../tags/tag38.xml"/><Relationship Id="rId20" Type="http://schemas.openxmlformats.org/officeDocument/2006/relationships/tags" Target="../tags/tag42.xml"/><Relationship Id="rId29" Type="http://schemas.openxmlformats.org/officeDocument/2006/relationships/tags" Target="../tags/tag51.xml"/><Relationship Id="rId41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tags" Target="../tags/tag46.xml"/><Relationship Id="rId32" Type="http://schemas.openxmlformats.org/officeDocument/2006/relationships/tags" Target="../tags/tag54.xml"/><Relationship Id="rId37" Type="http://schemas.openxmlformats.org/officeDocument/2006/relationships/image" Target="../media/image6.png"/><Relationship Id="rId40" Type="http://schemas.openxmlformats.org/officeDocument/2006/relationships/slide" Target="slide5.xml"/><Relationship Id="rId45" Type="http://schemas.microsoft.com/office/2007/relationships/hdphoto" Target="../media/hdphoto1.wdp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tags" Target="../tags/tag45.xml"/><Relationship Id="rId28" Type="http://schemas.openxmlformats.org/officeDocument/2006/relationships/tags" Target="../tags/tag50.xml"/><Relationship Id="rId36" Type="http://schemas.openxmlformats.org/officeDocument/2006/relationships/slide" Target="slide3.xml"/><Relationship Id="rId49" Type="http://schemas.openxmlformats.org/officeDocument/2006/relationships/slide" Target="slide2.xml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31" Type="http://schemas.openxmlformats.org/officeDocument/2006/relationships/tags" Target="../tags/tag53.xml"/><Relationship Id="rId44" Type="http://schemas.openxmlformats.org/officeDocument/2006/relationships/image" Target="../media/image10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tags" Target="../tags/tag44.xml"/><Relationship Id="rId27" Type="http://schemas.openxmlformats.org/officeDocument/2006/relationships/tags" Target="../tags/tag49.xml"/><Relationship Id="rId30" Type="http://schemas.openxmlformats.org/officeDocument/2006/relationships/tags" Target="../tags/tag52.xml"/><Relationship Id="rId35" Type="http://schemas.openxmlformats.org/officeDocument/2006/relationships/slideLayout" Target="../slideLayouts/slideLayout5.xml"/><Relationship Id="rId43" Type="http://schemas.openxmlformats.org/officeDocument/2006/relationships/image" Target="../media/image9.png"/><Relationship Id="rId48" Type="http://schemas.openxmlformats.org/officeDocument/2006/relationships/image" Target="../media/image14.png"/><Relationship Id="rId8" Type="http://schemas.openxmlformats.org/officeDocument/2006/relationships/tags" Target="../tags/tag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en-us/web-apps-help/send-email-using-the-address-of-a-connected-account-HA103002943.aspx?CTT=1" TargetMode="External"/><Relationship Id="rId3" Type="http://schemas.openxmlformats.org/officeDocument/2006/relationships/image" Target="../media/image13.png"/><Relationship Id="rId21" Type="http://schemas.openxmlformats.org/officeDocument/2006/relationships/hyperlink" Target="http://office.microsoft.com/en-us/outlook-help/create-a-contact-group-from-a-list-of-names-in-an-email-message-HA103145797.aspx?CTT=1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.png"/><Relationship Id="rId17" Type="http://schemas.openxmlformats.org/officeDocument/2006/relationships/hyperlink" Target="http://office.microsoft.com/redir/XT103462909.aspx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://office.microsoft.com/redir/FX101782702.aspx" TargetMode="External"/><Relationship Id="rId20" Type="http://schemas.openxmlformats.org/officeDocument/2006/relationships/hyperlink" Target="http://office.microsoft.com/en-us/outlook-help/create-a-contact-group-HA102919788.aspx?CTT=1" TargetMode="External"/><Relationship Id="rId1" Type="http://schemas.openxmlformats.org/officeDocument/2006/relationships/slideLayout" Target="../slideLayouts/slideLayout51.xml"/><Relationship Id="rId6" Type="http://schemas.openxmlformats.org/officeDocument/2006/relationships/slide" Target="slide4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5.png"/><Relationship Id="rId23" Type="http://schemas.openxmlformats.org/officeDocument/2006/relationships/hyperlink" Target="http://o15.officeredir.microsoft.com/r/rlidMoreCourses?clid=1033" TargetMode="External"/><Relationship Id="rId10" Type="http://schemas.openxmlformats.org/officeDocument/2006/relationships/slide" Target="slide6.xml"/><Relationship Id="rId19" Type="http://schemas.openxmlformats.org/officeDocument/2006/relationships/hyperlink" Target="http://office.microsoft.com/en-us/outlook-help/introduction-to-irm-for-email-messages-HA102749366.aspx?CTT=1" TargetMode="External"/><Relationship Id="rId4" Type="http://schemas.openxmlformats.org/officeDocument/2006/relationships/slide" Target="slide3.xml"/><Relationship Id="rId9" Type="http://schemas.openxmlformats.org/officeDocument/2006/relationships/image" Target="../media/image8.png"/><Relationship Id="rId14" Type="http://schemas.openxmlformats.org/officeDocument/2006/relationships/slide" Target="slide2.xml"/><Relationship Id="rId22" Type="http://schemas.openxmlformats.org/officeDocument/2006/relationships/hyperlink" Target="http://office.microsoft.com/en-us/outlook-help/create-a-contact-group-from-a-list-of-contacts-in-excel-HA103145839.aspx?CTT=1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office.microsoft.com/redir/RZ103709942.aspx?section=2" TargetMode="External"/><Relationship Id="rId13" Type="http://schemas.openxmlformats.org/officeDocument/2006/relationships/image" Target="../media/image7.png"/><Relationship Id="rId18" Type="http://schemas.openxmlformats.org/officeDocument/2006/relationships/image" Target="../media/image1.png"/><Relationship Id="rId3" Type="http://schemas.openxmlformats.org/officeDocument/2006/relationships/image" Target="../media/image13.png"/><Relationship Id="rId21" Type="http://schemas.openxmlformats.org/officeDocument/2006/relationships/slide" Target="slide2.xml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image" Target="../media/image9.png"/><Relationship Id="rId2" Type="http://schemas.openxmlformats.org/officeDocument/2006/relationships/image" Target="../media/image2.png"/><Relationship Id="rId16" Type="http://schemas.openxmlformats.org/officeDocument/2006/relationships/slide" Target="slide6.xml"/><Relationship Id="rId20" Type="http://schemas.openxmlformats.org/officeDocument/2006/relationships/hyperlink" Target="http://office.microsoft.com/redir/FX101782702.aspx" TargetMode="External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5" Type="http://schemas.openxmlformats.org/officeDocument/2006/relationships/image" Target="../media/image8.png"/><Relationship Id="rId10" Type="http://schemas.openxmlformats.org/officeDocument/2006/relationships/slide" Target="slide3.xml"/><Relationship Id="rId19" Type="http://schemas.openxmlformats.org/officeDocument/2006/relationships/image" Target="../media/image11.png"/><Relationship Id="rId4" Type="http://schemas.openxmlformats.org/officeDocument/2006/relationships/image" Target="../media/image15.tmp"/><Relationship Id="rId9" Type="http://schemas.openxmlformats.org/officeDocument/2006/relationships/hyperlink" Target="http://office.microsoft.com/en-us/outlook-help/feedback-RZ101809884.aspx?section=10" TargetMode="External"/><Relationship Id="rId14" Type="http://schemas.openxmlformats.org/officeDocument/2006/relationships/slide" Target="slide5.xml"/><Relationship Id="rId2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.png"/><Relationship Id="rId18" Type="http://schemas.openxmlformats.org/officeDocument/2006/relationships/hyperlink" Target="http://office.microsoft.com/redir/XT103864844.aspx" TargetMode="External"/><Relationship Id="rId3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3834044.aspx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://office.microsoft.com/redir/XT101907941.aspx" TargetMode="Externa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5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slide" Target="slide2.xml"/><Relationship Id="rId4" Type="http://schemas.openxmlformats.org/officeDocument/2006/relationships/image" Target="../media/image15.tmp"/><Relationship Id="rId9" Type="http://schemas.openxmlformats.org/officeDocument/2006/relationships/slide" Target="slide5.xml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The ins and outs of Bcc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7115" y="1906587"/>
            <a:ext cx="12287042" cy="2000250"/>
            <a:chOff x="1249360" y="1689099"/>
            <a:chExt cx="9906000" cy="2000250"/>
          </a:xfrm>
        </p:grpSpPr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1249360" y="3003549"/>
              <a:ext cx="9906000" cy="685800"/>
            </a:xfrm>
            <a:prstGeom prst="rect">
              <a:avLst/>
            </a:prstGeom>
            <a:noFill/>
          </p:spPr>
          <p:txBody>
            <a:bodyPr/>
            <a:lstStyle>
              <a:lvl1pPr marL="259591" indent="-25959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24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1pPr>
              <a:lvl2pPr marL="472742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472742" algn="l"/>
                </a:tabLst>
                <a:defRPr sz="21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2pPr>
              <a:lvl3pPr marL="685891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8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3pPr>
              <a:lvl4pPr marL="1112192" indent="-16790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685891" algn="l"/>
                </a:tabLst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4pPr>
              <a:lvl5pPr marL="1284856" indent="-172664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5pPr>
              <a:lvl6pPr marL="1886126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058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990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922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  <a:defRPr/>
              </a:pP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then press F5 or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Slide Show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&gt;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From Beginning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to start the course.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49360" y="1689099"/>
              <a:ext cx="974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In the message bar,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Enable Editing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,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025" y="2506702"/>
              <a:ext cx="5952381" cy="32381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5982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dia Placeholder 5">
            <a:hlinkClick r:id="rId28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93" y="8495913"/>
            <a:ext cx="1115476" cy="627836"/>
          </a:xfrm>
        </p:spPr>
      </p:pic>
      <p:pic>
        <p:nvPicPr>
          <p:cNvPr id="25" name="Media Placeholder 24">
            <a:hlinkClick r:id="rId30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</p:spPr>
      </p:pic>
      <p:pic>
        <p:nvPicPr>
          <p:cNvPr id="24" name="Media Placeholder 23">
            <a:hlinkClick r:id="rId32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23" name="Media Placeholder 22">
            <a:hlinkClick r:id="rId34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</p:spPr>
      </p:pic>
      <p:pic>
        <p:nvPicPr>
          <p:cNvPr id="22" name="Media Placeholder 21">
            <a:hlinkClick r:id="rId36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</p:spPr>
      </p:pic>
      <p:sp>
        <p:nvSpPr>
          <p:cNvPr id="8" name="TextBox 7"/>
          <p:cNvSpPr txBox="1"/>
          <p:nvPr/>
        </p:nvSpPr>
        <p:spPr>
          <a:xfrm>
            <a:off x="1015206" y="487209"/>
            <a:ext cx="4622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The ins and outs of Bcc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0" name="TextBox 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1/2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79037" y="7818120"/>
            <a:ext cx="1221423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82887" y="7818120"/>
            <a:ext cx="6049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691685" y="7818120"/>
            <a:ext cx="60972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Bcc</a:t>
            </a:r>
          </a:p>
        </p:txBody>
      </p:sp>
      <p:sp>
        <p:nvSpPr>
          <p:cNvPr id="30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Precautions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2:29</a:t>
            </a:r>
          </a:p>
        </p:txBody>
      </p:sp>
      <p:pic>
        <p:nvPicPr>
          <p:cNvPr id="36" name="Picture 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42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OutlookBcc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OutlookBcc_m100:00:00.5" time="533"/>
                    <p14:bmk name="OutlookBcc_m100:00:08.0" time="8067"/>
                    <p14:bmk name="OutlookBcc_m100:00:08.1" time="8167"/>
                    <p14:bmk name="OutlookBcc_m100:00:09.5" time="9533"/>
                    <p14:bmk name="OutlookBcc_m100:00:09.6" time="9633"/>
                    <p14:bmk name="OutlookBcc_m100:00:16.6" time="16633"/>
                    <p14:bmk name="OutlookBcc_m100:00:16.7" time="16733"/>
                    <p14:bmk name="OutlookBcc_m100:00:25.1" time="25167"/>
                    <p14:bmk name="OutlookBcc_m100:00:25.2" time="25267"/>
                    <p14:bmk name="OutlookBcc_m100:00:29.0" time="29000"/>
                    <p14:bmk name="OutlookBcc_m100:00:29.1" time="29100"/>
                    <p14:bmk name="OutlookBcc_m100:00:36.2" time="36200"/>
                    <p14:bmk name="OutlookBcc_m100:00:36.3" time="36300"/>
                    <p14:bmk name="OutlookBcc_m100:00:42.2" time="42200"/>
                    <p14:bmk name="OutlookBcc_m100:00:42.3" time="42300"/>
                    <p14:bmk name="OutlookBcc_m100:00:48.6" time="48600"/>
                    <p14:bmk name="OutlookBcc_m100:00:48.7" time="48700"/>
                    <p14:bmk name="OutlookBcc_m100:00:56.7" time="56700"/>
                    <p14:bmk name="OutlookBcc_m100:00:56.8" time="56800"/>
                    <p14:bmk name="OutlookBcc_m100:01:01.3" time="61333"/>
                    <p14:bmk name="OutlookBcc_m100:01:01.4" time="61433"/>
                    <p14:bmk name="OutlookBcc_m100:01:12.0" time="72067"/>
                    <p14:bmk name="OutlookBcc_m100:01:12.1" time="72167"/>
                    <p14:bmk name="OutlookBcc_m100:01:17.8" time="77867"/>
                    <p14:bmk name="OutlookBcc_m100:01:17.9" time="77967"/>
                    <p14:bmk name="OutlookBcc_m100:01:21.0" time="81033"/>
                    <p14:bmk name="OutlookBcc_m100:01:21.1" time="81133"/>
                    <p14:bmk name="OutlookBcc_m100:01:24.4" time="84433"/>
                    <p14:bmk name="OutlookBcc_m100:01:24.5" time="84533"/>
                    <p14:bmk name="OutlookBcc_m100:01:28.0" time="88033"/>
                    <p14:bmk name="OutlookBcc_m100:01:28.1" time="88133"/>
                    <p14:bmk name="OutlookBcc_m100:01:36.8" time="96800"/>
                    <p14:bmk name="OutlookBcc_m100:01:36.9" time="96900"/>
                    <p14:bmk name="OutlookBcc_m100:01:44.1" time="104133"/>
                    <p14:bmk name="OutlookBcc_m100:01:44.2" time="104233"/>
                    <p14:bmk name="OutlookBcc_m100:01:50.6" time="110600"/>
                    <p14:bmk name="OutlookBcc_m100:01:50.7" time="110700"/>
                    <p14:bmk name="OutlookBcc_m100:01:57.5" time="117567"/>
                    <p14:bmk name="OutlookBcc_m100:01:57.6" time="117667"/>
                    <p14:bmk name="OutlookBcc_m100:02:01.6" time="121667"/>
                    <p14:bmk name="OutlookBcc_m100:02:01.7" time="121767"/>
                    <p14:bmk name="OutlookBcc_m100:02:08.6" time="128667"/>
                    <p14:bmk name="OutlookBcc_m100:02:08.7" time="128767"/>
                    <p14:bmk name="OutlookBcc_m100:02:13.0" time="133067"/>
                    <p14:bmk name="OutlookBcc_m100:02:13.1" time="133167"/>
                    <p14:bmk name="OutlookBcc_m100:02:17.8" time="137800"/>
                  </p14:bmkLst>
                </p14:media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3" name="OutlookBcc_m1Ifyouwant00:00:00.5-00:00:08.0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hide the names and addresses of recipients in an email, you can use Bcc, which stands for “blind carbon copy”.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OutlookBcc_m1Here'showit00:00:08.1-00:00:09.5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Here's how it works.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OutlookBcc_m1Bydefault,a00:00:09.6-00:00:16.6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default, a new email message has a To field and a Cc or “carbon copy”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OutlookBcc_m1Whenyousend00:00:16.7-00:00:25.1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send a message, recipients can not only see who sent it, but also who else received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OutlookBcc_m1Let'ssendthe00:00:25.2-00:00:29.0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Let's send the message again, this time using Bcc.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OutlookBcc_m1Firstaddthe00:00:29.1-00:00:36.2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 add the Bcc field by going to the Options tab in the new message, and clicking Bcc.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OutlookBcc_m1Then,adda00:00:36.3-00:00:42.2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add a name to the field, and Send the message.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6" name="OutlookBcc_m1Therecipientscan00:00:42.3-00:00:48.6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recipients can still see the addresses in the To and Cc fields, but not the Bcc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7" name="OutlookBcc_m1Evenifthey00:00:48.7-00:00:56.7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Even if they click Reply All, they will not see nor be able to send their response to the addresses on the Bcc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OutlookBcc_m1Alsonotethat00:00:56.8-00:01:01.3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 note that the recipient who was on the Bcc field cannot see the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OutlookBcc_m1Onlyyoucan00:01:01.4-00:01:12.0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Only you can see who was on the Bcc field of an email message. Click the Sent Items folder to open the original message.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0" name="OutlookBcc_m1Bcccanbe00:01:12.1-00:01:17.8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Bcc can be used to both protect the privacy of individuals and keep names confidential.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OutlookBcc_m1Forexample,let's00:01:17.9-00:01:21.0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let's say you wanted to invite someone to a meeting,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OutlookBcc_m1butyoudon’t00:01:21.1-00:01:24.4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don’t want any of the other attendees to know about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OutlookBcc_m1Youcanuse00:01:24.5-00:01:28.0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Bcc when you set up a meeting, too.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OutlookBcc_m1Youwon'tsee00:01:28.1-00:01:36.8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won't see To, Cc or Bcc fields here. In a meeting request, you add people to the Required or Optional fields.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OutlookBcc_m1TheResourcesfield00:01:36.9-00:01:44.1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Resources field is typically used to book a conference room. But you can also use it as a Bcc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OutlookBcc_m1Whenyouadd00:01:44.2-00:01:50.6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add an address to Resources, only the person who organized the meeting can see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OutlookBcc_m1Outlookautomaticallyadds00:01:50.7-00:01:57.5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Outlook automatically adds resources to the Location field. So delete the names here before you send the request.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OutlookBcc_m1Asyoucan00:01:57.6-00:02:01.6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you can see, all the names and resources appear in the To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OutlookBcc_m1Butdon'tworry.00:02:01.7-00:02:08.6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don't worry. To the attendees, none of the information entered in the Resources field is visible.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OutlookBcc_m1Notevenin00:02:08.7-00:02:13.0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 even in the request received by the person in the Resources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OutlookBcc_m1Upnext,we'll00:02:13.1-00:02:17.8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we'll go into more detail on ways to use Bcc.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7" name="CCShade"/>
          <p:cNvSpPr/>
          <p:nvPr/>
        </p:nvSpPr>
        <p:spPr>
          <a:xfrm>
            <a:off x="1114079" y="6977990"/>
            <a:ext cx="10744200" cy="709827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6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61731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00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0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00.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0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08.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08.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0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09.5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09.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1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16.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16.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25.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2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25.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29.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29.1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36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36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4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42.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4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42.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4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48.6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4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48.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56.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0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0:56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0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01.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01.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12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12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17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1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17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2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21.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2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21.1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2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24.4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24.5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2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28.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2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28.1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3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36.8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3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36.9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44.1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44.2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5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50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50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5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57.5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1:5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1:57.6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2:0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2:01.6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2:0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2:01.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2:0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2:08.6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2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2:08.7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2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2:13.0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2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2:13.1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100:02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100:02:17.8"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1" grpId="0" animBg="1"/>
          <p:bldP spid="21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00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7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edia Placeholder 34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25" name="Media Placeholder 24">
            <a:hlinkClick r:id="rId36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</p:spPr>
      </p:pic>
      <p:pic>
        <p:nvPicPr>
          <p:cNvPr id="24" name="Media Placeholder 23">
            <a:hlinkClick r:id="rId38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23" name="Media Placeholder 22">
            <a:hlinkClick r:id="rId40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</p:spPr>
      </p:pic>
      <p:pic>
        <p:nvPicPr>
          <p:cNvPr id="22" name="Media Placeholder 21">
            <a:hlinkClick r:id="rId42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</p:spPr>
      </p:pic>
      <p:sp>
        <p:nvSpPr>
          <p:cNvPr id="8" name="TextBox 7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The ins and outs of Bcc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0" name="TextBox 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2/2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79037" y="7818120"/>
            <a:ext cx="1221423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82887" y="7818120"/>
            <a:ext cx="6049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36" name="Picture 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38" name="Picture 3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pic>
        <p:nvPicPr>
          <p:cNvPr id="31" name="Media Placeholder 24">
            <a:hlinkClick r:id="rId36" action="ppaction://hlinksldjump"/>
          </p:cNvPr>
          <p:cNvPicPr>
            <a:picLocks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34" name="Media Placeholder 23">
            <a:hlinkClick r:id="rId38" action="ppaction://hlinksldjump"/>
          </p:cNvPr>
          <p:cNvPicPr>
            <a:picLocks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39" name="Media Placeholder 22">
            <a:hlinkClick r:id="rId40" action="ppaction://hlinksldjump"/>
          </p:cNvPr>
          <p:cNvPicPr>
            <a:picLocks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 useBgFill="1">
        <p:nvSpPr>
          <p:cNvPr id="42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OutlookBcc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OutlookBcc_m200:00:01.2" time="1200"/>
                    <p14:bmk name="OutlookBcc_m200:00:08.8" time="8800"/>
                    <p14:bmk name="OutlookBcc_m200:00:08.9" time="8900"/>
                    <p14:bmk name="OutlookBcc_m200:00:13.2" time="13267"/>
                    <p14:bmk name="OutlookBcc_m200:00:13.3" time="13367"/>
                    <p14:bmk name="OutlookBcc_m200:00:17.0" time="17033"/>
                    <p14:bmk name="OutlookBcc_m200:00:17.1" time="17133"/>
                    <p14:bmk name="OutlookBcc_m200:00:20.5" time="20533"/>
                    <p14:bmk name="OutlookBcc_m200:00:20.6" time="20633"/>
                    <p14:bmk name="OutlookBcc_m200:00:24.4" time="24433"/>
                    <p14:bmk name="OutlookBcc_m200:00:24.5" time="24533"/>
                    <p14:bmk name="OutlookBcc_m200:00:30.7" time="30700"/>
                    <p14:bmk name="OutlookBcc_m200:00:30.8" time="30800"/>
                    <p14:bmk name="OutlookBcc_m200:00:35.4" time="35433"/>
                    <p14:bmk name="OutlookBcc_m200:00:35.5" time="35533"/>
                    <p14:bmk name="OutlookBcc_m200:00:39.1" time="39100"/>
                    <p14:bmk name="OutlookBcc_m200:00:39.2" time="39200"/>
                    <p14:bmk name="OutlookBcc_m200:00:44.4" time="44433"/>
                    <p14:bmk name="OutlookBcc_m200:00:44.5" time="44533"/>
                    <p14:bmk name="OutlookBcc_m200:00:47.6" time="47600"/>
                    <p14:bmk name="OutlookBcc_m200:00:47.7" time="47700"/>
                    <p14:bmk name="OutlookBcc_m200:00:54.0" time="54000"/>
                    <p14:bmk name="OutlookBcc_m200:00:54.1" time="54100"/>
                    <p14:bmk name="OutlookBcc_m200:01:00.0" time="60067"/>
                    <p14:bmk name="OutlookBcc_m200:01:00.1" time="60167"/>
                    <p14:bmk name="OutlookBcc_m200:01:04.6" time="64600"/>
                    <p14:bmk name="OutlookBcc_m200:01:04.7" time="64700"/>
                    <p14:bmk name="OutlookBcc_m200:01:07.2" time="67200"/>
                    <p14:bmk name="OutlookBcc_m200:01:07.3" time="67300"/>
                    <p14:bmk name="OutlookBcc_m200:01:12.1" time="72133"/>
                    <p14:bmk name="OutlookBcc_m200:01:12.2" time="72233"/>
                    <p14:bmk name="OutlookBcc_m200:01:16.3" time="76333"/>
                    <p14:bmk name="OutlookBcc_m200:01:16.4" time="76433"/>
                    <p14:bmk name="OutlookBcc_m200:01:19.9" time="79967"/>
                    <p14:bmk name="OutlookBcc_m200:01:20.0" time="80067"/>
                    <p14:bmk name="OutlookBcc_m200:01:25.1" time="85133"/>
                    <p14:bmk name="OutlookBcc_m200:01:25.2" time="85233"/>
                    <p14:bmk name="OutlookBcc_m200:01:29.7" time="89733"/>
                    <p14:bmk name="OutlookBcc_m200:01:29.8" time="89833"/>
                    <p14:bmk name="OutlookBcc_m200:01:35.8" time="95800"/>
                    <p14:bmk name="OutlookBcc_m200:01:35.9" time="95900"/>
                    <p14:bmk name="OutlookBcc_m200:01:38.1" time="98100"/>
                    <p14:bmk name="OutlookBcc_m200:01:38.2" time="98200"/>
                    <p14:bmk name="OutlookBcc_m200:01:43.3" time="103300"/>
                    <p14:bmk name="OutlookBcc_m200:01:43.4" time="103400"/>
                    <p14:bmk name="OutlookBcc_m200:01:46.8" time="106867"/>
                    <p14:bmk name="OutlookBcc_m200:01:46.9" time="106967"/>
                    <p14:bmk name="OutlookBcc_m200:01:52.9" time="112967"/>
                    <p14:bmk name="OutlookBcc_m200:01:53.0" time="113067"/>
                    <p14:bmk name="OutlookBcc_m200:01:58.0" time="118067"/>
                    <p14:bmk name="OutlookBcc_m200:01:58.1" time="118167"/>
                    <p14:bmk name="OutlookBcc_m200:02:01.8" time="121800"/>
                    <p14:bmk name="OutlookBcc_m200:02:01.9" time="121900"/>
                    <p14:bmk name="OutlookBcc_m200:02:09.9" time="129933"/>
                    <p14:bmk name="OutlookBcc_m200:02:10.0" time="130033"/>
                    <p14:bmk name="OutlookBcc_m200:02:11.6" time="131633"/>
                    <p14:bmk name="OutlookBcc_m200:02:11.7" time="131733"/>
                    <p14:bmk name="OutlookBcc_m200:02:16.6" time="136600"/>
                    <p14:bmk name="OutlookBcc_m200:02:16.7" time="136700"/>
                    <p14:bmk name="OutlookBcc_m200:02:21.0" time="141000"/>
                    <p14:bmk name="OutlookBcc_m200:02:21.1" time="141100"/>
                    <p14:bmk name="OutlookBcc_m200:02:28.0" time="148067"/>
                  </p14:bmkLst>
                </p14:media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3" name="Media Placeholder 5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93" y="8495913"/>
            <a:ext cx="1115476" cy="627836"/>
          </a:xfrm>
          <a:prstGeom prst="rect">
            <a:avLst/>
          </a:prstGeom>
        </p:spPr>
      </p:pic>
      <p:sp>
        <p:nvSpPr>
          <p:cNvPr id="37" name="Rectangle 36">
            <a:hlinkClick r:id="rId49" action="ppaction://hlinksldjump"/>
          </p:cNvPr>
          <p:cNvSpPr/>
          <p:nvPr/>
        </p:nvSpPr>
        <p:spPr>
          <a:xfrm>
            <a:off x="3188303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Bcc</a:t>
            </a: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Precautions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2:29</a:t>
            </a:r>
          </a:p>
        </p:txBody>
      </p:sp>
      <p:sp>
        <p:nvSpPr>
          <p:cNvPr id="5" name="OutlookBcc_m2Ingeneral,Bcc00:00:01.2-00:00:08.8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general, Bcc can be used for two things. First, Bcc allows you to protect the privacy of individuals.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OutlookBcc_m2Forexample,when00:00:08.9-00:00:13.2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when you send a message with a large distribution, such as a newsletter,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OutlookBcc_m2youcanadd00:00:13.3-00:00:17.0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add the recipients’ addresses in the Bcc field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OutlookBcc_m2toensurethat00:00:17.1-00:00:20.5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ensure that the people who receive the mail can read your message,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OutlookBcc_m2butcannotsee00:00:20.6-00:00:24.4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cannot see the names or email addresses of other recipients.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OutlookBcc_m2Andthateven00:00:24.5-00:00:30.7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that even if they click Reply All, they’ll only be able to send a message to you, the sender.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OutlookBcc_m2Toprotectyour00:00:30.8-00:00:35.4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protect your privacy, you can also change the address in the From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OutlookBcc_m2ClicktheOptions00:00:35.5-00:00:39.1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Options tab, and add the From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OutlookBcc_m2Thenselectanother00:00:39.2-00:00:44.4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select another email address from which to send the newsletter.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OutlookBcc_m2Nowrecipientscan’t00:00:44.5-00:00:47.6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recipients can’t contact you directly.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OutlookBcc_m2Formoreinformation00:00:47.7-00:00:54.0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information about sending email from another address in Outlook, see the links in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0" name="OutlookBcc_m2Theotherway00:00:54.1-00:01:00.0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other way you can use Bcc is to keep names confidential, but this can get complicated.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OutlookBcc_m2Forexample,let's00:01:00.1-00:01:04.6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let's say you have concerns about the professionalism of a colleague’s behavior,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OutlookBcc_m2andeventhough00:01:04.7-00:01:07.2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even though you’re dealing with the situation yourself,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OutlookBcc_m2you’dlikefor00:01:07.3-00:01:12.1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you’d like for your manager to be aware of the situation and the steps you’re taking.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OutlookBcc_m2Byaddingyour00:01:12.2-00:01:16.3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adding your manager as a Bcc recipient, you can ensure awareness,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OutlookBcc_m2butnotpublicly00:01:16.4-00:01:19.9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not publicly bring them into the conversation.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OutlookBcc_m2Youwantthe00:01:20.0-00:01:25.1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want the person you replied to to believe that the conversation is just between the two of you.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OutlookBcc_m2Well,youcan00:01:25.2-00:01:29.7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Well, you can imagine the ethical, even emotional, complications that could arise.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OutlookBcc_m2Forexample,imagine00:01:29.8-00:01:35.8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imagine what would happen if the person you Bcc'd decided to Reply All to the email.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OutlookBcc_m2You’dhavea00:01:35.9-00:01:38.1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You’d have a lot of explaining to do.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OutlookBcc_m2First,makesure00:01:38.2-00:01:43.3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make sure you don’t get into a situation in which a Bcc recipient will reply to a message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OutlookBcc_m2orusethe00:01:43.4-00:01:46.8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use the information in the message in a way you hadn’t intended.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OutlookBcc_m2Youcando00:01:46.9-00:01:52.9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do that by simply making sure the Bcc recipient knows your intentions and can be trusted.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OutlookBcc_m2Second,ifyou’re00:01:53.0-00:01:58.0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Second, if you’re the Bcc recipient of a message, don't violate the trust of the sender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OutlookBcc_m2andjumpinto00:01:58.1-00:02:01.8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jump into a conversation you haven’t been invited to.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OutlookBcc_m2Third,whenin00:02:01.9-00:02:09.9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Third, when in doubt, don't use Bcc. Forward the message instead.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OutlookBcc_m2Then,ifyou00:02:10.0-00:02:11.6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if you feel it's right thing to do,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OutlookBcc_m2youcanprotect00:02:11.7-00:02:16.6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protect the privacy of the original recipient by deleting their name.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OutlookBcc_m2Youcanfurther00:02:16.7-00:02:21.0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further protect privacy by using Information Rights Management.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OutlookBcc_m2Tolearnmore00:02:21.1-00:02:28.0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learn more about this, Bcc, and to get tips for creating a mailing list, check out the links in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7" name="CCShade"/>
          <p:cNvSpPr/>
          <p:nvPr/>
        </p:nvSpPr>
        <p:spPr>
          <a:xfrm>
            <a:off x="1124712" y="69776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48317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99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0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01.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0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08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0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08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1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13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1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13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1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17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1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17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2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20.5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2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20.6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2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24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24.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30.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30.8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3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35.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3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35.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3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39.1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3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39.2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44.4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44.5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4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47.6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4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47.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5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54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0:5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0:54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00.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0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00.1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0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04.6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0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04.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07.2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07.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12.1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12.2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1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16.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1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16.4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1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19.9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2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20.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25.1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2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25.2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2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29.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29.8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3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35.8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3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35.9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3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38.1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38.2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4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43.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4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43.4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4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46.8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4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46.9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5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52.9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5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53.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5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58.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1:5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1:58.1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2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2:01.8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2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2:01.9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2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2:09.9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2:1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2:10.0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2:1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2:11.6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2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2:11.7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2:1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2:16.6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2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2:16.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2:2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2:21.0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2:2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2:21.1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OutlookBcc_m200:02:2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OutlookBcc_m200:02:28.0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0" grpId="0" animBg="1"/>
          <p:bldP spid="20" grpId="1" animBg="1"/>
          <p:bldP spid="21" grpId="0" animBg="1"/>
          <p:bldP spid="21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99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7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9296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summary—The ins and outs of Bcc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39" name="Media Placeholder 24">
            <a:hlinkClick r:id="rId4" action="ppaction://hlinksldjump"/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40" name="Media Placeholder 23">
            <a:hlinkClick r:id="rId6" action="ppaction://hlinksldjump"/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41" name="Media Placeholder 22">
            <a:hlinkClick r:id="rId8" action="ppaction://hlinksldjump"/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pic>
        <p:nvPicPr>
          <p:cNvPr id="46" name="Media Placeholder 21">
            <a:hlinkClick r:id="rId10" action="ppaction://hlinksldjump"/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1" name="Media Placeholder 24">
            <a:hlinkClick r:id="rId4" action="ppaction://hlinksldjump"/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72" name="Media Placeholder 23">
            <a:hlinkClick r:id="rId6" action="ppaction://hlinksldjump"/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73" name="Media Placeholder 22">
            <a:hlinkClick r:id="rId8" action="ppaction://hlinksldjump"/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>
        <p:nvSpPr>
          <p:cNvPr id="74" name="Rectangle 73">
            <a:hlinkClick r:id="rId4" action="ppaction://hlinksldjump"/>
          </p:cNvPr>
          <p:cNvSpPr/>
          <p:nvPr/>
        </p:nvSpPr>
        <p:spPr>
          <a:xfrm>
            <a:off x="4563979" y="84818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36" name="Media Placeholder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93" y="8495913"/>
            <a:ext cx="1115476" cy="627836"/>
          </a:xfrm>
          <a:prstGeom prst="rect">
            <a:avLst/>
          </a:prstGeom>
        </p:spPr>
      </p:pic>
      <p:sp>
        <p:nvSpPr>
          <p:cNvPr id="37" name="Rectangle 36">
            <a:hlinkClick r:id="rId14" action="ppaction://hlinksldjump"/>
          </p:cNvPr>
          <p:cNvSpPr/>
          <p:nvPr/>
        </p:nvSpPr>
        <p:spPr>
          <a:xfrm>
            <a:off x="3188303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Bcc</a:t>
            </a:r>
          </a:p>
        </p:txBody>
      </p:sp>
      <p:sp>
        <p:nvSpPr>
          <p:cNvPr id="42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Precautions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2:29</a:t>
            </a: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6744775" y="4192587"/>
            <a:ext cx="4347570" cy="3124200"/>
          </a:xfrm>
          <a:prstGeom prst="rect">
            <a:avLst/>
          </a:prstGeom>
        </p:spPr>
        <p:txBody>
          <a:bodyPr vert="horz" lIns="130039" tIns="65020" rIns="130039" bIns="65020" rtlCol="0">
            <a:normAutofit fontScale="92500" lnSpcReduction="10000"/>
          </a:bodyPr>
          <a:lstStyle>
            <a:lvl1pPr marL="487647" indent="-487647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8" indent="-406372" algn="l" defTabSz="13003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88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4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0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76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1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66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61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6"/>
              </a:rPr>
              <a:t>More training courses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Office Compatibility Pack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Send email using the address of a connected account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Introduction to IRM for email messages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Create a contact group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Create a contact group from a list of names in an email message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Create a contact group from a list of contacts in Excel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  <a:hlinkClick r:id="rId23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Send email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latin typeface="Segoe UI Light" pitchFamily="34" charset="0"/>
              </a:rPr>
              <a:t>When you send a message, recipients can not only see who sent it, but also who else received it</a:t>
            </a:r>
            <a:r>
              <a:rPr lang="en-US" sz="1400" dirty="0" smtClean="0">
                <a:latin typeface="Segoe UI Light" pitchFamily="34" charset="0"/>
              </a:rPr>
              <a:t>. But not if you use Bcc. </a:t>
            </a:r>
            <a:r>
              <a:rPr lang="en-US" sz="1400" dirty="0">
                <a:latin typeface="Segoe UI Light" pitchFamily="34" charset="0"/>
              </a:rPr>
              <a:t>First add the </a:t>
            </a:r>
            <a:r>
              <a:rPr lang="en-US" sz="1400" b="1" dirty="0">
                <a:latin typeface="Segoe UI Light" pitchFamily="34" charset="0"/>
              </a:rPr>
              <a:t>Bcc </a:t>
            </a:r>
            <a:r>
              <a:rPr lang="en-US" sz="1400" dirty="0">
                <a:latin typeface="Segoe UI Light" pitchFamily="34" charset="0"/>
              </a:rPr>
              <a:t>field by going to the </a:t>
            </a:r>
            <a:r>
              <a:rPr lang="en-US" sz="1400" b="1" dirty="0">
                <a:latin typeface="Segoe UI Light" pitchFamily="34" charset="0"/>
              </a:rPr>
              <a:t>Options </a:t>
            </a:r>
            <a:r>
              <a:rPr lang="en-US" sz="1400" dirty="0">
                <a:latin typeface="Segoe UI Light" pitchFamily="34" charset="0"/>
              </a:rPr>
              <a:t>tab in the new message, and clicking </a:t>
            </a:r>
            <a:r>
              <a:rPr lang="en-US" sz="1400" b="1" dirty="0">
                <a:latin typeface="Segoe UI Light" pitchFamily="34" charset="0"/>
              </a:rPr>
              <a:t>Bcc</a:t>
            </a:r>
            <a:r>
              <a:rPr lang="en-US" sz="1400" dirty="0" smtClean="0">
                <a:latin typeface="Segoe UI Light" pitchFamily="34" charset="0"/>
              </a:rPr>
              <a:t>. </a:t>
            </a:r>
            <a:r>
              <a:rPr lang="en-US" sz="1400" dirty="0">
                <a:latin typeface="Segoe UI Light" pitchFamily="34" charset="0"/>
              </a:rPr>
              <a:t>Then, add a name to the field, and </a:t>
            </a:r>
            <a:r>
              <a:rPr lang="en-US" sz="1400" b="1" dirty="0">
                <a:latin typeface="Segoe UI Light" pitchFamily="34" charset="0"/>
              </a:rPr>
              <a:t>Send </a:t>
            </a:r>
            <a:r>
              <a:rPr lang="en-US" sz="1400" dirty="0">
                <a:latin typeface="Segoe UI Light" pitchFamily="34" charset="0"/>
              </a:rPr>
              <a:t>the message</a:t>
            </a:r>
            <a:r>
              <a:rPr lang="en-US" sz="1400" dirty="0" smtClean="0">
                <a:latin typeface="Segoe UI Light" pitchFamily="34" charset="0"/>
              </a:rPr>
              <a:t>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 smtClean="0">
                <a:latin typeface="Segoe UI Light" pitchFamily="34" charset="0"/>
              </a:rPr>
              <a:t>Recipients </a:t>
            </a:r>
            <a:r>
              <a:rPr lang="en-US" sz="1400" dirty="0">
                <a:latin typeface="Segoe UI Light" pitchFamily="34" charset="0"/>
              </a:rPr>
              <a:t>can still see the addresses in the </a:t>
            </a:r>
            <a:r>
              <a:rPr lang="en-US" sz="1400" b="1" dirty="0">
                <a:latin typeface="Segoe UI Light" pitchFamily="34" charset="0"/>
              </a:rPr>
              <a:t>To </a:t>
            </a:r>
            <a:r>
              <a:rPr lang="en-US" sz="1400" dirty="0">
                <a:latin typeface="Segoe UI Light" pitchFamily="34" charset="0"/>
              </a:rPr>
              <a:t>and </a:t>
            </a:r>
            <a:r>
              <a:rPr lang="en-US" sz="1400" b="1" dirty="0">
                <a:latin typeface="Segoe UI Light" pitchFamily="34" charset="0"/>
              </a:rPr>
              <a:t>Cc </a:t>
            </a:r>
            <a:r>
              <a:rPr lang="en-US" sz="1400" dirty="0">
                <a:latin typeface="Segoe UI Light" pitchFamily="34" charset="0"/>
              </a:rPr>
              <a:t>fields, but not the </a:t>
            </a:r>
            <a:r>
              <a:rPr lang="en-US" sz="1400" b="1" dirty="0">
                <a:latin typeface="Segoe UI Light" pitchFamily="34" charset="0"/>
              </a:rPr>
              <a:t>Bcc </a:t>
            </a:r>
            <a:r>
              <a:rPr lang="en-US" sz="1400" dirty="0">
                <a:latin typeface="Segoe UI Light" pitchFamily="34" charset="0"/>
              </a:rPr>
              <a:t>field. Even if they click </a:t>
            </a:r>
            <a:r>
              <a:rPr lang="en-US" sz="1400" b="1" dirty="0">
                <a:latin typeface="Segoe UI Light" pitchFamily="34" charset="0"/>
              </a:rPr>
              <a:t>Reply All</a:t>
            </a:r>
            <a:r>
              <a:rPr lang="en-US" sz="1400" dirty="0">
                <a:latin typeface="Segoe UI Light" pitchFamily="34" charset="0"/>
              </a:rPr>
              <a:t>, they </a:t>
            </a:r>
            <a:r>
              <a:rPr lang="en-US" sz="1400" dirty="0" smtClean="0">
                <a:latin typeface="Segoe UI Light" pitchFamily="34" charset="0"/>
              </a:rPr>
              <a:t>won’t </a:t>
            </a:r>
            <a:r>
              <a:rPr lang="en-US" sz="1400" dirty="0">
                <a:latin typeface="Segoe UI Light" pitchFamily="34" charset="0"/>
              </a:rPr>
              <a:t>see nor be able to send their response to the addresses on the Bcc field.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Set up meetings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 smtClean="0">
                <a:latin typeface="Segoe UI Light" pitchFamily="34" charset="0"/>
              </a:rPr>
              <a:t>If </a:t>
            </a:r>
            <a:r>
              <a:rPr lang="en-US" sz="1400" dirty="0">
                <a:latin typeface="Segoe UI Light" pitchFamily="34" charset="0"/>
              </a:rPr>
              <a:t>you </a:t>
            </a:r>
            <a:r>
              <a:rPr lang="en-US" sz="1400" dirty="0" smtClean="0">
                <a:latin typeface="Segoe UI Light" pitchFamily="34" charset="0"/>
              </a:rPr>
              <a:t>want </a:t>
            </a:r>
            <a:r>
              <a:rPr lang="en-US" sz="1400" dirty="0">
                <a:latin typeface="Segoe UI Light" pitchFamily="34" charset="0"/>
              </a:rPr>
              <a:t>to invite someone to a meeting, but you don’t want any of the other attendees to know about </a:t>
            </a:r>
            <a:r>
              <a:rPr lang="en-US" sz="1400" dirty="0" smtClean="0">
                <a:latin typeface="Segoe UI Light" pitchFamily="34" charset="0"/>
              </a:rPr>
              <a:t>it, you </a:t>
            </a:r>
            <a:r>
              <a:rPr lang="en-US" sz="1400" dirty="0">
                <a:latin typeface="Segoe UI Light" pitchFamily="34" charset="0"/>
              </a:rPr>
              <a:t>can use Bcc when you set up a </a:t>
            </a:r>
            <a:r>
              <a:rPr lang="en-US" sz="1400" dirty="0" smtClean="0">
                <a:latin typeface="Segoe UI Light" pitchFamily="34" charset="0"/>
              </a:rPr>
              <a:t>meeting. The </a:t>
            </a:r>
            <a:r>
              <a:rPr lang="en-US" sz="1400" b="1" dirty="0">
                <a:latin typeface="Segoe UI Light" pitchFamily="34" charset="0"/>
              </a:rPr>
              <a:t>Resources </a:t>
            </a:r>
            <a:r>
              <a:rPr lang="en-US" sz="1400" dirty="0">
                <a:latin typeface="Segoe UI Light" pitchFamily="34" charset="0"/>
              </a:rPr>
              <a:t>field is typically used to book a conference room. But you can also use it as a Bcc field. When you add an address to </a:t>
            </a:r>
            <a:r>
              <a:rPr lang="en-US" sz="1400" b="1" dirty="0">
                <a:latin typeface="Segoe UI Light" pitchFamily="34" charset="0"/>
              </a:rPr>
              <a:t>Resources</a:t>
            </a:r>
            <a:r>
              <a:rPr lang="en-US" sz="1400" dirty="0">
                <a:latin typeface="Segoe UI Light" pitchFamily="34" charset="0"/>
              </a:rPr>
              <a:t>, only the person who organized the meeting can see it. 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Send email from another address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Segoe UI Light" pitchFamily="34" charset="0"/>
              </a:rPr>
              <a:t>Click the </a:t>
            </a:r>
            <a:r>
              <a:rPr lang="en-US" sz="1400" b="1" dirty="0">
                <a:latin typeface="Segoe UI Light" pitchFamily="34" charset="0"/>
              </a:rPr>
              <a:t>Options </a:t>
            </a:r>
            <a:r>
              <a:rPr lang="en-US" sz="1400" dirty="0">
                <a:latin typeface="Segoe UI Light" pitchFamily="34" charset="0"/>
              </a:rPr>
              <a:t>tab, and add the </a:t>
            </a:r>
            <a:r>
              <a:rPr lang="en-US" sz="1400" b="1" dirty="0">
                <a:latin typeface="Segoe UI Light" pitchFamily="34" charset="0"/>
              </a:rPr>
              <a:t>From </a:t>
            </a:r>
            <a:r>
              <a:rPr lang="en-US" sz="1400" dirty="0">
                <a:latin typeface="Segoe UI Light" pitchFamily="34" charset="0"/>
              </a:rPr>
              <a:t>field. Then select another email address from which to send the newsletter. Now recipients can’t contact you </a:t>
            </a:r>
            <a:r>
              <a:rPr lang="en-US" sz="1400" dirty="0" smtClean="0">
                <a:latin typeface="Segoe UI Light" pitchFamily="34" charset="0"/>
              </a:rPr>
              <a:t>directly.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 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6744775" y="1246749"/>
            <a:ext cx="4347570" cy="2753752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 few words of caution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Segoe UI Light" pitchFamily="34" charset="0"/>
              </a:rPr>
              <a:t>Ethical</a:t>
            </a:r>
            <a:r>
              <a:rPr lang="en-US" sz="1400" dirty="0">
                <a:latin typeface="Segoe UI Light" pitchFamily="34" charset="0"/>
              </a:rPr>
              <a:t>, even emotional, complications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can arise when Bcc is involved. Take a look at movie 2 of this course to learn more about how to protect privacy while avoiding inadvertent sticky situations. </a:t>
            </a:r>
            <a:endParaRPr lang="en-US" sz="1400" b="1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2086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pic>
        <p:nvPicPr>
          <p:cNvPr id="62" name="Picture 6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9" y="126410"/>
            <a:ext cx="924054" cy="29531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6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8"/>
              </a:rPr>
              <a:t>Please tell us what you think</a:t>
            </a: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9"/>
            </a:endParaRPr>
          </a:p>
        </p:txBody>
      </p:sp>
      <p:pic>
        <p:nvPicPr>
          <p:cNvPr id="49" name="Media Placeholder 24">
            <a:hlinkClick r:id="rId10" action="ppaction://hlinksldjump"/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50" name="Media Placeholder 23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54" name="Media Placeholder 22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pic>
        <p:nvPicPr>
          <p:cNvPr id="55" name="Media Placeholder 21">
            <a:hlinkClick r:id="rId16" action="ppaction://hlinksldjump"/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  <a:prstGeom prst="rect">
            <a:avLst/>
          </a:prstGeom>
        </p:spPr>
      </p:pic>
      <p:sp>
        <p:nvSpPr>
          <p:cNvPr id="56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9" name="Media Placeholder 24">
            <a:hlinkClick r:id="rId10" action="ppaction://hlinksldjump"/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74" name="Media Placeholder 23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75" name="Media Placeholder 22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>
        <p:nvSpPr>
          <p:cNvPr id="76" name="Rectangle 75">
            <a:hlinkClick r:id="rId10" action="ppaction://hlinksldjump"/>
          </p:cNvPr>
          <p:cNvSpPr/>
          <p:nvPr/>
        </p:nvSpPr>
        <p:spPr>
          <a:xfrm>
            <a:off x="4563979" y="847773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hlinkClick r:id="rId12" action="ppaction://hlinksldjump"/>
          </p:cNvPr>
          <p:cNvSpPr/>
          <p:nvPr/>
        </p:nvSpPr>
        <p:spPr>
          <a:xfrm>
            <a:off x="5928446" y="848683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003213" cy="446342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1728473" y="3887787"/>
            <a:ext cx="2572781" cy="504042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>
            <a:lvl1pPr marL="487707" indent="-487707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698" indent="-406422" algn="l" defTabSz="130055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689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964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240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516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791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7067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7342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Check out more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5" name="Media Placeholder 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93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21" action="ppaction://hlinksldjump"/>
          </p:cNvPr>
          <p:cNvSpPr/>
          <p:nvPr/>
        </p:nvSpPr>
        <p:spPr>
          <a:xfrm>
            <a:off x="3188303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Bcc</a:t>
            </a: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Precautions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2:29</a:t>
            </a:r>
          </a:p>
        </p:txBody>
      </p:sp>
    </p:spTree>
    <p:extLst>
      <p:ext uri="{BB962C8B-B14F-4D97-AF65-F5344CB8AC3E}">
        <p14:creationId xmlns:p14="http://schemas.microsoft.com/office/powerpoint/2010/main" val="424832982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pic>
        <p:nvPicPr>
          <p:cNvPr id="60" name="Picture 5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9" y="126410"/>
            <a:ext cx="924054" cy="29531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63" name="Media Placeholder 24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64" name="Media Placeholder 23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65" name="Media Placeholder 22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pic>
        <p:nvPicPr>
          <p:cNvPr id="66" name="Media Placeholder 21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  <a:prstGeom prst="rect">
            <a:avLst/>
          </a:prstGeom>
        </p:spPr>
      </p:pic>
      <p:sp>
        <p:nvSpPr>
          <p:cNvPr id="67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0" name="Media Placeholder 24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71" name="Media Placeholder 23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72" name="Media Placeholder 22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94" name="Rectangle 93">
            <a:hlinkClick r:id="rId5" action="ppaction://hlinksldjump"/>
          </p:cNvPr>
          <p:cNvSpPr/>
          <p:nvPr/>
        </p:nvSpPr>
        <p:spPr>
          <a:xfrm>
            <a:off x="4563979" y="847773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hlinkClick r:id="rId7" action="ppaction://hlinksldjump"/>
          </p:cNvPr>
          <p:cNvSpPr/>
          <p:nvPr/>
        </p:nvSpPr>
        <p:spPr>
          <a:xfrm>
            <a:off x="5928446" y="848683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hlinkClick r:id="rId9" action="ppaction://hlinksldjump"/>
          </p:cNvPr>
          <p:cNvSpPr/>
          <p:nvPr/>
        </p:nvSpPr>
        <p:spPr>
          <a:xfrm>
            <a:off x="7305734" y="848953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003213" cy="446342"/>
          </a:xfrm>
          <a:prstGeom prst="rect">
            <a:avLst/>
          </a:prstGeom>
        </p:spPr>
      </p:pic>
      <p:sp>
        <p:nvSpPr>
          <p:cNvPr id="41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3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09" y="2298042"/>
            <a:ext cx="8047619" cy="71428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5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6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PowerPoint 2010,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9" name="Media Placeholder 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93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19" action="ppaction://hlinksldjump"/>
          </p:cNvPr>
          <p:cNvSpPr/>
          <p:nvPr/>
        </p:nvSpPr>
        <p:spPr>
          <a:xfrm>
            <a:off x="3188303" y="84852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Bcc</a:t>
            </a: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Precautions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2:29</a:t>
            </a:r>
          </a:p>
        </p:txBody>
      </p:sp>
    </p:spTree>
    <p:extLst>
      <p:ext uri="{BB962C8B-B14F-4D97-AF65-F5344CB8AC3E}">
        <p14:creationId xmlns:p14="http://schemas.microsoft.com/office/powerpoint/2010/main" val="9462526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MEDIACAPTIONSPROMPTED" val="False"/>
  <p:tag name="TEMPPRESENTATIONFILE" val="C:\Users\Administrator\AppData\Local\Temp\tmp6C0A.tmp"/>
  <p:tag name="TEMPMEDIAFILENAME" val="C:\Users\Administrator\AppData\Local\Temp\tmp7050_OutlookBcc_m1.mp4"/>
  <p:tag name="MEDIAFADEDURATION" val="0.2"/>
  <p:tag name="MEDIATRANSPARENCY" val="0.3"/>
  <p:tag name="MEDIACAPTIONSHIDDEN" val="False"/>
  <p:tag name="CUSTOMXMLPARTID" val="{2573F3D2-1101-44B2-9492-2DBDEFA782BE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afdda329-7306-4a2e-984a-82753598f55c"/>
  <p:tag name="CAPTIONITEMSYSNAME" val="OutlookBcc_m1Evenifthey00:00:48.7-00:00:56.7"/>
  <p:tag name="BOOKMARKENTRYNAME" val="OutlookBcc_m100:00:48.7"/>
  <p:tag name="BOOKMARKEXITNAME" val="OutlookBcc_m100:00:56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362634e5-ce6c-478a-a96d-1ae21897a955"/>
  <p:tag name="CAPTIONITEMSYSNAME" val="OutlookBcc_m1Alsonotethat00:00:56.8-00:01:01.3"/>
  <p:tag name="BOOKMARKENTRYNAME" val="OutlookBcc_m100:00:56.8"/>
  <p:tag name="BOOKMARKEXITNAME" val="OutlookBcc_m100:01:0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1297e884-ecab-4281-a6ff-eaf9ef8d6d42"/>
  <p:tag name="CAPTIONITEMSYSNAME" val="OutlookBcc_m1Onlyyoucan00:01:01.4-00:01:12.0"/>
  <p:tag name="BOOKMARKENTRYNAME" val="OutlookBcc_m100:01:01.4"/>
  <p:tag name="BOOKMARKEXITNAME" val="OutlookBcc_m100:01:1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abb1a7fe-e2d9-431b-9a5c-3c4c91f50151"/>
  <p:tag name="CAPTIONITEMSYSNAME" val="OutlookBcc_m1Bcccanbe00:01:12.1-00:01:17.8"/>
  <p:tag name="BOOKMARKENTRYNAME" val="OutlookBcc_m100:01:12.1"/>
  <p:tag name="BOOKMARKEXITNAME" val="OutlookBcc_m100:01:17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18fa00fe-a6fd-4f91-9292-5b91b43f83ae"/>
  <p:tag name="CAPTIONITEMSYSNAME" val="OutlookBcc_m1Forexample,let's00:01:17.9-00:01:21.0"/>
  <p:tag name="BOOKMARKENTRYNAME" val="OutlookBcc_m100:01:17.9"/>
  <p:tag name="BOOKMARKEXITNAME" val="OutlookBcc_m100:01:21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6fcf009d-18e7-4b94-90cb-2994f12c40d3"/>
  <p:tag name="CAPTIONITEMSYSNAME" val="OutlookBcc_m1butyoudon’t00:01:21.1-00:01:24.4"/>
  <p:tag name="BOOKMARKENTRYNAME" val="OutlookBcc_m100:01:21.1"/>
  <p:tag name="BOOKMARKEXITNAME" val="OutlookBcc_m100:01:24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c0b9994b-4b89-4099-821d-21f7de10258a"/>
  <p:tag name="CAPTIONITEMSYSNAME" val="OutlookBcc_m1Youcanuse00:01:24.5-00:01:28.0"/>
  <p:tag name="BOOKMARKENTRYNAME" val="OutlookBcc_m100:01:24.5"/>
  <p:tag name="BOOKMARKEXITNAME" val="OutlookBcc_m100:01:28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a6a2141a-df21-4cc3-88ea-eb6215b7d0c6"/>
  <p:tag name="CAPTIONITEMSYSNAME" val="OutlookBcc_m1Youwon'tsee00:01:28.1-00:01:36.8"/>
  <p:tag name="BOOKMARKENTRYNAME" val="OutlookBcc_m100:01:28.1"/>
  <p:tag name="BOOKMARKEXITNAME" val="OutlookBcc_m100:01:36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16083c75-07ad-4d5a-beb4-c6ddd892f48c"/>
  <p:tag name="CAPTIONITEMSYSNAME" val="OutlookBcc_m1TheResourcesfield00:01:36.9-00:01:44.1"/>
  <p:tag name="BOOKMARKENTRYNAME" val="OutlookBcc_m100:01:36.9"/>
  <p:tag name="BOOKMARKEXITNAME" val="OutlookBcc_m100:01:44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5bd61a36-9eb0-4e40-bfaf-6a30dfcb5ae4"/>
  <p:tag name="CAPTIONITEMSYSNAME" val="OutlookBcc_m1Whenyouadd00:01:44.2-00:01:50.6"/>
  <p:tag name="BOOKMARKENTRYNAME" val="OutlookBcc_m100:01:44.2"/>
  <p:tag name="BOOKMARKEXITNAME" val="OutlookBcc_m100:01:5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62450c11-61c5-4745-8c11-f4f0baaa3b99"/>
  <p:tag name="CAPTIONITEMSYSNAME" val="OutlookBcc_m1Ifyouwant00:00:00.5-00:00:08.0"/>
  <p:tag name="BOOKMARKENTRYNAME" val="OutlookBcc_m100:00:00.5"/>
  <p:tag name="BOOKMARKEXITNAME" val="OutlookBcc_m100:00:08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671d7521-828c-45f5-b3b1-69d376539456"/>
  <p:tag name="CAPTIONITEMSYSNAME" val="OutlookBcc_m1Outlookautomaticallyadds00:01:50.7-00:01:57.5"/>
  <p:tag name="BOOKMARKENTRYNAME" val="OutlookBcc_m100:01:50.7"/>
  <p:tag name="BOOKMARKEXITNAME" val="OutlookBcc_m100:01:57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7762e500-a1fe-4d04-9a42-5dccd118d70c"/>
  <p:tag name="CAPTIONITEMSYSNAME" val="OutlookBcc_m1Asyoucan00:01:57.6-00:02:01.6"/>
  <p:tag name="BOOKMARKENTRYNAME" val="OutlookBcc_m100:01:57.6"/>
  <p:tag name="BOOKMARKEXITNAME" val="OutlookBcc_m100:02:01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5b079565-fb2c-478d-85a1-ed2bebbd2010"/>
  <p:tag name="CAPTIONITEMSYSNAME" val="OutlookBcc_m1Butdon'tworry.00:02:01.7-00:02:08.6"/>
  <p:tag name="BOOKMARKENTRYNAME" val="OutlookBcc_m100:02:01.7"/>
  <p:tag name="BOOKMARKEXITNAME" val="OutlookBcc_m100:02:08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1d045c44-c17e-42db-a96f-bd20d8cda58b"/>
  <p:tag name="CAPTIONITEMSYSNAME" val="OutlookBcc_m1Notevenin00:02:08.7-00:02:13.0"/>
  <p:tag name="BOOKMARKENTRYNAME" val="OutlookBcc_m100:02:08.7"/>
  <p:tag name="BOOKMARKEXITNAME" val="OutlookBcc_m100:02:13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5e25477c-aa3c-448e-b381-fdcffb2c7848"/>
  <p:tag name="CAPTIONITEMSYSNAME" val="OutlookBcc_m1Upnext,we'll00:02:13.1-00:02:17.8"/>
  <p:tag name="BOOKMARKENTRYNAME" val="OutlookBcc_m100:02:13.1"/>
  <p:tag name="BOOKMARKEXITNAME" val="OutlookBcc_m100:02:17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MEDIACAPTIONSPROMPTED" val="False"/>
  <p:tag name="MEDIAFADEDURATION" val="0.2"/>
  <p:tag name="MEDIATRANSPARENCY" val="0.3"/>
  <p:tag name="MEDIACAPTIONSHIDDEN" val="False"/>
  <p:tag name="CUSTOMXMLPARTID" val="{B002991A-5E2E-4C16-8D17-8C0AF1F40C4D}"/>
  <p:tag name="MEDIACAPTIONCOUNT" val="True"/>
  <p:tag name="TEMPPRESENTATIONFILE" val="C:\Users\Administrator\AppData\Local\Temp\tmp165F.tmp"/>
  <p:tag name="TEMPMEDIAFILENAME" val="C:\Users\Administrator\AppData\Local\Temp\tmp193E_OutlookBcc_m2.mp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044120f6-ca12-4c0b-bf21-278dd4723f31"/>
  <p:tag name="CAPTIONITEMSYSNAME" val="OutlookBcc_m2Ingeneral,Bcc00:00:01.2-00:00:08.8"/>
  <p:tag name="BOOKMARKENTRYNAME" val="OutlookBcc_m200:00:01.2"/>
  <p:tag name="BOOKMARKEXITNAME" val="OutlookBcc_m200:00:08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3a0c53f7-e220-4cb4-b577-9118e1138799"/>
  <p:tag name="CAPTIONITEMSYSNAME" val="OutlookBcc_m2Forexample,when00:00:08.9-00:00:13.2"/>
  <p:tag name="BOOKMARKENTRYNAME" val="OutlookBcc_m200:00:08.9"/>
  <p:tag name="BOOKMARKEXITNAME" val="OutlookBcc_m200:00:13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1a28152c-8cf3-4a36-ad94-f5b17a6b41ba"/>
  <p:tag name="CAPTIONITEMSYSNAME" val="OutlookBcc_m2youcanadd00:00:13.3-00:00:17.0"/>
  <p:tag name="BOOKMARKENTRYNAME" val="OutlookBcc_m200:00:13.3"/>
  <p:tag name="BOOKMARKEXITNAME" val="OutlookBcc_m200:00:17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f05c4188-3cd4-4d0c-af77-1fe3c09af50e"/>
  <p:tag name="CAPTIONITEMSYSNAME" val="OutlookBcc_m2toensurethat00:00:17.1-00:00:20.5"/>
  <p:tag name="BOOKMARKENTRYNAME" val="OutlookBcc_m200:00:17.1"/>
  <p:tag name="BOOKMARKEXITNAME" val="OutlookBcc_m200:00:2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c06b4716-5a64-4dcf-a6da-68aa8e2187d5"/>
  <p:tag name="CAPTIONITEMSYSNAME" val="OutlookBcc_m1Here'showit00:00:08.1-00:00:09.5"/>
  <p:tag name="BOOKMARKENTRYNAME" val="OutlookBcc_m100:00:08.1"/>
  <p:tag name="BOOKMARKEXITNAME" val="OutlookBcc_m100:00:09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55f238de-ed06-4759-abb2-648d2fa6dc3c"/>
  <p:tag name="CAPTIONITEMSYSNAME" val="OutlookBcc_m2butcannotsee00:00:20.6-00:00:24.4"/>
  <p:tag name="BOOKMARKENTRYNAME" val="OutlookBcc_m200:00:20.6"/>
  <p:tag name="BOOKMARKEXITNAME" val="OutlookBcc_m200:00:24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f569ac42-1b09-4dbf-b2e2-a7232ce6d527"/>
  <p:tag name="CAPTIONITEMSYSNAME" val="OutlookBcc_m2Andthateven00:00:24.5-00:00:30.7"/>
  <p:tag name="BOOKMARKENTRYNAME" val="OutlookBcc_m200:00:24.5"/>
  <p:tag name="BOOKMARKEXITNAME" val="OutlookBcc_m200:00:30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4e10d854-caeb-4989-ba5e-6c50394129da"/>
  <p:tag name="CAPTIONITEMSYSNAME" val="OutlookBcc_m2Toprotectyour00:00:30.8-00:00:35.4"/>
  <p:tag name="BOOKMARKENTRYNAME" val="OutlookBcc_m200:00:30.8"/>
  <p:tag name="BOOKMARKEXITNAME" val="OutlookBcc_m200:00:35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eeecbf78-b152-46a2-ad17-7137fffe9703"/>
  <p:tag name="CAPTIONITEMSYSNAME" val="OutlookBcc_m2ClicktheOptions00:00:35.5-00:00:39.1"/>
  <p:tag name="BOOKMARKENTRYNAME" val="OutlookBcc_m200:00:35.5"/>
  <p:tag name="BOOKMARKEXITNAME" val="OutlookBcc_m200:00:39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8aca623a-7f87-403c-8404-93e98512acd3"/>
  <p:tag name="CAPTIONITEMSYSNAME" val="OutlookBcc_m2Thenselectanother00:00:39.2-00:00:44.4"/>
  <p:tag name="BOOKMARKENTRYNAME" val="OutlookBcc_m200:00:39.2"/>
  <p:tag name="BOOKMARKEXITNAME" val="OutlookBcc_m200:00:44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1b992cb0-7fbe-4bd7-81af-cc67dd969172"/>
  <p:tag name="CAPTIONITEMSYSNAME" val="OutlookBcc_m2Nowrecipientscan’t00:00:44.5-00:00:47.6"/>
  <p:tag name="BOOKMARKENTRYNAME" val="OutlookBcc_m200:00:44.5"/>
  <p:tag name="BOOKMARKEXITNAME" val="OutlookBcc_m200:00:47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865fb6d6-396f-41e0-ba34-084828c59e9e"/>
  <p:tag name="CAPTIONITEMSYSNAME" val="OutlookBcc_m2Formoreinformation00:00:47.7-00:00:54.0"/>
  <p:tag name="BOOKMARKENTRYNAME" val="OutlookBcc_m200:00:47.7"/>
  <p:tag name="BOOKMARKEXITNAME" val="OutlookBcc_m200:00:54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7d92b233-068a-4ea0-9ba9-56b1a8421ff0"/>
  <p:tag name="CAPTIONITEMSYSNAME" val="OutlookBcc_m2Theotherway00:00:54.1-00:01:00.0"/>
  <p:tag name="BOOKMARKENTRYNAME" val="OutlookBcc_m200:00:54.1"/>
  <p:tag name="BOOKMARKEXITNAME" val="OutlookBcc_m200:01:0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c63c6e5f-2d14-4ac2-bb07-9e237bf71794"/>
  <p:tag name="CAPTIONITEMSYSNAME" val="OutlookBcc_m2Forexample,let's00:01:00.1-00:01:04.6"/>
  <p:tag name="BOOKMARKENTRYNAME" val="OutlookBcc_m200:01:00.1"/>
  <p:tag name="BOOKMARKEXITNAME" val="OutlookBcc_m200:01:04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a9f0ba30-4804-47f2-8684-d7a6a374ea50"/>
  <p:tag name="CAPTIONITEMSYSNAME" val="OutlookBcc_m2andeventhough00:01:04.7-00:01:07.2"/>
  <p:tag name="BOOKMARKENTRYNAME" val="OutlookBcc_m200:01:04.7"/>
  <p:tag name="BOOKMARKEXITNAME" val="OutlookBcc_m200:01:0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73bd08fc-0abf-4546-92f1-44ba520d71e0"/>
  <p:tag name="CAPTIONITEMSYSNAME" val="OutlookBcc_m1Bydefault,a00:00:09.6-00:00:16.6"/>
  <p:tag name="BOOKMARKENTRYNAME" val="OutlookBcc_m100:00:09.6"/>
  <p:tag name="BOOKMARKEXITNAME" val="OutlookBcc_m100:00:16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088b50de-0bbd-4055-83fc-35e0f4ad734a"/>
  <p:tag name="CAPTIONITEMSYSNAME" val="OutlookBcc_m2you’dlikefor00:01:07.3-00:01:12.1"/>
  <p:tag name="BOOKMARKENTRYNAME" val="OutlookBcc_m200:01:07.3"/>
  <p:tag name="BOOKMARKEXITNAME" val="OutlookBcc_m200:01:12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b0d3ff35-d262-40d0-beb0-0ea5aaf46e73"/>
  <p:tag name="CAPTIONITEMSYSNAME" val="OutlookBcc_m2Byaddingyour00:01:12.2-00:01:16.3"/>
  <p:tag name="BOOKMARKENTRYNAME" val="OutlookBcc_m200:01:12.2"/>
  <p:tag name="BOOKMARKEXITNAME" val="OutlookBcc_m200:01:16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42c905a4-2c72-4475-9251-a587adf135f5"/>
  <p:tag name="CAPTIONITEMSYSNAME" val="OutlookBcc_m2butnotpublicly00:01:16.4-00:01:19.9"/>
  <p:tag name="BOOKMARKENTRYNAME" val="OutlookBcc_m200:01:16.4"/>
  <p:tag name="BOOKMARKEXITNAME" val="OutlookBcc_m200:01:19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918ebed7-6086-4025-a8e3-09dc833f1fa2"/>
  <p:tag name="CAPTIONITEMSYSNAME" val="OutlookBcc_m2Youwantthe00:01:20.0-00:01:25.1"/>
  <p:tag name="BOOKMARKENTRYNAME" val="OutlookBcc_m200:01:20.0"/>
  <p:tag name="BOOKMARKEXITNAME" val="OutlookBcc_m200:01:25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5aa380da-4d85-4c66-966c-638bad3c4d99"/>
  <p:tag name="CAPTIONITEMSYSNAME" val="OutlookBcc_m2Well,youcan00:01:25.2-00:01:29.7"/>
  <p:tag name="BOOKMARKENTRYNAME" val="OutlookBcc_m200:01:25.2"/>
  <p:tag name="BOOKMARKEXITNAME" val="OutlookBcc_m200:01:29.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b03ea121-a957-4db5-bf7b-b0f166a2c2fd"/>
  <p:tag name="CAPTIONITEMSYSNAME" val="OutlookBcc_m2Forexample,imagine00:01:29.8-00:01:35.8"/>
  <p:tag name="BOOKMARKENTRYNAME" val="OutlookBcc_m200:01:29.8"/>
  <p:tag name="BOOKMARKEXITNAME" val="OutlookBcc_m200:01:35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9adee63c-36eb-418b-8e08-7c620e1a2f48"/>
  <p:tag name="CAPTIONITEMSYSNAME" val="OutlookBcc_m2You’dhavea00:01:35.9-00:01:38.1"/>
  <p:tag name="BOOKMARKENTRYNAME" val="OutlookBcc_m200:01:35.9"/>
  <p:tag name="BOOKMARKEXITNAME" val="OutlookBcc_m200:01:38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3e1f549d-9367-4da3-9ece-6143bd341486"/>
  <p:tag name="CAPTIONITEMSYSNAME" val="OutlookBcc_m2First,makesure00:01:38.2-00:01:43.3"/>
  <p:tag name="BOOKMARKENTRYNAME" val="OutlookBcc_m200:01:38.2"/>
  <p:tag name="BOOKMARKEXITNAME" val="OutlookBcc_m200:01:43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5d33a8ee-8042-43f5-a022-39a1b4eeb33d"/>
  <p:tag name="CAPTIONITEMSYSNAME" val="OutlookBcc_m2orusethe00:01:43.4-00:01:46.8"/>
  <p:tag name="BOOKMARKENTRYNAME" val="OutlookBcc_m200:01:43.4"/>
  <p:tag name="BOOKMARKEXITNAME" val="OutlookBcc_m200:01:46.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522f4318-d310-40c6-bb51-d356bcea2810"/>
  <p:tag name="CAPTIONITEMSYSNAME" val="OutlookBcc_m2Youcando00:01:46.9-00:01:52.9"/>
  <p:tag name="BOOKMARKENTRYNAME" val="OutlookBcc_m200:01:46.9"/>
  <p:tag name="BOOKMARKEXITNAME" val="OutlookBcc_m200:01:5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5673bcf4-4b4b-4ec1-b381-663db13e24f5"/>
  <p:tag name="CAPTIONITEMSYSNAME" val="OutlookBcc_m1Whenyousend00:00:16.7-00:00:25.1"/>
  <p:tag name="BOOKMARKENTRYNAME" val="OutlookBcc_m100:00:16.7"/>
  <p:tag name="BOOKMARKEXITNAME" val="OutlookBcc_m100:00:25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47697306-286c-4748-89ba-868dcca47a87"/>
  <p:tag name="CAPTIONITEMSYSNAME" val="OutlookBcc_m2Second,ifyou’re00:01:53.0-00:01:58.0"/>
  <p:tag name="BOOKMARKENTRYNAME" val="OutlookBcc_m200:01:53.0"/>
  <p:tag name="BOOKMARKEXITNAME" val="OutlookBcc_m200:01:58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5fe2270c-fd89-44ca-be21-c2347bf9c673"/>
  <p:tag name="CAPTIONITEMSYSNAME" val="OutlookBcc_m2andjumpinto00:01:58.1-00:02:01.8"/>
  <p:tag name="BOOKMARKENTRYNAME" val="OutlookBcc_m200:01:58.1"/>
  <p:tag name="BOOKMARKEXITNAME" val="OutlookBcc_m200:02:01.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bed36100-2931-43b3-baa8-6c5a4b12a5a0"/>
  <p:tag name="CAPTIONITEMSYSNAME" val="OutlookBcc_m2Third,whenin00:02:01.9-00:02:09.9"/>
  <p:tag name="BOOKMARKENTRYNAME" val="OutlookBcc_m200:02:01.9"/>
  <p:tag name="BOOKMARKEXITNAME" val="OutlookBcc_m200:02:09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a9f6499f-6c9c-4b15-856a-1a6271aedaf9"/>
  <p:tag name="CAPTIONITEMSYSNAME" val="OutlookBcc_m2Then,ifyou00:02:10.0-00:02:11.6"/>
  <p:tag name="BOOKMARKENTRYNAME" val="OutlookBcc_m200:02:10.0"/>
  <p:tag name="BOOKMARKEXITNAME" val="OutlookBcc_m200:02:11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a2e6fd59-f3e2-4fc6-b099-20dc7fee96a6"/>
  <p:tag name="CAPTIONITEMSYSNAME" val="OutlookBcc_m2youcanprotect00:02:11.7-00:02:16.6"/>
  <p:tag name="BOOKMARKENTRYNAME" val="OutlookBcc_m200:02:11.7"/>
  <p:tag name="BOOKMARKEXITNAME" val="OutlookBcc_m200:02:16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e1417a1a-3a50-431b-bccb-2422c24b2800"/>
  <p:tag name="CAPTIONITEMSYSNAME" val="OutlookBcc_m2Youcanfurther00:02:16.7-00:02:21.0"/>
  <p:tag name="BOOKMARKENTRYNAME" val="OutlookBcc_m200:02:16.7"/>
  <p:tag name="BOOKMARKEXITNAME" val="OutlookBcc_m200:02:21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3810345-805c-4a52-9788-b2b39cf0b6c0"/>
  <p:tag name="CAPTIONINTERNALID" val="b691db02-3410-4e79-89d9-5e06c1234df8"/>
  <p:tag name="CAPTIONITEMSYSNAME" val="OutlookBcc_m2Tolearnmore00:02:21.1-00:02:28.0"/>
  <p:tag name="BOOKMARKENTRYNAME" val="OutlookBcc_m200:02:21.1"/>
  <p:tag name="BOOKMARKEXITNAME" val="OutlookBcc_m200:02:28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decc79b0-2a39-4a8d-8441-9b164444bec7"/>
  <p:tag name="CAPTIONITEMSYSNAME" val="OutlookBcc_m1Let'ssendthe00:00:25.2-00:00:29.0"/>
  <p:tag name="BOOKMARKENTRYNAME" val="OutlookBcc_m100:00:25.2"/>
  <p:tag name="BOOKMARKEXITNAME" val="OutlookBcc_m100:00:29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3821c746-fbb2-49d2-80eb-d77e8dd47fd0"/>
  <p:tag name="CAPTIONITEMSYSNAME" val="OutlookBcc_m1Firstaddthe00:00:29.1-00:00:36.2"/>
  <p:tag name="BOOKMARKENTRYNAME" val="OutlookBcc_m100:00:29.1"/>
  <p:tag name="BOOKMARKEXITNAME" val="OutlookBcc_m100:00:36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54657b0b-5e2d-46fe-834a-888aed12a841"/>
  <p:tag name="CAPTIONITEMSYSNAME" val="OutlookBcc_m1Then,adda00:00:36.3-00:00:42.2"/>
  <p:tag name="BOOKMARKENTRYNAME" val="OutlookBcc_m100:00:36.3"/>
  <p:tag name="BOOKMARKEXITNAME" val="OutlookBcc_m100:00:4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3597a5-7736-41de-bb9d-101159677e52"/>
  <p:tag name="CAPTIONINTERNALID" val="6d6e7bd6-9e84-40f4-93ef-957d4ee2f31d"/>
  <p:tag name="CAPTIONITEMSYSNAME" val="OutlookBcc_m1Therecipientscan00:00:42.3-00:00:48.6"/>
  <p:tag name="BOOKMARKENTRYNAME" val="OutlookBcc_m100:00:42.3"/>
  <p:tag name="BOOKMARKEXITNAME" val="OutlookBcc_m100:00:48.6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-2-Video-Template-11-1-12.potx" id="{501D23E4-AB81-478F-BD9D-1ED0592CFFBD}" vid="{B2DEFAC0-B19D-4712-8057-D591D0C243D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-2-Video-Template-11-1-12.potx" id="{501D23E4-AB81-478F-BD9D-1ED0592CFFBD}" vid="{BD216501-0059-430C-BA50-C8832364F86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-2-Video-Template-11-1-12.potx" id="{501D23E4-AB81-478F-BD9D-1ED0592CFFBD}" vid="{CD033685-95E5-4326-BD7D-E6E991F3A32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-2-Video-Template-11-1-12.potx" id="{501D23E4-AB81-478F-BD9D-1ED0592CFFBD}" vid="{6A820DB4-CAC4-4F24-A1E2-65842386FA0B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-2-Video-Template-11-1-12.potx" id="{501D23E4-AB81-478F-BD9D-1ED0592CFFBD}" vid="{D6836E73-8085-4CB5-AD70-938110D6C8F9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-2-Video-Template-11-1-12.potx" id="{501D23E4-AB81-478F-BD9D-1ED0592CFFBD}" vid="{ACDF05C2-51EE-479E-9097-6A3EB69E596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 6 3 8 1 0 3 4 5 - 8 0 5 c - 4 a 5 2 - 9 7 8 8 - b 2 b 3 9 c f 0 b 6 c 0 < / I d > < C a p t i o n I t e m s > < C a p t i o n I t e m > < I n t e r n a l I d > 0 4 4 1 2 0 f 6 - c a 1 2 - 4 c 0 b - b f 2 1 - 2 7 8 d d 4 7 2 3 f 3 1 < / I n t e r n a l I d > < N a m e > O u t l o o k B c c _ m 2 I n g e n e r a l , B c c 0 0 : 0 0 : 0 1 . 2 - 0 0 : 0 0 : 0 8 . 8 < / N a m e > < T e x t > I n   g e n e r a l ,   B c c   c a n   b e   u s e d   f o r   t w o   t h i n g s .   F i r s t ,   B c c   a l l o w s   y o u   t o   p r o t e c t   t h e   p r i v a c y   o f   i n d i v i d u a l s . < / T e x t > < B o o k M a r k E n t r y N a m e > O u t l o o k B c c _ m 2 0 0 : 0 0 : 0 1 . 2 < / B o o k M a r k E n t r y N a m e > < B o o k M a r k E x i t N a m e > O u t l o o k B c c _ m 2 0 0 : 0 0 : 0 8 . 8 < / B o o k M a r k E x i t N a m e > < B o o k M a r k E n t r y P o s i t i o n > 1 2 0 0 < / B o o k M a r k E n t r y P o s i t i o n > < B o o k M a r k E x i t P o s i t i o n > 8 8 0 0 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 3 a 0 c 5 3 f 7 - e 2 2 0 - 4 c b 4 - b 5 7 7 - 9 1 1 8 e 1 1 3 8 7 9 9 < / I n t e r n a l I d > < N a m e > O u t l o o k B c c _ m 2 F o r e x a m p l e , w h e n 0 0 : 0 0 : 0 8 . 9 - 0 0 : 0 0 : 1 3 . 2 < / N a m e > < T e x t > F o r   e x a m p l e ,   w h e n   y o u   s e n d   a   m e s s a g e   w i t h   a   l a r g e   d i s t r i b u t i o n ,   s u c h   a s   a   n e w s l e t t e r , < / T e x t > < B o o k M a r k E n t r y N a m e > O u t l o o k B c c _ m 2 0 0 : 0 0 : 0 8 . 9 < / B o o k M a r k E n t r y N a m e > < B o o k M a r k E x i t N a m e > O u t l o o k B c c _ m 2 0 0 : 0 0 : 1 3 . 2 < / B o o k M a r k E x i t N a m e > < B o o k M a r k E n t r y P o s i t i o n > 8 9 0 0 < / B o o k M a r k E n t r y P o s i t i o n > < B o o k M a r k E x i t P o s i t i o n > 1 3 2 6 7 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 1 a 2 8 1 5 2 c - 8 c f 3 - 4 a 3 6 - a d 9 4 - f 5 b 1 7 a 6 b 4 1 b a < / I n t e r n a l I d > < N a m e > O u t l o o k B c c _ m 2 y o u c a n a d d 0 0 : 0 0 : 1 3 . 3 - 0 0 : 0 0 : 1 7 . 0 < / N a m e > < T e x t > y o u   c a n   a d d   t h e   r e c i p i e n t s    a d d r e s s e s   i n   t h e   B c c   f i e l d < / T e x t > < B o o k M a r k E n t r y N a m e > O u t l o o k B c c _ m 2 0 0 : 0 0 : 1 3 . 3 < / B o o k M a r k E n t r y N a m e > < B o o k M a r k E x i t N a m e > O u t l o o k B c c _ m 2 0 0 : 0 0 : 1 7 . 0 < / B o o k M a r k E x i t N a m e > < B o o k M a r k E n t r y P o s i t i o n > 1 3 3 6 7 < / B o o k M a r k E n t r y P o s i t i o n > < B o o k M a r k E x i t P o s i t i o n > 1 7 0 3 3 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 f 0 5 c 4 1 8 8 - 3 c d 4 - 4 d 0 c - a f 7 7 - 1 f e 3 c 0 9 a f 5 0 e < / I n t e r n a l I d > < N a m e > O u t l o o k B c c _ m 2 t o e n s u r e t h a t 0 0 : 0 0 : 1 7 . 1 - 0 0 : 0 0 : 2 0 . 5 < / N a m e > < T e x t > t o   e n s u r e   t h a t   t h e   p e o p l e   w h o   r e c e i v e   t h e   m a i l   c a n   r e a d   y o u r   m e s s a g e , < / T e x t > < B o o k M a r k E n t r y N a m e > O u t l o o k B c c _ m 2 0 0 : 0 0 : 1 7 . 1 < / B o o k M a r k E n t r y N a m e > < B o o k M a r k E x i t N a m e > O u t l o o k B c c _ m 2 0 0 : 0 0 : 2 0 . 5 < / B o o k M a r k E x i t N a m e > < B o o k M a r k E n t r y P o s i t i o n > 1 7 1 3 3 < / B o o k M a r k E n t r y P o s i t i o n > < B o o k M a r k E x i t P o s i t i o n > 2 0 5 3 3 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 5 5 f 2 3 8 d e - e d 0 6 - 4 7 5 9 - a b b 2 - 6 4 8 d 2 f a 6 d c 3 c < / I n t e r n a l I d > < N a m e > O u t l o o k B c c _ m 2 b u t c a n n o t s e e 0 0 : 0 0 : 2 0 . 6 - 0 0 : 0 0 : 2 4 . 4 < / N a m e > < T e x t > b u t   c a n n o t   s e e   t h e   n a m e s   o r   e m a i l   a d d r e s s e s   o f   o t h e r   r e c i p i e n t s . < / T e x t > < B o o k M a r k E n t r y N a m e > O u t l o o k B c c _ m 2 0 0 : 0 0 : 2 0 . 6 < / B o o k M a r k E n t r y N a m e > < B o o k M a r k E x i t N a m e > O u t l o o k B c c _ m 2 0 0 : 0 0 : 2 4 . 4 < / B o o k M a r k E x i t N a m e > < B o o k M a r k E n t r y P o s i t i o n > 2 0 6 3 3 < / B o o k M a r k E n t r y P o s i t i o n > < B o o k M a r k E x i t P o s i t i o n > 2 4 4 3 3 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 f 5 6 9 a c 4 2 - 1 b 0 9 - 4 d b f - b 2 e 2 - a 7 2 3 2 c e 6 d 5 2 7 < / I n t e r n a l I d > < N a m e > O u t l o o k B c c _ m 2 A n d t h a t e v e n 0 0 : 0 0 : 2 4 . 5 - 0 0 : 0 0 : 3 0 . 7 < / N a m e > < T e x t > A n d   t h a t   e v e n   i f   t h e y   c l i c k   R e p l y   A l l ,   t h e y  l l   o n l y   b e   a b l e   t o   s e n d   a   m e s s a g e   t o   y o u ,   t h e   s e n d e r . < / T e x t > < B o o k M a r k E n t r y N a m e > O u t l o o k B c c _ m 2 0 0 : 0 0 : 2 4 . 5 < / B o o k M a r k E n t r y N a m e > < B o o k M a r k E x i t N a m e > O u t l o o k B c c _ m 2 0 0 : 0 0 : 3 0 . 7 < / B o o k M a r k E x i t N a m e > < B o o k M a r k E n t r y P o s i t i o n > 2 4 5 3 3 < / B o o k M a r k E n t r y P o s i t i o n > < B o o k M a r k E x i t P o s i t i o n > 3 0 7 0 0 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 4 e 1 0 d 8 5 4 - c a e b - 4 9 8 9 - b a 5 e - 6 c 5 0 3 9 4 1 2 9 d a < / I n t e r n a l I d > < N a m e > O u t l o o k B c c _ m 2 T o p r o t e c t y o u r 0 0 : 0 0 : 3 0 . 8 - 0 0 : 0 0 : 3 5 . 4 < / N a m e > < T e x t > T o   p r o t e c t   y o u r   p r i v a c y ,   y o u   c a n   a l s o   c h a n g e   t h e   a d d r e s s   i n   t h e   F r o m   f i e l d . < / T e x t > < B o o k M a r k E n t r y N a m e > O u t l o o k B c c _ m 2 0 0 : 0 0 : 3 0 . 8 < / B o o k M a r k E n t r y N a m e > < B o o k M a r k E x i t N a m e > O u t l o o k B c c _ m 2 0 0 : 0 0 : 3 5 . 4 < / B o o k M a r k E x i t N a m e > < B o o k M a r k E n t r y P o s i t i o n > 3 0 8 0 0 < / B o o k M a r k E n t r y P o s i t i o n > < B o o k M a r k E x i t P o s i t i o n > 3 5 4 3 3 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 e e e c b f 7 8 - b 1 5 2 - 4 6 a 2 - a d 1 7 - 7 1 3 7 f f f e 9 7 0 3 < / I n t e r n a l I d > < N a m e > O u t l o o k B c c _ m 2 C l i c k t h e O p t i o n s 0 0 : 0 0 : 3 5 . 5 - 0 0 : 0 0 : 3 9 . 1 < / N a m e > < T e x t > C l i c k   t h e   O p t i o n s   t a b ,   a n d   a d d   t h e   F r o m   f i e l d . < / T e x t > < B o o k M a r k E n t r y N a m e > O u t l o o k B c c _ m 2 0 0 : 0 0 : 3 5 . 5 < / B o o k M a r k E n t r y N a m e > < B o o k M a r k E x i t N a m e > O u t l o o k B c c _ m 2 0 0 : 0 0 : 3 9 . 1 < / B o o k M a r k E x i t N a m e > < B o o k M a r k E n t r y P o s i t i o n > 3 5 5 3 3 < / B o o k M a r k E n t r y P o s i t i o n > < B o o k M a r k E x i t P o s i t i o n > 3 9 1 0 0 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 8 a c a 6 2 3 a - 7 f 8 7 - 4 0 3 c - 8 4 0 4 - 9 3 e 9 8 5 1 2 a c d 3 < / I n t e r n a l I d > < N a m e > O u t l o o k B c c _ m 2 T h e n s e l e c t a n o t h e r 0 0 : 0 0 : 3 9 . 2 - 0 0 : 0 0 : 4 4 . 4 < / N a m e > < T e x t > T h e n   s e l e c t   a n o t h e r   e m a i l   a d d r e s s   f r o m   w h i c h   t o   s e n d   t h e   n e w s l e t t e r . < / T e x t > < B o o k M a r k E n t r y N a m e > O u t l o o k B c c _ m 2 0 0 : 0 0 : 3 9 . 2 < / B o o k M a r k E n t r y N a m e > < B o o k M a r k E x i t N a m e > O u t l o o k B c c _ m 2 0 0 : 0 0 : 4 4 . 4 < / B o o k M a r k E x i t N a m e > < B o o k M a r k E n t r y P o s i t i o n > 3 9 2 0 0 < / B o o k M a r k E n t r y P o s i t i o n > < B o o k M a r k E x i t P o s i t i o n > 4 4 4 3 3 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 1 b 9 9 2 c b 0 - 7 f b e - 4 b d 7 - 8 1 a f - c c 6 7 d d 9 6 9 1 7 2 < / I n t e r n a l I d > < N a m e > O u t l o o k B c c _ m 2 N o w r e c i p i e n t s c a n  t 0 0 : 0 0 : 4 4 . 5 - 0 0 : 0 0 : 4 7 . 6 < / N a m e > < T e x t > N o w   r e c i p i e n t s   c a n  t   c o n t a c t   y o u   d i r e c t l y . < / T e x t > < B o o k M a r k E n t r y N a m e > O u t l o o k B c c _ m 2 0 0 : 0 0 : 4 4 . 5 < / B o o k M a r k E n t r y N a m e > < B o o k M a r k E x i t N a m e > O u t l o o k B c c _ m 2 0 0 : 0 0 : 4 7 . 6 < / B o o k M a r k E x i t N a m e > < B o o k M a r k E n t r y P o s i t i o n > 4 4 5 3 3 < / B o o k M a r k E n t r y P o s i t i o n > < B o o k M a r k E x i t P o s i t i o n > 4 7 6 0 0 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 8 6 5 f b 6 d 6 - 3 9 6 f - 4 1 e 0 - b a 3 4 - 0 8 4 8 2 8 c 5 9 e 9 e < / I n t e r n a l I d > < N a m e > O u t l o o k B c c _ m 2 F o r m o r e i n f o r m a t i o n 0 0 : 0 0 : 4 7 . 7 - 0 0 : 0 0 : 5 4 . 0 < / N a m e > < T e x t > F o r   m o r e   i n f o r m a t i o n   a b o u t   s e n d i n g   e m a i l   f r o m   a n o t h e r   a d d r e s s   i n   O u t l o o k ,   s e e   t h e   l i n k s   i n   t h e   c o u r s e   s u m m a r y . < / T e x t > < B o o k M a r k E n t r y N a m e > O u t l o o k B c c _ m 2 0 0 : 0 0 : 4 7 . 7 < / B o o k M a r k E n t r y N a m e > < B o o k M a r k E x i t N a m e > O u t l o o k B c c _ m 2 0 0 : 0 0 : 5 4 . 0 < / B o o k M a r k E x i t N a m e > < B o o k M a r k E n t r y P o s i t i o n > 4 7 7 0 0 < / B o o k M a r k E n t r y P o s i t i o n > < B o o k M a r k E x i t P o s i t i o n > 5 4 0 0 0 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 7 d 9 2 b 2 3 3 - 0 6 8 a - 4 e a 0 - 9 b a 9 - 5 6 b 1 a 8 4 2 1 f f 0 < / I n t e r n a l I d > < N a m e > O u t l o o k B c c _ m 2 T h e o t h e r w a y 0 0 : 0 0 : 5 4 . 1 - 0 0 : 0 1 : 0 0 . 0 < / N a m e > < T e x t > T h e   o t h e r   w a y   y o u   c a n   u s e   B c c   i s   t o   k e e p   n a m e s   c o n f i d e n t i a l ,   b u t   t h i s   c a n   g e t   c o m p l i c a t e d . < / T e x t > < B o o k M a r k E n t r y N a m e > O u t l o o k B c c _ m 2 0 0 : 0 0 : 5 4 . 1 < / B o o k M a r k E n t r y N a m e > < B o o k M a r k E x i t N a m e > O u t l o o k B c c _ m 2 0 0 : 0 1 : 0 0 . 0 < / B o o k M a r k E x i t N a m e > < B o o k M a r k E n t r y P o s i t i o n > 5 4 1 0 0 < / B o o k M a r k E n t r y P o s i t i o n > < B o o k M a r k E x i t P o s i t i o n > 6 0 0 6 7 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 c 6 3 c 6 e 5 f - 2 d 1 4 - 4 a c 2 - b b 0 7 - 9 e 2 3 7 b f 7 1 7 9 4 < / I n t e r n a l I d > < N a m e > O u t l o o k B c c _ m 2 F o r e x a m p l e , l e t ' s 0 0 : 0 1 : 0 0 . 1 - 0 0 : 0 1 : 0 4 . 6 < / N a m e > < T e x t > F o r   e x a m p l e ,   l e t ' s   s a y   y o u   h a v e   c o n c e r n s   a b o u t   t h e   p r o f e s s i o n a l i s m   o f   a   c o l l e a g u e  s   b e h a v i o r , < / T e x t > < B o o k M a r k E n t r y N a m e > O u t l o o k B c c _ m 2 0 0 : 0 1 : 0 0 . 1 < / B o o k M a r k E n t r y N a m e > < B o o k M a r k E x i t N a m e > O u t l o o k B c c _ m 2 0 0 : 0 1 : 0 4 . 6 < / B o o k M a r k E x i t N a m e > < B o o k M a r k E n t r y P o s i t i o n > 6 0 1 6 7 < / B o o k M a r k E n t r y P o s i t i o n > < B o o k M a r k E x i t P o s i t i o n > 6 4 6 0 0 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 a 9 f 0 b a 3 0 - 4 8 0 4 - 4 7 f 2 - 8 6 8 4 - d 7 a 6 a 3 7 4 e a 5 0 < / I n t e r n a l I d > < N a m e > O u t l o o k B c c _ m 2 a n d e v e n t h o u g h 0 0 : 0 1 : 0 4 . 7 - 0 0 : 0 1 : 0 7 . 2 < / N a m e > < T e x t > a n d   e v e n   t h o u g h   y o u  r e   d e a l i n g   w i t h   t h e   s i t u a t i o n   y o u r s e l f , < / T e x t > < B o o k M a r k E n t r y N a m e > O u t l o o k B c c _ m 2 0 0 : 0 1 : 0 4 . 7 < / B o o k M a r k E n t r y N a m e > < B o o k M a r k E x i t N a m e > O u t l o o k B c c _ m 2 0 0 : 0 1 : 0 7 . 2 < / B o o k M a r k E x i t N a m e > < B o o k M a r k E n t r y P o s i t i o n > 6 4 7 0 0 < / B o o k M a r k E n t r y P o s i t i o n > < B o o k M a r k E x i t P o s i t i o n > 6 7 2 0 0 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 0 8 8 b 5 0 d e - 0 b b d - 4 0 5 5 - 8 3 f c - 3 5 e 0 f 4 a d 7 3 4 a < / I n t e r n a l I d > < N a m e > O u t l o o k B c c _ m 2 y o u  d l i k e f o r 0 0 : 0 1 : 0 7 . 3 - 0 0 : 0 1 : 1 2 . 1 < / N a m e > < T e x t > y o u  d   l i k e   f o r   y o u r   m a n a g e r   t o   b e   a w a r e   o f   t h e   s i t u a t i o n   a n d   t h e   s t e p s   y o u  r e   t a k i n g . < / T e x t > < B o o k M a r k E n t r y N a m e > O u t l o o k B c c _ m 2 0 0 : 0 1 : 0 7 . 3 < / B o o k M a r k E n t r y N a m e > < B o o k M a r k E x i t N a m e > O u t l o o k B c c _ m 2 0 0 : 0 1 : 1 2 . 1 < / B o o k M a r k E x i t N a m e > < B o o k M a r k E n t r y P o s i t i o n > 6 7 3 0 0 < / B o o k M a r k E n t r y P o s i t i o n > < B o o k M a r k E x i t P o s i t i o n > 7 2 1 3 3 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 b 0 d 3 f f 3 5 - d 2 6 2 - 4 0 d 0 - b e b 0 - 0 e a 5 a a f 4 6 e 7 3 < / I n t e r n a l I d > < N a m e > O u t l o o k B c c _ m 2 B y a d d i n g y o u r 0 0 : 0 1 : 1 2 . 2 - 0 0 : 0 1 : 1 6 . 3 < / N a m e > < T e x t > B y   a d d i n g   y o u r   m a n a g e r   a s   a   B c c   r e c i p i e n t ,   y o u   c a n   e n s u r e   a w a r e n e s s , < / T e x t > < B o o k M a r k E n t r y N a m e > O u t l o o k B c c _ m 2 0 0 : 0 1 : 1 2 . 2 < / B o o k M a r k E n t r y N a m e > < B o o k M a r k E x i t N a m e > O u t l o o k B c c _ m 2 0 0 : 0 1 : 1 6 . 3 < / B o o k M a r k E x i t N a m e > < B o o k M a r k E n t r y P o s i t i o n > 7 2 2 3 3 < / B o o k M a r k E n t r y P o s i t i o n > < B o o k M a r k E x i t P o s i t i o n > 7 6 3 3 3 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 4 2 c 9 0 5 a 4 - 2 c 7 2 - 4 4 7 5 - 9 2 5 1 - a 5 8 7 a d f 1 3 5 f 5 < / I n t e r n a l I d > < N a m e > O u t l o o k B c c _ m 2 b u t n o t p u b l i c l y 0 0 : 0 1 : 1 6 . 4 - 0 0 : 0 1 : 1 9 . 9 < / N a m e > < T e x t > b u t   n o t   p u b l i c l y   b r i n g   t h e m   i n t o   t h e   c o n v e r s a t i o n . < / T e x t > < B o o k M a r k E n t r y N a m e > O u t l o o k B c c _ m 2 0 0 : 0 1 : 1 6 . 4 < / B o o k M a r k E n t r y N a m e > < B o o k M a r k E x i t N a m e > O u t l o o k B c c _ m 2 0 0 : 0 1 : 1 9 . 9 < / B o o k M a r k E x i t N a m e > < B o o k M a r k E n t r y P o s i t i o n > 7 6 4 3 3 < / B o o k M a r k E n t r y P o s i t i o n > < B o o k M a r k E x i t P o s i t i o n > 7 9 9 6 7 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 9 1 8 e b e d 7 - 6 0 8 6 - 4 0 2 5 - a 8 e 3 - 0 9 d c 8 3 3 f 1 f a 2 < / I n t e r n a l I d > < N a m e > O u t l o o k B c c _ m 2 Y o u w a n t t h e 0 0 : 0 1 : 2 0 . 0 - 0 0 : 0 1 : 2 5 . 1 < / N a m e > < T e x t > Y o u   w a n t   t h e   p e r s o n   y o u   r e p l i e d   t o   t o   b e l i e v e   t h a t   t h e   c o n v e r s a t i o n   i s   j u s t   b e t w e e n   t h e   t w o   o f   y o u . < / T e x t > < B o o k M a r k E n t r y N a m e > O u t l o o k B c c _ m 2 0 0 : 0 1 : 2 0 . 0 < / B o o k M a r k E n t r y N a m e > < B o o k M a r k E x i t N a m e > O u t l o o k B c c _ m 2 0 0 : 0 1 : 2 5 . 1 < / B o o k M a r k E x i t N a m e > < B o o k M a r k E n t r y P o s i t i o n > 8 0 0 6 7 < / B o o k M a r k E n t r y P o s i t i o n > < B o o k M a r k E x i t P o s i t i o n > 8 5 1 3 3 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 5 a a 3 8 0 d a - 4 d 8 5 - 4 c 6 6 - 9 6 6 c - 6 3 8 b a d 3 c 4 d 9 9 < / I n t e r n a l I d > < N a m e > O u t l o o k B c c _ m 2 W e l l , y o u c a n 0 0 : 0 1 : 2 5 . 2 - 0 0 : 0 1 : 2 9 . 7 < / N a m e > < T e x t > W e l l ,   y o u   c a n   i m a g i n e   t h e   e t h i c a l ,   e v e n   e m o t i o n a l ,   c o m p l i c a t i o n s   t h a t   c o u l d   a r i s e . < / T e x t > < B o o k M a r k E n t r y N a m e > O u t l o o k B c c _ m 2 0 0 : 0 1 : 2 5 . 2 < / B o o k M a r k E n t r y N a m e > < B o o k M a r k E x i t N a m e > O u t l o o k B c c _ m 2 0 0 : 0 1 : 2 9 . 7 < / B o o k M a r k E x i t N a m e > < B o o k M a r k E n t r y P o s i t i o n > 8 5 2 3 3 < / B o o k M a r k E n t r y P o s i t i o n > < B o o k M a r k E x i t P o s i t i o n > 8 9 7 3 3 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 b 0 3 e a 1 2 1 - a 9 5 7 - 4 d b 5 - b f 7 b - b 0 f 1 6 6 a 2 c 2 f d < / I n t e r n a l I d > < N a m e > O u t l o o k B c c _ m 2 F o r e x a m p l e , i m a g i n e 0 0 : 0 1 : 2 9 . 8 - 0 0 : 0 1 : 3 5 . 8 < / N a m e > < T e x t > F o r   e x a m p l e ,   i m a g i n e   w h a t   w o u l d   h a p p e n   i f   t h e   p e r s o n   y o u   B c c ' d   d e c i d e d   t o   R e p l y   A l l   t o   t h e   e m a i l . < / T e x t > < B o o k M a r k E n t r y N a m e > O u t l o o k B c c _ m 2 0 0 : 0 1 : 2 9 . 8 < / B o o k M a r k E n t r y N a m e > < B o o k M a r k E x i t N a m e > O u t l o o k B c c _ m 2 0 0 : 0 1 : 3 5 . 8 < / B o o k M a r k E x i t N a m e > < B o o k M a r k E n t r y P o s i t i o n > 8 9 8 3 3 < / B o o k M a r k E n t r y P o s i t i o n > < B o o k M a r k E x i t P o s i t i o n > 9 5 8 0 0 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 9 a d e e 6 3 c - 3 6 e b - 4 1 8 b - 8 e 0 8 - 7 c 6 2 0 e 1 a 2 f 4 8 < / I n t e r n a l I d > < N a m e > O u t l o o k B c c _ m 2 Y o u  d h a v e a 0 0 : 0 1 : 3 5 . 9 - 0 0 : 0 1 : 3 8 . 1 < / N a m e > < T e x t > Y o u  d   h a v e   a   l o t   o f   e x p l a i n i n g   t o   d o . < / T e x t > < B o o k M a r k E n t r y N a m e > O u t l o o k B c c _ m 2 0 0 : 0 1 : 3 5 . 9 < / B o o k M a r k E n t r y N a m e > < B o o k M a r k E x i t N a m e > O u t l o o k B c c _ m 2 0 0 : 0 1 : 3 8 . 1 < / B o o k M a r k E x i t N a m e > < B o o k M a r k E n t r y P o s i t i o n > 9 5 9 0 0 < / B o o k M a r k E n t r y P o s i t i o n > < B o o k M a r k E x i t P o s i t i o n > 9 8 1 0 0 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 3 e 1 f 5 4 9 d - 9 3 6 7 - 4 d a 3 - 9 e c e - 6 1 4 3 b d 3 4 1 4 8 6 < / I n t e r n a l I d > < N a m e > O u t l o o k B c c _ m 2 F i r s t , m a k e s u r e 0 0 : 0 1 : 3 8 . 2 - 0 0 : 0 1 : 4 3 . 3 < / N a m e > < T e x t > F i r s t ,   m a k e   s u r e   y o u   d o n  t   g e t   i n t o   a   s i t u a t i o n   i n   w h i c h   a   B c c   r e c i p i e n t   w i l l   r e p l y   t o   a   m e s s a g e < / T e x t > < B o o k M a r k E n t r y N a m e > O u t l o o k B c c _ m 2 0 0 : 0 1 : 3 8 . 2 < / B o o k M a r k E n t r y N a m e > < B o o k M a r k E x i t N a m e > O u t l o o k B c c _ m 2 0 0 : 0 1 : 4 3 . 3 < / B o o k M a r k E x i t N a m e > < B o o k M a r k E n t r y P o s i t i o n > 9 8 2 0 0 < / B o o k M a r k E n t r y P o s i t i o n > < B o o k M a r k E x i t P o s i t i o n > 1 0 3 3 0 0 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 5 d 3 3 a 8 e e - 8 0 4 2 - 4 3 f 5 - a 0 2 2 - 3 9 a 1 b 4 e e b 3 3 d < / I n t e r n a l I d > < N a m e > O u t l o o k B c c _ m 2 o r u s e t h e 0 0 : 0 1 : 4 3 . 4 - 0 0 : 0 1 : 4 6 . 8 < / N a m e > < T e x t > o r   u s e   t h e   i n f o r m a t i o n   i n   t h e   m e s s a g e   i n   a   w a y   y o u   h a d n  t   i n t e n d e d . < / T e x t > < B o o k M a r k E n t r y N a m e > O u t l o o k B c c _ m 2 0 0 : 0 1 : 4 3 . 4 < / B o o k M a r k E n t r y N a m e > < B o o k M a r k E x i t N a m e > O u t l o o k B c c _ m 2 0 0 : 0 1 : 4 6 . 8 < / B o o k M a r k E x i t N a m e > < B o o k M a r k E n t r y P o s i t i o n > 1 0 3 4 0 0 < / B o o k M a r k E n t r y P o s i t i o n > < B o o k M a r k E x i t P o s i t i o n > 1 0 6 8 6 7 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 5 2 2 f 4 3 1 8 - d 3 1 0 - 4 0 c 6 - b b 5 1 - d 3 5 6 b c e a 2 8 1 0 < / I n t e r n a l I d > < N a m e > O u t l o o k B c c _ m 2 Y o u c a n d o 0 0 : 0 1 : 4 6 . 9 - 0 0 : 0 1 : 5 2 . 9 < / N a m e > < T e x t > Y o u   c a n   d o   t h a t   b y   s i m p l y   m a k i n g   s u r e   t h e   B c c   r e c i p i e n t   k n o w s   y o u r   i n t e n t i o n s   a n d   c a n   b e   t r u s t e d . < / T e x t > < B o o k M a r k E n t r y N a m e > O u t l o o k B c c _ m 2 0 0 : 0 1 : 4 6 . 9 < / B o o k M a r k E n t r y N a m e > < B o o k M a r k E x i t N a m e > O u t l o o k B c c _ m 2 0 0 : 0 1 : 5 2 . 9 < / B o o k M a r k E x i t N a m e > < B o o k M a r k E n t r y P o s i t i o n > 1 0 6 9 6 7 < / B o o k M a r k E n t r y P o s i t i o n > < B o o k M a r k E x i t P o s i t i o n > 1 1 2 9 6 7 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 4 7 6 9 7 3 0 6 - 2 8 6 c - 4 7 4 8 - 8 9 b a - 8 6 8 d c c a 4 7 a 8 7 < / I n t e r n a l I d > < N a m e > O u t l o o k B c c _ m 2 S e c o n d , i f y o u  r e 0 0 : 0 1 : 5 3 . 0 - 0 0 : 0 1 : 5 8 . 0 < / N a m e > < T e x t > S e c o n d ,   i f   y o u  r e   t h e   B c c   r e c i p i e n t   o f   a   m e s s a g e ,   d o n ' t   v i o l a t e   t h e   t r u s t   o f   t h e   s e n d e r < / T e x t > < B o o k M a r k E n t r y N a m e > O u t l o o k B c c _ m 2 0 0 : 0 1 : 5 3 . 0 < / B o o k M a r k E n t r y N a m e > < B o o k M a r k E x i t N a m e > O u t l o o k B c c _ m 2 0 0 : 0 1 : 5 8 . 0 < / B o o k M a r k E x i t N a m e > < B o o k M a r k E n t r y P o s i t i o n > 1 1 3 0 6 7 < / B o o k M a r k E n t r y P o s i t i o n > < B o o k M a r k E x i t P o s i t i o n > 1 1 8 0 6 7 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 5 f e 2 2 7 0 c - f d 8 9 - 4 4 c a - b e 2 1 - c 2 3 4 7 b f 9 c 6 7 3 < / I n t e r n a l I d > < N a m e > O u t l o o k B c c _ m 2 a n d j u m p i n t o 0 0 : 0 1 : 5 8 . 1 - 0 0 : 0 2 : 0 1 . 8 < / N a m e > < T e x t > a n d   j u m p   i n t o   a   c o n v e r s a t i o n   y o u   h a v e n  t   b e e n   i n v i t e d   t o . < / T e x t > < B o o k M a r k E n t r y N a m e > O u t l o o k B c c _ m 2 0 0 : 0 1 : 5 8 . 1 < / B o o k M a r k E n t r y N a m e > < B o o k M a r k E x i t N a m e > O u t l o o k B c c _ m 2 0 0 : 0 2 : 0 1 . 8 < / B o o k M a r k E x i t N a m e > < B o o k M a r k E n t r y P o s i t i o n > 1 1 8 1 6 7 < / B o o k M a r k E n t r y P o s i t i o n > < B o o k M a r k E x i t P o s i t i o n > 1 2 1 8 0 0 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 b e d 3 6 1 0 0 - 2 9 3 1 - 4 3 b 3 - b a a 8 - 6 c 5 a 4 b 1 2 a 5 a 0 < / I n t e r n a l I d > < N a m e > O u t l o o k B c c _ m 2 T h i r d , w h e n i n 0 0 : 0 2 : 0 1 . 9 - 0 0 : 0 2 : 0 9 . 9 < / N a m e > < T e x t > T h i r d ,   w h e n   i n   d o u b t ,   d o n ' t   u s e   B c c .   F o r w a r d   t h e   m e s s a g e   i n s t e a d . < / T e x t > < B o o k M a r k E n t r y N a m e > O u t l o o k B c c _ m 2 0 0 : 0 2 : 0 1 . 9 < / B o o k M a r k E n t r y N a m e > < B o o k M a r k E x i t N a m e > O u t l o o k B c c _ m 2 0 0 : 0 2 : 0 9 . 9 < / B o o k M a r k E x i t N a m e > < B o o k M a r k E n t r y P o s i t i o n > 1 2 1 9 0 0 < / B o o k M a r k E n t r y P o s i t i o n > < B o o k M a r k E x i t P o s i t i o n > 1 2 9 9 3 3 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 a 9 f 6 4 9 9 f - 6 c 9 c - 4 b 1 5 - 8 5 6 a - 1 a 6 2 7 1 a e d a f 9 < / I n t e r n a l I d > < N a m e > O u t l o o k B c c _ m 2 T h e n , i f y o u 0 0 : 0 2 : 1 0 . 0 - 0 0 : 0 2 : 1 1 . 6 < / N a m e > < T e x t > T h e n ,   i f   y o u   f e e l   i t ' s   r i g h t   t h i n g   t o   d o , < / T e x t > < B o o k M a r k E n t r y N a m e > O u t l o o k B c c _ m 2 0 0 : 0 2 : 1 0 . 0 < / B o o k M a r k E n t r y N a m e > < B o o k M a r k E x i t N a m e > O u t l o o k B c c _ m 2 0 0 : 0 2 : 1 1 . 6 < / B o o k M a r k E x i t N a m e > < B o o k M a r k E n t r y P o s i t i o n > 1 3 0 0 3 3 < / B o o k M a r k E n t r y P o s i t i o n > < B o o k M a r k E x i t P o s i t i o n > 1 3 1 6 3 3 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 a 2 e 6 f d 5 9 - f 3 e 2 - 4 f c 6 - b 0 9 9 - 2 0 d c 7 f e e 9 6 a 6 < / I n t e r n a l I d > < N a m e > O u t l o o k B c c _ m 2 y o u c a n p r o t e c t 0 0 : 0 2 : 1 1 . 7 - 0 0 : 0 2 : 1 6 . 6 < / N a m e > < T e x t > y o u   c a n   p r o t e c t   t h e   p r i v a c y   o f   t h e   o r i g i n a l   r e c i p i e n t   b y   d e l e t i n g   t h e i r   n a m e . < / T e x t > < B o o k M a r k E n t r y N a m e > O u t l o o k B c c _ m 2 0 0 : 0 2 : 1 1 . 7 < / B o o k M a r k E n t r y N a m e > < B o o k M a r k E x i t N a m e > O u t l o o k B c c _ m 2 0 0 : 0 2 : 1 6 . 6 < / B o o k M a r k E x i t N a m e > < B o o k M a r k E n t r y P o s i t i o n > 1 3 1 7 3 3 < / B o o k M a r k E n t r y P o s i t i o n > < B o o k M a r k E x i t P o s i t i o n > 1 3 6 6 0 0 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 e 1 4 1 7 a 1 a - 3 a 5 0 - 4 3 1 b - b c c b - 2 4 2 2 c 2 4 b 2 8 0 0 < / I n t e r n a l I d > < N a m e > O u t l o o k B c c _ m 2 Y o u c a n f u r t h e r 0 0 : 0 2 : 1 6 . 7 - 0 0 : 0 2 : 2 1 . 0 < / N a m e > < T e x t > Y o u   c a n   f u r t h e r   p r o t e c t   p r i v a c y   b y   u s i n g   I n f o r m a t i o n   R i g h t s   M a n a g e m e n t . < / T e x t > < B o o k M a r k E n t r y N a m e > O u t l o o k B c c _ m 2 0 0 : 0 2 : 1 6 . 7 < / B o o k M a r k E n t r y N a m e > < B o o k M a r k E x i t N a m e > O u t l o o k B c c _ m 2 0 0 : 0 2 : 2 1 . 0 < / B o o k M a r k E x i t N a m e > < B o o k M a r k E n t r y P o s i t i o n > 1 3 6 7 0 0 < / B o o k M a r k E n t r y P o s i t i o n > < B o o k M a r k E x i t P o s i t i o n > 1 4 1 0 0 0 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 b 6 9 1 d b 0 2 - 3 4 1 0 - 4 e 7 9 - 8 9 d 9 - 5 e 0 6 c 1 2 3 4 d f 8 < / I n t e r n a l I d > < N a m e > O u t l o o k B c c _ m 2 T o l e a r n m o r e 0 0 : 0 2 : 2 1 . 1 - 0 0 : 0 2 : 2 8 . 0 < / N a m e > < T e x t > T o   l e a r n   m o r e   a b o u t   t h i s ,   B c c ,   a n d   t o   g e t   t i p s   f o r   c r e a t i n g   a   m a i l i n g   l i s t ,   c h e c k   o u t   t h e   l i n k s   i n   t h e   c o u r s e   s u m m a r y . < / T e x t > < B o o k M a r k E n t r y N a m e > O u t l o o k B c c _ m 2 0 0 : 0 2 : 2 1 . 1 < / B o o k M a r k E n t r y N a m e > < B o o k M a r k E x i t N a m e > O u t l o o k B c c _ m 2 0 0 : 0 2 : 2 8 . 0 < / B o o k M a r k E x i t N a m e > < B o o k M a r k E n t r y P o s i t i o n > 1 4 1 1 0 0 < / B o o k M a r k E n t r y P o s i t i o n > < B o o k M a r k E x i t P o s i t i o n > 1 4 8 0 6 7 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 a 1 3 5 9 7 a 5 - 7 7 3 6 - 4 1 d e - b b 9 d - 1 0 1 1 5 9 6 7 7 e 5 2 < / I d > < C a p t i o n I t e m s > < C a p t i o n I t e m > < I n t e r n a l I d > 6 2 4 5 0 c 1 1 - 6 1 c 5 - 4 7 4 5 - 8 c 1 1 - f 4 f 0 b a a a 3 b 9 9 < / I n t e r n a l I d > < N a m e > O u t l o o k B c c _ m 1 I f y o u w a n t 0 0 : 0 0 : 0 0 . 5 - 0 0 : 0 0 : 0 8 . 0 < / N a m e > < T e x t > I f   y o u   w a n t   t o   h i d e   t h e   n a m e s   a n d   a d d r e s s e s   o f   r e c i p i e n t s   i n   a n   e m a i l ,   y o u   c a n   u s e   B c c ,   w h i c h   s t a n d s   f o r    b l i n d   c a r b o n   c o p y  . < / T e x t > < B o o k M a r k E n t r y N a m e > O u t l o o k B c c _ m 1 0 0 : 0 0 : 0 0 . 5 < / B o o k M a r k E n t r y N a m e > < B o o k M a r k E x i t N a m e > O u t l o o k B c c _ m 1 0 0 : 0 0 : 0 8 . 0 < / B o o k M a r k E x i t N a m e > < B o o k M a r k E n t r y P o s i t i o n > 5 3 3 < / B o o k M a r k E n t r y P o s i t i o n > < B o o k M a r k E x i t P o s i t i o n > 8 0 6 7 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 c 0 6 b 4 7 1 6 - 5 a 6 4 - 4 d c f - a 6 d a - 6 8 a a 8 e 2 1 8 7 d 5 < / I n t e r n a l I d > < N a m e > O u t l o o k B c c _ m 1 H e r e ' s h o w i t 0 0 : 0 0 : 0 8 . 1 - 0 0 : 0 0 : 0 9 . 5 < / N a m e > < T e x t > H e r e ' s   h o w   i t   w o r k s . < / T e x t > < B o o k M a r k E n t r y N a m e > O u t l o o k B c c _ m 1 0 0 : 0 0 : 0 8 . 1 < / B o o k M a r k E n t r y N a m e > < B o o k M a r k E x i t N a m e > O u t l o o k B c c _ m 1 0 0 : 0 0 : 0 9 . 5 < / B o o k M a r k E x i t N a m e > < B o o k M a r k E n t r y P o s i t i o n > 8 1 6 7 < / B o o k M a r k E n t r y P o s i t i o n > < B o o k M a r k E x i t P o s i t i o n >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 7 3 b d 0 8 f c - 0 a b f - 4 5 4 6 - 9 2 f 1 - 4 4 b a 5 2 0 d 7 1 e 0 < / I n t e r n a l I d > < N a m e > O u t l o o k B c c _ m 1 B y d e f a u l t , a 0 0 : 0 0 : 0 9 . 6 - 0 0 : 0 0 : 1 6 . 6 < / N a m e > < T e x t > B y   d e f a u l t ,   a   n e w   e m a i l   m e s s a g e   h a s   a   T o   f i e l d   a n d   a   C c   o r    c a r b o n   c o p y    f i e l d . < / T e x t > < B o o k M a r k E n t r y N a m e > O u t l o o k B c c _ m 1 0 0 : 0 0 : 0 9 . 6 < / B o o k M a r k E n t r y N a m e > < B o o k M a r k E x i t N a m e > O u t l o o k B c c _ m 1 0 0 : 0 0 : 1 6 . 6 < / B o o k M a r k E x i t N a m e > < B o o k M a r k E n t r y P o s i t i o n > 9 6 3 3 < / B o o k M a r k E n t r y P o s i t i o n > < B o o k M a r k E x i t P o s i t i o n > 1 6 6 3 3 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 5 6 7 3 b c f 4 - 4 b 4 b - 4 e c 1 - b 3 8 1 - 6 6 3 d b 1 3 e 2 4 f 5 < / I n t e r n a l I d > < N a m e > O u t l o o k B c c _ m 1 W h e n y o u s e n d 0 0 : 0 0 : 1 6 . 7 - 0 0 : 0 0 : 2 5 . 1 < / N a m e > < T e x t > W h e n   y o u   s e n d   a   m e s s a g e ,   r e c i p i e n t s   c a n   n o t   o n l y   s e e   w h o   s e n t   i t ,   b u t   a l s o   w h o   e l s e   r e c e i v e d   i t . < / T e x t > < B o o k M a r k E n t r y N a m e > O u t l o o k B c c _ m 1 0 0 : 0 0 : 1 6 . 7 < / B o o k M a r k E n t r y N a m e > < B o o k M a r k E x i t N a m e > O u t l o o k B c c _ m 1 0 0 : 0 0 : 2 5 . 1 < / B o o k M a r k E x i t N a m e > < B o o k M a r k E n t r y P o s i t i o n > 1 6 7 3 3 < / B o o k M a r k E n t r y P o s i t i o n > < B o o k M a r k E x i t P o s i t i o n > 2 5 1 6 7 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 d e c c 7 9 b 0 - 2 a 3 9 - 4 a 8 d - 8 4 4 1 - 9 b 1 6 4 4 4 4 b e c 7 < / I n t e r n a l I d > < N a m e > O u t l o o k B c c _ m 1 L e t ' s s e n d t h e 0 0 : 0 0 : 2 5 . 2 - 0 0 : 0 0 : 2 9 . 0 < / N a m e > < T e x t > L e t ' s   s e n d   t h e   m e s s a g e   a g a i n ,   t h i s   t i m e   u s i n g   B c c . < / T e x t > < B o o k M a r k E n t r y N a m e > O u t l o o k B c c _ m 1 0 0 : 0 0 : 2 5 . 2 < / B o o k M a r k E n t r y N a m e > < B o o k M a r k E x i t N a m e > O u t l o o k B c c _ m 1 0 0 : 0 0 : 2 9 . 0 < / B o o k M a r k E x i t N a m e > < B o o k M a r k E n t r y P o s i t i o n > 2 5 2 6 7 < / B o o k M a r k E n t r y P o s i t i o n > < B o o k M a r k E x i t P o s i t i o n > 2 9 0 0 0 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 3 8 2 1 c 7 4 6 - f b b 2 - 4 9 d 2 - 8 0 e b - d 7 7 e 8 d d 4 7 f d 0 < / I n t e r n a l I d > < N a m e > O u t l o o k B c c _ m 1 F i r s t a d d t h e 0 0 : 0 0 : 2 9 . 1 - 0 0 : 0 0 : 3 6 . 2 < / N a m e > < T e x t > F i r s t   a d d   t h e   B c c   f i e l d   b y   g o i n g   t o   t h e   O p t i o n s   t a b   i n   t h e   n e w   m e s s a g e ,   a n d   c l i c k i n g   B c c . < / T e x t > < B o o k M a r k E n t r y N a m e > O u t l o o k B c c _ m 1 0 0 : 0 0 : 2 9 . 1 < / B o o k M a r k E n t r y N a m e > < B o o k M a r k E x i t N a m e > O u t l o o k B c c _ m 1 0 0 : 0 0 : 3 6 . 2 < / B o o k M a r k E x i t N a m e > < B o o k M a r k E n t r y P o s i t i o n > 2 9 1 0 0 < / B o o k M a r k E n t r y P o s i t i o n > < B o o k M a r k E x i t P o s i t i o n > 3 6 2 0 0 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 5 4 6 5 7 b 0 b - 5 e 2 d - 4 6 f e - 8 3 4 a - 8 8 8 a e d 1 2 a 8 4 1 < / I n t e r n a l I d > < N a m e > O u t l o o k B c c _ m 1 T h e n , a d d a 0 0 : 0 0 : 3 6 . 3 - 0 0 : 0 0 : 4 2 . 2 < / N a m e > < T e x t > T h e n ,   a d d   a   n a m e   t o   t h e   f i e l d ,   a n d   S e n d   t h e   m e s s a g e . < / T e x t > < B o o k M a r k E n t r y N a m e > O u t l o o k B c c _ m 1 0 0 : 0 0 : 3 6 . 3 < / B o o k M a r k E n t r y N a m e > < B o o k M a r k E x i t N a m e > O u t l o o k B c c _ m 1 0 0 : 0 0 : 4 2 . 2 < / B o o k M a r k E x i t N a m e > < B o o k M a r k E n t r y P o s i t i o n > 3 6 3 0 0 < / B o o k M a r k E n t r y P o s i t i o n > < B o o k M a r k E x i t P o s i t i o n > 4 2 2 0 0 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 6 d 6 e 7 b d 6 - 9 e 8 4 - 4 0 f 4 - 9 3 e f - 9 5 7 d 4 e e 2 f 3 1 d < / I n t e r n a l I d > < N a m e > O u t l o o k B c c _ m 1 T h e r e c i p i e n t s c a n 0 0 : 0 0 : 4 2 . 3 - 0 0 : 0 0 : 4 8 . 6 < / N a m e > < T e x t > T h e   r e c i p i e n t s   c a n   s t i l l   s e e   t h e   a d d r e s s e s   i n   t h e   T o   a n d   C c   f i e l d s ,   b u t   n o t   t h e   B c c   f i e l d . < / T e x t > < B o o k M a r k E n t r y N a m e > O u t l o o k B c c _ m 1 0 0 : 0 0 : 4 2 . 3 < / B o o k M a r k E n t r y N a m e > < B o o k M a r k E x i t N a m e > O u t l o o k B c c _ m 1 0 0 : 0 0 : 4 8 . 6 < / B o o k M a r k E x i t N a m e > < B o o k M a r k E n t r y P o s i t i o n > 4 2 3 0 0 < / B o o k M a r k E n t r y P o s i t i o n > < B o o k M a r k E x i t P o s i t i o n > 4 8 6 0 0 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 a f d d a 3 2 9 - 7 3 0 6 - 4 a 2 e - 9 8 4 a - 8 2 7 5 3 5 9 8 f 5 5 c < / I n t e r n a l I d > < N a m e > O u t l o o k B c c _ m 1 E v e n i f t h e y 0 0 : 0 0 : 4 8 . 7 - 0 0 : 0 0 : 5 6 . 7 < / N a m e > < T e x t > E v e n   i f   t h e y   c l i c k   R e p l y   A l l ,   t h e y   w i l l   n o t   s e e   n o r   b e   a b l e   t o   s e n d   t h e i r   r e s p o n s e   t o   t h e   a d d r e s s e s   o n   t h e   B c c   f i e l d . < / T e x t > < B o o k M a r k E n t r y N a m e > O u t l o o k B c c _ m 1 0 0 : 0 0 : 4 8 . 7 < / B o o k M a r k E n t r y N a m e > < B o o k M a r k E x i t N a m e > O u t l o o k B c c _ m 1 0 0 : 0 0 : 5 6 . 7 < / B o o k M a r k E x i t N a m e > < B o o k M a r k E n t r y P o s i t i o n > 4 8 7 0 0 < / B o o k M a r k E n t r y P o s i t i o n > < B o o k M a r k E x i t P o s i t i o n > 5 6 7 0 0 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 3 6 2 6 3 4 e 5 - c e 6 c - 4 7 8 a - a 9 6 d - 1 a e 2 1 8 9 7 a 9 5 5 < / I n t e r n a l I d > < N a m e > O u t l o o k B c c _ m 1 A l s o n o t e t h a t 0 0 : 0 0 : 5 6 . 8 - 0 0 : 0 1 : 0 1 . 3 < / N a m e > < T e x t > A l s o   n o t e   t h a t   t h e   r e c i p i e n t   w h o   w a s   o n   t h e   B c c   f i e l d   c a n n o t   s e e   t h e   f i e l d . < / T e x t > < B o o k M a r k E n t r y N a m e > O u t l o o k B c c _ m 1 0 0 : 0 0 : 5 6 . 8 < / B o o k M a r k E n t r y N a m e > < B o o k M a r k E x i t N a m e > O u t l o o k B c c _ m 1 0 0 : 0 1 : 0 1 . 3 < / B o o k M a r k E x i t N a m e > < B o o k M a r k E n t r y P o s i t i o n > 5 6 8 0 0 < / B o o k M a r k E n t r y P o s i t i o n > < B o o k M a r k E x i t P o s i t i o n > 6 1 3 3 3 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 1 2 9 7 e 8 8 4 - e c a b - 4 2 8 1 - a 6 f f - e a f 9 e f 8 d 6 d 4 2 < / I n t e r n a l I d > < N a m e > O u t l o o k B c c _ m 1 O n l y y o u c a n 0 0 : 0 1 : 0 1 . 4 - 0 0 : 0 1 : 1 2 . 0 < / N a m e > < T e x t > O n l y   y o u   c a n   s e e   w h o   w a s   o n   t h e   B c c   f i e l d   o f   a n   e m a i l   m e s s a g e .   C l i c k   t h e   S e n t   I t e m s   f o l d e r   t o   o p e n   t h e   o r i g i n a l   m e s s a g e . < / T e x t > < B o o k M a r k E n t r y N a m e > O u t l o o k B c c _ m 1 0 0 : 0 1 : 0 1 . 4 < / B o o k M a r k E n t r y N a m e > < B o o k M a r k E x i t N a m e > O u t l o o k B c c _ m 1 0 0 : 0 1 : 1 2 . 0 < / B o o k M a r k E x i t N a m e > < B o o k M a r k E n t r y P o s i t i o n > 6 1 4 3 3 < / B o o k M a r k E n t r y P o s i t i o n > < B o o k M a r k E x i t P o s i t i o n > 7 2 0 6 7 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 a b b 1 a 7 f e - e 2 d 9 - 4 3 1 b - 9 a 5 c - 3 c 4 c 9 1 f 5 0 1 5 1 < / I n t e r n a l I d > < N a m e > O u t l o o k B c c _ m 1 B c c c a n b e 0 0 : 0 1 : 1 2 . 1 - 0 0 : 0 1 : 1 7 . 8 < / N a m e > < T e x t > B c c   c a n   b e   u s e d   t o   b o t h   p r o t e c t   t h e   p r i v a c y   o f   i n d i v i d u a l s   a n d   k e e p   n a m e s   c o n f i d e n t i a l . < / T e x t > < B o o k M a r k E n t r y N a m e > O u t l o o k B c c _ m 1 0 0 : 0 1 : 1 2 . 1 < / B o o k M a r k E n t r y N a m e > < B o o k M a r k E x i t N a m e > O u t l o o k B c c _ m 1 0 0 : 0 1 : 1 7 . 8 < / B o o k M a r k E x i t N a m e > < B o o k M a r k E n t r y P o s i t i o n > 7 2 1 6 7 < / B o o k M a r k E n t r y P o s i t i o n > < B o o k M a r k E x i t P o s i t i o n > 7 7 8 6 7 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 1 8 f a 0 0 f e - a 6 f d - 4 f 9 1 - 9 2 9 2 - 5 b 9 1 b 4 3 f 8 3 a e < / I n t e r n a l I d > < N a m e > O u t l o o k B c c _ m 1 F o r e x a m p l e , l e t ' s 0 0 : 0 1 : 1 7 . 9 - 0 0 : 0 1 : 2 1 . 0 < / N a m e > < T e x t > F o r   e x a m p l e ,   l e t ' s   s a y   y o u   w a n t e d   t o   i n v i t e   s o m e o n e   t o   a   m e e t i n g , < / T e x t > < B o o k M a r k E n t r y N a m e > O u t l o o k B c c _ m 1 0 0 : 0 1 : 1 7 . 9 < / B o o k M a r k E n t r y N a m e > < B o o k M a r k E x i t N a m e > O u t l o o k B c c _ m 1 0 0 : 0 1 : 2 1 . 0 < / B o o k M a r k E x i t N a m e > < B o o k M a r k E n t r y P o s i t i o n > 7 7 9 6 7 < / B o o k M a r k E n t r y P o s i t i o n > < B o o k M a r k E x i t P o s i t i o n > 8 1 0 3 3 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 6 f c f 0 0 9 d - 1 8 e 7 - 4 b 9 4 - 9 0 c b - 2 9 9 4 f 1 2 c 4 0 d 3 < / I n t e r n a l I d > < N a m e > O u t l o o k B c c _ m 1 b u t y o u d o n  t 0 0 : 0 1 : 2 1 . 1 - 0 0 : 0 1 : 2 4 . 4 < / N a m e > < T e x t > b u t   y o u   d o n  t   w a n t   a n y   o f   t h e   o t h e r   a t t e n d e e s   t o   k n o w   a b o u t   i t . < / T e x t > < B o o k M a r k E n t r y N a m e > O u t l o o k B c c _ m 1 0 0 : 0 1 : 2 1 . 1 < / B o o k M a r k E n t r y N a m e > < B o o k M a r k E x i t N a m e > O u t l o o k B c c _ m 1 0 0 : 0 1 : 2 4 . 4 < / B o o k M a r k E x i t N a m e > < B o o k M a r k E n t r y P o s i t i o n > 8 1 1 3 3 < / B o o k M a r k E n t r y P o s i t i o n > < B o o k M a r k E x i t P o s i t i o n > 8 4 4 3 3 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 c 0 b 9 9 9 4 b - 4 b 8 9 - 4 0 9 9 - 8 2 1 d - 2 1 f 7 d e 1 0 2 5 8 a < / I n t e r n a l I d > < N a m e > O u t l o o k B c c _ m 1 Y o u c a n u s e 0 0 : 0 1 : 2 4 . 5 - 0 0 : 0 1 : 2 8 . 0 < / N a m e > < T e x t > Y o u   c a n   u s e   B c c   w h e n   y o u   s e t   u p   a   m e e t i n g ,   t o o . < / T e x t > < B o o k M a r k E n t r y N a m e > O u t l o o k B c c _ m 1 0 0 : 0 1 : 2 4 . 5 < / B o o k M a r k E n t r y N a m e > < B o o k M a r k E x i t N a m e > O u t l o o k B c c _ m 1 0 0 : 0 1 : 2 8 . 0 < / B o o k M a r k E x i t N a m e > < B o o k M a r k E n t r y P o s i t i o n > 8 4 5 3 3 < / B o o k M a r k E n t r y P o s i t i o n > < B o o k M a r k E x i t P o s i t i o n > 8 8 0 3 3 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 a 6 a 2 1 4 1 a - d f 2 1 - 4 c c 3 - 8 8 e a - e b 6 2 1 5 b 7 d 0 c 6 < / I n t e r n a l I d > < N a m e > O u t l o o k B c c _ m 1 Y o u w o n ' t s e e 0 0 : 0 1 : 2 8 . 1 - 0 0 : 0 1 : 3 6 . 8 < / N a m e > < T e x t > Y o u   w o n ' t   s e e   T o ,   C c   o r   B c c   f i e l d s   h e r e .   I n   a   m e e t i n g   r e q u e s t ,   y o u   a d d   p e o p l e   t o   t h e   R e q u i r e d   o r   O p t i o n a l   f i e l d s . < / T e x t > < B o o k M a r k E n t r y N a m e > O u t l o o k B c c _ m 1 0 0 : 0 1 : 2 8 . 1 < / B o o k M a r k E n t r y N a m e > < B o o k M a r k E x i t N a m e > O u t l o o k B c c _ m 1 0 0 : 0 1 : 3 6 . 8 < / B o o k M a r k E x i t N a m e > < B o o k M a r k E n t r y P o s i t i o n > 8 8 1 3 3 < / B o o k M a r k E n t r y P o s i t i o n > < B o o k M a r k E x i t P o s i t i o n > 9 6 8 0 0 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 1 6 0 8 3 c 7 5 - 0 7 a d - 4 d 5 a - b e b 4 - c 6 d d d 8 9 2 f 4 8 c < / I n t e r n a l I d > < N a m e > O u t l o o k B c c _ m 1 T h e R e s o u r c e s f i e l d 0 0 : 0 1 : 3 6 . 9 - 0 0 : 0 1 : 4 4 . 1 < / N a m e > < T e x t > T h e   R e s o u r c e s   f i e l d   i s   t y p i c a l l y   u s e d   t o   b o o k   a   c o n f e r e n c e   r o o m .   B u t   y o u   c a n   a l s o   u s e   i t   a s   a   B c c   f i e l d . < / T e x t > < B o o k M a r k E n t r y N a m e > O u t l o o k B c c _ m 1 0 0 : 0 1 : 3 6 . 9 < / B o o k M a r k E n t r y N a m e > < B o o k M a r k E x i t N a m e > O u t l o o k B c c _ m 1 0 0 : 0 1 : 4 4 . 1 < / B o o k M a r k E x i t N a m e > < B o o k M a r k E n t r y P o s i t i o n > 9 6 9 0 0 < / B o o k M a r k E n t r y P o s i t i o n > < B o o k M a r k E x i t P o s i t i o n > 1 0 4 1 3 3 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 5 b d 6 1 a 3 6 - 9 e b 0 - 4 e 4 0 - b f a f - 6 a 3 0 d f c b 5 a e 4 < / I n t e r n a l I d > < N a m e > O u t l o o k B c c _ m 1 W h e n y o u a d d 0 0 : 0 1 : 4 4 . 2 - 0 0 : 0 1 : 5 0 . 6 < / N a m e > < T e x t > W h e n   y o u   a d d   a n   a d d r e s s   t o   R e s o u r c e s ,   o n l y   t h e   p e r s o n   w h o   o r g a n i z e d   t h e   m e e t i n g   c a n   s e e   i t . < / T e x t > < B o o k M a r k E n t r y N a m e > O u t l o o k B c c _ m 1 0 0 : 0 1 : 4 4 . 2 < / B o o k M a r k E n t r y N a m e > < B o o k M a r k E x i t N a m e > O u t l o o k B c c _ m 1 0 0 : 0 1 : 5 0 . 6 < / B o o k M a r k E x i t N a m e > < B o o k M a r k E n t r y P o s i t i o n > 1 0 4 2 3 3 < / B o o k M a r k E n t r y P o s i t i o n > < B o o k M a r k E x i t P o s i t i o n > 1 1 0 6 0 0 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 6 7 1 d 7 5 2 1 - 8 2 8 c - 4 5 f 5 - b 3 b 1 - 6 9 d 3 7 6 5 3 9 4 5 6 < / I n t e r n a l I d > < N a m e > O u t l o o k B c c _ m 1 O u t l o o k a u t o m a t i c a l l y a d d s 0 0 : 0 1 : 5 0 . 7 - 0 0 : 0 1 : 5 7 . 5 < / N a m e > < T e x t > O u t l o o k   a u t o m a t i c a l l y   a d d s   r e s o u r c e s   t o   t h e   L o c a t i o n   f i e l d .   S o   d e l e t e   t h e   n a m e s   h e r e   b e f o r e   y o u   s e n d   t h e   r e q u e s t . < / T e x t > < B o o k M a r k E n t r y N a m e > O u t l o o k B c c _ m 1 0 0 : 0 1 : 5 0 . 7 < / B o o k M a r k E n t r y N a m e > < B o o k M a r k E x i t N a m e > O u t l o o k B c c _ m 1 0 0 : 0 1 : 5 7 . 5 < / B o o k M a r k E x i t N a m e > < B o o k M a r k E n t r y P o s i t i o n > 1 1 0 7 0 0 < / B o o k M a r k E n t r y P o s i t i o n > < B o o k M a r k E x i t P o s i t i o n > 1 1 7 5 6 7 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 7 7 6 2 e 5 0 0 - a 1 f e - 4 d 0 4 - 9 a 4 2 - 5 d c c d 1 1 8 d 7 0 c < / I n t e r n a l I d > < N a m e > O u t l o o k B c c _ m 1 A s y o u c a n 0 0 : 0 1 : 5 7 . 6 - 0 0 : 0 2 : 0 1 . 6 < / N a m e > < T e x t > A s   y o u   c a n   s e e ,   a l l   t h e   n a m e s   a n d   r e s o u r c e s   a p p e a r   i n   t h e   T o   f i e l d . < / T e x t > < B o o k M a r k E n t r y N a m e > O u t l o o k B c c _ m 1 0 0 : 0 1 : 5 7 . 6 < / B o o k M a r k E n t r y N a m e > < B o o k M a r k E x i t N a m e > O u t l o o k B c c _ m 1 0 0 : 0 2 : 0 1 . 6 < / B o o k M a r k E x i t N a m e > < B o o k M a r k E n t r y P o s i t i o n > 1 1 7 6 6 7 < / B o o k M a r k E n t r y P o s i t i o n > < B o o k M a r k E x i t P o s i t i o n > 1 2 1 6 6 7 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 5 b 0 7 9 5 6 5 - f b 2 c - 4 7 8 d - 8 5 a 1 - e d 2 b e b b d 2 0 1 0 < / I n t e r n a l I d > < N a m e > O u t l o o k B c c _ m 1 B u t d o n ' t w o r r y . 0 0 : 0 2 : 0 1 . 7 - 0 0 : 0 2 : 0 8 . 6 < / N a m e > < T e x t > B u t   d o n ' t   w o r r y .   T o   t h e   a t t e n d e e s ,   n o n e   o f   t h e   i n f o r m a t i o n   e n t e r e d   i n   t h e   R e s o u r c e s   f i e l d   i s   v i s i b l e . < / T e x t > < B o o k M a r k E n t r y N a m e > O u t l o o k B c c _ m 1 0 0 : 0 2 : 0 1 . 7 < / B o o k M a r k E n t r y N a m e > < B o o k M a r k E x i t N a m e > O u t l o o k B c c _ m 1 0 0 : 0 2 : 0 8 . 6 < / B o o k M a r k E x i t N a m e > < B o o k M a r k E n t r y P o s i t i o n > 1 2 1 7 6 7 < / B o o k M a r k E n t r y P o s i t i o n > < B o o k M a r k E x i t P o s i t i o n > 1 2 8 6 6 7 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 1 d 0 4 5 c 4 4 - c 1 7 e - 4 2 d b - a 9 6 f - b d 2 0 d 8 c d a 5 8 b < / I n t e r n a l I d > < N a m e > O u t l o o k B c c _ m 1 N o t e v e n i n 0 0 : 0 2 : 0 8 . 7 - 0 0 : 0 2 : 1 3 . 0 < / N a m e > < T e x t > N o t   e v e n   i n   t h e   r e q u e s t   r e c e i v e d   b y   t h e   p e r s o n   i n   t h e   R e s o u r c e s   f i e l d . < / T e x t > < B o o k M a r k E n t r y N a m e > O u t l o o k B c c _ m 1 0 0 : 0 2 : 0 8 . 7 < / B o o k M a r k E n t r y N a m e > < B o o k M a r k E x i t N a m e > O u t l o o k B c c _ m 1 0 0 : 0 2 : 1 3 . 0 < / B o o k M a r k E x i t N a m e > < B o o k M a r k E n t r y P o s i t i o n > 1 2 8 7 6 7 < / B o o k M a r k E n t r y P o s i t i o n > < B o o k M a r k E x i t P o s i t i o n > 1 3 3 0 6 7 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 5 e 2 5 4 7 7 c - a a 3 c - 4 4 8 e - b 3 8 1 - f d c f f b 2 c 7 8 4 8 < / I n t e r n a l I d > < N a m e > O u t l o o k B c c _ m 1 U p n e x t , w e ' l l 0 0 : 0 2 : 1 3 . 1 - 0 0 : 0 2 : 1 7 . 8 < / N a m e > < T e x t > U p   n e x t ,   w e ' l l   g o   i n t o   m o r e   d e t a i l   o n   w a y s   t o   u s e   B c c . < / T e x t > < B o o k M a r k E n t r y N a m e > O u t l o o k B c c _ m 1 0 0 : 0 2 : 1 3 . 1 < / B o o k M a r k E n t r y N a m e > < B o o k M a r k E x i t N a m e > O u t l o o k B c c _ m 1 0 0 : 0 2 : 1 7 . 8 < / B o o k M a r k E x i t N a m e > < B o o k M a r k E n t r y P o s i t i o n > 1 3 3 1 6 7 < / B o o k M a r k E n t r y P o s i t i o n > < B o o k M a r k E x i t P o s i t i o n > 1 3 7 8 0 0 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002991A-5E2E-4C16-8D17-8C0AF1F40C4D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B60031C-5856-454E-8A95-187AF43A2F0C}">
  <ds:schemaRefs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2573F3D2-1101-44B2-9492-2DBDEFA782BE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6473</TotalTime>
  <Words>1571</Words>
  <Application>Microsoft Office PowerPoint</Application>
  <PresentationFormat>Custom</PresentationFormat>
  <Paragraphs>175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Arial</vt:lpstr>
      <vt:lpstr>Calibri</vt:lpstr>
      <vt:lpstr>Segoe Light</vt:lpstr>
      <vt:lpstr>Segoe UI</vt:lpstr>
      <vt:lpstr>Segoe UI Light</vt:lpstr>
      <vt:lpstr>Segoe UI Semibold</vt:lpstr>
      <vt:lpstr>Wingdings</vt:lpstr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Thomas Redd</cp:lastModifiedBy>
  <cp:revision>311</cp:revision>
  <dcterms:created xsi:type="dcterms:W3CDTF">2012-03-12T21:21:52Z</dcterms:created>
  <dcterms:modified xsi:type="dcterms:W3CDTF">2014-01-11T20:23:55Z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