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9"/>
    <p:sldMasterId id="2147483669" r:id="rId10"/>
    <p:sldMasterId id="2147483699" r:id="rId11"/>
    <p:sldMasterId id="2147483711" r:id="rId12"/>
    <p:sldMasterId id="2147483723" r:id="rId13"/>
    <p:sldMasterId id="2147483753" r:id="rId14"/>
  </p:sldMasterIdLst>
  <p:notesMasterIdLst>
    <p:notesMasterId r:id="rId22"/>
  </p:notesMasterIdLst>
  <p:sldIdLst>
    <p:sldId id="384" r:id="rId15"/>
    <p:sldId id="372" r:id="rId16"/>
    <p:sldId id="381" r:id="rId17"/>
    <p:sldId id="382" r:id="rId18"/>
    <p:sldId id="377" r:id="rId19"/>
    <p:sldId id="378" r:id="rId20"/>
    <p:sldId id="379" r:id="rId21"/>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84"/>
            <p14:sldId id="372"/>
            <p14:sldId id="381"/>
            <p14:sldId id="382"/>
            <p14:sldId id="377"/>
            <p14:sldId id="378"/>
            <p14:sldId id="379"/>
          </p14:sldIdLst>
        </p14:section>
      </p14:sectionLst>
    </p:ext>
    <p:ext uri="{EFAFB233-063F-42B5-8137-9DF3F51BA10A}">
      <p15:sldGuideLst xmlns="" xmlns:p15="http://schemas.microsoft.com/office/powerpoint/2012/main">
        <p15:guide id="1" orient="horz" pos="529">
          <p15:clr>
            <a:srgbClr val="A4A3A4"/>
          </p15:clr>
        </p15:guide>
        <p15:guide id="2" orient="horz" pos="2520">
          <p15:clr>
            <a:srgbClr val="A4A3A4"/>
          </p15:clr>
        </p15:guide>
        <p15:guide id="3" orient="horz" pos="5942">
          <p15:clr>
            <a:srgbClr val="A4A3A4"/>
          </p15:clr>
        </p15:guide>
        <p15:guide id="4" orient="horz" pos="660">
          <p15:clr>
            <a:srgbClr val="A4A3A4"/>
          </p15:clr>
        </p15:guide>
        <p15:guide id="5" orient="horz" pos="5377">
          <p15:clr>
            <a:srgbClr val="A4A3A4"/>
          </p15:clr>
        </p15:guide>
        <p15:guide id="6" orient="horz" pos="5056">
          <p15:clr>
            <a:srgbClr val="A4A3A4"/>
          </p15:clr>
        </p15:guide>
        <p15:guide id="7" orient="horz" pos="4417">
          <p15:clr>
            <a:srgbClr val="A4A3A4"/>
          </p15:clr>
        </p15:guide>
        <p15:guide id="8" pos="4095">
          <p15:clr>
            <a:srgbClr val="A4A3A4"/>
          </p15:clr>
        </p15:guide>
        <p15:guide id="9" pos="7408">
          <p15:clr>
            <a:srgbClr val="A4A3A4"/>
          </p15:clr>
        </p15:guide>
        <p15:guide id="10">
          <p15:clr>
            <a:srgbClr val="A4A3A4"/>
          </p15:clr>
        </p15:guide>
        <p15:guide id="11" pos="6349">
          <p15:clr>
            <a:srgbClr val="A4A3A4"/>
          </p15:clr>
        </p15:guide>
        <p15:guide id="12" pos="7119">
          <p15:clr>
            <a:srgbClr val="A4A3A4"/>
          </p15:clr>
        </p15:guide>
        <p15:guide id="13" pos="783">
          <p15:clr>
            <a:srgbClr val="A4A3A4"/>
          </p15:clr>
        </p15:guide>
        <p15:guide id="14" pos="7839">
          <p15:clr>
            <a:srgbClr val="A4A3A4"/>
          </p15:clr>
        </p15:guide>
        <p15:guide id="15" pos="6613">
          <p15:clr>
            <a:srgbClr val="A4A3A4"/>
          </p15:clr>
        </p15:guide>
        <p15:guide id="16" pos="6875">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7"/>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10" autoAdjust="0"/>
    <p:restoredTop sz="99900" autoAdjust="0"/>
  </p:normalViewPr>
  <p:slideViewPr>
    <p:cSldViewPr>
      <p:cViewPr>
        <p:scale>
          <a:sx n="80" d="100"/>
          <a:sy n="80" d="100"/>
        </p:scale>
        <p:origin x="-198" y="-102"/>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Master" Target="slideMasters/slideMaster5.xml"/><Relationship Id="rId18" Type="http://schemas.openxmlformats.org/officeDocument/2006/relationships/slide" Target="slides/slide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7.xml"/><Relationship Id="rId7" Type="http://schemas.openxmlformats.org/officeDocument/2006/relationships/customXml" Target="../customXml/item7.xml"/><Relationship Id="rId12" Type="http://schemas.openxmlformats.org/officeDocument/2006/relationships/slideMaster" Target="slideMasters/slideMaster4.xml"/><Relationship Id="rId17" Type="http://schemas.openxmlformats.org/officeDocument/2006/relationships/slide" Target="slides/slide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3.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1.xml"/><Relationship Id="rId23" Type="http://schemas.openxmlformats.org/officeDocument/2006/relationships/commentAuthors" Target="commentAuthors.xml"/><Relationship Id="rId10" Type="http://schemas.openxmlformats.org/officeDocument/2006/relationships/slideMaster" Target="slideMasters/slideMaster2.xml"/><Relationship Id="rId19"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Master" Target="slideMasters/slideMaster6.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2/7/2013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5.xml"/><Relationship Id="rId1" Type="http://schemas.openxmlformats.org/officeDocument/2006/relationships/slideMaster" Target="../slideMasters/slideMaster1.xml"/><Relationship Id="rId5" Type="http://schemas.openxmlformats.org/officeDocument/2006/relationships/slide" Target="../slides/slide7.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xml"/><Relationship Id="rId1" Type="http://schemas.openxmlformats.org/officeDocument/2006/relationships/slideMaster" Target="../slideMasters/slideMaster6.xml"/><Relationship Id="rId5" Type="http://schemas.openxmlformats.org/officeDocument/2006/relationships/slide" Target="../slides/slide2.xml"/><Relationship Id="rId4" Type="http://schemas.openxmlformats.org/officeDocument/2006/relationships/image" Target="../media/image3.tmp"/></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992187"/>
            <a:ext cx="13003213" cy="6705600"/>
          </a:xfrm>
          <a:prstGeom prst="rect">
            <a:avLst/>
          </a:prstGeom>
          <a:solidFill>
            <a:schemeClr val="bg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3918530430"/>
      </p:ext>
    </p:extLst>
  </p:cSld>
  <p:clrMapOvr>
    <a:masterClrMapping/>
  </p:clrMapOvr>
  <p:transition spd="slow" advClick="0">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2/7/2013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advClick="0">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2/7/2013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advClick="0">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2/7/2013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advClick="0">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advClick="0">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2/7/2013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advClick="0">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2/7/2013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advClick="0">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2/7/2013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advClick="0">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2/7/2013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advClick="0">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2/7/2013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advClick="0">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2/7/2013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2/7/2013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2/7/2013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2958949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2/7/2013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advClick="0">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17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153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365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593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206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443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465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314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239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200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2/7/2013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advClick="0">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1260149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017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71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844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164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822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785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395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170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893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2" name="Rectangle 21"/>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Media Placeholder 9"/>
          <p:cNvSpPr>
            <a:spLocks noGrp="1"/>
          </p:cNvSpPr>
          <p:nvPr>
            <p:ph type="media" sz="quarter" idx="10"/>
          </p:nvPr>
        </p:nvSpPr>
        <p:spPr>
          <a:xfrm>
            <a:off x="2507195"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3885275"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5250395"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6627128"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95791" y="8494776"/>
            <a:ext cx="1115568" cy="630936"/>
          </a:xfrm>
        </p:spPr>
        <p:txBody>
          <a:bodyPr/>
          <a:lstStyle/>
          <a:p>
            <a:r>
              <a:rPr lang="en-US" dirty="0" smtClean="0"/>
              <a:t>Click icon to add media</a:t>
            </a:r>
            <a:endParaRPr lang="en-US" dirty="0"/>
          </a:p>
        </p:txBody>
      </p:sp>
      <p:sp useBgFill="1">
        <p:nvSpPr>
          <p:cNvPr id="16" name="Media Placeholder 9"/>
          <p:cNvSpPr>
            <a:spLocks noGrp="1"/>
          </p:cNvSpPr>
          <p:nvPr>
            <p:ph type="media" sz="quarter" idx="16"/>
          </p:nvPr>
        </p:nvSpPr>
        <p:spPr>
          <a:xfrm>
            <a:off x="9358712" y="8494776"/>
            <a:ext cx="1115568" cy="630936"/>
          </a:xfrm>
        </p:spPr>
        <p:txBody>
          <a:bodyPr/>
          <a:lstStyle/>
          <a:p>
            <a:r>
              <a:rPr lang="en-US" dirty="0" smtClean="0"/>
              <a:t>Click icon to add media</a:t>
            </a:r>
            <a:endParaRPr lang="en-US" dirty="0"/>
          </a:p>
        </p:txBody>
      </p:sp>
      <p:sp>
        <p:nvSpPr>
          <p:cNvPr id="20" name="TextBox 19"/>
          <p:cNvSpPr txBox="1"/>
          <p:nvPr userDrawn="1"/>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30" name="TextBox 29"/>
          <p:cNvSpPr txBox="1"/>
          <p:nvPr userDrawn="1"/>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041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6"/>
          <p:cNvSpPr txBox="1">
            <a:spLocks/>
          </p:cNvSpPr>
          <p:nvPr userDrawn="1"/>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8" name="Text Placeholder 6"/>
          <p:cNvSpPr txBox="1">
            <a:spLocks/>
          </p:cNvSpPr>
          <p:nvPr userDrawn="1"/>
        </p:nvSpPr>
        <p:spPr>
          <a:xfrm>
            <a:off x="6744775" y="1246748"/>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4" name="Rectangle 3"/>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219280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734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784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867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476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167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054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212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65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2/7/2013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advClick="0">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16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266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28007900"/>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284397"/>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2639480337"/>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877795624"/>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rId2" action="ppaction://hlinksldjump"/>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rId5" action="ppaction://hlinksldjump"/>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7495506"/>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869618484"/>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3387905740"/>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2068080706"/>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2/7/2013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advClick="0">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55896018"/>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851983862"/>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4002668792"/>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1634158179"/>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321754185"/>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881110"/>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562423"/>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2/7/2013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017642"/>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791561"/>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2/7/2013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advClick="0">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2/7/2013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advClick="0">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2/7/2013</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2/7/2013</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2/7/2013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05264566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2/7/2013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6986947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2/7/2013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88486325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2/7/2013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71159251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9" Type="http://schemas.openxmlformats.org/officeDocument/2006/relationships/image" Target="../media/image10.png"/><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image" Target="../media/image7.png"/><Relationship Id="rId42" Type="http://schemas.openxmlformats.org/officeDocument/2006/relationships/image" Target="../media/image11.png"/><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slide" Target="slide4.xml"/><Relationship Id="rId38" Type="http://schemas.openxmlformats.org/officeDocument/2006/relationships/image" Target="../media/image9.png"/><Relationship Id="rId2" Type="http://schemas.openxmlformats.org/officeDocument/2006/relationships/video" Target="../media/media1.mp4"/><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slide" Target="slide2.xml"/><Relationship Id="rId41" Type="http://schemas.openxmlformats.org/officeDocument/2006/relationships/slide" Target="slide5.xml"/><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image" Target="../media/image6.png"/><Relationship Id="rId37" Type="http://schemas.openxmlformats.org/officeDocument/2006/relationships/slide" Target="slide7.xml"/><Relationship Id="rId40" Type="http://schemas.microsoft.com/office/2007/relationships/hdphoto" Target="../media/hdphoto1.wdp"/><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slideLayout" Target="../slideLayouts/slideLayout5.xml"/><Relationship Id="rId36" Type="http://schemas.openxmlformats.org/officeDocument/2006/relationships/image" Target="../media/image8.png"/><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slide" Target="slide3.xml"/><Relationship Id="rId44" Type="http://schemas.openxmlformats.org/officeDocument/2006/relationships/image" Target="../media/image13.png"/><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image" Target="../media/image5.png"/><Relationship Id="rId35" Type="http://schemas.openxmlformats.org/officeDocument/2006/relationships/slide" Target="slide6.xml"/><Relationship Id="rId43"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tags" Target="../tags/tag36.xml"/><Relationship Id="rId18" Type="http://schemas.openxmlformats.org/officeDocument/2006/relationships/tags" Target="../tags/tag41.xml"/><Relationship Id="rId26" Type="http://schemas.openxmlformats.org/officeDocument/2006/relationships/tags" Target="../tags/tag49.xml"/><Relationship Id="rId39" Type="http://schemas.openxmlformats.org/officeDocument/2006/relationships/image" Target="../media/image11.png"/><Relationship Id="rId3" Type="http://schemas.openxmlformats.org/officeDocument/2006/relationships/tags" Target="../tags/tag26.xml"/><Relationship Id="rId21" Type="http://schemas.openxmlformats.org/officeDocument/2006/relationships/tags" Target="../tags/tag44.xml"/><Relationship Id="rId34" Type="http://schemas.openxmlformats.org/officeDocument/2006/relationships/slide" Target="slide7.xml"/><Relationship Id="rId42" Type="http://schemas.openxmlformats.org/officeDocument/2006/relationships/image" Target="../media/image15.png"/><Relationship Id="rId7" Type="http://schemas.openxmlformats.org/officeDocument/2006/relationships/tags" Target="../tags/tag30.xml"/><Relationship Id="rId12" Type="http://schemas.openxmlformats.org/officeDocument/2006/relationships/tags" Target="../tags/tag35.xml"/><Relationship Id="rId17" Type="http://schemas.openxmlformats.org/officeDocument/2006/relationships/tags" Target="../tags/tag40.xml"/><Relationship Id="rId25" Type="http://schemas.openxmlformats.org/officeDocument/2006/relationships/tags" Target="../tags/tag48.xml"/><Relationship Id="rId33" Type="http://schemas.openxmlformats.org/officeDocument/2006/relationships/image" Target="../media/image8.png"/><Relationship Id="rId38" Type="http://schemas.openxmlformats.org/officeDocument/2006/relationships/slide" Target="slide5.xml"/><Relationship Id="rId2" Type="http://schemas.openxmlformats.org/officeDocument/2006/relationships/video" Target="../media/media2.mp4"/><Relationship Id="rId16" Type="http://schemas.openxmlformats.org/officeDocument/2006/relationships/tags" Target="../tags/tag39.xml"/><Relationship Id="rId20" Type="http://schemas.openxmlformats.org/officeDocument/2006/relationships/tags" Target="../tags/tag43.xml"/><Relationship Id="rId29" Type="http://schemas.openxmlformats.org/officeDocument/2006/relationships/image" Target="../media/image6.png"/><Relationship Id="rId41" Type="http://schemas.openxmlformats.org/officeDocument/2006/relationships/image" Target="../media/image14.png"/><Relationship Id="rId1" Type="http://schemas.microsoft.com/office/2007/relationships/media" Target="../media/media2.mp4"/><Relationship Id="rId6" Type="http://schemas.openxmlformats.org/officeDocument/2006/relationships/tags" Target="../tags/tag29.xml"/><Relationship Id="rId11" Type="http://schemas.openxmlformats.org/officeDocument/2006/relationships/tags" Target="../tags/tag34.xml"/><Relationship Id="rId24" Type="http://schemas.openxmlformats.org/officeDocument/2006/relationships/tags" Target="../tags/tag47.xml"/><Relationship Id="rId32" Type="http://schemas.openxmlformats.org/officeDocument/2006/relationships/slide" Target="slide6.xml"/><Relationship Id="rId37" Type="http://schemas.microsoft.com/office/2007/relationships/hdphoto" Target="../media/hdphoto1.wdp"/><Relationship Id="rId40" Type="http://schemas.openxmlformats.org/officeDocument/2006/relationships/image" Target="../media/image12.png"/><Relationship Id="rId5" Type="http://schemas.openxmlformats.org/officeDocument/2006/relationships/tags" Target="../tags/tag28.xml"/><Relationship Id="rId15" Type="http://schemas.openxmlformats.org/officeDocument/2006/relationships/tags" Target="../tags/tag38.xml"/><Relationship Id="rId23" Type="http://schemas.openxmlformats.org/officeDocument/2006/relationships/tags" Target="../tags/tag46.xml"/><Relationship Id="rId28" Type="http://schemas.openxmlformats.org/officeDocument/2006/relationships/slide" Target="slide3.xml"/><Relationship Id="rId36" Type="http://schemas.openxmlformats.org/officeDocument/2006/relationships/image" Target="../media/image10.png"/><Relationship Id="rId10" Type="http://schemas.openxmlformats.org/officeDocument/2006/relationships/tags" Target="../tags/tag33.xml"/><Relationship Id="rId19" Type="http://schemas.openxmlformats.org/officeDocument/2006/relationships/tags" Target="../tags/tag42.xml"/><Relationship Id="rId31" Type="http://schemas.openxmlformats.org/officeDocument/2006/relationships/image" Target="../media/image7.png"/><Relationship Id="rId44" Type="http://schemas.openxmlformats.org/officeDocument/2006/relationships/image" Target="../media/image5.png"/><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tags" Target="../tags/tag37.xml"/><Relationship Id="rId22" Type="http://schemas.openxmlformats.org/officeDocument/2006/relationships/tags" Target="../tags/tag45.xml"/><Relationship Id="rId27" Type="http://schemas.openxmlformats.org/officeDocument/2006/relationships/slideLayout" Target="../slideLayouts/slideLayout5.xml"/><Relationship Id="rId30" Type="http://schemas.openxmlformats.org/officeDocument/2006/relationships/slide" Target="slide4.xml"/><Relationship Id="rId35" Type="http://schemas.openxmlformats.org/officeDocument/2006/relationships/image" Target="../media/image9.png"/><Relationship Id="rId43" Type="http://schemas.openxmlformats.org/officeDocument/2006/relationships/slide" Target="slide2.xml"/></Relationships>
</file>

<file path=ppt/slides/_rels/slide4.xml.rels><?xml version="1.0" encoding="UTF-8" standalone="yes"?>
<Relationships xmlns="http://schemas.openxmlformats.org/package/2006/relationships"><Relationship Id="rId13" Type="http://schemas.openxmlformats.org/officeDocument/2006/relationships/tags" Target="../tags/tag60.xml"/><Relationship Id="rId18" Type="http://schemas.openxmlformats.org/officeDocument/2006/relationships/tags" Target="../tags/tag65.xml"/><Relationship Id="rId26" Type="http://schemas.openxmlformats.org/officeDocument/2006/relationships/tags" Target="../tags/tag73.xml"/><Relationship Id="rId39" Type="http://schemas.openxmlformats.org/officeDocument/2006/relationships/slide" Target="slide4.xml"/><Relationship Id="rId3" Type="http://schemas.openxmlformats.org/officeDocument/2006/relationships/tags" Target="../tags/tag50.xml"/><Relationship Id="rId21" Type="http://schemas.openxmlformats.org/officeDocument/2006/relationships/tags" Target="../tags/tag68.xml"/><Relationship Id="rId34" Type="http://schemas.openxmlformats.org/officeDocument/2006/relationships/tags" Target="../tags/tag81.xml"/><Relationship Id="rId42" Type="http://schemas.openxmlformats.org/officeDocument/2006/relationships/image" Target="../media/image8.png"/><Relationship Id="rId47" Type="http://schemas.openxmlformats.org/officeDocument/2006/relationships/slide" Target="slide5.xml"/><Relationship Id="rId50" Type="http://schemas.openxmlformats.org/officeDocument/2006/relationships/image" Target="../media/image16.png"/><Relationship Id="rId7" Type="http://schemas.openxmlformats.org/officeDocument/2006/relationships/tags" Target="../tags/tag54.xml"/><Relationship Id="rId12" Type="http://schemas.openxmlformats.org/officeDocument/2006/relationships/tags" Target="../tags/tag59.xml"/><Relationship Id="rId17" Type="http://schemas.openxmlformats.org/officeDocument/2006/relationships/tags" Target="../tags/tag64.xml"/><Relationship Id="rId25" Type="http://schemas.openxmlformats.org/officeDocument/2006/relationships/tags" Target="../tags/tag72.xml"/><Relationship Id="rId33" Type="http://schemas.openxmlformats.org/officeDocument/2006/relationships/tags" Target="../tags/tag80.xml"/><Relationship Id="rId38" Type="http://schemas.openxmlformats.org/officeDocument/2006/relationships/image" Target="../media/image6.png"/><Relationship Id="rId46" Type="http://schemas.microsoft.com/office/2007/relationships/hdphoto" Target="../media/hdphoto1.wdp"/><Relationship Id="rId2" Type="http://schemas.openxmlformats.org/officeDocument/2006/relationships/video" Target="../media/media3.mp4"/><Relationship Id="rId16" Type="http://schemas.openxmlformats.org/officeDocument/2006/relationships/tags" Target="../tags/tag63.xml"/><Relationship Id="rId20" Type="http://schemas.openxmlformats.org/officeDocument/2006/relationships/tags" Target="../tags/tag67.xml"/><Relationship Id="rId29" Type="http://schemas.openxmlformats.org/officeDocument/2006/relationships/tags" Target="../tags/tag76.xml"/><Relationship Id="rId41" Type="http://schemas.openxmlformats.org/officeDocument/2006/relationships/slide" Target="slide6.xml"/><Relationship Id="rId1" Type="http://schemas.microsoft.com/office/2007/relationships/media" Target="../media/media3.mp4"/><Relationship Id="rId6" Type="http://schemas.openxmlformats.org/officeDocument/2006/relationships/tags" Target="../tags/tag53.xml"/><Relationship Id="rId11" Type="http://schemas.openxmlformats.org/officeDocument/2006/relationships/tags" Target="../tags/tag58.xml"/><Relationship Id="rId24" Type="http://schemas.openxmlformats.org/officeDocument/2006/relationships/tags" Target="../tags/tag71.xml"/><Relationship Id="rId32" Type="http://schemas.openxmlformats.org/officeDocument/2006/relationships/tags" Target="../tags/tag79.xml"/><Relationship Id="rId37" Type="http://schemas.openxmlformats.org/officeDocument/2006/relationships/slide" Target="slide3.xml"/><Relationship Id="rId40" Type="http://schemas.openxmlformats.org/officeDocument/2006/relationships/image" Target="../media/image7.png"/><Relationship Id="rId45" Type="http://schemas.openxmlformats.org/officeDocument/2006/relationships/image" Target="../media/image10.png"/><Relationship Id="rId53" Type="http://schemas.openxmlformats.org/officeDocument/2006/relationships/image" Target="../media/image5.png"/><Relationship Id="rId5" Type="http://schemas.openxmlformats.org/officeDocument/2006/relationships/tags" Target="../tags/tag52.xml"/><Relationship Id="rId15" Type="http://schemas.openxmlformats.org/officeDocument/2006/relationships/tags" Target="../tags/tag62.xml"/><Relationship Id="rId23" Type="http://schemas.openxmlformats.org/officeDocument/2006/relationships/tags" Target="../tags/tag70.xml"/><Relationship Id="rId28" Type="http://schemas.openxmlformats.org/officeDocument/2006/relationships/tags" Target="../tags/tag75.xml"/><Relationship Id="rId36" Type="http://schemas.openxmlformats.org/officeDocument/2006/relationships/slideLayout" Target="../slideLayouts/slideLayout5.xml"/><Relationship Id="rId49" Type="http://schemas.openxmlformats.org/officeDocument/2006/relationships/image" Target="../media/image12.png"/><Relationship Id="rId10" Type="http://schemas.openxmlformats.org/officeDocument/2006/relationships/tags" Target="../tags/tag57.xml"/><Relationship Id="rId19" Type="http://schemas.openxmlformats.org/officeDocument/2006/relationships/tags" Target="../tags/tag66.xml"/><Relationship Id="rId31" Type="http://schemas.openxmlformats.org/officeDocument/2006/relationships/tags" Target="../tags/tag78.xml"/><Relationship Id="rId44" Type="http://schemas.openxmlformats.org/officeDocument/2006/relationships/image" Target="../media/image9.png"/><Relationship Id="rId52" Type="http://schemas.openxmlformats.org/officeDocument/2006/relationships/slide" Target="slide2.xml"/><Relationship Id="rId4" Type="http://schemas.openxmlformats.org/officeDocument/2006/relationships/tags" Target="../tags/tag51.xml"/><Relationship Id="rId9" Type="http://schemas.openxmlformats.org/officeDocument/2006/relationships/tags" Target="../tags/tag56.xml"/><Relationship Id="rId14" Type="http://schemas.openxmlformats.org/officeDocument/2006/relationships/tags" Target="../tags/tag61.xml"/><Relationship Id="rId22" Type="http://schemas.openxmlformats.org/officeDocument/2006/relationships/tags" Target="../tags/tag69.xml"/><Relationship Id="rId27" Type="http://schemas.openxmlformats.org/officeDocument/2006/relationships/tags" Target="../tags/tag74.xml"/><Relationship Id="rId30" Type="http://schemas.openxmlformats.org/officeDocument/2006/relationships/tags" Target="../tags/tag77.xml"/><Relationship Id="rId35" Type="http://schemas.openxmlformats.org/officeDocument/2006/relationships/tags" Target="../tags/tag82.xml"/><Relationship Id="rId43" Type="http://schemas.openxmlformats.org/officeDocument/2006/relationships/slide" Target="slide7.xml"/><Relationship Id="rId48" Type="http://schemas.openxmlformats.org/officeDocument/2006/relationships/image" Target="../media/image11.png"/><Relationship Id="rId8" Type="http://schemas.openxmlformats.org/officeDocument/2006/relationships/tags" Target="../tags/tag55.xml"/><Relationship Id="rId51"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hyperlink" Target="http://office.microsoft.com/en-us/powerpoint-help/draw-on-or-highlight-slides-during-a-presentation-HA102749682.aspx?CTT=1" TargetMode="External"/><Relationship Id="rId3" Type="http://schemas.openxmlformats.org/officeDocument/2006/relationships/image" Target="../media/image2.png"/><Relationship Id="rId21" Type="http://schemas.openxmlformats.org/officeDocument/2006/relationships/slide" Target="slide2.xml"/><Relationship Id="rId7" Type="http://schemas.openxmlformats.org/officeDocument/2006/relationships/image" Target="../media/image7.png"/><Relationship Id="rId12" Type="http://schemas.openxmlformats.org/officeDocument/2006/relationships/slide" Target="slide5.xml"/><Relationship Id="rId17" Type="http://schemas.openxmlformats.org/officeDocument/2006/relationships/hyperlink" Target="http://office.microsoft.com/en-us/powerpoint-help/view-your-speaker-notes-as-you-deliver-your-slide-show-HA102800100.aspx?CTT=5&amp;origin=HA102840198" TargetMode="External"/><Relationship Id="rId2" Type="http://schemas.openxmlformats.org/officeDocument/2006/relationships/slide" Target="slide4.xml"/><Relationship Id="rId16" Type="http://schemas.openxmlformats.org/officeDocument/2006/relationships/hyperlink" Target="http://office.microsoft.com/redir/FX101782702.aspx" TargetMode="External"/><Relationship Id="rId20" Type="http://schemas.openxmlformats.org/officeDocument/2006/relationships/hyperlink" Target="http://office.microsoft.com/en-us/powerpoint-help/add-speaker-notes-to-each-slide-in-a-presentation-HA102801194.aspx?CTT=1" TargetMode="External"/><Relationship Id="rId1" Type="http://schemas.openxmlformats.org/officeDocument/2006/relationships/slideLayout" Target="../slideLayouts/slideLayout5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slide" Target="slide3.xml"/><Relationship Id="rId15" Type="http://schemas.openxmlformats.org/officeDocument/2006/relationships/image" Target="../media/image12.png"/><Relationship Id="rId10" Type="http://schemas.openxmlformats.org/officeDocument/2006/relationships/slide" Target="slide7.xml"/><Relationship Id="rId19" Type="http://schemas.openxmlformats.org/officeDocument/2006/relationships/hyperlink" Target="http://office.microsoft.com/en-us/powerpoint-help/turn-your-mouse-into-a-laser-pointer-HA102749228.aspx?CTT=5&amp;origin=HA102749685" TargetMode="External"/><Relationship Id="rId4" Type="http://schemas.openxmlformats.org/officeDocument/2006/relationships/image" Target="../media/image15.png"/><Relationship Id="rId9" Type="http://schemas.openxmlformats.org/officeDocument/2006/relationships/image" Target="../media/image8.png"/><Relationship Id="rId14" Type="http://schemas.openxmlformats.org/officeDocument/2006/relationships/image" Target="../media/image1.png"/><Relationship Id="rId22"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xml"/><Relationship Id="rId18" Type="http://schemas.openxmlformats.org/officeDocument/2006/relationships/image" Target="../media/image9.png"/><Relationship Id="rId3" Type="http://schemas.openxmlformats.org/officeDocument/2006/relationships/slide" Target="slide2.xml"/><Relationship Id="rId21"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17" Type="http://schemas.openxmlformats.org/officeDocument/2006/relationships/slide" Target="slide7.xml"/><Relationship Id="rId2" Type="http://schemas.openxmlformats.org/officeDocument/2006/relationships/hyperlink" Target="http://office.microsoft.com/redir/FX101782702.aspx" TargetMode="External"/><Relationship Id="rId16" Type="http://schemas.openxmlformats.org/officeDocument/2006/relationships/image" Target="../media/image8.png"/><Relationship Id="rId20"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7.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slide" Target="slide6.xml"/><Relationship Id="rId23" Type="http://schemas.openxmlformats.org/officeDocument/2006/relationships/image" Target="../media/image5.png"/><Relationship Id="rId10" Type="http://schemas.openxmlformats.org/officeDocument/2006/relationships/hyperlink" Target="http://office.microsoft.com/en-us/outlook-help/feedback-RZ101809884.aspx?section=10" TargetMode="External"/><Relationship Id="rId19" Type="http://schemas.openxmlformats.org/officeDocument/2006/relationships/slide" Target="slide5.xml"/><Relationship Id="rId4" Type="http://schemas.openxmlformats.org/officeDocument/2006/relationships/image" Target="../media/image2.png"/><Relationship Id="rId9" Type="http://schemas.openxmlformats.org/officeDocument/2006/relationships/hyperlink" Target="http://office.microsoft.com/redir/RZ103709947.aspx?ctt=1&amp;section=2" TargetMode="External"/><Relationship Id="rId14" Type="http://schemas.openxmlformats.org/officeDocument/2006/relationships/image" Target="../media/image7.png"/><Relationship Id="rId22"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5.xml"/><Relationship Id="rId18" Type="http://schemas.openxmlformats.org/officeDocument/2006/relationships/hyperlink" Target="http://office.microsoft.com/redir/XT101907941.aspx" TargetMode="External"/><Relationship Id="rId3" Type="http://schemas.openxmlformats.org/officeDocument/2006/relationships/image" Target="../media/image2.png"/><Relationship Id="rId21" Type="http://schemas.openxmlformats.org/officeDocument/2006/relationships/image" Target="../media/image5.png"/><Relationship Id="rId7" Type="http://schemas.openxmlformats.org/officeDocument/2006/relationships/slide" Target="slide4.xml"/><Relationship Id="rId12" Type="http://schemas.openxmlformats.org/officeDocument/2006/relationships/image" Target="../media/image9.png"/><Relationship Id="rId17" Type="http://schemas.openxmlformats.org/officeDocument/2006/relationships/image" Target="../media/image20.png"/><Relationship Id="rId2" Type="http://schemas.openxmlformats.org/officeDocument/2006/relationships/slide" Target="slide2.xml"/><Relationship Id="rId16" Type="http://schemas.openxmlformats.org/officeDocument/2006/relationships/image" Target="../media/image19.png"/><Relationship Id="rId20" Type="http://schemas.openxmlformats.org/officeDocument/2006/relationships/hyperlink" Target="http://office.microsoft.com/redir/XT103864844.aspx" TargetMode="External"/><Relationship Id="rId1" Type="http://schemas.openxmlformats.org/officeDocument/2006/relationships/slideLayout" Target="../slideLayouts/slideLayout40.xml"/><Relationship Id="rId6" Type="http://schemas.openxmlformats.org/officeDocument/2006/relationships/image" Target="../media/image6.png"/><Relationship Id="rId11" Type="http://schemas.openxmlformats.org/officeDocument/2006/relationships/slide" Target="slide7.xml"/><Relationship Id="rId5" Type="http://schemas.openxmlformats.org/officeDocument/2006/relationships/slide" Target="slide3.xml"/><Relationship Id="rId15" Type="http://schemas.openxmlformats.org/officeDocument/2006/relationships/image" Target="../media/image1.png"/><Relationship Id="rId10" Type="http://schemas.openxmlformats.org/officeDocument/2006/relationships/image" Target="../media/image8.png"/><Relationship Id="rId19" Type="http://schemas.openxmlformats.org/officeDocument/2006/relationships/hyperlink" Target="http://office.microsoft.com/redir/XT103834044.aspx" TargetMode="External"/><Relationship Id="rId4" Type="http://schemas.openxmlformats.org/officeDocument/2006/relationships/image" Target="../media/image15.png"/><Relationship Id="rId9" Type="http://schemas.openxmlformats.org/officeDocument/2006/relationships/slide" Target="slide6.xml"/><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Use Presenter view</a:t>
            </a:r>
            <a:endParaRPr lang="en-US" sz="2200" dirty="0">
              <a:solidFill>
                <a:prstClr val="white"/>
              </a:solidFill>
              <a:latin typeface="Segoe UI Light" pitchFamily="34" charset="0"/>
            </a:endParaRPr>
          </a:p>
        </p:txBody>
      </p:sp>
      <p:sp>
        <p:nvSpPr>
          <p:cNvPr id="6" name="Rectangle 5"/>
          <p:cNvSpPr/>
          <p:nvPr/>
        </p:nvSpPr>
        <p:spPr>
          <a:xfrm>
            <a:off x="3824" y="73167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j</a:t>
            </a:r>
            <a:endParaRPr lang="en-US" dirty="0">
              <a:solidFill>
                <a:prstClr val="white"/>
              </a:solidFill>
            </a:endParaRPr>
          </a:p>
        </p:txBody>
      </p:sp>
      <p:grpSp>
        <p:nvGrpSpPr>
          <p:cNvPr id="7" name="Group 6"/>
          <p:cNvGrpSpPr/>
          <p:nvPr/>
        </p:nvGrpSpPr>
        <p:grpSpPr>
          <a:xfrm>
            <a:off x="357115" y="1906587"/>
            <a:ext cx="12287042" cy="2000250"/>
            <a:chOff x="1249360" y="1689099"/>
            <a:chExt cx="9906000" cy="2000250"/>
          </a:xfrm>
        </p:grpSpPr>
        <p:sp>
          <p:nvSpPr>
            <p:cNvPr id="8" name="Text Placeholder 2"/>
            <p:cNvSpPr txBox="1">
              <a:spLocks/>
            </p:cNvSpPr>
            <p:nvPr/>
          </p:nvSpPr>
          <p:spPr>
            <a:xfrm>
              <a:off x="1249360" y="3003549"/>
              <a:ext cx="9906000"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1249360" y="1689099"/>
              <a:ext cx="9748046"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6025" y="2506702"/>
              <a:ext cx="5952381" cy="323810"/>
            </a:xfrm>
            <a:prstGeom prst="rect">
              <a:avLst/>
            </a:prstGeom>
          </p:spPr>
        </p:pic>
      </p:grpSp>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821953965"/>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dia Placeholder 4">
            <a:hlinkClick r:id="rId29" action="ppaction://hlinksldjump"/>
          </p:cNvPr>
          <p:cNvPicPr>
            <a:picLocks noGrp="1" noChangeAspect="1"/>
          </p:cNvPicPr>
          <p:nvPr>
            <p:ph type="media" sz="quarter" idx="10"/>
          </p:nvPr>
        </p:nvPicPr>
        <p:blipFill>
          <a:blip r:embed="rId30">
            <a:extLst>
              <a:ext uri="{28A0092B-C50C-407E-A947-70E740481C1C}">
                <a14:useLocalDpi xmlns:a14="http://schemas.microsoft.com/office/drawing/2010/main" val="0"/>
              </a:ext>
            </a:extLst>
          </a:blip>
          <a:stretch>
            <a:fillRect/>
          </a:stretch>
        </p:blipFill>
        <p:spPr>
          <a:xfrm>
            <a:off x="2506931" y="8495913"/>
            <a:ext cx="1115476" cy="627836"/>
          </a:xfrm>
        </p:spPr>
      </p:pic>
      <p:pic>
        <p:nvPicPr>
          <p:cNvPr id="42" name="Media Placeholder 41">
            <a:hlinkClick r:id="rId31" action="ppaction://hlinksldjump"/>
          </p:cNvPr>
          <p:cNvPicPr>
            <a:picLocks noGrp="1"/>
          </p:cNvPicPr>
          <p:nvPr>
            <p:ph type="media" sz="quarter" idx="11"/>
          </p:nvPr>
        </p:nvPicPr>
        <p:blipFill>
          <a:blip r:embed="rId32">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33" action="ppaction://hlinksldjump"/>
          </p:cNvPr>
          <p:cNvPicPr>
            <a:picLocks noGrp="1"/>
          </p:cNvPicPr>
          <p:nvPr>
            <p:ph type="media" sz="quarter" idx="12"/>
          </p:nvPr>
        </p:nvPicPr>
        <p:blipFill>
          <a:blip r:embed="rId34">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35" action="ppaction://hlinksldjump"/>
          </p:cNvPr>
          <p:cNvPicPr>
            <a:picLocks noGrp="1"/>
          </p:cNvPicPr>
          <p:nvPr>
            <p:ph type="media" sz="quarter" idx="15"/>
          </p:nvPr>
        </p:nvPicPr>
        <p:blipFill>
          <a:blip r:embed="rId36">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37" action="ppaction://hlinksldjump"/>
          </p:cNvPr>
          <p:cNvPicPr>
            <a:picLocks noGrp="1"/>
          </p:cNvPicPr>
          <p:nvPr>
            <p:ph type="media" sz="quarter" idx="16"/>
          </p:nvPr>
        </p:nvPicPr>
        <p:blipFill>
          <a:blip r:embed="rId38">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1/3 videos</a:t>
            </a:r>
            <a:endParaRPr lang="en-US" sz="1500" dirty="0">
              <a:solidFill>
                <a:schemeClr val="bg1"/>
              </a:solidFill>
              <a:latin typeface="Segoe Light" pitchFamily="34" charset="0"/>
            </a:endParaRPr>
          </a:p>
        </p:txBody>
      </p:sp>
      <p:sp>
        <p:nvSpPr>
          <p:cNvPr id="10" name="TextBox 9"/>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Use Presenter view</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39">
              <a:extLst>
                <a:ext uri="{BEBA8EAE-BF5A-486C-A8C5-ECC9F3942E4B}">
                  <a14:imgProps xmlns:a14="http://schemas.microsoft.com/office/drawing/2010/main">
                    <a14:imgLayer r:embed="rId40">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31"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Presenter view</a:t>
            </a:r>
          </a:p>
        </p:txBody>
      </p:sp>
      <p:sp>
        <p:nvSpPr>
          <p:cNvPr id="32"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Setup</a:t>
            </a:r>
          </a:p>
        </p:txBody>
      </p:sp>
      <p:sp>
        <p:nvSpPr>
          <p:cNvPr id="33" name="Text Placeholder 6"/>
          <p:cNvSpPr txBox="1">
            <a:spLocks/>
          </p:cNvSpPr>
          <p:nvPr/>
        </p:nvSpPr>
        <p:spPr>
          <a:xfrm>
            <a:off x="5302587"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 </a:t>
            </a:r>
            <a:r>
              <a:rPr lang="en-US" sz="1100" dirty="0" smtClean="0">
                <a:solidFill>
                  <a:schemeClr val="bg1"/>
                </a:solidFill>
                <a:latin typeface="Segoe UI Light" pitchFamily="34" charset="0"/>
              </a:rPr>
              <a:t>Present</a:t>
            </a:r>
            <a:endParaRPr lang="en-US" sz="1100" dirty="0">
              <a:solidFill>
                <a:schemeClr val="bg1"/>
              </a:solidFill>
              <a:latin typeface="Segoe UI Light" pitchFamily="34" charset="0"/>
            </a:endParaRPr>
          </a:p>
        </p:txBody>
      </p:sp>
      <p:sp>
        <p:nvSpPr>
          <p:cNvPr id="34" name="TextBox 33"/>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3:06</a:t>
            </a:r>
          </a:p>
        </p:txBody>
      </p:sp>
      <p:sp>
        <p:nvSpPr>
          <p:cNvPr id="36" name="TextBox 35"/>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1:54</a:t>
            </a:r>
          </a:p>
        </p:txBody>
      </p:sp>
      <p:sp>
        <p:nvSpPr>
          <p:cNvPr id="37" name="TextBox 36"/>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1:46</a:t>
            </a:r>
          </a:p>
        </p:txBody>
      </p:sp>
      <p:pic>
        <p:nvPicPr>
          <p:cNvPr id="46" name="Media Placeholder 45">
            <a:hlinkClick r:id="rId41" action="ppaction://hlinksldjump"/>
          </p:cNvPr>
          <p:cNvPicPr>
            <a:picLocks noGrp="1"/>
          </p:cNvPicPr>
          <p:nvPr>
            <p:ph type="media" sz="quarter" idx="13"/>
          </p:nvPr>
        </p:nvPicPr>
        <p:blipFill>
          <a:blip r:embed="rId42">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PPT_PresenterView_m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PPT_PresenterView_m100:00:00.4" time="467"/>
                    <p14:bmk name="PPT_PresenterView_m100:00:03.9" time="3933"/>
                    <p14:bmk name="PPT_PresenterView_m100:00:04.0" time="4033"/>
                    <p14:bmk name="PPT_PresenterView_m100:00:08.1" time="8133"/>
                    <p14:bmk name="PPT_PresenterView_m100:00:08.2" time="8233"/>
                    <p14:bmk name="PPT_PresenterView_m100:00:11.9" time="11933"/>
                    <p14:bmk name="PPT_PresenterView_m100:00:12.0" time="12033"/>
                    <p14:bmk name="PPT_PresenterView_m100:00:16.9" time="16967"/>
                    <p14:bmk name="PPT_PresenterView_m100:00:17.0" time="17067"/>
                    <p14:bmk name="PPT_PresenterView_m100:00:18.6" time="18600"/>
                    <p14:bmk name="PPT_PresenterView_m100:00:18.7" time="18700"/>
                    <p14:bmk name="PPT_PresenterView_m100:00:25.1" time="25133"/>
                    <p14:bmk name="PPT_PresenterView_m100:00:25.2" time="25233"/>
                    <p14:bmk name="PPT_PresenterView_m100:00:29.3" time="29333"/>
                    <p14:bmk name="PPT_PresenterView_m100:00:29.4" time="29433"/>
                    <p14:bmk name="PPT_PresenterView_m100:00:34.2" time="34200"/>
                    <p14:bmk name="PPT_PresenterView_m100:00:34.3" time="34300"/>
                    <p14:bmk name="PPT_PresenterView_m100:00:37.1" time="37167"/>
                    <p14:bmk name="PPT_PresenterView_m100:00:37.2" time="37267"/>
                    <p14:bmk name="PPT_PresenterView_m100:00:41.8" time="41833"/>
                    <p14:bmk name="PPT_PresenterView_m100:00:41.9" time="41933"/>
                    <p14:bmk name="PPT_PresenterView_m100:00:47.4" time="47433"/>
                    <p14:bmk name="PPT_PresenterView_m100:00:47.5" time="47533"/>
                    <p14:bmk name="PPT_PresenterView_m100:00:49.7" time="49767"/>
                    <p14:bmk name="PPT_PresenterView_m100:00:49.8" time="49867"/>
                    <p14:bmk name="PPT_PresenterView_m100:00:55.3" time="55333"/>
                    <p14:bmk name="PPT_PresenterView_m100:00:55.4" time="55433"/>
                    <p14:bmk name="PPT_PresenterView_m100:00:58.7" time="58733"/>
                    <p14:bmk name="PPT_PresenterView_m100:00:58.8" time="58833"/>
                    <p14:bmk name="PPT_PresenterView_m100:01:03.4" time="63467"/>
                    <p14:bmk name="PPT_PresenterView_m100:01:03.5" time="63567"/>
                    <p14:bmk name="PPT_PresenterView_m100:01:06.9" time="66933"/>
                    <p14:bmk name="PPT_PresenterView_m100:01:07.0" time="67033"/>
                    <p14:bmk name="PPT_PresenterView_m100:01:13.4" time="73400"/>
                    <p14:bmk name="PPT_PresenterView_m100:01:13.5" time="73500"/>
                    <p14:bmk name="PPT_PresenterView_m100:01:21.1" time="81167"/>
                    <p14:bmk name="PPT_PresenterView_m100:01:21.2" time="81267"/>
                    <p14:bmk name="PPT_PresenterView_m100:01:29.6" time="89667"/>
                    <p14:bmk name="PPT_PresenterView_m100:01:29.7" time="89767"/>
                    <p14:bmk name="PPT_PresenterView_m100:01:36.6" time="96633"/>
                    <p14:bmk name="PPT_PresenterView_m100:01:36.7" time="96733"/>
                    <p14:bmk name="PPT_PresenterView_m100:01:39.2" time="99233"/>
                    <p14:bmk name="PPT_PresenterView_m100:01:39.3" time="99333"/>
                    <p14:bmk name="PPT_PresenterView_m100:01:45.2" time="105233"/>
                    <p14:bmk name="PPT_PresenterView_m100:01:45.3" time="105333"/>
                    <p14:bmk name="PPT_PresenterView_m100:01:48.6" time="108667"/>
                    <p14:bmk name="PPT_PresenterView_m100:01:48.7" time="108767"/>
                    <p14:bmk name="PPT_PresenterView_m100:01:52.6" time="112600"/>
                  </p14:bmkLst>
                </p14:media>
              </p:ext>
            </p:extLst>
          </p:nvPr>
        </p:nvPicPr>
        <p:blipFill>
          <a:blip r:embed="rId44"/>
          <a:stretch>
            <a:fillRect/>
          </a:stretch>
        </p:blipFill>
        <p:spPr>
          <a:xfrm>
            <a:off x="1235075" y="1042988"/>
            <a:ext cx="10515600" cy="5915025"/>
          </a:xfrm>
        </p:spPr>
      </p:pic>
      <p:sp>
        <p:nvSpPr>
          <p:cNvPr id="7" name="PPT_PresenterView_m1PowerPointisall00:00:00.4-00:00:03.9"/>
          <p:cNvSpPr txBox="1"/>
          <p:nvPr>
            <p:custDataLst>
              <p:tags r:id="rId4"/>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PowerPoint is all about helping you give great presentations;</a:t>
            </a:r>
            <a:endParaRPr lang="en-US" sz="1800">
              <a:solidFill>
                <a:srgbClr val="FFFFFF"/>
              </a:solidFill>
              <a:latin typeface="Segoe UI Light"/>
            </a:endParaRPr>
          </a:p>
        </p:txBody>
      </p:sp>
      <p:sp>
        <p:nvSpPr>
          <p:cNvPr id="8" name="PPT_PresenterView_m1andPresenterview00:00:04.0-00:00:08.1"/>
          <p:cNvSpPr txBox="1"/>
          <p:nvPr>
            <p:custDataLst>
              <p:tags r:id="rId5"/>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Presenter view is all about helping you use PowerPoint.</a:t>
            </a:r>
            <a:endParaRPr lang="en-US" sz="1800">
              <a:solidFill>
                <a:srgbClr val="FFFFFF"/>
              </a:solidFill>
              <a:latin typeface="Segoe UI Light"/>
            </a:endParaRPr>
          </a:p>
        </p:txBody>
      </p:sp>
      <p:sp>
        <p:nvSpPr>
          <p:cNvPr id="15" name="PPT_PresenterView_m1Traditionally,theaudience00:00:08.2-00:00:11.9"/>
          <p:cNvSpPr txBox="1"/>
          <p:nvPr>
            <p:custDataLst>
              <p:tags r:id="rId6"/>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Traditionally, the audience faces a screen showing your PowerPoint slides,</a:t>
            </a:r>
            <a:endParaRPr lang="en-US" sz="1800">
              <a:solidFill>
                <a:srgbClr val="FFFFFF"/>
              </a:solidFill>
              <a:latin typeface="Segoe UI Light"/>
            </a:endParaRPr>
          </a:p>
        </p:txBody>
      </p:sp>
      <p:sp>
        <p:nvSpPr>
          <p:cNvPr id="16" name="PPT_PresenterView_m1andyoustand00:00:12.0-00:00:16.9"/>
          <p:cNvSpPr txBox="1"/>
          <p:nvPr>
            <p:custDataLst>
              <p:tags r:id="rId7"/>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you stand in between the audience and screen and change slides on a computer.</a:t>
            </a:r>
            <a:endParaRPr lang="en-US" sz="1800">
              <a:solidFill>
                <a:srgbClr val="FFFFFF"/>
              </a:solidFill>
              <a:latin typeface="Segoe UI Light"/>
            </a:endParaRPr>
          </a:p>
        </p:txBody>
      </p:sp>
      <p:sp>
        <p:nvSpPr>
          <p:cNvPr id="17" name="PPT_PresenterView_m1Unlessyou'rea00:00:17.0-00:00:18.6"/>
          <p:cNvSpPr txBox="1"/>
          <p:nvPr>
            <p:custDataLst>
              <p:tags r:id="rId8"/>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Unless you're a professional presenter,</a:t>
            </a:r>
            <a:endParaRPr lang="en-US" sz="1800">
              <a:solidFill>
                <a:srgbClr val="FFFFFF"/>
              </a:solidFill>
              <a:latin typeface="Segoe UI Light"/>
            </a:endParaRPr>
          </a:p>
        </p:txBody>
      </p:sp>
      <p:sp>
        <p:nvSpPr>
          <p:cNvPr id="18" name="PPT_PresenterView_m1youmayalso00:00:18.7-00:00:25.1"/>
          <p:cNvSpPr txBox="1"/>
          <p:nvPr>
            <p:custDataLst>
              <p:tags r:id="rId9"/>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may also have to juggle paper notes or attempt to wing it by reading off your slides.</a:t>
            </a:r>
            <a:endParaRPr lang="en-US" sz="1800">
              <a:solidFill>
                <a:srgbClr val="FFFFFF"/>
              </a:solidFill>
              <a:latin typeface="Segoe UI Light"/>
            </a:endParaRPr>
          </a:p>
        </p:txBody>
      </p:sp>
      <p:sp>
        <p:nvSpPr>
          <p:cNvPr id="19" name="PPT_PresenterView_m1Presenterviewlets00:00:25.2-00:00:29.3"/>
          <p:cNvSpPr txBox="1"/>
          <p:nvPr>
            <p:custDataLst>
              <p:tags r:id="rId10"/>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Presenter view lets you take advantage of the dual monitor capability of a computer</a:t>
            </a:r>
            <a:endParaRPr lang="en-US" sz="1800">
              <a:solidFill>
                <a:srgbClr val="FFFFFF"/>
              </a:solidFill>
              <a:latin typeface="Segoe UI Light"/>
            </a:endParaRPr>
          </a:p>
        </p:txBody>
      </p:sp>
      <p:sp>
        <p:nvSpPr>
          <p:cNvPr id="20" name="PPT_PresenterView_m1toseparatewhat00:00:29.4-00:00:34.2"/>
          <p:cNvSpPr txBox="1"/>
          <p:nvPr>
            <p:custDataLst>
              <p:tags r:id="rId11"/>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separate what the audience sees from the mechanics of running a slideshow.</a:t>
            </a:r>
            <a:endParaRPr lang="en-US" sz="1800">
              <a:solidFill>
                <a:srgbClr val="FFFFFF"/>
              </a:solidFill>
              <a:latin typeface="Segoe UI Light"/>
            </a:endParaRPr>
          </a:p>
        </p:txBody>
      </p:sp>
      <p:sp>
        <p:nvSpPr>
          <p:cNvPr id="21" name="PPT_PresenterView_m1Theaudienceviews00:00:34.3-00:00:37.1"/>
          <p:cNvSpPr txBox="1"/>
          <p:nvPr>
            <p:custDataLst>
              <p:tags r:id="rId12"/>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audience views your slides on the main screen,</a:t>
            </a:r>
            <a:endParaRPr lang="en-US" sz="1800">
              <a:solidFill>
                <a:srgbClr val="FFFFFF"/>
              </a:solidFill>
              <a:latin typeface="Segoe UI Light"/>
            </a:endParaRPr>
          </a:p>
        </p:txBody>
      </p:sp>
      <p:sp>
        <p:nvSpPr>
          <p:cNvPr id="22" name="PPT_PresenterView_m1whileyoucontrol00:00:37.2-00:00:41.8"/>
          <p:cNvSpPr txBox="1"/>
          <p:nvPr>
            <p:custDataLst>
              <p:tags r:id="rId13"/>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while you control the show with Presenter view on another screen that only you can see.</a:t>
            </a:r>
            <a:endParaRPr lang="en-US" sz="1800">
              <a:solidFill>
                <a:srgbClr val="FFFFFF"/>
              </a:solidFill>
              <a:latin typeface="Segoe UI Light"/>
            </a:endParaRPr>
          </a:p>
        </p:txBody>
      </p:sp>
      <p:sp>
        <p:nvSpPr>
          <p:cNvPr id="30" name="PPT_PresenterView_m1Presenterviewis00:00:41.9-00:00:47.4"/>
          <p:cNvSpPr txBox="1"/>
          <p:nvPr>
            <p:custDataLst>
              <p:tags r:id="rId14"/>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Presenter view is like a dashboard that contains in one window everything you need to run your show.</a:t>
            </a:r>
            <a:endParaRPr lang="en-US" sz="1800">
              <a:solidFill>
                <a:srgbClr val="FFFFFF"/>
              </a:solidFill>
              <a:latin typeface="Segoe UI Light"/>
            </a:endParaRPr>
          </a:p>
        </p:txBody>
      </p:sp>
      <p:sp>
        <p:nvSpPr>
          <p:cNvPr id="35" name="PPT_PresenterView_m1Youhaveyour00:00:47.5-00:00:49.7"/>
          <p:cNvSpPr txBox="1"/>
          <p:nvPr>
            <p:custDataLst>
              <p:tags r:id="rId15"/>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have your notes over here.</a:t>
            </a:r>
            <a:endParaRPr lang="en-US" sz="1800">
              <a:solidFill>
                <a:srgbClr val="FFFFFF"/>
              </a:solidFill>
              <a:latin typeface="Segoe UI Light"/>
            </a:endParaRPr>
          </a:p>
        </p:txBody>
      </p:sp>
      <p:sp>
        <p:nvSpPr>
          <p:cNvPr id="40" name="PPT_PresenterView_m1Thismonitorshows00:00:49.8-00:00:55.3"/>
          <p:cNvSpPr txBox="1"/>
          <p:nvPr>
            <p:custDataLst>
              <p:tags r:id="rId16"/>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monitor shows you what the audience sees minus transitions, effects and videos.</a:t>
            </a:r>
            <a:endParaRPr lang="en-US" sz="1800">
              <a:solidFill>
                <a:srgbClr val="FFFFFF"/>
              </a:solidFill>
              <a:latin typeface="Segoe UI Light"/>
            </a:endParaRPr>
          </a:p>
        </p:txBody>
      </p:sp>
      <p:sp>
        <p:nvSpPr>
          <p:cNvPr id="43" name="PPT_PresenterView_m1Andthismonitor00:00:55.4-00:00:58.7"/>
          <p:cNvSpPr txBox="1"/>
          <p:nvPr>
            <p:custDataLst>
              <p:tags r:id="rId17"/>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this monitor shows you what's coming up next.</a:t>
            </a:r>
            <a:endParaRPr lang="en-US" sz="1800">
              <a:solidFill>
                <a:srgbClr val="FFFFFF"/>
              </a:solidFill>
              <a:latin typeface="Segoe UI Light"/>
            </a:endParaRPr>
          </a:p>
        </p:txBody>
      </p:sp>
      <p:sp>
        <p:nvSpPr>
          <p:cNvPr id="44" name="PPT_PresenterView_m1Youhaveall00:00:58.8-00:01:03.4"/>
          <p:cNvSpPr txBox="1"/>
          <p:nvPr>
            <p:custDataLst>
              <p:tags r:id="rId18"/>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have all your tools here, which you can select out of view of the audience.</a:t>
            </a:r>
            <a:endParaRPr lang="en-US" sz="1800">
              <a:solidFill>
                <a:srgbClr val="FFFFFF"/>
              </a:solidFill>
              <a:latin typeface="Segoe UI Light"/>
            </a:endParaRPr>
          </a:p>
        </p:txBody>
      </p:sp>
      <p:sp>
        <p:nvSpPr>
          <p:cNvPr id="45" name="PPT_PresenterView_m1Andyouclick00:01:03.5-00:01:06.9"/>
          <p:cNvSpPr txBox="1"/>
          <p:nvPr>
            <p:custDataLst>
              <p:tags r:id="rId19"/>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you click here to move forward or back.</a:t>
            </a:r>
            <a:endParaRPr lang="en-US" sz="1800">
              <a:solidFill>
                <a:srgbClr val="FFFFFF"/>
              </a:solidFill>
              <a:latin typeface="Segoe UI Light"/>
            </a:endParaRPr>
          </a:p>
        </p:txBody>
      </p:sp>
      <p:sp>
        <p:nvSpPr>
          <p:cNvPr id="57" name="PPT_PresenterView_m1There'sevena00:01:07.0-00:01:13.4"/>
          <p:cNvSpPr txBox="1"/>
          <p:nvPr>
            <p:custDataLst>
              <p:tags r:id="rId20"/>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There's even a timer that starts when you begin the presentation, and a clock.</a:t>
            </a:r>
            <a:endParaRPr lang="en-US" sz="1800">
              <a:solidFill>
                <a:srgbClr val="FFFFFF"/>
              </a:solidFill>
              <a:latin typeface="Segoe UI Light"/>
            </a:endParaRPr>
          </a:p>
        </p:txBody>
      </p:sp>
      <p:sp>
        <p:nvSpPr>
          <p:cNvPr id="58" name="PPT_PresenterView_m1ByrunningPresenter00:01:13.5-00:01:21.1"/>
          <p:cNvSpPr txBox="1"/>
          <p:nvPr>
            <p:custDataLst>
              <p:tags r:id="rId21"/>
            </p:custDataLst>
          </p:nvPr>
        </p:nvSpPr>
        <p:spPr>
          <a:xfrm>
            <a:off x="1235075" y="701319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By running Presenter view on a laptop just below eye level, you can face the audience and never have to look back at the screen.</a:t>
            </a:r>
            <a:endParaRPr lang="en-US" sz="1800">
              <a:solidFill>
                <a:srgbClr val="FFFFFF"/>
              </a:solidFill>
              <a:latin typeface="Segoe UI Light"/>
            </a:endParaRPr>
          </a:p>
        </p:txBody>
      </p:sp>
      <p:sp>
        <p:nvSpPr>
          <p:cNvPr id="59" name="PPT_PresenterView_m1Youcando00:01:21.2-00:01:29.6"/>
          <p:cNvSpPr txBox="1"/>
          <p:nvPr>
            <p:custDataLst>
              <p:tags r:id="rId22"/>
            </p:custDataLst>
          </p:nvPr>
        </p:nvSpPr>
        <p:spPr>
          <a:xfrm>
            <a:off x="1235075" y="701319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do things like select a laser pointer or drawing tool, or use the slide navigator to select a different slide.</a:t>
            </a:r>
            <a:endParaRPr lang="en-US" sz="1800">
              <a:solidFill>
                <a:srgbClr val="FFFFFF"/>
              </a:solidFill>
              <a:latin typeface="Segoe UI Light"/>
            </a:endParaRPr>
          </a:p>
        </p:txBody>
      </p:sp>
      <p:sp>
        <p:nvSpPr>
          <p:cNvPr id="60" name="PPT_PresenterView_m1Andonlyyou00:01:29.7-00:01:36.6"/>
          <p:cNvSpPr txBox="1"/>
          <p:nvPr>
            <p:custDataLst>
              <p:tags r:id="rId23"/>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only you can see all this behind the scenes stuff, so the audience can stay focused on your message.</a:t>
            </a:r>
            <a:endParaRPr lang="en-US" sz="1800">
              <a:solidFill>
                <a:srgbClr val="FFFFFF"/>
              </a:solidFill>
              <a:latin typeface="Segoe UI Light"/>
            </a:endParaRPr>
          </a:p>
        </p:txBody>
      </p:sp>
      <p:sp>
        <p:nvSpPr>
          <p:cNvPr id="61" name="PPT_PresenterView_m1Presenterviewalso00:01:36.7-00:01:39.2"/>
          <p:cNvSpPr txBox="1"/>
          <p:nvPr>
            <p:custDataLst>
              <p:tags r:id="rId24"/>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Presenter view also helps you stay focused.</a:t>
            </a:r>
            <a:endParaRPr lang="en-US" sz="1800">
              <a:solidFill>
                <a:srgbClr val="FFFFFF"/>
              </a:solidFill>
              <a:latin typeface="Segoe UI Light"/>
            </a:endParaRPr>
          </a:p>
        </p:txBody>
      </p:sp>
      <p:sp>
        <p:nvSpPr>
          <p:cNvPr id="62" name="PPT_PresenterView_m1Allthecontrols00:01:39.3-00:01:45.2"/>
          <p:cNvSpPr txBox="1"/>
          <p:nvPr>
            <p:custDataLst>
              <p:tags r:id="rId25"/>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All the controls are easy to get to in one window with big icons and a simple design.</a:t>
            </a:r>
            <a:endParaRPr lang="en-US" sz="1800">
              <a:solidFill>
                <a:srgbClr val="FFFFFF"/>
              </a:solidFill>
              <a:latin typeface="Segoe UI Light"/>
            </a:endParaRPr>
          </a:p>
        </p:txBody>
      </p:sp>
      <p:sp>
        <p:nvSpPr>
          <p:cNvPr id="63" name="PPT_PresenterView_m1Soifyou're00:01:45.3-00:01:48.6"/>
          <p:cNvSpPr txBox="1"/>
          <p:nvPr>
            <p:custDataLst>
              <p:tags r:id="rId26"/>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if you're interested, let's give Presenter view a try.</a:t>
            </a:r>
            <a:endParaRPr lang="en-US" sz="1800">
              <a:solidFill>
                <a:srgbClr val="FFFFFF"/>
              </a:solidFill>
              <a:latin typeface="Segoe UI Light"/>
            </a:endParaRPr>
          </a:p>
        </p:txBody>
      </p:sp>
      <p:sp>
        <p:nvSpPr>
          <p:cNvPr id="64" name="PPT_PresenterView_m1Inthenext00:01:48.7-00:01:52.6"/>
          <p:cNvSpPr txBox="1"/>
          <p:nvPr>
            <p:custDataLst>
              <p:tags r:id="rId27"/>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the next video, we'll set up a presentation.</a:t>
            </a:r>
            <a:endParaRPr lang="en-US" sz="1800">
              <a:solidFill>
                <a:srgbClr val="FFFFFF"/>
              </a:solidFill>
              <a:latin typeface="Segoe UI Light"/>
            </a:endParaRPr>
          </a:p>
        </p:txBody>
      </p:sp>
      <p:sp useBgFill="1">
        <p:nvSpPr>
          <p:cNvPr id="14" name="CCShade"/>
          <p:cNvSpPr/>
          <p:nvPr/>
        </p:nvSpPr>
        <p:spPr>
          <a:xfrm>
            <a:off x="1124712" y="6975836"/>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
        <p:nvSpPr>
          <p:cNvPr id="5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Tree>
    <p:extLst>
      <p:ext uri="{BB962C8B-B14F-4D97-AF65-F5344CB8AC3E}">
        <p14:creationId xmlns:p14="http://schemas.microsoft.com/office/powerpoint/2010/main" val="2160130925"/>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PPT_PresenterView_m100:00:00.4"/>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
                                            <p:tgtEl>
                                              <p:spTgt spid="7"/>
                                            </p:tgtEl>
                                          </p:cBhvr>
                                        </p:animEffect>
                                      </p:childTnLst>
                                    </p:cTn>
                                  </p:par>
                                </p:childTnLst>
                              </p:cTn>
                            </p:par>
                          </p:childTnLst>
                        </p:cTn>
                      </p:par>
                    </p:childTnLst>
                  </p:cTn>
                  <p:nextCondLst>
                    <p:cond evt="onMediaBookmark" delay="0">
                      <p:tgtEl>
                        <p14:bmkTgt spid="2" bmkName="PPT_PresenterView_m100:00:00.4"/>
                      </p:tgtEl>
                    </p:cond>
                  </p:nextCondLst>
                </p:seq>
                <p:seq concurrent="1" nextAc="seek">
                  <p:cTn id="28" restart="whenNotActive" fill="hold" evtFilter="cancelBubble" nodeType="interactiveSeq">
                    <p:stCondLst>
                      <p:cond evt="onMediaBookmark" delay="0">
                        <p:tgtEl>
                          <p14:bmkTgt spid="2" bmkName="PPT_PresenterView_m100:00:03.9"/>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7"/>
                                            </p:tgtEl>
                                          </p:cBhvr>
                                        </p:animEffect>
                                        <p:set>
                                          <p:cBhvr>
                                            <p:cTn id="33"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0:03.9"/>
                      </p:tgtEl>
                    </p:cond>
                  </p:nextCondLst>
                </p:seq>
                <p:seq concurrent="1" nextAc="seek">
                  <p:cTn id="34" restart="whenNotActive" fill="hold" evtFilter="cancelBubble" nodeType="interactiveSeq">
                    <p:stCondLst>
                      <p:cond evt="onMediaBookmark" delay="0">
                        <p:tgtEl>
                          <p14:bmkTgt spid="2" bmkName="PPT_PresenterView_m100:00:04.0"/>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00"/>
                                            <p:tgtEl>
                                              <p:spTgt spid="8"/>
                                            </p:tgtEl>
                                          </p:cBhvr>
                                        </p:animEffect>
                                      </p:childTnLst>
                                    </p:cTn>
                                  </p:par>
                                </p:childTnLst>
                              </p:cTn>
                            </p:par>
                          </p:childTnLst>
                        </p:cTn>
                      </p:par>
                    </p:childTnLst>
                  </p:cTn>
                  <p:nextCondLst>
                    <p:cond evt="onMediaBookmark" delay="0">
                      <p:tgtEl>
                        <p14:bmkTgt spid="2" bmkName="PPT_PresenterView_m100:00:04.0"/>
                      </p:tgtEl>
                    </p:cond>
                  </p:nextCondLst>
                </p:seq>
                <p:seq concurrent="1" nextAc="seek">
                  <p:cTn id="40" restart="whenNotActive" fill="hold" evtFilter="cancelBubble" nodeType="interactiveSeq">
                    <p:stCondLst>
                      <p:cond evt="onMediaBookmark" delay="0">
                        <p:tgtEl>
                          <p14:bmkTgt spid="2" bmkName="PPT_PresenterView_m100:00:08.1"/>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8"/>
                                            </p:tgtEl>
                                          </p:cBhvr>
                                        </p:animEffect>
                                        <p:set>
                                          <p:cBhvr>
                                            <p:cTn id="45"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0:08.1"/>
                      </p:tgtEl>
                    </p:cond>
                  </p:nextCondLst>
                </p:seq>
                <p:seq concurrent="1" nextAc="seek">
                  <p:cTn id="46" restart="whenNotActive" fill="hold" evtFilter="cancelBubble" nodeType="interactiveSeq">
                    <p:stCondLst>
                      <p:cond evt="onMediaBookmark" delay="0">
                        <p:tgtEl>
                          <p14:bmkTgt spid="2" bmkName="PPT_PresenterView_m100:00:08.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00"/>
                                            <p:tgtEl>
                                              <p:spTgt spid="15"/>
                                            </p:tgtEl>
                                          </p:cBhvr>
                                        </p:animEffect>
                                      </p:childTnLst>
                                    </p:cTn>
                                  </p:par>
                                </p:childTnLst>
                              </p:cTn>
                            </p:par>
                          </p:childTnLst>
                        </p:cTn>
                      </p:par>
                    </p:childTnLst>
                  </p:cTn>
                  <p:nextCondLst>
                    <p:cond evt="onMediaBookmark" delay="0">
                      <p:tgtEl>
                        <p14:bmkTgt spid="2" bmkName="PPT_PresenterView_m100:00:08.2"/>
                      </p:tgtEl>
                    </p:cond>
                  </p:nextCondLst>
                </p:seq>
                <p:seq concurrent="1" nextAc="seek">
                  <p:cTn id="52" restart="whenNotActive" fill="hold" evtFilter="cancelBubble" nodeType="interactiveSeq">
                    <p:stCondLst>
                      <p:cond evt="onMediaBookmark" delay="0">
                        <p:tgtEl>
                          <p14:bmkTgt spid="2" bmkName="PPT_PresenterView_m100:00:11.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15"/>
                                            </p:tgtEl>
                                          </p:cBhvr>
                                        </p:animEffect>
                                        <p:set>
                                          <p:cBhvr>
                                            <p:cTn id="57"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0:11.9"/>
                      </p:tgtEl>
                    </p:cond>
                  </p:nextCondLst>
                </p:seq>
                <p:seq concurrent="1" nextAc="seek">
                  <p:cTn id="58" restart="whenNotActive" fill="hold" evtFilter="cancelBubble" nodeType="interactiveSeq">
                    <p:stCondLst>
                      <p:cond evt="onMediaBookmark" delay="0">
                        <p:tgtEl>
                          <p14:bmkTgt spid="2" bmkName="PPT_PresenterView_m100:00:12.0"/>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fade">
                                          <p:cBhvr>
                                            <p:cTn id="63" dur="200"/>
                                            <p:tgtEl>
                                              <p:spTgt spid="16"/>
                                            </p:tgtEl>
                                          </p:cBhvr>
                                        </p:animEffect>
                                      </p:childTnLst>
                                    </p:cTn>
                                  </p:par>
                                </p:childTnLst>
                              </p:cTn>
                            </p:par>
                          </p:childTnLst>
                        </p:cTn>
                      </p:par>
                    </p:childTnLst>
                  </p:cTn>
                  <p:nextCondLst>
                    <p:cond evt="onMediaBookmark" delay="0">
                      <p:tgtEl>
                        <p14:bmkTgt spid="2" bmkName="PPT_PresenterView_m100:00:12.0"/>
                      </p:tgtEl>
                    </p:cond>
                  </p:nextCondLst>
                </p:seq>
                <p:seq concurrent="1" nextAc="seek">
                  <p:cTn id="64" restart="whenNotActive" fill="hold" evtFilter="cancelBubble" nodeType="interactiveSeq">
                    <p:stCondLst>
                      <p:cond evt="onMediaBookmark" delay="0">
                        <p:tgtEl>
                          <p14:bmkTgt spid="2" bmkName="PPT_PresenterView_m100:00:16.9"/>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6"/>
                                            </p:tgtEl>
                                          </p:cBhvr>
                                        </p:animEffect>
                                        <p:set>
                                          <p:cBhvr>
                                            <p:cTn id="69"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0:16.9"/>
                      </p:tgtEl>
                    </p:cond>
                  </p:nextCondLst>
                </p:seq>
                <p:seq concurrent="1" nextAc="seek">
                  <p:cTn id="70" restart="whenNotActive" fill="hold" evtFilter="cancelBubble" nodeType="interactiveSeq">
                    <p:stCondLst>
                      <p:cond evt="onMediaBookmark" delay="0">
                        <p:tgtEl>
                          <p14:bmkTgt spid="2" bmkName="PPT_PresenterView_m100:00:17.0"/>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200"/>
                                            <p:tgtEl>
                                              <p:spTgt spid="17"/>
                                            </p:tgtEl>
                                          </p:cBhvr>
                                        </p:animEffect>
                                      </p:childTnLst>
                                    </p:cTn>
                                  </p:par>
                                </p:childTnLst>
                              </p:cTn>
                            </p:par>
                          </p:childTnLst>
                        </p:cTn>
                      </p:par>
                    </p:childTnLst>
                  </p:cTn>
                  <p:nextCondLst>
                    <p:cond evt="onMediaBookmark" delay="0">
                      <p:tgtEl>
                        <p14:bmkTgt spid="2" bmkName="PPT_PresenterView_m100:00:17.0"/>
                      </p:tgtEl>
                    </p:cond>
                  </p:nextCondLst>
                </p:seq>
                <p:seq concurrent="1" nextAc="seek">
                  <p:cTn id="76" restart="whenNotActive" fill="hold" evtFilter="cancelBubble" nodeType="interactiveSeq">
                    <p:stCondLst>
                      <p:cond evt="onMediaBookmark" delay="0">
                        <p:tgtEl>
                          <p14:bmkTgt spid="2" bmkName="PPT_PresenterView_m100:00:18.6"/>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7"/>
                                            </p:tgtEl>
                                          </p:cBhvr>
                                        </p:animEffect>
                                        <p:set>
                                          <p:cBhvr>
                                            <p:cTn id="81"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0:18.6"/>
                      </p:tgtEl>
                    </p:cond>
                  </p:nextCondLst>
                </p:seq>
                <p:seq concurrent="1" nextAc="seek">
                  <p:cTn id="82" restart="whenNotActive" fill="hold" evtFilter="cancelBubble" nodeType="interactiveSeq">
                    <p:stCondLst>
                      <p:cond evt="onMediaBookmark" delay="0">
                        <p:tgtEl>
                          <p14:bmkTgt spid="2" bmkName="PPT_PresenterView_m100:00:18.7"/>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200"/>
                                            <p:tgtEl>
                                              <p:spTgt spid="18"/>
                                            </p:tgtEl>
                                          </p:cBhvr>
                                        </p:animEffect>
                                      </p:childTnLst>
                                    </p:cTn>
                                  </p:par>
                                </p:childTnLst>
                              </p:cTn>
                            </p:par>
                          </p:childTnLst>
                        </p:cTn>
                      </p:par>
                    </p:childTnLst>
                  </p:cTn>
                  <p:nextCondLst>
                    <p:cond evt="onMediaBookmark" delay="0">
                      <p:tgtEl>
                        <p14:bmkTgt spid="2" bmkName="PPT_PresenterView_m100:00:18.7"/>
                      </p:tgtEl>
                    </p:cond>
                  </p:nextCondLst>
                </p:seq>
                <p:seq concurrent="1" nextAc="seek">
                  <p:cTn id="88" restart="whenNotActive" fill="hold" evtFilter="cancelBubble" nodeType="interactiveSeq">
                    <p:stCondLst>
                      <p:cond evt="onMediaBookmark" delay="0">
                        <p:tgtEl>
                          <p14:bmkTgt spid="2" bmkName="PPT_PresenterView_m100:00:25.1"/>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8"/>
                                            </p:tgtEl>
                                          </p:cBhvr>
                                        </p:animEffect>
                                        <p:set>
                                          <p:cBhvr>
                                            <p:cTn id="93"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0:25.1"/>
                      </p:tgtEl>
                    </p:cond>
                  </p:nextCondLst>
                </p:seq>
                <p:seq concurrent="1" nextAc="seek">
                  <p:cTn id="94" restart="whenNotActive" fill="hold" evtFilter="cancelBubble" nodeType="interactiveSeq">
                    <p:stCondLst>
                      <p:cond evt="onMediaBookmark" delay="0">
                        <p:tgtEl>
                          <p14:bmkTgt spid="2" bmkName="PPT_PresenterView_m100:00:25.2"/>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fade">
                                          <p:cBhvr>
                                            <p:cTn id="99" dur="200"/>
                                            <p:tgtEl>
                                              <p:spTgt spid="19"/>
                                            </p:tgtEl>
                                          </p:cBhvr>
                                        </p:animEffect>
                                      </p:childTnLst>
                                    </p:cTn>
                                  </p:par>
                                </p:childTnLst>
                              </p:cTn>
                            </p:par>
                          </p:childTnLst>
                        </p:cTn>
                      </p:par>
                    </p:childTnLst>
                  </p:cTn>
                  <p:nextCondLst>
                    <p:cond evt="onMediaBookmark" delay="0">
                      <p:tgtEl>
                        <p14:bmkTgt spid="2" bmkName="PPT_PresenterView_m100:00:25.2"/>
                      </p:tgtEl>
                    </p:cond>
                  </p:nextCondLst>
                </p:seq>
                <p:seq concurrent="1" nextAc="seek">
                  <p:cTn id="100" restart="whenNotActive" fill="hold" evtFilter="cancelBubble" nodeType="interactiveSeq">
                    <p:stCondLst>
                      <p:cond evt="onMediaBookmark" delay="0">
                        <p:tgtEl>
                          <p14:bmkTgt spid="2" bmkName="PPT_PresenterView_m100:00:29.3"/>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9"/>
                                            </p:tgtEl>
                                          </p:cBhvr>
                                        </p:animEffect>
                                        <p:set>
                                          <p:cBhvr>
                                            <p:cTn id="105"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0:29.3"/>
                      </p:tgtEl>
                    </p:cond>
                  </p:nextCondLst>
                </p:seq>
                <p:seq concurrent="1" nextAc="seek">
                  <p:cTn id="106" restart="whenNotActive" fill="hold" evtFilter="cancelBubble" nodeType="interactiveSeq">
                    <p:stCondLst>
                      <p:cond evt="onMediaBookmark" delay="0">
                        <p:tgtEl>
                          <p14:bmkTgt spid="2" bmkName="PPT_PresenterView_m100:00:29.4"/>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20"/>
                                            </p:tgtEl>
                                            <p:attrNameLst>
                                              <p:attrName>style.visibility</p:attrName>
                                            </p:attrNameLst>
                                          </p:cBhvr>
                                          <p:to>
                                            <p:strVal val="visible"/>
                                          </p:to>
                                        </p:set>
                                        <p:animEffect transition="in" filter="fade">
                                          <p:cBhvr>
                                            <p:cTn id="111" dur="200"/>
                                            <p:tgtEl>
                                              <p:spTgt spid="20"/>
                                            </p:tgtEl>
                                          </p:cBhvr>
                                        </p:animEffect>
                                      </p:childTnLst>
                                    </p:cTn>
                                  </p:par>
                                </p:childTnLst>
                              </p:cTn>
                            </p:par>
                          </p:childTnLst>
                        </p:cTn>
                      </p:par>
                    </p:childTnLst>
                  </p:cTn>
                  <p:nextCondLst>
                    <p:cond evt="onMediaBookmark" delay="0">
                      <p:tgtEl>
                        <p14:bmkTgt spid="2" bmkName="PPT_PresenterView_m100:00:29.4"/>
                      </p:tgtEl>
                    </p:cond>
                  </p:nextCondLst>
                </p:seq>
                <p:seq concurrent="1" nextAc="seek">
                  <p:cTn id="112" restart="whenNotActive" fill="hold" evtFilter="cancelBubble" nodeType="interactiveSeq">
                    <p:stCondLst>
                      <p:cond evt="onMediaBookmark" delay="0">
                        <p:tgtEl>
                          <p14:bmkTgt spid="2" bmkName="PPT_PresenterView_m100:00:34.2"/>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20"/>
                                            </p:tgtEl>
                                          </p:cBhvr>
                                        </p:animEffect>
                                        <p:set>
                                          <p:cBhvr>
                                            <p:cTn id="117"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0:34.2"/>
                      </p:tgtEl>
                    </p:cond>
                  </p:nextCondLst>
                </p:seq>
                <p:seq concurrent="1" nextAc="seek">
                  <p:cTn id="118" restart="whenNotActive" fill="hold" evtFilter="cancelBubble" nodeType="interactiveSeq">
                    <p:stCondLst>
                      <p:cond evt="onMediaBookmark" delay="0">
                        <p:tgtEl>
                          <p14:bmkTgt spid="2" bmkName="PPT_PresenterView_m100:00:34.3"/>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1"/>
                                            </p:tgtEl>
                                            <p:attrNameLst>
                                              <p:attrName>style.visibility</p:attrName>
                                            </p:attrNameLst>
                                          </p:cBhvr>
                                          <p:to>
                                            <p:strVal val="visible"/>
                                          </p:to>
                                        </p:set>
                                        <p:animEffect transition="in" filter="fade">
                                          <p:cBhvr>
                                            <p:cTn id="123" dur="200"/>
                                            <p:tgtEl>
                                              <p:spTgt spid="21"/>
                                            </p:tgtEl>
                                          </p:cBhvr>
                                        </p:animEffect>
                                      </p:childTnLst>
                                    </p:cTn>
                                  </p:par>
                                </p:childTnLst>
                              </p:cTn>
                            </p:par>
                          </p:childTnLst>
                        </p:cTn>
                      </p:par>
                    </p:childTnLst>
                  </p:cTn>
                  <p:nextCondLst>
                    <p:cond evt="onMediaBookmark" delay="0">
                      <p:tgtEl>
                        <p14:bmkTgt spid="2" bmkName="PPT_PresenterView_m100:00:34.3"/>
                      </p:tgtEl>
                    </p:cond>
                  </p:nextCondLst>
                </p:seq>
                <p:seq concurrent="1" nextAc="seek">
                  <p:cTn id="124" restart="whenNotActive" fill="hold" evtFilter="cancelBubble" nodeType="interactiveSeq">
                    <p:stCondLst>
                      <p:cond evt="onMediaBookmark" delay="0">
                        <p:tgtEl>
                          <p14:bmkTgt spid="2" bmkName="PPT_PresenterView_m100:00:37.1"/>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1"/>
                                            </p:tgtEl>
                                          </p:cBhvr>
                                        </p:animEffect>
                                        <p:set>
                                          <p:cBhvr>
                                            <p:cTn id="129"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0:37.1"/>
                      </p:tgtEl>
                    </p:cond>
                  </p:nextCondLst>
                </p:seq>
                <p:seq concurrent="1" nextAc="seek">
                  <p:cTn id="130" restart="whenNotActive" fill="hold" evtFilter="cancelBubble" nodeType="interactiveSeq">
                    <p:stCondLst>
                      <p:cond evt="onMediaBookmark" delay="0">
                        <p:tgtEl>
                          <p14:bmkTgt spid="2" bmkName="PPT_PresenterView_m100:00:37.2"/>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fade">
                                          <p:cBhvr>
                                            <p:cTn id="135" dur="200"/>
                                            <p:tgtEl>
                                              <p:spTgt spid="22"/>
                                            </p:tgtEl>
                                          </p:cBhvr>
                                        </p:animEffect>
                                      </p:childTnLst>
                                    </p:cTn>
                                  </p:par>
                                </p:childTnLst>
                              </p:cTn>
                            </p:par>
                          </p:childTnLst>
                        </p:cTn>
                      </p:par>
                    </p:childTnLst>
                  </p:cTn>
                  <p:nextCondLst>
                    <p:cond evt="onMediaBookmark" delay="0">
                      <p:tgtEl>
                        <p14:bmkTgt spid="2" bmkName="PPT_PresenterView_m100:00:37.2"/>
                      </p:tgtEl>
                    </p:cond>
                  </p:nextCondLst>
                </p:seq>
                <p:seq concurrent="1" nextAc="seek">
                  <p:cTn id="136" restart="whenNotActive" fill="hold" evtFilter="cancelBubble" nodeType="interactiveSeq">
                    <p:stCondLst>
                      <p:cond evt="onMediaBookmark" delay="0">
                        <p:tgtEl>
                          <p14:bmkTgt spid="2" bmkName="PPT_PresenterView_m100:00:41.8"/>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2"/>
                                            </p:tgtEl>
                                          </p:cBhvr>
                                        </p:animEffect>
                                        <p:set>
                                          <p:cBhvr>
                                            <p:cTn id="141"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0:41.8"/>
                      </p:tgtEl>
                    </p:cond>
                  </p:nextCondLst>
                </p:seq>
                <p:seq concurrent="1" nextAc="seek">
                  <p:cTn id="142" restart="whenNotActive" fill="hold" evtFilter="cancelBubble" nodeType="interactiveSeq">
                    <p:stCondLst>
                      <p:cond evt="onMediaBookmark" delay="0">
                        <p:tgtEl>
                          <p14:bmkTgt spid="2" bmkName="PPT_PresenterView_m100:00:41.9"/>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30"/>
                                            </p:tgtEl>
                                            <p:attrNameLst>
                                              <p:attrName>style.visibility</p:attrName>
                                            </p:attrNameLst>
                                          </p:cBhvr>
                                          <p:to>
                                            <p:strVal val="visible"/>
                                          </p:to>
                                        </p:set>
                                        <p:animEffect transition="in" filter="fade">
                                          <p:cBhvr>
                                            <p:cTn id="147" dur="200"/>
                                            <p:tgtEl>
                                              <p:spTgt spid="30"/>
                                            </p:tgtEl>
                                          </p:cBhvr>
                                        </p:animEffect>
                                      </p:childTnLst>
                                    </p:cTn>
                                  </p:par>
                                </p:childTnLst>
                              </p:cTn>
                            </p:par>
                          </p:childTnLst>
                        </p:cTn>
                      </p:par>
                    </p:childTnLst>
                  </p:cTn>
                  <p:nextCondLst>
                    <p:cond evt="onMediaBookmark" delay="0">
                      <p:tgtEl>
                        <p14:bmkTgt spid="2" bmkName="PPT_PresenterView_m100:00:41.9"/>
                      </p:tgtEl>
                    </p:cond>
                  </p:nextCondLst>
                </p:seq>
                <p:seq concurrent="1" nextAc="seek">
                  <p:cTn id="148" restart="whenNotActive" fill="hold" evtFilter="cancelBubble" nodeType="interactiveSeq">
                    <p:stCondLst>
                      <p:cond evt="onMediaBookmark" delay="0">
                        <p:tgtEl>
                          <p14:bmkTgt spid="2" bmkName="PPT_PresenterView_m100:00:47.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30"/>
                                            </p:tgtEl>
                                          </p:cBhvr>
                                        </p:animEffect>
                                        <p:set>
                                          <p:cBhvr>
                                            <p:cTn id="153"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0:47.4"/>
                      </p:tgtEl>
                    </p:cond>
                  </p:nextCondLst>
                </p:seq>
                <p:seq concurrent="1" nextAc="seek">
                  <p:cTn id="154" restart="whenNotActive" fill="hold" evtFilter="cancelBubble" nodeType="interactiveSeq">
                    <p:stCondLst>
                      <p:cond evt="onMediaBookmark" delay="0">
                        <p:tgtEl>
                          <p14:bmkTgt spid="2" bmkName="PPT_PresenterView_m100:00:47.5"/>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5"/>
                                            </p:tgtEl>
                                            <p:attrNameLst>
                                              <p:attrName>style.visibility</p:attrName>
                                            </p:attrNameLst>
                                          </p:cBhvr>
                                          <p:to>
                                            <p:strVal val="visible"/>
                                          </p:to>
                                        </p:set>
                                        <p:animEffect transition="in" filter="fade">
                                          <p:cBhvr>
                                            <p:cTn id="159" dur="200"/>
                                            <p:tgtEl>
                                              <p:spTgt spid="35"/>
                                            </p:tgtEl>
                                          </p:cBhvr>
                                        </p:animEffect>
                                      </p:childTnLst>
                                    </p:cTn>
                                  </p:par>
                                </p:childTnLst>
                              </p:cTn>
                            </p:par>
                          </p:childTnLst>
                        </p:cTn>
                      </p:par>
                    </p:childTnLst>
                  </p:cTn>
                  <p:nextCondLst>
                    <p:cond evt="onMediaBookmark" delay="0">
                      <p:tgtEl>
                        <p14:bmkTgt spid="2" bmkName="PPT_PresenterView_m100:00:47.5"/>
                      </p:tgtEl>
                    </p:cond>
                  </p:nextCondLst>
                </p:seq>
                <p:seq concurrent="1" nextAc="seek">
                  <p:cTn id="160" restart="whenNotActive" fill="hold" evtFilter="cancelBubble" nodeType="interactiveSeq">
                    <p:stCondLst>
                      <p:cond evt="onMediaBookmark" delay="0">
                        <p:tgtEl>
                          <p14:bmkTgt spid="2" bmkName="PPT_PresenterView_m100:00:49.7"/>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5"/>
                                            </p:tgtEl>
                                          </p:cBhvr>
                                        </p:animEffect>
                                        <p:set>
                                          <p:cBhvr>
                                            <p:cTn id="165"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0:49.7"/>
                      </p:tgtEl>
                    </p:cond>
                  </p:nextCondLst>
                </p:seq>
                <p:seq concurrent="1" nextAc="seek">
                  <p:cTn id="166" restart="whenNotActive" fill="hold" evtFilter="cancelBubble" nodeType="interactiveSeq">
                    <p:stCondLst>
                      <p:cond evt="onMediaBookmark" delay="0">
                        <p:tgtEl>
                          <p14:bmkTgt spid="2" bmkName="PPT_PresenterView_m100:00:49.8"/>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40"/>
                                            </p:tgtEl>
                                            <p:attrNameLst>
                                              <p:attrName>style.visibility</p:attrName>
                                            </p:attrNameLst>
                                          </p:cBhvr>
                                          <p:to>
                                            <p:strVal val="visible"/>
                                          </p:to>
                                        </p:set>
                                        <p:animEffect transition="in" filter="fade">
                                          <p:cBhvr>
                                            <p:cTn id="171" dur="200"/>
                                            <p:tgtEl>
                                              <p:spTgt spid="40"/>
                                            </p:tgtEl>
                                          </p:cBhvr>
                                        </p:animEffect>
                                      </p:childTnLst>
                                    </p:cTn>
                                  </p:par>
                                </p:childTnLst>
                              </p:cTn>
                            </p:par>
                          </p:childTnLst>
                        </p:cTn>
                      </p:par>
                    </p:childTnLst>
                  </p:cTn>
                  <p:nextCondLst>
                    <p:cond evt="onMediaBookmark" delay="0">
                      <p:tgtEl>
                        <p14:bmkTgt spid="2" bmkName="PPT_PresenterView_m100:00:49.8"/>
                      </p:tgtEl>
                    </p:cond>
                  </p:nextCondLst>
                </p:seq>
                <p:seq concurrent="1" nextAc="seek">
                  <p:cTn id="172" restart="whenNotActive" fill="hold" evtFilter="cancelBubble" nodeType="interactiveSeq">
                    <p:stCondLst>
                      <p:cond evt="onMediaBookmark" delay="0">
                        <p:tgtEl>
                          <p14:bmkTgt spid="2" bmkName="PPT_PresenterView_m100:00:55.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40"/>
                                            </p:tgtEl>
                                          </p:cBhvr>
                                        </p:animEffect>
                                        <p:set>
                                          <p:cBhvr>
                                            <p:cTn id="177" dur="1" fill="hold">
                                              <p:stCondLst>
                                                <p:cond delay="199"/>
                                              </p:stCondLst>
                                            </p:cTn>
                                            <p:tgtEl>
                                              <p:spTgt spid="40"/>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0:55.3"/>
                      </p:tgtEl>
                    </p:cond>
                  </p:nextCondLst>
                </p:seq>
                <p:seq concurrent="1" nextAc="seek">
                  <p:cTn id="178" restart="whenNotActive" fill="hold" evtFilter="cancelBubble" nodeType="interactiveSeq">
                    <p:stCondLst>
                      <p:cond evt="onMediaBookmark" delay="0">
                        <p:tgtEl>
                          <p14:bmkTgt spid="2" bmkName="PPT_PresenterView_m100:00:55.4"/>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43"/>
                                            </p:tgtEl>
                                            <p:attrNameLst>
                                              <p:attrName>style.visibility</p:attrName>
                                            </p:attrNameLst>
                                          </p:cBhvr>
                                          <p:to>
                                            <p:strVal val="visible"/>
                                          </p:to>
                                        </p:set>
                                        <p:animEffect transition="in" filter="fade">
                                          <p:cBhvr>
                                            <p:cTn id="183" dur="200"/>
                                            <p:tgtEl>
                                              <p:spTgt spid="43"/>
                                            </p:tgtEl>
                                          </p:cBhvr>
                                        </p:animEffect>
                                      </p:childTnLst>
                                    </p:cTn>
                                  </p:par>
                                </p:childTnLst>
                              </p:cTn>
                            </p:par>
                          </p:childTnLst>
                        </p:cTn>
                      </p:par>
                    </p:childTnLst>
                  </p:cTn>
                  <p:nextCondLst>
                    <p:cond evt="onMediaBookmark" delay="0">
                      <p:tgtEl>
                        <p14:bmkTgt spid="2" bmkName="PPT_PresenterView_m100:00:55.4"/>
                      </p:tgtEl>
                    </p:cond>
                  </p:nextCondLst>
                </p:seq>
                <p:seq concurrent="1" nextAc="seek">
                  <p:cTn id="184" restart="whenNotActive" fill="hold" evtFilter="cancelBubble" nodeType="interactiveSeq">
                    <p:stCondLst>
                      <p:cond evt="onMediaBookmark" delay="0">
                        <p:tgtEl>
                          <p14:bmkTgt spid="2" bmkName="PPT_PresenterView_m100:00:58.7"/>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43"/>
                                            </p:tgtEl>
                                          </p:cBhvr>
                                        </p:animEffect>
                                        <p:set>
                                          <p:cBhvr>
                                            <p:cTn id="189" dur="1" fill="hold">
                                              <p:stCondLst>
                                                <p:cond delay="1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0:58.7"/>
                      </p:tgtEl>
                    </p:cond>
                  </p:nextCondLst>
                </p:seq>
                <p:seq concurrent="1" nextAc="seek">
                  <p:cTn id="190" restart="whenNotActive" fill="hold" evtFilter="cancelBubble" nodeType="interactiveSeq">
                    <p:stCondLst>
                      <p:cond evt="onMediaBookmark" delay="0">
                        <p:tgtEl>
                          <p14:bmkTgt spid="2" bmkName="PPT_PresenterView_m100:00:58.8"/>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44"/>
                                            </p:tgtEl>
                                            <p:attrNameLst>
                                              <p:attrName>style.visibility</p:attrName>
                                            </p:attrNameLst>
                                          </p:cBhvr>
                                          <p:to>
                                            <p:strVal val="visible"/>
                                          </p:to>
                                        </p:set>
                                        <p:animEffect transition="in" filter="fade">
                                          <p:cBhvr>
                                            <p:cTn id="195" dur="200"/>
                                            <p:tgtEl>
                                              <p:spTgt spid="44"/>
                                            </p:tgtEl>
                                          </p:cBhvr>
                                        </p:animEffect>
                                      </p:childTnLst>
                                    </p:cTn>
                                  </p:par>
                                </p:childTnLst>
                              </p:cTn>
                            </p:par>
                          </p:childTnLst>
                        </p:cTn>
                      </p:par>
                    </p:childTnLst>
                  </p:cTn>
                  <p:nextCondLst>
                    <p:cond evt="onMediaBookmark" delay="0">
                      <p:tgtEl>
                        <p14:bmkTgt spid="2" bmkName="PPT_PresenterView_m100:00:58.8"/>
                      </p:tgtEl>
                    </p:cond>
                  </p:nextCondLst>
                </p:seq>
                <p:seq concurrent="1" nextAc="seek">
                  <p:cTn id="196" restart="whenNotActive" fill="hold" evtFilter="cancelBubble" nodeType="interactiveSeq">
                    <p:stCondLst>
                      <p:cond evt="onMediaBookmark" delay="0">
                        <p:tgtEl>
                          <p14:bmkTgt spid="2" bmkName="PPT_PresenterView_m100:01:03.4"/>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44"/>
                                            </p:tgtEl>
                                          </p:cBhvr>
                                        </p:animEffect>
                                        <p:set>
                                          <p:cBhvr>
                                            <p:cTn id="201"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1:03.4"/>
                      </p:tgtEl>
                    </p:cond>
                  </p:nextCondLst>
                </p:seq>
                <p:seq concurrent="1" nextAc="seek">
                  <p:cTn id="202" restart="whenNotActive" fill="hold" evtFilter="cancelBubble" nodeType="interactiveSeq">
                    <p:stCondLst>
                      <p:cond evt="onMediaBookmark" delay="0">
                        <p:tgtEl>
                          <p14:bmkTgt spid="2" bmkName="PPT_PresenterView_m100:01:03.5"/>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5"/>
                                            </p:tgtEl>
                                            <p:attrNameLst>
                                              <p:attrName>style.visibility</p:attrName>
                                            </p:attrNameLst>
                                          </p:cBhvr>
                                          <p:to>
                                            <p:strVal val="visible"/>
                                          </p:to>
                                        </p:set>
                                        <p:animEffect transition="in" filter="fade">
                                          <p:cBhvr>
                                            <p:cTn id="207" dur="200"/>
                                            <p:tgtEl>
                                              <p:spTgt spid="45"/>
                                            </p:tgtEl>
                                          </p:cBhvr>
                                        </p:animEffect>
                                      </p:childTnLst>
                                    </p:cTn>
                                  </p:par>
                                </p:childTnLst>
                              </p:cTn>
                            </p:par>
                          </p:childTnLst>
                        </p:cTn>
                      </p:par>
                    </p:childTnLst>
                  </p:cTn>
                  <p:nextCondLst>
                    <p:cond evt="onMediaBookmark" delay="0">
                      <p:tgtEl>
                        <p14:bmkTgt spid="2" bmkName="PPT_PresenterView_m100:01:03.5"/>
                      </p:tgtEl>
                    </p:cond>
                  </p:nextCondLst>
                </p:seq>
                <p:seq concurrent="1" nextAc="seek">
                  <p:cTn id="208" restart="whenNotActive" fill="hold" evtFilter="cancelBubble" nodeType="interactiveSeq">
                    <p:stCondLst>
                      <p:cond evt="onMediaBookmark" delay="0">
                        <p:tgtEl>
                          <p14:bmkTgt spid="2" bmkName="PPT_PresenterView_m100:01:06.9"/>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5"/>
                                            </p:tgtEl>
                                          </p:cBhvr>
                                        </p:animEffect>
                                        <p:set>
                                          <p:cBhvr>
                                            <p:cTn id="213"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1:06.9"/>
                      </p:tgtEl>
                    </p:cond>
                  </p:nextCondLst>
                </p:seq>
                <p:seq concurrent="1" nextAc="seek">
                  <p:cTn id="214" restart="whenNotActive" fill="hold" evtFilter="cancelBubble" nodeType="interactiveSeq">
                    <p:stCondLst>
                      <p:cond evt="onMediaBookmark" delay="0">
                        <p:tgtEl>
                          <p14:bmkTgt spid="2" bmkName="PPT_PresenterView_m100:01:07.0"/>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57"/>
                                            </p:tgtEl>
                                            <p:attrNameLst>
                                              <p:attrName>style.visibility</p:attrName>
                                            </p:attrNameLst>
                                          </p:cBhvr>
                                          <p:to>
                                            <p:strVal val="visible"/>
                                          </p:to>
                                        </p:set>
                                        <p:animEffect transition="in" filter="fade">
                                          <p:cBhvr>
                                            <p:cTn id="219" dur="200"/>
                                            <p:tgtEl>
                                              <p:spTgt spid="57"/>
                                            </p:tgtEl>
                                          </p:cBhvr>
                                        </p:animEffect>
                                      </p:childTnLst>
                                    </p:cTn>
                                  </p:par>
                                </p:childTnLst>
                              </p:cTn>
                            </p:par>
                          </p:childTnLst>
                        </p:cTn>
                      </p:par>
                    </p:childTnLst>
                  </p:cTn>
                  <p:nextCondLst>
                    <p:cond evt="onMediaBookmark" delay="0">
                      <p:tgtEl>
                        <p14:bmkTgt spid="2" bmkName="PPT_PresenterView_m100:01:07.0"/>
                      </p:tgtEl>
                    </p:cond>
                  </p:nextCondLst>
                </p:seq>
                <p:seq concurrent="1" nextAc="seek">
                  <p:cTn id="220" restart="whenNotActive" fill="hold" evtFilter="cancelBubble" nodeType="interactiveSeq">
                    <p:stCondLst>
                      <p:cond evt="onMediaBookmark" delay="0">
                        <p:tgtEl>
                          <p14:bmkTgt spid="2" bmkName="PPT_PresenterView_m100:01:13.4"/>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57"/>
                                            </p:tgtEl>
                                          </p:cBhvr>
                                        </p:animEffect>
                                        <p:set>
                                          <p:cBhvr>
                                            <p:cTn id="225"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1:13.4"/>
                      </p:tgtEl>
                    </p:cond>
                  </p:nextCondLst>
                </p:seq>
                <p:seq concurrent="1" nextAc="seek">
                  <p:cTn id="226" restart="whenNotActive" fill="hold" evtFilter="cancelBubble" nodeType="interactiveSeq">
                    <p:stCondLst>
                      <p:cond evt="onMediaBookmark" delay="0">
                        <p:tgtEl>
                          <p14:bmkTgt spid="2" bmkName="PPT_PresenterView_m100:01:13.5"/>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58"/>
                                            </p:tgtEl>
                                            <p:attrNameLst>
                                              <p:attrName>style.visibility</p:attrName>
                                            </p:attrNameLst>
                                          </p:cBhvr>
                                          <p:to>
                                            <p:strVal val="visible"/>
                                          </p:to>
                                        </p:set>
                                        <p:animEffect transition="in" filter="fade">
                                          <p:cBhvr>
                                            <p:cTn id="231" dur="200"/>
                                            <p:tgtEl>
                                              <p:spTgt spid="58"/>
                                            </p:tgtEl>
                                          </p:cBhvr>
                                        </p:animEffect>
                                      </p:childTnLst>
                                    </p:cTn>
                                  </p:par>
                                </p:childTnLst>
                              </p:cTn>
                            </p:par>
                          </p:childTnLst>
                        </p:cTn>
                      </p:par>
                    </p:childTnLst>
                  </p:cTn>
                  <p:nextCondLst>
                    <p:cond evt="onMediaBookmark" delay="0">
                      <p:tgtEl>
                        <p14:bmkTgt spid="2" bmkName="PPT_PresenterView_m100:01:13.5"/>
                      </p:tgtEl>
                    </p:cond>
                  </p:nextCondLst>
                </p:seq>
                <p:seq concurrent="1" nextAc="seek">
                  <p:cTn id="232" restart="whenNotActive" fill="hold" evtFilter="cancelBubble" nodeType="interactiveSeq">
                    <p:stCondLst>
                      <p:cond evt="onMediaBookmark" delay="0">
                        <p:tgtEl>
                          <p14:bmkTgt spid="2" bmkName="PPT_PresenterView_m100:01:21.1"/>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58"/>
                                            </p:tgtEl>
                                          </p:cBhvr>
                                        </p:animEffect>
                                        <p:set>
                                          <p:cBhvr>
                                            <p:cTn id="237"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1:21.1"/>
                      </p:tgtEl>
                    </p:cond>
                  </p:nextCondLst>
                </p:seq>
                <p:seq concurrent="1" nextAc="seek">
                  <p:cTn id="238" restart="whenNotActive" fill="hold" evtFilter="cancelBubble" nodeType="interactiveSeq">
                    <p:stCondLst>
                      <p:cond evt="onMediaBookmark" delay="0">
                        <p:tgtEl>
                          <p14:bmkTgt spid="2" bmkName="PPT_PresenterView_m100:01:21.2"/>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59"/>
                                            </p:tgtEl>
                                            <p:attrNameLst>
                                              <p:attrName>style.visibility</p:attrName>
                                            </p:attrNameLst>
                                          </p:cBhvr>
                                          <p:to>
                                            <p:strVal val="visible"/>
                                          </p:to>
                                        </p:set>
                                        <p:animEffect transition="in" filter="fade">
                                          <p:cBhvr>
                                            <p:cTn id="243" dur="200"/>
                                            <p:tgtEl>
                                              <p:spTgt spid="59"/>
                                            </p:tgtEl>
                                          </p:cBhvr>
                                        </p:animEffect>
                                      </p:childTnLst>
                                    </p:cTn>
                                  </p:par>
                                </p:childTnLst>
                              </p:cTn>
                            </p:par>
                          </p:childTnLst>
                        </p:cTn>
                      </p:par>
                    </p:childTnLst>
                  </p:cTn>
                  <p:nextCondLst>
                    <p:cond evt="onMediaBookmark" delay="0">
                      <p:tgtEl>
                        <p14:bmkTgt spid="2" bmkName="PPT_PresenterView_m100:01:21.2"/>
                      </p:tgtEl>
                    </p:cond>
                  </p:nextCondLst>
                </p:seq>
                <p:seq concurrent="1" nextAc="seek">
                  <p:cTn id="244" restart="whenNotActive" fill="hold" evtFilter="cancelBubble" nodeType="interactiveSeq">
                    <p:stCondLst>
                      <p:cond evt="onMediaBookmark" delay="0">
                        <p:tgtEl>
                          <p14:bmkTgt spid="2" bmkName="PPT_PresenterView_m100:01:29.6"/>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59"/>
                                            </p:tgtEl>
                                          </p:cBhvr>
                                        </p:animEffect>
                                        <p:set>
                                          <p:cBhvr>
                                            <p:cTn id="249"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1:29.6"/>
                      </p:tgtEl>
                    </p:cond>
                  </p:nextCondLst>
                </p:seq>
                <p:seq concurrent="1" nextAc="seek">
                  <p:cTn id="250" restart="whenNotActive" fill="hold" evtFilter="cancelBubble" nodeType="interactiveSeq">
                    <p:stCondLst>
                      <p:cond evt="onMediaBookmark" delay="0">
                        <p:tgtEl>
                          <p14:bmkTgt spid="2" bmkName="PPT_PresenterView_m100:01:29.7"/>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60"/>
                                            </p:tgtEl>
                                            <p:attrNameLst>
                                              <p:attrName>style.visibility</p:attrName>
                                            </p:attrNameLst>
                                          </p:cBhvr>
                                          <p:to>
                                            <p:strVal val="visible"/>
                                          </p:to>
                                        </p:set>
                                        <p:animEffect transition="in" filter="fade">
                                          <p:cBhvr>
                                            <p:cTn id="255" dur="200"/>
                                            <p:tgtEl>
                                              <p:spTgt spid="60"/>
                                            </p:tgtEl>
                                          </p:cBhvr>
                                        </p:animEffect>
                                      </p:childTnLst>
                                    </p:cTn>
                                  </p:par>
                                </p:childTnLst>
                              </p:cTn>
                            </p:par>
                          </p:childTnLst>
                        </p:cTn>
                      </p:par>
                    </p:childTnLst>
                  </p:cTn>
                  <p:nextCondLst>
                    <p:cond evt="onMediaBookmark" delay="0">
                      <p:tgtEl>
                        <p14:bmkTgt spid="2" bmkName="PPT_PresenterView_m100:01:29.7"/>
                      </p:tgtEl>
                    </p:cond>
                  </p:nextCondLst>
                </p:seq>
                <p:seq concurrent="1" nextAc="seek">
                  <p:cTn id="256" restart="whenNotActive" fill="hold" evtFilter="cancelBubble" nodeType="interactiveSeq">
                    <p:stCondLst>
                      <p:cond evt="onMediaBookmark" delay="0">
                        <p:tgtEl>
                          <p14:bmkTgt spid="2" bmkName="PPT_PresenterView_m100:01:36.6"/>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60"/>
                                            </p:tgtEl>
                                          </p:cBhvr>
                                        </p:animEffect>
                                        <p:set>
                                          <p:cBhvr>
                                            <p:cTn id="261"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1:36.6"/>
                      </p:tgtEl>
                    </p:cond>
                  </p:nextCondLst>
                </p:seq>
                <p:seq concurrent="1" nextAc="seek">
                  <p:cTn id="262" restart="whenNotActive" fill="hold" evtFilter="cancelBubble" nodeType="interactiveSeq">
                    <p:stCondLst>
                      <p:cond evt="onMediaBookmark" delay="0">
                        <p:tgtEl>
                          <p14:bmkTgt spid="2" bmkName="PPT_PresenterView_m100:01:36.7"/>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61"/>
                                            </p:tgtEl>
                                            <p:attrNameLst>
                                              <p:attrName>style.visibility</p:attrName>
                                            </p:attrNameLst>
                                          </p:cBhvr>
                                          <p:to>
                                            <p:strVal val="visible"/>
                                          </p:to>
                                        </p:set>
                                        <p:animEffect transition="in" filter="fade">
                                          <p:cBhvr>
                                            <p:cTn id="267" dur="200"/>
                                            <p:tgtEl>
                                              <p:spTgt spid="61"/>
                                            </p:tgtEl>
                                          </p:cBhvr>
                                        </p:animEffect>
                                      </p:childTnLst>
                                    </p:cTn>
                                  </p:par>
                                </p:childTnLst>
                              </p:cTn>
                            </p:par>
                          </p:childTnLst>
                        </p:cTn>
                      </p:par>
                    </p:childTnLst>
                  </p:cTn>
                  <p:nextCondLst>
                    <p:cond evt="onMediaBookmark" delay="0">
                      <p:tgtEl>
                        <p14:bmkTgt spid="2" bmkName="PPT_PresenterView_m100:01:36.7"/>
                      </p:tgtEl>
                    </p:cond>
                  </p:nextCondLst>
                </p:seq>
                <p:seq concurrent="1" nextAc="seek">
                  <p:cTn id="268" restart="whenNotActive" fill="hold" evtFilter="cancelBubble" nodeType="interactiveSeq">
                    <p:stCondLst>
                      <p:cond evt="onMediaBookmark" delay="0">
                        <p:tgtEl>
                          <p14:bmkTgt spid="2" bmkName="PPT_PresenterView_m100:01:39.2"/>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61"/>
                                            </p:tgtEl>
                                          </p:cBhvr>
                                        </p:animEffect>
                                        <p:set>
                                          <p:cBhvr>
                                            <p:cTn id="273"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1:39.2"/>
                      </p:tgtEl>
                    </p:cond>
                  </p:nextCondLst>
                </p:seq>
                <p:seq concurrent="1" nextAc="seek">
                  <p:cTn id="274" restart="whenNotActive" fill="hold" evtFilter="cancelBubble" nodeType="interactiveSeq">
                    <p:stCondLst>
                      <p:cond evt="onMediaBookmark" delay="0">
                        <p:tgtEl>
                          <p14:bmkTgt spid="2" bmkName="PPT_PresenterView_m100:01:39.3"/>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62"/>
                                            </p:tgtEl>
                                            <p:attrNameLst>
                                              <p:attrName>style.visibility</p:attrName>
                                            </p:attrNameLst>
                                          </p:cBhvr>
                                          <p:to>
                                            <p:strVal val="visible"/>
                                          </p:to>
                                        </p:set>
                                        <p:animEffect transition="in" filter="fade">
                                          <p:cBhvr>
                                            <p:cTn id="279" dur="200"/>
                                            <p:tgtEl>
                                              <p:spTgt spid="62"/>
                                            </p:tgtEl>
                                          </p:cBhvr>
                                        </p:animEffect>
                                      </p:childTnLst>
                                    </p:cTn>
                                  </p:par>
                                </p:childTnLst>
                              </p:cTn>
                            </p:par>
                          </p:childTnLst>
                        </p:cTn>
                      </p:par>
                    </p:childTnLst>
                  </p:cTn>
                  <p:nextCondLst>
                    <p:cond evt="onMediaBookmark" delay="0">
                      <p:tgtEl>
                        <p14:bmkTgt spid="2" bmkName="PPT_PresenterView_m100:01:39.3"/>
                      </p:tgtEl>
                    </p:cond>
                  </p:nextCondLst>
                </p:seq>
                <p:seq concurrent="1" nextAc="seek">
                  <p:cTn id="280" restart="whenNotActive" fill="hold" evtFilter="cancelBubble" nodeType="interactiveSeq">
                    <p:stCondLst>
                      <p:cond evt="onMediaBookmark" delay="0">
                        <p:tgtEl>
                          <p14:bmkTgt spid="2" bmkName="PPT_PresenterView_m100:01:45.2"/>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62"/>
                                            </p:tgtEl>
                                          </p:cBhvr>
                                        </p:animEffect>
                                        <p:set>
                                          <p:cBhvr>
                                            <p:cTn id="285"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1:45.2"/>
                      </p:tgtEl>
                    </p:cond>
                  </p:nextCondLst>
                </p:seq>
                <p:seq concurrent="1" nextAc="seek">
                  <p:cTn id="286" restart="whenNotActive" fill="hold" evtFilter="cancelBubble" nodeType="interactiveSeq">
                    <p:stCondLst>
                      <p:cond evt="onMediaBookmark" delay="0">
                        <p:tgtEl>
                          <p14:bmkTgt spid="2" bmkName="PPT_PresenterView_m100:01:45.3"/>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3"/>
                                            </p:tgtEl>
                                            <p:attrNameLst>
                                              <p:attrName>style.visibility</p:attrName>
                                            </p:attrNameLst>
                                          </p:cBhvr>
                                          <p:to>
                                            <p:strVal val="visible"/>
                                          </p:to>
                                        </p:set>
                                        <p:animEffect transition="in" filter="fade">
                                          <p:cBhvr>
                                            <p:cTn id="291" dur="200"/>
                                            <p:tgtEl>
                                              <p:spTgt spid="63"/>
                                            </p:tgtEl>
                                          </p:cBhvr>
                                        </p:animEffect>
                                      </p:childTnLst>
                                    </p:cTn>
                                  </p:par>
                                </p:childTnLst>
                              </p:cTn>
                            </p:par>
                          </p:childTnLst>
                        </p:cTn>
                      </p:par>
                    </p:childTnLst>
                  </p:cTn>
                  <p:nextCondLst>
                    <p:cond evt="onMediaBookmark" delay="0">
                      <p:tgtEl>
                        <p14:bmkTgt spid="2" bmkName="PPT_PresenterView_m100:01:45.3"/>
                      </p:tgtEl>
                    </p:cond>
                  </p:nextCondLst>
                </p:seq>
                <p:seq concurrent="1" nextAc="seek">
                  <p:cTn id="292" restart="whenNotActive" fill="hold" evtFilter="cancelBubble" nodeType="interactiveSeq">
                    <p:stCondLst>
                      <p:cond evt="onMediaBookmark" delay="0">
                        <p:tgtEl>
                          <p14:bmkTgt spid="2" bmkName="PPT_PresenterView_m100:01:48.6"/>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3"/>
                                            </p:tgtEl>
                                          </p:cBhvr>
                                        </p:animEffect>
                                        <p:set>
                                          <p:cBhvr>
                                            <p:cTn id="297"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1:48.6"/>
                      </p:tgtEl>
                    </p:cond>
                  </p:nextCondLst>
                </p:seq>
                <p:seq concurrent="1" nextAc="seek">
                  <p:cTn id="298" restart="whenNotActive" fill="hold" evtFilter="cancelBubble" nodeType="interactiveSeq">
                    <p:stCondLst>
                      <p:cond evt="onMediaBookmark" delay="0">
                        <p:tgtEl>
                          <p14:bmkTgt spid="2" bmkName="PPT_PresenterView_m100:01:48.7"/>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4"/>
                                            </p:tgtEl>
                                            <p:attrNameLst>
                                              <p:attrName>style.visibility</p:attrName>
                                            </p:attrNameLst>
                                          </p:cBhvr>
                                          <p:to>
                                            <p:strVal val="visible"/>
                                          </p:to>
                                        </p:set>
                                        <p:animEffect transition="in" filter="fade">
                                          <p:cBhvr>
                                            <p:cTn id="303" dur="200"/>
                                            <p:tgtEl>
                                              <p:spTgt spid="64"/>
                                            </p:tgtEl>
                                          </p:cBhvr>
                                        </p:animEffect>
                                      </p:childTnLst>
                                    </p:cTn>
                                  </p:par>
                                </p:childTnLst>
                              </p:cTn>
                            </p:par>
                          </p:childTnLst>
                        </p:cTn>
                      </p:par>
                    </p:childTnLst>
                  </p:cTn>
                  <p:nextCondLst>
                    <p:cond evt="onMediaBookmark" delay="0">
                      <p:tgtEl>
                        <p14:bmkTgt spid="2" bmkName="PPT_PresenterView_m100:01:48.7"/>
                      </p:tgtEl>
                    </p:cond>
                  </p:nextCondLst>
                </p:seq>
                <p:seq concurrent="1" nextAc="seek">
                  <p:cTn id="304" restart="whenNotActive" fill="hold" evtFilter="cancelBubble" nodeType="interactiveSeq">
                    <p:stCondLst>
                      <p:cond evt="onMediaBookmark" delay="0">
                        <p:tgtEl>
                          <p14:bmkTgt spid="2" bmkName="PPT_PresenterView_m100:01:52.6"/>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4"/>
                                            </p:tgtEl>
                                          </p:cBhvr>
                                        </p:animEffect>
                                        <p:set>
                                          <p:cBhvr>
                                            <p:cTn id="309"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100:01:52.6"/>
                      </p:tgtEl>
                    </p:cond>
                  </p:nextCondLst>
                </p:seq>
              </p:childTnLst>
            </p:cTn>
          </p:par>
        </p:tnLst>
        <p:bldLst>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5" grpId="0" animBg="1"/>
          <p:bldP spid="35" grpId="1" animBg="1"/>
          <p:bldP spid="40" grpId="0" animBg="1"/>
          <p:bldP spid="40" grpId="1" animBg="1"/>
          <p:bldP spid="43" grpId="0" animBg="1"/>
          <p:bldP spid="43" grpId="1" animBg="1"/>
          <p:bldP spid="44" grpId="0" animBg="1"/>
          <p:bldP spid="44" grpId="1" animBg="1"/>
          <p:bldP spid="45" grpId="0" animBg="1"/>
          <p:bldP spid="45"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5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p:sp>
      <p:pic>
        <p:nvPicPr>
          <p:cNvPr id="42" name="Media Placeholder 41">
            <a:hlinkClick r:id="rId28" action="ppaction://hlinksldjump"/>
          </p:cNvPr>
          <p:cNvPicPr>
            <a:picLocks noGrp="1"/>
          </p:cNvPicPr>
          <p:nvPr>
            <p:ph type="media" sz="quarter" idx="11"/>
          </p:nvPr>
        </p:nvPicPr>
        <p:blipFill>
          <a:blip r:embed="rId29">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30" action="ppaction://hlinksldjump"/>
          </p:cNvPr>
          <p:cNvPicPr>
            <a:picLocks noGrp="1"/>
          </p:cNvPicPr>
          <p:nvPr>
            <p:ph type="media" sz="quarter" idx="12"/>
          </p:nvPr>
        </p:nvPicPr>
        <p:blipFill>
          <a:blip r:embed="rId31">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32" action="ppaction://hlinksldjump"/>
          </p:cNvPr>
          <p:cNvPicPr>
            <a:picLocks noGrp="1"/>
          </p:cNvPicPr>
          <p:nvPr>
            <p:ph type="media" sz="quarter" idx="15"/>
          </p:nvPr>
        </p:nvPicPr>
        <p:blipFill>
          <a:blip r:embed="rId33">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34" action="ppaction://hlinksldjump"/>
          </p:cNvPr>
          <p:cNvPicPr>
            <a:picLocks noGrp="1"/>
          </p:cNvPicPr>
          <p:nvPr>
            <p:ph type="media" sz="quarter" idx="16"/>
          </p:nvPr>
        </p:nvPicPr>
        <p:blipFill>
          <a:blip r:embed="rId35">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2/3 videos</a:t>
            </a:r>
            <a:endParaRPr lang="en-US" sz="1500" dirty="0">
              <a:solidFill>
                <a:schemeClr val="bg1"/>
              </a:solidFill>
              <a:latin typeface="Segoe Light" pitchFamily="34" charset="0"/>
            </a:endParaRPr>
          </a:p>
        </p:txBody>
      </p:sp>
      <p:sp>
        <p:nvSpPr>
          <p:cNvPr id="10" name="TextBox 9"/>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Use Presenter view</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36">
              <a:extLst>
                <a:ext uri="{BEBA8EAE-BF5A-486C-A8C5-ECC9F3942E4B}">
                  <a14:imgProps xmlns:a14="http://schemas.microsoft.com/office/drawing/2010/main">
                    <a14:imgLayer r:embed="rId37">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46" name="Media Placeholder 45">
            <a:hlinkClick r:id="rId38" action="ppaction://hlinksldjump"/>
          </p:cNvPr>
          <p:cNvPicPr>
            <a:picLocks noGrp="1"/>
          </p:cNvPicPr>
          <p:nvPr>
            <p:ph type="media" sz="quarter" idx="13"/>
          </p:nvPr>
        </p:nvPicPr>
        <p:blipFill>
          <a:blip r:embed="rId39">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PPT_PresenterView_m2.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PPT_PresenterView_m200:00:00.3" time="333"/>
                    <p14:bmk name="PPT_PresenterView_m200:00:02.7" time="2733"/>
                    <p14:bmk name="PPT_PresenterView_m200:00:02.8" time="2833"/>
                    <p14:bmk name="PPT_PresenterView_m200:00:06.0" time="6033"/>
                    <p14:bmk name="PPT_PresenterView_m200:00:06.1" time="6133"/>
                    <p14:bmk name="PPT_PresenterView_m200:00:11.3" time="11367"/>
                    <p14:bmk name="PPT_PresenterView_m200:00:11.4" time="11467"/>
                    <p14:bmk name="PPT_PresenterView_m200:00:14.6" time="14600"/>
                    <p14:bmk name="PPT_PresenterView_m200:00:14.7" time="14700"/>
                    <p14:bmk name="PPT_PresenterView_m200:00:21.3" time="21300"/>
                    <p14:bmk name="PPT_PresenterView_m200:00:21.4" time="21400"/>
                    <p14:bmk name="PPT_PresenterView_m200:00:26.7" time="26700"/>
                    <p14:bmk name="PPT_PresenterView_m200:00:26.8" time="26800"/>
                    <p14:bmk name="PPT_PresenterView_m200:00:32.6" time="32667"/>
                    <p14:bmk name="PPT_PresenterView_m200:00:32.7" time="32767"/>
                    <p14:bmk name="PPT_PresenterView_m200:00:38.3" time="38367"/>
                    <p14:bmk name="PPT_PresenterView_m200:00:38.4" time="38467"/>
                    <p14:bmk name="PPT_PresenterView_m200:00:43.0" time="43033"/>
                    <p14:bmk name="PPT_PresenterView_m200:00:43.1" time="43133"/>
                    <p14:bmk name="PPT_PresenterView_m200:00:47.8" time="47800"/>
                    <p14:bmk name="PPT_PresenterView_m200:00:47.9" time="47900"/>
                    <p14:bmk name="PPT_PresenterView_m200:00:49.8" time="49867"/>
                    <p14:bmk name="PPT_PresenterView_m200:00:49.9" time="49967"/>
                    <p14:bmk name="PPT_PresenterView_m200:00:52.6" time="52633"/>
                    <p14:bmk name="PPT_PresenterView_m200:00:52.7" time="52733"/>
                    <p14:bmk name="PPT_PresenterView_m200:00:57.0" time="57000"/>
                    <p14:bmk name="PPT_PresenterView_m200:00:57.1" time="57100"/>
                    <p14:bmk name="PPT_PresenterView_m200:01:00.8" time="60833"/>
                    <p14:bmk name="PPT_PresenterView_m200:01:00.9" time="60933"/>
                    <p14:bmk name="PPT_PresenterView_m200:01:03.7" time="63733"/>
                    <p14:bmk name="PPT_PresenterView_m200:01:03.8" time="63833"/>
                    <p14:bmk name="PPT_PresenterView_m200:01:09.5" time="69567"/>
                    <p14:bmk name="PPT_PresenterView_m200:01:09.6" time="69667"/>
                    <p14:bmk name="PPT_PresenterView_m200:01:15.8" time="75833"/>
                    <p14:bmk name="PPT_PresenterView_m200:01:15.9" time="75933"/>
                    <p14:bmk name="PPT_PresenterView_m200:01:22.2" time="82267"/>
                    <p14:bmk name="PPT_PresenterView_m200:01:22.3" time="82367"/>
                    <p14:bmk name="PPT_PresenterView_m200:01:27.9" time="87967"/>
                    <p14:bmk name="PPT_PresenterView_m200:01:28.0" time="88067"/>
                    <p14:bmk name="PPT_PresenterView_m200:01:31.2" time="91200"/>
                    <p14:bmk name="PPT_PresenterView_m200:01:31.3" time="91300"/>
                    <p14:bmk name="PPT_PresenterView_m200:01:35.7" time="95733"/>
                    <p14:bmk name="PPT_PresenterView_m200:01:35.8" time="95833"/>
                    <p14:bmk name="PPT_PresenterView_m200:01:39.7" time="99767"/>
                    <p14:bmk name="PPT_PresenterView_m200:01:39.8" time="99867"/>
                    <p14:bmk name="PPT_PresenterView_m200:01:43.7" time="103733"/>
                  </p14:bmkLst>
                </p14:media>
              </p:ext>
            </p:extLst>
          </p:nvPr>
        </p:nvPicPr>
        <p:blipFill>
          <a:blip r:embed="rId41"/>
          <a:stretch>
            <a:fillRect/>
          </a:stretch>
        </p:blipFill>
        <p:spPr>
          <a:xfrm>
            <a:off x="1235075" y="1042988"/>
            <a:ext cx="10515600" cy="5915025"/>
          </a:xfrm>
        </p:spPr>
      </p:pic>
      <p:pic>
        <p:nvPicPr>
          <p:cNvPr id="43" name="Picture 42">
            <a:hlinkClick r:id="" action="ppaction://hlinkshowjump?jump=previousslide"/>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pic>
        <p:nvPicPr>
          <p:cNvPr id="33" name="Media Placeholder 4">
            <a:hlinkClick r:id="rId43" action="ppaction://hlinksldjump"/>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40" name="Rectangle 39">
            <a:hlinkClick r:id="rId43" action="ppaction://hlinksldjump"/>
          </p:cNvPr>
          <p:cNvSpPr/>
          <p:nvPr/>
        </p:nvSpPr>
        <p:spPr>
          <a:xfrm>
            <a:off x="2504091" y="8495832"/>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Presenter view</a:t>
            </a:r>
          </a:p>
        </p:txBody>
      </p:sp>
      <p:sp>
        <p:nvSpPr>
          <p:cNvPr id="35"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Setup</a:t>
            </a:r>
          </a:p>
        </p:txBody>
      </p:sp>
      <p:sp>
        <p:nvSpPr>
          <p:cNvPr id="36" name="Text Placeholder 6"/>
          <p:cNvSpPr txBox="1">
            <a:spLocks/>
          </p:cNvSpPr>
          <p:nvPr/>
        </p:nvSpPr>
        <p:spPr>
          <a:xfrm>
            <a:off x="5302587"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 </a:t>
            </a:r>
            <a:r>
              <a:rPr lang="en-US" sz="1100" dirty="0" smtClean="0">
                <a:solidFill>
                  <a:schemeClr val="bg1"/>
                </a:solidFill>
                <a:latin typeface="Segoe UI Light" pitchFamily="34" charset="0"/>
              </a:rPr>
              <a:t>Present</a:t>
            </a:r>
            <a:endParaRPr lang="en-US" sz="1100" dirty="0">
              <a:solidFill>
                <a:schemeClr val="bg1"/>
              </a:solidFill>
              <a:latin typeface="Segoe UI Light" pitchFamily="34" charset="0"/>
            </a:endParaRPr>
          </a:p>
        </p:txBody>
      </p:sp>
      <p:sp>
        <p:nvSpPr>
          <p:cNvPr id="37" name="TextBox 36"/>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3:06</a:t>
            </a:r>
          </a:p>
        </p:txBody>
      </p:sp>
      <p:sp>
        <p:nvSpPr>
          <p:cNvPr id="44" name="TextBox 43"/>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1:54</a:t>
            </a:r>
          </a:p>
        </p:txBody>
      </p:sp>
      <p:sp>
        <p:nvSpPr>
          <p:cNvPr id="45" name="TextBox 44"/>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1:46</a:t>
            </a:r>
          </a:p>
        </p:txBody>
      </p:sp>
      <p:sp>
        <p:nvSpPr>
          <p:cNvPr id="6" name="PPT_PresenterView_m2Beforeyougive00:00:00.3-00:00:02.7"/>
          <p:cNvSpPr txBox="1"/>
          <p:nvPr>
            <p:custDataLst>
              <p:tags r:id="rId4"/>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Before you give your presentation in front of an audience</a:t>
            </a:r>
            <a:endParaRPr lang="en-US" sz="1800">
              <a:solidFill>
                <a:srgbClr val="FFFFFF"/>
              </a:solidFill>
              <a:latin typeface="Segoe UI Light"/>
            </a:endParaRPr>
          </a:p>
        </p:txBody>
      </p:sp>
      <p:sp>
        <p:nvSpPr>
          <p:cNvPr id="7" name="PPT_PresenterView_m2youcanrehearse00:00:02.8-00:00:06.0"/>
          <p:cNvSpPr txBox="1"/>
          <p:nvPr>
            <p:custDataLst>
              <p:tags r:id="rId5"/>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rehearse it with your slides using Presenter view.</a:t>
            </a:r>
            <a:endParaRPr lang="en-US" sz="1800">
              <a:solidFill>
                <a:srgbClr val="FFFFFF"/>
              </a:solidFill>
              <a:latin typeface="Segoe UI Light"/>
            </a:endParaRPr>
          </a:p>
        </p:txBody>
      </p:sp>
      <p:sp>
        <p:nvSpPr>
          <p:cNvPr id="8" name="PPT_PresenterView_m2First,goto00:00:06.1-00:00:11.3"/>
          <p:cNvSpPr txBox="1"/>
          <p:nvPr>
            <p:custDataLst>
              <p:tags r:id="rId6"/>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First, go to the Slide Show tab and make sure Use Presenter View is selected.</a:t>
            </a:r>
            <a:endParaRPr lang="en-US" sz="1800">
              <a:solidFill>
                <a:srgbClr val="FFFFFF"/>
              </a:solidFill>
              <a:latin typeface="Segoe UI Light"/>
            </a:endParaRPr>
          </a:p>
        </p:txBody>
      </p:sp>
      <p:sp>
        <p:nvSpPr>
          <p:cNvPr id="15" name="PPT_PresenterView_m2Duringtheshow,00:00:11.4-00:00:14.6"/>
          <p:cNvSpPr txBox="1"/>
          <p:nvPr>
            <p:custDataLst>
              <p:tags r:id="rId7"/>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During the show, you'll use dual monitors, but for rehearsal,</a:t>
            </a:r>
            <a:endParaRPr lang="en-US" sz="1800">
              <a:solidFill>
                <a:srgbClr val="FFFFFF"/>
              </a:solidFill>
              <a:latin typeface="Segoe UI Light"/>
            </a:endParaRPr>
          </a:p>
        </p:txBody>
      </p:sp>
      <p:sp>
        <p:nvSpPr>
          <p:cNvPr id="16" name="PPT_PresenterView_m2youcanpress00:00:14.7-00:00:21.3"/>
          <p:cNvSpPr txBox="1"/>
          <p:nvPr>
            <p:custDataLst>
              <p:tags r:id="rId8"/>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press ALT+F5 to display Presenter view on a single screen.</a:t>
            </a:r>
            <a:endParaRPr lang="en-US" sz="1800">
              <a:solidFill>
                <a:srgbClr val="FFFFFF"/>
              </a:solidFill>
              <a:latin typeface="Segoe UI Light"/>
            </a:endParaRPr>
          </a:p>
        </p:txBody>
      </p:sp>
      <p:sp>
        <p:nvSpPr>
          <p:cNvPr id="17" name="PPT_PresenterView_m2Rehearsingthisway00:00:21.4-00:00:26.7"/>
          <p:cNvSpPr txBox="1"/>
          <p:nvPr>
            <p:custDataLst>
              <p:tags r:id="rId9"/>
            </p:custDataLst>
          </p:nvPr>
        </p:nvSpPr>
        <p:spPr>
          <a:xfrm>
            <a:off x="1235075" y="701319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Rehearsing this way will help you get comfortable with your slides, and give you practice using Presenter view.</a:t>
            </a:r>
            <a:endParaRPr lang="en-US" sz="1800">
              <a:solidFill>
                <a:srgbClr val="FFFFFF"/>
              </a:solidFill>
              <a:latin typeface="Segoe UI Light"/>
            </a:endParaRPr>
          </a:p>
        </p:txBody>
      </p:sp>
      <p:sp>
        <p:nvSpPr>
          <p:cNvPr id="18" name="PPT_PresenterView_m2Keepinmind00:00:26.8-00:00:32.6"/>
          <p:cNvSpPr txBox="1"/>
          <p:nvPr>
            <p:custDataLst>
              <p:tags r:id="rId10"/>
            </p:custDataLst>
          </p:nvPr>
        </p:nvSpPr>
        <p:spPr>
          <a:xfrm>
            <a:off x="1235075" y="701319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Keep in mind that when you're using Presenter view, you're in slide show mode, so you can’t edit your slides or notes.</a:t>
            </a:r>
            <a:endParaRPr lang="en-US" sz="1800">
              <a:solidFill>
                <a:srgbClr val="FFFFFF"/>
              </a:solidFill>
              <a:latin typeface="Segoe UI Light"/>
            </a:endParaRPr>
          </a:p>
        </p:txBody>
      </p:sp>
      <p:sp>
        <p:nvSpPr>
          <p:cNvPr id="19" name="PPT_PresenterView_m2Thisisgood,00:00:32.7-00:00:38.3"/>
          <p:cNvSpPr txBox="1"/>
          <p:nvPr>
            <p:custDataLst>
              <p:tags r:id="rId11"/>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is good, because it prevents you from unintentionally altering your slides during a show.</a:t>
            </a:r>
            <a:endParaRPr lang="en-US" sz="1800">
              <a:solidFill>
                <a:srgbClr val="FFFFFF"/>
              </a:solidFill>
              <a:latin typeface="Segoe UI Light"/>
            </a:endParaRPr>
          </a:p>
        </p:txBody>
      </p:sp>
      <p:sp>
        <p:nvSpPr>
          <p:cNvPr id="20" name="PPT_PresenterView_m2Laptopsareused00:00:38.4-00:00:43.0"/>
          <p:cNvSpPr txBox="1"/>
          <p:nvPr>
            <p:custDataLst>
              <p:tags r:id="rId12"/>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Laptops are used by many presenters for both creating and running their shows.</a:t>
            </a:r>
            <a:endParaRPr lang="en-US" sz="1800">
              <a:solidFill>
                <a:srgbClr val="FFFFFF"/>
              </a:solidFill>
              <a:latin typeface="Segoe UI Light"/>
            </a:endParaRPr>
          </a:p>
        </p:txBody>
      </p:sp>
      <p:sp>
        <p:nvSpPr>
          <p:cNvPr id="21" name="PPT_PresenterView_m2Mostlaptopsavailable00:00:43.1-00:00:47.8"/>
          <p:cNvSpPr txBox="1"/>
          <p:nvPr>
            <p:custDataLst>
              <p:tags r:id="rId13"/>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Most laptops available today have dual monitor capabilities built in.</a:t>
            </a:r>
            <a:endParaRPr lang="en-US" sz="1800">
              <a:solidFill>
                <a:srgbClr val="FFFFFF"/>
              </a:solidFill>
              <a:latin typeface="Segoe UI Light"/>
            </a:endParaRPr>
          </a:p>
        </p:txBody>
      </p:sp>
      <p:sp>
        <p:nvSpPr>
          <p:cNvPr id="22" name="PPT_PresenterView_m2Sowhenyou00:00:47.9-00:00:49.8"/>
          <p:cNvSpPr txBox="1"/>
          <p:nvPr>
            <p:custDataLst>
              <p:tags r:id="rId14"/>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when you arrive at the presentation room,</a:t>
            </a:r>
            <a:endParaRPr lang="en-US" sz="1800">
              <a:solidFill>
                <a:srgbClr val="FFFFFF"/>
              </a:solidFill>
              <a:latin typeface="Segoe UI Light"/>
            </a:endParaRPr>
          </a:p>
        </p:txBody>
      </p:sp>
      <p:sp>
        <p:nvSpPr>
          <p:cNvPr id="30" name="PPT_PresenterView_m2allyouhave00:00:49.9-00:00:52.6"/>
          <p:cNvSpPr txBox="1"/>
          <p:nvPr>
            <p:custDataLst>
              <p:tags r:id="rId15"/>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all you have to do is plug the presentation projector or monitor</a:t>
            </a:r>
            <a:endParaRPr lang="en-US" sz="1800">
              <a:solidFill>
                <a:srgbClr val="FFFFFF"/>
              </a:solidFill>
              <a:latin typeface="Segoe UI Light"/>
            </a:endParaRPr>
          </a:p>
        </p:txBody>
      </p:sp>
      <p:sp>
        <p:nvSpPr>
          <p:cNvPr id="31" name="PPT_PresenterView_m2intotheconnector00:00:52.7-00:00:57.0"/>
          <p:cNvSpPr txBox="1"/>
          <p:nvPr>
            <p:custDataLst>
              <p:tags r:id="rId16"/>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into the connector on your laptop and you're ready to go.</a:t>
            </a:r>
            <a:endParaRPr lang="en-US" sz="1800">
              <a:solidFill>
                <a:srgbClr val="FFFFFF"/>
              </a:solidFill>
              <a:latin typeface="Segoe UI Light"/>
            </a:endParaRPr>
          </a:p>
        </p:txBody>
      </p:sp>
      <p:sp>
        <p:nvSpPr>
          <p:cNvPr id="32" name="PPT_PresenterView_m2Starttheshow00:00:57.1-00:01:00.8"/>
          <p:cNvSpPr txBox="1"/>
          <p:nvPr>
            <p:custDataLst>
              <p:tags r:id="rId17"/>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Start the show to make sure everything is working.</a:t>
            </a:r>
            <a:endParaRPr lang="en-US" sz="1800">
              <a:solidFill>
                <a:srgbClr val="FFFFFF"/>
              </a:solidFill>
              <a:latin typeface="Segoe UI Light"/>
            </a:endParaRPr>
          </a:p>
        </p:txBody>
      </p:sp>
      <p:sp>
        <p:nvSpPr>
          <p:cNvPr id="48" name="PPT_PresenterView_m2Ifyouwant00:01:00.9-00:01:03.7"/>
          <p:cNvSpPr txBox="1"/>
          <p:nvPr>
            <p:custDataLst>
              <p:tags r:id="rId18"/>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you want to change which monitor shows Presenter view,</a:t>
            </a:r>
            <a:endParaRPr lang="en-US" sz="1800">
              <a:solidFill>
                <a:srgbClr val="FFFFFF"/>
              </a:solidFill>
              <a:latin typeface="Segoe UI Light"/>
            </a:endParaRPr>
          </a:p>
        </p:txBody>
      </p:sp>
      <p:sp>
        <p:nvSpPr>
          <p:cNvPr id="49" name="PPT_PresenterView_m2clickDisplaySettings00:01:03.8-00:01:09.5"/>
          <p:cNvSpPr txBox="1"/>
          <p:nvPr>
            <p:custDataLst>
              <p:tags r:id="rId19"/>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Display Settings and then click Swap Presenter View and Slide Show.</a:t>
            </a:r>
            <a:endParaRPr lang="en-US" sz="1800">
              <a:solidFill>
                <a:srgbClr val="FFFFFF"/>
              </a:solidFill>
              <a:latin typeface="Segoe UI Light"/>
            </a:endParaRPr>
          </a:p>
        </p:txBody>
      </p:sp>
      <p:sp>
        <p:nvSpPr>
          <p:cNvPr id="57" name="PPT_PresenterView_m2Beforetheaudience00:01:09.6-00:01:15.8"/>
          <p:cNvSpPr txBox="1"/>
          <p:nvPr>
            <p:custDataLst>
              <p:tags r:id="rId20"/>
            </p:custDataLst>
          </p:nvPr>
        </p:nvSpPr>
        <p:spPr>
          <a:xfrm>
            <a:off x="1235075" y="701319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Before the audience arrives, run through some your slides to make sure everything works and you can see your laptop.</a:t>
            </a:r>
            <a:endParaRPr lang="en-US" sz="1800">
              <a:solidFill>
                <a:srgbClr val="FFFFFF"/>
              </a:solidFill>
              <a:latin typeface="Segoe UI Light"/>
            </a:endParaRPr>
          </a:p>
        </p:txBody>
      </p:sp>
      <p:sp>
        <p:nvSpPr>
          <p:cNvPr id="58" name="PPT_PresenterView_m2Also,makesure00:01:15.9-00:01:22.2"/>
          <p:cNvSpPr txBox="1"/>
          <p:nvPr>
            <p:custDataLst>
              <p:tags r:id="rId21"/>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Also, make sure any nonessential programs, like email and browsers, are closed and your desktop is clean.</a:t>
            </a:r>
            <a:endParaRPr lang="en-US" sz="1800">
              <a:solidFill>
                <a:srgbClr val="FFFFFF"/>
              </a:solidFill>
              <a:latin typeface="Segoe UI Light"/>
            </a:endParaRPr>
          </a:p>
        </p:txBody>
      </p:sp>
      <p:sp>
        <p:nvSpPr>
          <p:cNvPr id="59" name="PPT_PresenterView_m2Theseotherprograms00:01:22.3-00:01:27.9"/>
          <p:cNvSpPr txBox="1"/>
          <p:nvPr>
            <p:custDataLst>
              <p:tags r:id="rId22"/>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These other programs slow down your computer, and can cause a distraction if the audience sees them.</a:t>
            </a:r>
            <a:endParaRPr lang="en-US" sz="1800">
              <a:solidFill>
                <a:srgbClr val="FFFFFF"/>
              </a:solidFill>
              <a:latin typeface="Segoe UI Light"/>
            </a:endParaRPr>
          </a:p>
        </p:txBody>
      </p:sp>
      <p:sp>
        <p:nvSpPr>
          <p:cNvPr id="60" name="PPT_PresenterView_m2Thelastthing00:01:28.0-00:01:31.2"/>
          <p:cNvSpPr txBox="1"/>
          <p:nvPr>
            <p:custDataLst>
              <p:tags r:id="rId23"/>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last thing to do is start the slide show.</a:t>
            </a:r>
            <a:endParaRPr lang="en-US" sz="1800">
              <a:solidFill>
                <a:srgbClr val="FFFFFF"/>
              </a:solidFill>
              <a:latin typeface="Segoe UI Light"/>
            </a:endParaRPr>
          </a:p>
        </p:txBody>
      </p:sp>
      <p:sp>
        <p:nvSpPr>
          <p:cNvPr id="61" name="PPT_PresenterView_m2PlanyourPowerPoint00:01:31.3-00:01:35.7"/>
          <p:cNvSpPr txBox="1"/>
          <p:nvPr>
            <p:custDataLst>
              <p:tags r:id="rId24"/>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Plan your PowerPoint presentation so the audience sees a welcome slide as they enter.</a:t>
            </a:r>
            <a:endParaRPr lang="en-US" sz="1800">
              <a:solidFill>
                <a:srgbClr val="FFFFFF"/>
              </a:solidFill>
              <a:latin typeface="Segoe UI Light"/>
            </a:endParaRPr>
          </a:p>
        </p:txBody>
      </p:sp>
      <p:sp>
        <p:nvSpPr>
          <p:cNvPr id="62" name="PPT_PresenterView_m2Thiswaythe00:01:35.8-00:01:39.7"/>
          <p:cNvSpPr txBox="1"/>
          <p:nvPr>
            <p:custDataLst>
              <p:tags r:id="rId25"/>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way the audience will know immediately that you're ready to begin.</a:t>
            </a:r>
            <a:endParaRPr lang="en-US" sz="1800">
              <a:solidFill>
                <a:srgbClr val="FFFFFF"/>
              </a:solidFill>
              <a:latin typeface="Segoe UI Light"/>
            </a:endParaRPr>
          </a:p>
        </p:txBody>
      </p:sp>
      <p:sp>
        <p:nvSpPr>
          <p:cNvPr id="63" name="PPT_PresenterView_m2Upnext,we'll00:01:39.8-00:01:43.7"/>
          <p:cNvSpPr txBox="1"/>
          <p:nvPr>
            <p:custDataLst>
              <p:tags r:id="rId26"/>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we'll give the presentation using Presenter view.</a:t>
            </a:r>
            <a:endParaRPr lang="en-US" sz="1800">
              <a:solidFill>
                <a:srgbClr val="FFFFFF"/>
              </a:solidFill>
              <a:latin typeface="Segoe UI Light"/>
            </a:endParaRPr>
          </a:p>
        </p:txBody>
      </p:sp>
      <p:sp useBgFill="1">
        <p:nvSpPr>
          <p:cNvPr id="14" name="CCShade"/>
          <p:cNvSpPr/>
          <p:nvPr/>
        </p:nvSpPr>
        <p:spPr>
          <a:xfrm>
            <a:off x="1124712" y="6975836"/>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
        <p:nvSpPr>
          <p:cNvPr id="56"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Tree>
    <p:extLst>
      <p:ext uri="{BB962C8B-B14F-4D97-AF65-F5344CB8AC3E}">
        <p14:creationId xmlns:p14="http://schemas.microsoft.com/office/powerpoint/2010/main" val="2744050666"/>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PPT_PresenterView_m200:00:00.3"/>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PPT_PresenterView_m200:00:00.3"/>
                      </p:tgtEl>
                    </p:cond>
                  </p:nextCondLst>
                </p:seq>
                <p:seq concurrent="1" nextAc="seek">
                  <p:cTn id="28" restart="whenNotActive" fill="hold" evtFilter="cancelBubble" nodeType="interactiveSeq">
                    <p:stCondLst>
                      <p:cond evt="onMediaBookmark" delay="0">
                        <p:tgtEl>
                          <p14:bmkTgt spid="2" bmkName="PPT_PresenterView_m200:00:02.7"/>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0:02.7"/>
                      </p:tgtEl>
                    </p:cond>
                  </p:nextCondLst>
                </p:seq>
                <p:seq concurrent="1" nextAc="seek">
                  <p:cTn id="34" restart="whenNotActive" fill="hold" evtFilter="cancelBubble" nodeType="interactiveSeq">
                    <p:stCondLst>
                      <p:cond evt="onMediaBookmark" delay="0">
                        <p:tgtEl>
                          <p14:bmkTgt spid="2" bmkName="PPT_PresenterView_m200:00:02.8"/>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PPT_PresenterView_m200:00:02.8"/>
                      </p:tgtEl>
                    </p:cond>
                  </p:nextCondLst>
                </p:seq>
                <p:seq concurrent="1" nextAc="seek">
                  <p:cTn id="40" restart="whenNotActive" fill="hold" evtFilter="cancelBubble" nodeType="interactiveSeq">
                    <p:stCondLst>
                      <p:cond evt="onMediaBookmark" delay="0">
                        <p:tgtEl>
                          <p14:bmkTgt spid="2" bmkName="PPT_PresenterView_m200:00:06.0"/>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0:06.0"/>
                      </p:tgtEl>
                    </p:cond>
                  </p:nextCondLst>
                </p:seq>
                <p:seq concurrent="1" nextAc="seek">
                  <p:cTn id="46" restart="whenNotActive" fill="hold" evtFilter="cancelBubble" nodeType="interactiveSeq">
                    <p:stCondLst>
                      <p:cond evt="onMediaBookmark" delay="0">
                        <p:tgtEl>
                          <p14:bmkTgt spid="2" bmkName="PPT_PresenterView_m200:00:06.1"/>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PPT_PresenterView_m200:00:06.1"/>
                      </p:tgtEl>
                    </p:cond>
                  </p:nextCondLst>
                </p:seq>
                <p:seq concurrent="1" nextAc="seek">
                  <p:cTn id="52" restart="whenNotActive" fill="hold" evtFilter="cancelBubble" nodeType="interactiveSeq">
                    <p:stCondLst>
                      <p:cond evt="onMediaBookmark" delay="0">
                        <p:tgtEl>
                          <p14:bmkTgt spid="2" bmkName="PPT_PresenterView_m200:00:11.3"/>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0:11.3"/>
                      </p:tgtEl>
                    </p:cond>
                  </p:nextCondLst>
                </p:seq>
                <p:seq concurrent="1" nextAc="seek">
                  <p:cTn id="58" restart="whenNotActive" fill="hold" evtFilter="cancelBubble" nodeType="interactiveSeq">
                    <p:stCondLst>
                      <p:cond evt="onMediaBookmark" delay="0">
                        <p:tgtEl>
                          <p14:bmkTgt spid="2" bmkName="PPT_PresenterView_m200:00:11.4"/>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PPT_PresenterView_m200:00:11.4"/>
                      </p:tgtEl>
                    </p:cond>
                  </p:nextCondLst>
                </p:seq>
                <p:seq concurrent="1" nextAc="seek">
                  <p:cTn id="64" restart="whenNotActive" fill="hold" evtFilter="cancelBubble" nodeType="interactiveSeq">
                    <p:stCondLst>
                      <p:cond evt="onMediaBookmark" delay="0">
                        <p:tgtEl>
                          <p14:bmkTgt spid="2" bmkName="PPT_PresenterView_m200:00:14.6"/>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0:14.6"/>
                      </p:tgtEl>
                    </p:cond>
                  </p:nextCondLst>
                </p:seq>
                <p:seq concurrent="1" nextAc="seek">
                  <p:cTn id="70" restart="whenNotActive" fill="hold" evtFilter="cancelBubble" nodeType="interactiveSeq">
                    <p:stCondLst>
                      <p:cond evt="onMediaBookmark" delay="0">
                        <p:tgtEl>
                          <p14:bmkTgt spid="2" bmkName="PPT_PresenterView_m200:00:14.7"/>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PPT_PresenterView_m200:00:14.7"/>
                      </p:tgtEl>
                    </p:cond>
                  </p:nextCondLst>
                </p:seq>
                <p:seq concurrent="1" nextAc="seek">
                  <p:cTn id="76" restart="whenNotActive" fill="hold" evtFilter="cancelBubble" nodeType="interactiveSeq">
                    <p:stCondLst>
                      <p:cond evt="onMediaBookmark" delay="0">
                        <p:tgtEl>
                          <p14:bmkTgt spid="2" bmkName="PPT_PresenterView_m200:00:21.3"/>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0:21.3"/>
                      </p:tgtEl>
                    </p:cond>
                  </p:nextCondLst>
                </p:seq>
                <p:seq concurrent="1" nextAc="seek">
                  <p:cTn id="82" restart="whenNotActive" fill="hold" evtFilter="cancelBubble" nodeType="interactiveSeq">
                    <p:stCondLst>
                      <p:cond evt="onMediaBookmark" delay="0">
                        <p:tgtEl>
                          <p14:bmkTgt spid="2" bmkName="PPT_PresenterView_m200:00:21.4"/>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PPT_PresenterView_m200:00:21.4"/>
                      </p:tgtEl>
                    </p:cond>
                  </p:nextCondLst>
                </p:seq>
                <p:seq concurrent="1" nextAc="seek">
                  <p:cTn id="88" restart="whenNotActive" fill="hold" evtFilter="cancelBubble" nodeType="interactiveSeq">
                    <p:stCondLst>
                      <p:cond evt="onMediaBookmark" delay="0">
                        <p:tgtEl>
                          <p14:bmkTgt spid="2" bmkName="PPT_PresenterView_m200:00:26.7"/>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0:26.7"/>
                      </p:tgtEl>
                    </p:cond>
                  </p:nextCondLst>
                </p:seq>
                <p:seq concurrent="1" nextAc="seek">
                  <p:cTn id="94" restart="whenNotActive" fill="hold" evtFilter="cancelBubble" nodeType="interactiveSeq">
                    <p:stCondLst>
                      <p:cond evt="onMediaBookmark" delay="0">
                        <p:tgtEl>
                          <p14:bmkTgt spid="2" bmkName="PPT_PresenterView_m200:00:26.8"/>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PPT_PresenterView_m200:00:26.8"/>
                      </p:tgtEl>
                    </p:cond>
                  </p:nextCondLst>
                </p:seq>
                <p:seq concurrent="1" nextAc="seek">
                  <p:cTn id="100" restart="whenNotActive" fill="hold" evtFilter="cancelBubble" nodeType="interactiveSeq">
                    <p:stCondLst>
                      <p:cond evt="onMediaBookmark" delay="0">
                        <p:tgtEl>
                          <p14:bmkTgt spid="2" bmkName="PPT_PresenterView_m200:00:32.6"/>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0:32.6"/>
                      </p:tgtEl>
                    </p:cond>
                  </p:nextCondLst>
                </p:seq>
                <p:seq concurrent="1" nextAc="seek">
                  <p:cTn id="106" restart="whenNotActive" fill="hold" evtFilter="cancelBubble" nodeType="interactiveSeq">
                    <p:stCondLst>
                      <p:cond evt="onMediaBookmark" delay="0">
                        <p:tgtEl>
                          <p14:bmkTgt spid="2" bmkName="PPT_PresenterView_m200:00:32.7"/>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PPT_PresenterView_m200:00:32.7"/>
                      </p:tgtEl>
                    </p:cond>
                  </p:nextCondLst>
                </p:seq>
                <p:seq concurrent="1" nextAc="seek">
                  <p:cTn id="112" restart="whenNotActive" fill="hold" evtFilter="cancelBubble" nodeType="interactiveSeq">
                    <p:stCondLst>
                      <p:cond evt="onMediaBookmark" delay="0">
                        <p:tgtEl>
                          <p14:bmkTgt spid="2" bmkName="PPT_PresenterView_m200:00:38.3"/>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0:38.3"/>
                      </p:tgtEl>
                    </p:cond>
                  </p:nextCondLst>
                </p:seq>
                <p:seq concurrent="1" nextAc="seek">
                  <p:cTn id="118" restart="whenNotActive" fill="hold" evtFilter="cancelBubble" nodeType="interactiveSeq">
                    <p:stCondLst>
                      <p:cond evt="onMediaBookmark" delay="0">
                        <p:tgtEl>
                          <p14:bmkTgt spid="2" bmkName="PPT_PresenterView_m200:00:38.4"/>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PPT_PresenterView_m200:00:38.4"/>
                      </p:tgtEl>
                    </p:cond>
                  </p:nextCondLst>
                </p:seq>
                <p:seq concurrent="1" nextAc="seek">
                  <p:cTn id="124" restart="whenNotActive" fill="hold" evtFilter="cancelBubble" nodeType="interactiveSeq">
                    <p:stCondLst>
                      <p:cond evt="onMediaBookmark" delay="0">
                        <p:tgtEl>
                          <p14:bmkTgt spid="2" bmkName="PPT_PresenterView_m200:00:43.0"/>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0:43.0"/>
                      </p:tgtEl>
                    </p:cond>
                  </p:nextCondLst>
                </p:seq>
                <p:seq concurrent="1" nextAc="seek">
                  <p:cTn id="130" restart="whenNotActive" fill="hold" evtFilter="cancelBubble" nodeType="interactiveSeq">
                    <p:stCondLst>
                      <p:cond evt="onMediaBookmark" delay="0">
                        <p:tgtEl>
                          <p14:bmkTgt spid="2" bmkName="PPT_PresenterView_m200:00:43.1"/>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PPT_PresenterView_m200:00:43.1"/>
                      </p:tgtEl>
                    </p:cond>
                  </p:nextCondLst>
                </p:seq>
                <p:seq concurrent="1" nextAc="seek">
                  <p:cTn id="136" restart="whenNotActive" fill="hold" evtFilter="cancelBubble" nodeType="interactiveSeq">
                    <p:stCondLst>
                      <p:cond evt="onMediaBookmark" delay="0">
                        <p:tgtEl>
                          <p14:bmkTgt spid="2" bmkName="PPT_PresenterView_m200:00:47.8"/>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0:47.8"/>
                      </p:tgtEl>
                    </p:cond>
                  </p:nextCondLst>
                </p:seq>
                <p:seq concurrent="1" nextAc="seek">
                  <p:cTn id="142" restart="whenNotActive" fill="hold" evtFilter="cancelBubble" nodeType="interactiveSeq">
                    <p:stCondLst>
                      <p:cond evt="onMediaBookmark" delay="0">
                        <p:tgtEl>
                          <p14:bmkTgt spid="2" bmkName="PPT_PresenterView_m200:00:47.9"/>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PPT_PresenterView_m200:00:47.9"/>
                      </p:tgtEl>
                    </p:cond>
                  </p:nextCondLst>
                </p:seq>
                <p:seq concurrent="1" nextAc="seek">
                  <p:cTn id="148" restart="whenNotActive" fill="hold" evtFilter="cancelBubble" nodeType="interactiveSeq">
                    <p:stCondLst>
                      <p:cond evt="onMediaBookmark" delay="0">
                        <p:tgtEl>
                          <p14:bmkTgt spid="2" bmkName="PPT_PresenterView_m200:00:49.8"/>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0:49.8"/>
                      </p:tgtEl>
                    </p:cond>
                  </p:nextCondLst>
                </p:seq>
                <p:seq concurrent="1" nextAc="seek">
                  <p:cTn id="154" restart="whenNotActive" fill="hold" evtFilter="cancelBubble" nodeType="interactiveSeq">
                    <p:stCondLst>
                      <p:cond evt="onMediaBookmark" delay="0">
                        <p:tgtEl>
                          <p14:bmkTgt spid="2" bmkName="PPT_PresenterView_m200:00:49.9"/>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PPT_PresenterView_m200:00:49.9"/>
                      </p:tgtEl>
                    </p:cond>
                  </p:nextCondLst>
                </p:seq>
                <p:seq concurrent="1" nextAc="seek">
                  <p:cTn id="160" restart="whenNotActive" fill="hold" evtFilter="cancelBubble" nodeType="interactiveSeq">
                    <p:stCondLst>
                      <p:cond evt="onMediaBookmark" delay="0">
                        <p:tgtEl>
                          <p14:bmkTgt spid="2" bmkName="PPT_PresenterView_m200:00:52.6"/>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0:52.6"/>
                      </p:tgtEl>
                    </p:cond>
                  </p:nextCondLst>
                </p:seq>
                <p:seq concurrent="1" nextAc="seek">
                  <p:cTn id="166" restart="whenNotActive" fill="hold" evtFilter="cancelBubble" nodeType="interactiveSeq">
                    <p:stCondLst>
                      <p:cond evt="onMediaBookmark" delay="0">
                        <p:tgtEl>
                          <p14:bmkTgt spid="2" bmkName="PPT_PresenterView_m200:00:52.7"/>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fade">
                                          <p:cBhvr>
                                            <p:cTn id="171" dur="200"/>
                                            <p:tgtEl>
                                              <p:spTgt spid="31"/>
                                            </p:tgtEl>
                                          </p:cBhvr>
                                        </p:animEffect>
                                      </p:childTnLst>
                                    </p:cTn>
                                  </p:par>
                                </p:childTnLst>
                              </p:cTn>
                            </p:par>
                          </p:childTnLst>
                        </p:cTn>
                      </p:par>
                    </p:childTnLst>
                  </p:cTn>
                  <p:nextCondLst>
                    <p:cond evt="onMediaBookmark" delay="0">
                      <p:tgtEl>
                        <p14:bmkTgt spid="2" bmkName="PPT_PresenterView_m200:00:52.7"/>
                      </p:tgtEl>
                    </p:cond>
                  </p:nextCondLst>
                </p:seq>
                <p:seq concurrent="1" nextAc="seek">
                  <p:cTn id="172" restart="whenNotActive" fill="hold" evtFilter="cancelBubble" nodeType="interactiveSeq">
                    <p:stCondLst>
                      <p:cond evt="onMediaBookmark" delay="0">
                        <p:tgtEl>
                          <p14:bmkTgt spid="2" bmkName="PPT_PresenterView_m200:00:57.0"/>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1"/>
                                            </p:tgtEl>
                                          </p:cBhvr>
                                        </p:animEffect>
                                        <p:set>
                                          <p:cBhvr>
                                            <p:cTn id="177"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0:57.0"/>
                      </p:tgtEl>
                    </p:cond>
                  </p:nextCondLst>
                </p:seq>
                <p:seq concurrent="1" nextAc="seek">
                  <p:cTn id="178" restart="whenNotActive" fill="hold" evtFilter="cancelBubble" nodeType="interactiveSeq">
                    <p:stCondLst>
                      <p:cond evt="onMediaBookmark" delay="0">
                        <p:tgtEl>
                          <p14:bmkTgt spid="2" bmkName="PPT_PresenterView_m200:00:57.1"/>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32"/>
                                            </p:tgtEl>
                                            <p:attrNameLst>
                                              <p:attrName>style.visibility</p:attrName>
                                            </p:attrNameLst>
                                          </p:cBhvr>
                                          <p:to>
                                            <p:strVal val="visible"/>
                                          </p:to>
                                        </p:set>
                                        <p:animEffect transition="in" filter="fade">
                                          <p:cBhvr>
                                            <p:cTn id="183" dur="200"/>
                                            <p:tgtEl>
                                              <p:spTgt spid="32"/>
                                            </p:tgtEl>
                                          </p:cBhvr>
                                        </p:animEffect>
                                      </p:childTnLst>
                                    </p:cTn>
                                  </p:par>
                                </p:childTnLst>
                              </p:cTn>
                            </p:par>
                          </p:childTnLst>
                        </p:cTn>
                      </p:par>
                    </p:childTnLst>
                  </p:cTn>
                  <p:nextCondLst>
                    <p:cond evt="onMediaBookmark" delay="0">
                      <p:tgtEl>
                        <p14:bmkTgt spid="2" bmkName="PPT_PresenterView_m200:00:57.1"/>
                      </p:tgtEl>
                    </p:cond>
                  </p:nextCondLst>
                </p:seq>
                <p:seq concurrent="1" nextAc="seek">
                  <p:cTn id="184" restart="whenNotActive" fill="hold" evtFilter="cancelBubble" nodeType="interactiveSeq">
                    <p:stCondLst>
                      <p:cond evt="onMediaBookmark" delay="0">
                        <p:tgtEl>
                          <p14:bmkTgt spid="2" bmkName="PPT_PresenterView_m200:01:00.8"/>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32"/>
                                            </p:tgtEl>
                                          </p:cBhvr>
                                        </p:animEffect>
                                        <p:set>
                                          <p:cBhvr>
                                            <p:cTn id="189"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1:00.8"/>
                      </p:tgtEl>
                    </p:cond>
                  </p:nextCondLst>
                </p:seq>
                <p:seq concurrent="1" nextAc="seek">
                  <p:cTn id="190" restart="whenNotActive" fill="hold" evtFilter="cancelBubble" nodeType="interactiveSeq">
                    <p:stCondLst>
                      <p:cond evt="onMediaBookmark" delay="0">
                        <p:tgtEl>
                          <p14:bmkTgt spid="2" bmkName="PPT_PresenterView_m200:01:00.9"/>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48"/>
                                            </p:tgtEl>
                                            <p:attrNameLst>
                                              <p:attrName>style.visibility</p:attrName>
                                            </p:attrNameLst>
                                          </p:cBhvr>
                                          <p:to>
                                            <p:strVal val="visible"/>
                                          </p:to>
                                        </p:set>
                                        <p:animEffect transition="in" filter="fade">
                                          <p:cBhvr>
                                            <p:cTn id="195" dur="200"/>
                                            <p:tgtEl>
                                              <p:spTgt spid="48"/>
                                            </p:tgtEl>
                                          </p:cBhvr>
                                        </p:animEffect>
                                      </p:childTnLst>
                                    </p:cTn>
                                  </p:par>
                                </p:childTnLst>
                              </p:cTn>
                            </p:par>
                          </p:childTnLst>
                        </p:cTn>
                      </p:par>
                    </p:childTnLst>
                  </p:cTn>
                  <p:nextCondLst>
                    <p:cond evt="onMediaBookmark" delay="0">
                      <p:tgtEl>
                        <p14:bmkTgt spid="2" bmkName="PPT_PresenterView_m200:01:00.9"/>
                      </p:tgtEl>
                    </p:cond>
                  </p:nextCondLst>
                </p:seq>
                <p:seq concurrent="1" nextAc="seek">
                  <p:cTn id="196" restart="whenNotActive" fill="hold" evtFilter="cancelBubble" nodeType="interactiveSeq">
                    <p:stCondLst>
                      <p:cond evt="onMediaBookmark" delay="0">
                        <p:tgtEl>
                          <p14:bmkTgt spid="2" bmkName="PPT_PresenterView_m200:01:03.7"/>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48"/>
                                            </p:tgtEl>
                                          </p:cBhvr>
                                        </p:animEffect>
                                        <p:set>
                                          <p:cBhvr>
                                            <p:cTn id="201"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1:03.7"/>
                      </p:tgtEl>
                    </p:cond>
                  </p:nextCondLst>
                </p:seq>
                <p:seq concurrent="1" nextAc="seek">
                  <p:cTn id="202" restart="whenNotActive" fill="hold" evtFilter="cancelBubble" nodeType="interactiveSeq">
                    <p:stCondLst>
                      <p:cond evt="onMediaBookmark" delay="0">
                        <p:tgtEl>
                          <p14:bmkTgt spid="2" bmkName="PPT_PresenterView_m200:01:03.8"/>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9"/>
                                            </p:tgtEl>
                                            <p:attrNameLst>
                                              <p:attrName>style.visibility</p:attrName>
                                            </p:attrNameLst>
                                          </p:cBhvr>
                                          <p:to>
                                            <p:strVal val="visible"/>
                                          </p:to>
                                        </p:set>
                                        <p:animEffect transition="in" filter="fade">
                                          <p:cBhvr>
                                            <p:cTn id="207" dur="200"/>
                                            <p:tgtEl>
                                              <p:spTgt spid="49"/>
                                            </p:tgtEl>
                                          </p:cBhvr>
                                        </p:animEffect>
                                      </p:childTnLst>
                                    </p:cTn>
                                  </p:par>
                                </p:childTnLst>
                              </p:cTn>
                            </p:par>
                          </p:childTnLst>
                        </p:cTn>
                      </p:par>
                    </p:childTnLst>
                  </p:cTn>
                  <p:nextCondLst>
                    <p:cond evt="onMediaBookmark" delay="0">
                      <p:tgtEl>
                        <p14:bmkTgt spid="2" bmkName="PPT_PresenterView_m200:01:03.8"/>
                      </p:tgtEl>
                    </p:cond>
                  </p:nextCondLst>
                </p:seq>
                <p:seq concurrent="1" nextAc="seek">
                  <p:cTn id="208" restart="whenNotActive" fill="hold" evtFilter="cancelBubble" nodeType="interactiveSeq">
                    <p:stCondLst>
                      <p:cond evt="onMediaBookmark" delay="0">
                        <p:tgtEl>
                          <p14:bmkTgt spid="2" bmkName="PPT_PresenterView_m200:01:09.5"/>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9"/>
                                            </p:tgtEl>
                                          </p:cBhvr>
                                        </p:animEffect>
                                        <p:set>
                                          <p:cBhvr>
                                            <p:cTn id="213"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1:09.5"/>
                      </p:tgtEl>
                    </p:cond>
                  </p:nextCondLst>
                </p:seq>
                <p:seq concurrent="1" nextAc="seek">
                  <p:cTn id="214" restart="whenNotActive" fill="hold" evtFilter="cancelBubble" nodeType="interactiveSeq">
                    <p:stCondLst>
                      <p:cond evt="onMediaBookmark" delay="0">
                        <p:tgtEl>
                          <p14:bmkTgt spid="2" bmkName="PPT_PresenterView_m200:01:09.6"/>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57"/>
                                            </p:tgtEl>
                                            <p:attrNameLst>
                                              <p:attrName>style.visibility</p:attrName>
                                            </p:attrNameLst>
                                          </p:cBhvr>
                                          <p:to>
                                            <p:strVal val="visible"/>
                                          </p:to>
                                        </p:set>
                                        <p:animEffect transition="in" filter="fade">
                                          <p:cBhvr>
                                            <p:cTn id="219" dur="200"/>
                                            <p:tgtEl>
                                              <p:spTgt spid="57"/>
                                            </p:tgtEl>
                                          </p:cBhvr>
                                        </p:animEffect>
                                      </p:childTnLst>
                                    </p:cTn>
                                  </p:par>
                                </p:childTnLst>
                              </p:cTn>
                            </p:par>
                          </p:childTnLst>
                        </p:cTn>
                      </p:par>
                    </p:childTnLst>
                  </p:cTn>
                  <p:nextCondLst>
                    <p:cond evt="onMediaBookmark" delay="0">
                      <p:tgtEl>
                        <p14:bmkTgt spid="2" bmkName="PPT_PresenterView_m200:01:09.6"/>
                      </p:tgtEl>
                    </p:cond>
                  </p:nextCondLst>
                </p:seq>
                <p:seq concurrent="1" nextAc="seek">
                  <p:cTn id="220" restart="whenNotActive" fill="hold" evtFilter="cancelBubble" nodeType="interactiveSeq">
                    <p:stCondLst>
                      <p:cond evt="onMediaBookmark" delay="0">
                        <p:tgtEl>
                          <p14:bmkTgt spid="2" bmkName="PPT_PresenterView_m200:01:15.8"/>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57"/>
                                            </p:tgtEl>
                                          </p:cBhvr>
                                        </p:animEffect>
                                        <p:set>
                                          <p:cBhvr>
                                            <p:cTn id="225"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1:15.8"/>
                      </p:tgtEl>
                    </p:cond>
                  </p:nextCondLst>
                </p:seq>
                <p:seq concurrent="1" nextAc="seek">
                  <p:cTn id="226" restart="whenNotActive" fill="hold" evtFilter="cancelBubble" nodeType="interactiveSeq">
                    <p:stCondLst>
                      <p:cond evt="onMediaBookmark" delay="0">
                        <p:tgtEl>
                          <p14:bmkTgt spid="2" bmkName="PPT_PresenterView_m200:01:15.9"/>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58"/>
                                            </p:tgtEl>
                                            <p:attrNameLst>
                                              <p:attrName>style.visibility</p:attrName>
                                            </p:attrNameLst>
                                          </p:cBhvr>
                                          <p:to>
                                            <p:strVal val="visible"/>
                                          </p:to>
                                        </p:set>
                                        <p:animEffect transition="in" filter="fade">
                                          <p:cBhvr>
                                            <p:cTn id="231" dur="200"/>
                                            <p:tgtEl>
                                              <p:spTgt spid="58"/>
                                            </p:tgtEl>
                                          </p:cBhvr>
                                        </p:animEffect>
                                      </p:childTnLst>
                                    </p:cTn>
                                  </p:par>
                                </p:childTnLst>
                              </p:cTn>
                            </p:par>
                          </p:childTnLst>
                        </p:cTn>
                      </p:par>
                    </p:childTnLst>
                  </p:cTn>
                  <p:nextCondLst>
                    <p:cond evt="onMediaBookmark" delay="0">
                      <p:tgtEl>
                        <p14:bmkTgt spid="2" bmkName="PPT_PresenterView_m200:01:15.9"/>
                      </p:tgtEl>
                    </p:cond>
                  </p:nextCondLst>
                </p:seq>
                <p:seq concurrent="1" nextAc="seek">
                  <p:cTn id="232" restart="whenNotActive" fill="hold" evtFilter="cancelBubble" nodeType="interactiveSeq">
                    <p:stCondLst>
                      <p:cond evt="onMediaBookmark" delay="0">
                        <p:tgtEl>
                          <p14:bmkTgt spid="2" bmkName="PPT_PresenterView_m200:01:22.2"/>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58"/>
                                            </p:tgtEl>
                                          </p:cBhvr>
                                        </p:animEffect>
                                        <p:set>
                                          <p:cBhvr>
                                            <p:cTn id="237"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1:22.2"/>
                      </p:tgtEl>
                    </p:cond>
                  </p:nextCondLst>
                </p:seq>
                <p:seq concurrent="1" nextAc="seek">
                  <p:cTn id="238" restart="whenNotActive" fill="hold" evtFilter="cancelBubble" nodeType="interactiveSeq">
                    <p:stCondLst>
                      <p:cond evt="onMediaBookmark" delay="0">
                        <p:tgtEl>
                          <p14:bmkTgt spid="2" bmkName="PPT_PresenterView_m200:01:22.3"/>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59"/>
                                            </p:tgtEl>
                                            <p:attrNameLst>
                                              <p:attrName>style.visibility</p:attrName>
                                            </p:attrNameLst>
                                          </p:cBhvr>
                                          <p:to>
                                            <p:strVal val="visible"/>
                                          </p:to>
                                        </p:set>
                                        <p:animEffect transition="in" filter="fade">
                                          <p:cBhvr>
                                            <p:cTn id="243" dur="200"/>
                                            <p:tgtEl>
                                              <p:spTgt spid="59"/>
                                            </p:tgtEl>
                                          </p:cBhvr>
                                        </p:animEffect>
                                      </p:childTnLst>
                                    </p:cTn>
                                  </p:par>
                                </p:childTnLst>
                              </p:cTn>
                            </p:par>
                          </p:childTnLst>
                        </p:cTn>
                      </p:par>
                    </p:childTnLst>
                  </p:cTn>
                  <p:nextCondLst>
                    <p:cond evt="onMediaBookmark" delay="0">
                      <p:tgtEl>
                        <p14:bmkTgt spid="2" bmkName="PPT_PresenterView_m200:01:22.3"/>
                      </p:tgtEl>
                    </p:cond>
                  </p:nextCondLst>
                </p:seq>
                <p:seq concurrent="1" nextAc="seek">
                  <p:cTn id="244" restart="whenNotActive" fill="hold" evtFilter="cancelBubble" nodeType="interactiveSeq">
                    <p:stCondLst>
                      <p:cond evt="onMediaBookmark" delay="0">
                        <p:tgtEl>
                          <p14:bmkTgt spid="2" bmkName="PPT_PresenterView_m200:01:27.9"/>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59"/>
                                            </p:tgtEl>
                                          </p:cBhvr>
                                        </p:animEffect>
                                        <p:set>
                                          <p:cBhvr>
                                            <p:cTn id="249"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1:27.9"/>
                      </p:tgtEl>
                    </p:cond>
                  </p:nextCondLst>
                </p:seq>
                <p:seq concurrent="1" nextAc="seek">
                  <p:cTn id="250" restart="whenNotActive" fill="hold" evtFilter="cancelBubble" nodeType="interactiveSeq">
                    <p:stCondLst>
                      <p:cond evt="onMediaBookmark" delay="0">
                        <p:tgtEl>
                          <p14:bmkTgt spid="2" bmkName="PPT_PresenterView_m200:01:28.0"/>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60"/>
                                            </p:tgtEl>
                                            <p:attrNameLst>
                                              <p:attrName>style.visibility</p:attrName>
                                            </p:attrNameLst>
                                          </p:cBhvr>
                                          <p:to>
                                            <p:strVal val="visible"/>
                                          </p:to>
                                        </p:set>
                                        <p:animEffect transition="in" filter="fade">
                                          <p:cBhvr>
                                            <p:cTn id="255" dur="200"/>
                                            <p:tgtEl>
                                              <p:spTgt spid="60"/>
                                            </p:tgtEl>
                                          </p:cBhvr>
                                        </p:animEffect>
                                      </p:childTnLst>
                                    </p:cTn>
                                  </p:par>
                                </p:childTnLst>
                              </p:cTn>
                            </p:par>
                          </p:childTnLst>
                        </p:cTn>
                      </p:par>
                    </p:childTnLst>
                  </p:cTn>
                  <p:nextCondLst>
                    <p:cond evt="onMediaBookmark" delay="0">
                      <p:tgtEl>
                        <p14:bmkTgt spid="2" bmkName="PPT_PresenterView_m200:01:28.0"/>
                      </p:tgtEl>
                    </p:cond>
                  </p:nextCondLst>
                </p:seq>
                <p:seq concurrent="1" nextAc="seek">
                  <p:cTn id="256" restart="whenNotActive" fill="hold" evtFilter="cancelBubble" nodeType="interactiveSeq">
                    <p:stCondLst>
                      <p:cond evt="onMediaBookmark" delay="0">
                        <p:tgtEl>
                          <p14:bmkTgt spid="2" bmkName="PPT_PresenterView_m200:01:31.2"/>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60"/>
                                            </p:tgtEl>
                                          </p:cBhvr>
                                        </p:animEffect>
                                        <p:set>
                                          <p:cBhvr>
                                            <p:cTn id="261"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1:31.2"/>
                      </p:tgtEl>
                    </p:cond>
                  </p:nextCondLst>
                </p:seq>
                <p:seq concurrent="1" nextAc="seek">
                  <p:cTn id="262" restart="whenNotActive" fill="hold" evtFilter="cancelBubble" nodeType="interactiveSeq">
                    <p:stCondLst>
                      <p:cond evt="onMediaBookmark" delay="0">
                        <p:tgtEl>
                          <p14:bmkTgt spid="2" bmkName="PPT_PresenterView_m200:01:31.3"/>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61"/>
                                            </p:tgtEl>
                                            <p:attrNameLst>
                                              <p:attrName>style.visibility</p:attrName>
                                            </p:attrNameLst>
                                          </p:cBhvr>
                                          <p:to>
                                            <p:strVal val="visible"/>
                                          </p:to>
                                        </p:set>
                                        <p:animEffect transition="in" filter="fade">
                                          <p:cBhvr>
                                            <p:cTn id="267" dur="200"/>
                                            <p:tgtEl>
                                              <p:spTgt spid="61"/>
                                            </p:tgtEl>
                                          </p:cBhvr>
                                        </p:animEffect>
                                      </p:childTnLst>
                                    </p:cTn>
                                  </p:par>
                                </p:childTnLst>
                              </p:cTn>
                            </p:par>
                          </p:childTnLst>
                        </p:cTn>
                      </p:par>
                    </p:childTnLst>
                  </p:cTn>
                  <p:nextCondLst>
                    <p:cond evt="onMediaBookmark" delay="0">
                      <p:tgtEl>
                        <p14:bmkTgt spid="2" bmkName="PPT_PresenterView_m200:01:31.3"/>
                      </p:tgtEl>
                    </p:cond>
                  </p:nextCondLst>
                </p:seq>
                <p:seq concurrent="1" nextAc="seek">
                  <p:cTn id="268" restart="whenNotActive" fill="hold" evtFilter="cancelBubble" nodeType="interactiveSeq">
                    <p:stCondLst>
                      <p:cond evt="onMediaBookmark" delay="0">
                        <p:tgtEl>
                          <p14:bmkTgt spid="2" bmkName="PPT_PresenterView_m200:01:35.7"/>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61"/>
                                            </p:tgtEl>
                                          </p:cBhvr>
                                        </p:animEffect>
                                        <p:set>
                                          <p:cBhvr>
                                            <p:cTn id="273"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1:35.7"/>
                      </p:tgtEl>
                    </p:cond>
                  </p:nextCondLst>
                </p:seq>
                <p:seq concurrent="1" nextAc="seek">
                  <p:cTn id="274" restart="whenNotActive" fill="hold" evtFilter="cancelBubble" nodeType="interactiveSeq">
                    <p:stCondLst>
                      <p:cond evt="onMediaBookmark" delay="0">
                        <p:tgtEl>
                          <p14:bmkTgt spid="2" bmkName="PPT_PresenterView_m200:01:35.8"/>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62"/>
                                            </p:tgtEl>
                                            <p:attrNameLst>
                                              <p:attrName>style.visibility</p:attrName>
                                            </p:attrNameLst>
                                          </p:cBhvr>
                                          <p:to>
                                            <p:strVal val="visible"/>
                                          </p:to>
                                        </p:set>
                                        <p:animEffect transition="in" filter="fade">
                                          <p:cBhvr>
                                            <p:cTn id="279" dur="200"/>
                                            <p:tgtEl>
                                              <p:spTgt spid="62"/>
                                            </p:tgtEl>
                                          </p:cBhvr>
                                        </p:animEffect>
                                      </p:childTnLst>
                                    </p:cTn>
                                  </p:par>
                                </p:childTnLst>
                              </p:cTn>
                            </p:par>
                          </p:childTnLst>
                        </p:cTn>
                      </p:par>
                    </p:childTnLst>
                  </p:cTn>
                  <p:nextCondLst>
                    <p:cond evt="onMediaBookmark" delay="0">
                      <p:tgtEl>
                        <p14:bmkTgt spid="2" bmkName="PPT_PresenterView_m200:01:35.8"/>
                      </p:tgtEl>
                    </p:cond>
                  </p:nextCondLst>
                </p:seq>
                <p:seq concurrent="1" nextAc="seek">
                  <p:cTn id="280" restart="whenNotActive" fill="hold" evtFilter="cancelBubble" nodeType="interactiveSeq">
                    <p:stCondLst>
                      <p:cond evt="onMediaBookmark" delay="0">
                        <p:tgtEl>
                          <p14:bmkTgt spid="2" bmkName="PPT_PresenterView_m200:01:39.7"/>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62"/>
                                            </p:tgtEl>
                                          </p:cBhvr>
                                        </p:animEffect>
                                        <p:set>
                                          <p:cBhvr>
                                            <p:cTn id="285"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1:39.7"/>
                      </p:tgtEl>
                    </p:cond>
                  </p:nextCondLst>
                </p:seq>
                <p:seq concurrent="1" nextAc="seek">
                  <p:cTn id="286" restart="whenNotActive" fill="hold" evtFilter="cancelBubble" nodeType="interactiveSeq">
                    <p:stCondLst>
                      <p:cond evt="onMediaBookmark" delay="0">
                        <p:tgtEl>
                          <p14:bmkTgt spid="2" bmkName="PPT_PresenterView_m200:01:39.8"/>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3"/>
                                            </p:tgtEl>
                                            <p:attrNameLst>
                                              <p:attrName>style.visibility</p:attrName>
                                            </p:attrNameLst>
                                          </p:cBhvr>
                                          <p:to>
                                            <p:strVal val="visible"/>
                                          </p:to>
                                        </p:set>
                                        <p:animEffect transition="in" filter="fade">
                                          <p:cBhvr>
                                            <p:cTn id="291" dur="200"/>
                                            <p:tgtEl>
                                              <p:spTgt spid="63"/>
                                            </p:tgtEl>
                                          </p:cBhvr>
                                        </p:animEffect>
                                      </p:childTnLst>
                                    </p:cTn>
                                  </p:par>
                                </p:childTnLst>
                              </p:cTn>
                            </p:par>
                          </p:childTnLst>
                        </p:cTn>
                      </p:par>
                    </p:childTnLst>
                  </p:cTn>
                  <p:nextCondLst>
                    <p:cond evt="onMediaBookmark" delay="0">
                      <p:tgtEl>
                        <p14:bmkTgt spid="2" bmkName="PPT_PresenterView_m200:01:39.8"/>
                      </p:tgtEl>
                    </p:cond>
                  </p:nextCondLst>
                </p:seq>
                <p:seq concurrent="1" nextAc="seek">
                  <p:cTn id="292" restart="whenNotActive" fill="hold" evtFilter="cancelBubble" nodeType="interactiveSeq">
                    <p:stCondLst>
                      <p:cond evt="onMediaBookmark" delay="0">
                        <p:tgtEl>
                          <p14:bmkTgt spid="2" bmkName="PPT_PresenterView_m200:01:43.7"/>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3"/>
                                            </p:tgtEl>
                                          </p:cBhvr>
                                        </p:animEffect>
                                        <p:set>
                                          <p:cBhvr>
                                            <p:cTn id="297"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200:01:43.7"/>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1" grpId="0" animBg="1"/>
          <p:bldP spid="31" grpId="1" animBg="1"/>
          <p:bldP spid="32" grpId="0" animBg="1"/>
          <p:bldP spid="32" grpId="1" animBg="1"/>
          <p:bldP spid="48" grpId="0" animBg="1"/>
          <p:bldP spid="48" grpId="1" animBg="1"/>
          <p:bldP spid="49" grpId="0" animBg="1"/>
          <p:bldP spid="49"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p:sp>
      <p:pic>
        <p:nvPicPr>
          <p:cNvPr id="42" name="Media Placeholder 41">
            <a:hlinkClick r:id="rId37" action="ppaction://hlinksldjump"/>
          </p:cNvPr>
          <p:cNvPicPr>
            <a:picLocks noGrp="1"/>
          </p:cNvPicPr>
          <p:nvPr>
            <p:ph type="media" sz="quarter" idx="11"/>
          </p:nvPr>
        </p:nvPicPr>
        <p:blipFill>
          <a:blip r:embed="rId38">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39" action="ppaction://hlinksldjump"/>
          </p:cNvPr>
          <p:cNvPicPr>
            <a:picLocks noGrp="1"/>
          </p:cNvPicPr>
          <p:nvPr>
            <p:ph type="media" sz="quarter" idx="12"/>
          </p:nvPr>
        </p:nvPicPr>
        <p:blipFill>
          <a:blip r:embed="rId40">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41" action="ppaction://hlinksldjump"/>
          </p:cNvPr>
          <p:cNvPicPr>
            <a:picLocks noGrp="1"/>
          </p:cNvPicPr>
          <p:nvPr>
            <p:ph type="media" sz="quarter" idx="15"/>
          </p:nvPr>
        </p:nvPicPr>
        <p:blipFill>
          <a:blip r:embed="rId42">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43" action="ppaction://hlinksldjump"/>
          </p:cNvPr>
          <p:cNvPicPr>
            <a:picLocks noGrp="1"/>
          </p:cNvPicPr>
          <p:nvPr>
            <p:ph type="media" sz="quarter" idx="16"/>
          </p:nvPr>
        </p:nvPicPr>
        <p:blipFill>
          <a:blip r:embed="rId44">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3/3 videos</a:t>
            </a:r>
            <a:endParaRPr lang="en-US" sz="1500" dirty="0">
              <a:solidFill>
                <a:schemeClr val="bg1"/>
              </a:solidFill>
              <a:latin typeface="Segoe Light" pitchFamily="34" charset="0"/>
            </a:endParaRPr>
          </a:p>
        </p:txBody>
      </p:sp>
      <p:sp>
        <p:nvSpPr>
          <p:cNvPr id="10" name="TextBox 9"/>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Use Presenter view</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45">
              <a:extLst>
                <a:ext uri="{BEBA8EAE-BF5A-486C-A8C5-ECC9F3942E4B}">
                  <a14:imgProps xmlns:a14="http://schemas.microsoft.com/office/drawing/2010/main">
                    <a14:imgLayer r:embed="rId46">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46" name="Media Placeholder 45">
            <a:hlinkClick r:id="rId47" action="ppaction://hlinksldjump"/>
          </p:cNvPr>
          <p:cNvPicPr>
            <a:picLocks noGrp="1"/>
          </p:cNvPicPr>
          <p:nvPr>
            <p:ph type="media" sz="quarter" idx="13"/>
          </p:nvPr>
        </p:nvPicPr>
        <p:blipFill>
          <a:blip r:embed="rId48">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PPT_PresenterView_m3.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PPT_PresenterView_m300:00:00.3" time="367"/>
                    <p14:bmk name="PPT_PresenterView_m300:00:04.5" time="4567"/>
                    <p14:bmk name="PPT_PresenterView_m300:00:04.6" time="4667"/>
                    <p14:bmk name="PPT_PresenterView_m300:00:09.3" time="9367"/>
                    <p14:bmk name="PPT_PresenterView_m300:00:09.4" time="9467"/>
                    <p14:bmk name="PPT_PresenterView_m300:00:13.8" time="13867"/>
                    <p14:bmk name="PPT_PresenterView_m300:00:13.9" time="13967"/>
                    <p14:bmk name="PPT_PresenterView_m300:00:24.8" time="24833"/>
                    <p14:bmk name="PPT_PresenterView_m300:00:24.9" time="24933"/>
                    <p14:bmk name="PPT_PresenterView_m300:00:27.6" time="27600"/>
                    <p14:bmk name="PPT_PresenterView_m300:00:27.7" time="27700"/>
                    <p14:bmk name="PPT_PresenterView_m300:00:33.6" time="33600"/>
                    <p14:bmk name="PPT_PresenterView_m300:00:33.7" time="33700"/>
                    <p14:bmk name="PPT_PresenterView_m300:00:37.0" time="37067"/>
                    <p14:bmk name="PPT_PresenterView_m300:00:37.1" time="37167"/>
                    <p14:bmk name="PPT_PresenterView_m300:00:41.5" time="41567"/>
                    <p14:bmk name="PPT_PresenterView_m300:00:41.6" time="41667"/>
                    <p14:bmk name="PPT_PresenterView_m300:00:44.5" time="44567"/>
                    <p14:bmk name="PPT_PresenterView_m300:00:44.6" time="44667"/>
                    <p14:bmk name="PPT_PresenterView_m300:00:52.6" time="52667"/>
                    <p14:bmk name="PPT_PresenterView_m300:00:52.7" time="52767"/>
                    <p14:bmk name="PPT_PresenterView_m300:01:00.6" time="60633"/>
                    <p14:bmk name="PPT_PresenterView_m300:01:00.7" time="60733"/>
                    <p14:bmk name="PPT_PresenterView_m300:01:07.2" time="67233"/>
                    <p14:bmk name="PPT_PresenterView_m300:01:07.3" time="67333"/>
                    <p14:bmk name="PPT_PresenterView_m300:01:17.8" time="77867"/>
                    <p14:bmk name="PPT_PresenterView_m300:01:17.9" time="77967"/>
                    <p14:bmk name="PPT_PresenterView_m300:01:19.6" time="79667"/>
                    <p14:bmk name="PPT_PresenterView_m300:01:19.7" time="79767"/>
                    <p14:bmk name="PPT_PresenterView_m300:01:26.2" time="86200"/>
                    <p14:bmk name="PPT_PresenterView_m300:01:26.3" time="86300"/>
                    <p14:bmk name="PPT_PresenterView_m300:01:39.2" time="99233"/>
                    <p14:bmk name="PPT_PresenterView_m300:01:39.3" time="99333"/>
                    <p14:bmk name="PPT_PresenterView_m300:01:42.6" time="102667"/>
                    <p14:bmk name="PPT_PresenterView_m300:01:42.7" time="102767"/>
                    <p14:bmk name="PPT_PresenterView_m300:01:47.4" time="107467"/>
                    <p14:bmk name="PPT_PresenterView_m300:01:47.5" time="107567"/>
                    <p14:bmk name="PPT_PresenterView_m300:01:53.4" time="113433"/>
                    <p14:bmk name="PPT_PresenterView_m300:01:53.5" time="113533"/>
                    <p14:bmk name="PPT_PresenterView_m300:02:00.1" time="120133"/>
                    <p14:bmk name="PPT_PresenterView_m300:02:00.2" time="120233"/>
                    <p14:bmk name="PPT_PresenterView_m300:02:03.7" time="123700"/>
                    <p14:bmk name="PPT_PresenterView_m300:02:03.8" time="123800"/>
                    <p14:bmk name="PPT_PresenterView_m300:02:06.6" time="126600"/>
                    <p14:bmk name="PPT_PresenterView_m300:02:06.7" time="126700"/>
                    <p14:bmk name="PPT_PresenterView_m300:02:11.5" time="131567"/>
                    <p14:bmk name="PPT_PresenterView_m300:02:11.6" time="131667"/>
                    <p14:bmk name="PPT_PresenterView_m300:02:14.9" time="134967"/>
                    <p14:bmk name="PPT_PresenterView_m300:02:15.0" time="135067"/>
                    <p14:bmk name="PPT_PresenterView_m300:02:22.8" time="142867"/>
                    <p14:bmk name="PPT_PresenterView_m300:02:22.9" time="142967"/>
                    <p14:bmk name="PPT_PresenterView_m300:02:27.5" time="147500"/>
                    <p14:bmk name="PPT_PresenterView_m300:02:27.6" time="147600"/>
                    <p14:bmk name="PPT_PresenterView_m300:02:32.4" time="152400"/>
                    <p14:bmk name="PPT_PresenterView_m300:02:32.5" time="152500"/>
                    <p14:bmk name="PPT_PresenterView_m300:02:38.0" time="158067"/>
                    <p14:bmk name="PPT_PresenterView_m300:02:38.1" time="158167"/>
                    <p14:bmk name="PPT_PresenterView_m300:02:43.8" time="163833"/>
                    <p14:bmk name="PPT_PresenterView_m300:02:43.9" time="163933"/>
                    <p14:bmk name="PPT_PresenterView_m300:02:53.0" time="173033"/>
                    <p14:bmk name="PPT_PresenterView_m300:02:53.1" time="173133"/>
                    <p14:bmk name="PPT_PresenterView_m300:02:58.9" time="178967"/>
                    <p14:bmk name="PPT_PresenterView_m300:02:59.0" time="179067"/>
                    <p14:bmk name="PPT_PresenterView_m300:03:06.1" time="186133"/>
                  </p14:bmkLst>
                </p14:media>
              </p:ext>
            </p:extLst>
          </p:nvPr>
        </p:nvPicPr>
        <p:blipFill>
          <a:blip r:embed="rId50"/>
          <a:stretch>
            <a:fillRect/>
          </a:stretch>
        </p:blipFill>
        <p:spPr>
          <a:xfrm>
            <a:off x="1235075" y="1042988"/>
            <a:ext cx="10515600" cy="5915025"/>
          </a:xfrm>
        </p:spPr>
      </p:pic>
      <p:pic>
        <p:nvPicPr>
          <p:cNvPr id="40" name="Picture 39">
            <a:hlinkClick r:id="" action="ppaction://hlinkshowjump?jump=previousslide"/>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p:nvSpPr>
          <p:cNvPr id="43" name="Rectangle 42">
            <a:hlinkClick r:id="rId37" action="ppaction://hlinksldjump"/>
          </p:cNvPr>
          <p:cNvSpPr/>
          <p:nvPr/>
        </p:nvSpPr>
        <p:spPr>
          <a:xfrm>
            <a:off x="3874923" y="848221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Media Placeholder 4">
            <a:hlinkClick r:id="rId52" action="ppaction://hlinksldjump"/>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34" name="Rectangle 33">
            <a:hlinkClick r:id="rId52" action="ppaction://hlinksldjump"/>
          </p:cNvPr>
          <p:cNvSpPr/>
          <p:nvPr/>
        </p:nvSpPr>
        <p:spPr>
          <a:xfrm>
            <a:off x="2504091" y="8495832"/>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Presenter view</a:t>
            </a:r>
          </a:p>
        </p:txBody>
      </p:sp>
      <p:sp>
        <p:nvSpPr>
          <p:cNvPr id="36"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Setup</a:t>
            </a:r>
          </a:p>
        </p:txBody>
      </p:sp>
      <p:sp>
        <p:nvSpPr>
          <p:cNvPr id="37" name="Text Placeholder 6"/>
          <p:cNvSpPr txBox="1">
            <a:spLocks/>
          </p:cNvSpPr>
          <p:nvPr/>
        </p:nvSpPr>
        <p:spPr>
          <a:xfrm>
            <a:off x="5302587"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 </a:t>
            </a:r>
            <a:r>
              <a:rPr lang="en-US" sz="1100" dirty="0" smtClean="0">
                <a:solidFill>
                  <a:schemeClr val="bg1"/>
                </a:solidFill>
                <a:latin typeface="Segoe UI Light" pitchFamily="34" charset="0"/>
              </a:rPr>
              <a:t>Present</a:t>
            </a:r>
            <a:endParaRPr lang="en-US" sz="1100" dirty="0">
              <a:solidFill>
                <a:schemeClr val="bg1"/>
              </a:solidFill>
              <a:latin typeface="Segoe UI Light" pitchFamily="34" charset="0"/>
            </a:endParaRPr>
          </a:p>
        </p:txBody>
      </p:sp>
      <p:sp>
        <p:nvSpPr>
          <p:cNvPr id="44" name="TextBox 43"/>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3:06</a:t>
            </a:r>
          </a:p>
        </p:txBody>
      </p:sp>
      <p:sp>
        <p:nvSpPr>
          <p:cNvPr id="45" name="TextBox 44"/>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1:54</a:t>
            </a:r>
          </a:p>
        </p:txBody>
      </p:sp>
      <p:sp>
        <p:nvSpPr>
          <p:cNvPr id="48" name="TextBox 47"/>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1:46</a:t>
            </a:r>
          </a:p>
        </p:txBody>
      </p:sp>
      <p:sp>
        <p:nvSpPr>
          <p:cNvPr id="6" name="PPT_PresenterView_m3Theaudiencehas00:00:00.3-00:00:04.5"/>
          <p:cNvSpPr txBox="1"/>
          <p:nvPr>
            <p:custDataLst>
              <p:tags r:id="rId4"/>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audience has settled in and you're about ready to begin the presentation.</a:t>
            </a:r>
            <a:endParaRPr lang="en-US" sz="1800">
              <a:solidFill>
                <a:srgbClr val="FFFFFF"/>
              </a:solidFill>
              <a:latin typeface="Segoe UI Light"/>
            </a:endParaRPr>
          </a:p>
        </p:txBody>
      </p:sp>
      <p:sp>
        <p:nvSpPr>
          <p:cNvPr id="7" name="PPT_PresenterView_m3Thecurrentslide00:00:04.6-00:00:09.3"/>
          <p:cNvSpPr txBox="1"/>
          <p:nvPr>
            <p:custDataLst>
              <p:tags r:id="rId5"/>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current slide shows on the big monitor and over here you can see what's coming up.</a:t>
            </a:r>
            <a:endParaRPr lang="en-US" sz="1800">
              <a:solidFill>
                <a:srgbClr val="FFFFFF"/>
              </a:solidFill>
              <a:latin typeface="Segoe UI Light"/>
            </a:endParaRPr>
          </a:p>
        </p:txBody>
      </p:sp>
      <p:sp>
        <p:nvSpPr>
          <p:cNvPr id="8" name="PPT_PresenterView_m3Whenyou'reready,00:00:09.4-00:00:13.8"/>
          <p:cNvSpPr txBox="1"/>
          <p:nvPr>
            <p:custDataLst>
              <p:tags r:id="rId6"/>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you're ready, advance to the next slide or animation and begin your talk.</a:t>
            </a:r>
            <a:endParaRPr lang="en-US" sz="1800">
              <a:solidFill>
                <a:srgbClr val="FFFFFF"/>
              </a:solidFill>
              <a:latin typeface="Segoe UI Light"/>
            </a:endParaRPr>
          </a:p>
        </p:txBody>
      </p:sp>
      <p:sp>
        <p:nvSpPr>
          <p:cNvPr id="15" name="PPT_PresenterView_m3Youcanclick00:00:13.9-00:00:24.8"/>
          <p:cNvSpPr txBox="1"/>
          <p:nvPr>
            <p:custDataLst>
              <p:tags r:id="rId7"/>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click either monitor, click the forward arrow, or press the Spacebar.</a:t>
            </a:r>
            <a:endParaRPr lang="en-US" sz="1800">
              <a:solidFill>
                <a:srgbClr val="FFFFFF"/>
              </a:solidFill>
              <a:latin typeface="Segoe UI Light"/>
            </a:endParaRPr>
          </a:p>
        </p:txBody>
      </p:sp>
      <p:sp>
        <p:nvSpPr>
          <p:cNvPr id="16" name="PPT_PresenterView_m3Thisslidestarts00:00:24.9-00:00:27.6"/>
          <p:cNvSpPr txBox="1"/>
          <p:nvPr>
            <p:custDataLst>
              <p:tags r:id="rId8"/>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slide starts with a title.</a:t>
            </a:r>
            <a:endParaRPr lang="en-US" sz="1800">
              <a:solidFill>
                <a:srgbClr val="FFFFFF"/>
              </a:solidFill>
              <a:latin typeface="Segoe UI Light"/>
            </a:endParaRPr>
          </a:p>
        </p:txBody>
      </p:sp>
      <p:sp>
        <p:nvSpPr>
          <p:cNvPr id="17" name="PPT_PresenterView_m3Thepreviewmonitor00:00:27.7-00:00:33.6"/>
          <p:cNvSpPr txBox="1"/>
          <p:nvPr>
            <p:custDataLst>
              <p:tags r:id="rId9"/>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preview monitor shows that the next time we advance the slides, the first bullet will animate on.</a:t>
            </a:r>
            <a:endParaRPr lang="en-US" sz="1800">
              <a:solidFill>
                <a:srgbClr val="FFFFFF"/>
              </a:solidFill>
              <a:latin typeface="Segoe UI Light"/>
            </a:endParaRPr>
          </a:p>
        </p:txBody>
      </p:sp>
      <p:sp>
        <p:nvSpPr>
          <p:cNvPr id="18" name="PPT_PresenterView_m3Then,thesecond00:00:33.7-00:00:37.0"/>
          <p:cNvSpPr txBox="1"/>
          <p:nvPr>
            <p:custDataLst>
              <p:tags r:id="rId10"/>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the second bullet and so on.</a:t>
            </a:r>
            <a:endParaRPr lang="en-US" sz="1800">
              <a:solidFill>
                <a:srgbClr val="FFFFFF"/>
              </a:solidFill>
              <a:latin typeface="Segoe UI Light"/>
            </a:endParaRPr>
          </a:p>
        </p:txBody>
      </p:sp>
      <p:sp>
        <p:nvSpPr>
          <p:cNvPr id="19" name="PPT_PresenterView_m3Noticethatyou00:00:37.1-00:00:41.5"/>
          <p:cNvSpPr txBox="1"/>
          <p:nvPr>
            <p:custDataLst>
              <p:tags r:id="rId11"/>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Notice that you won't see animations or transitions in Presenter view, but don't worry,</a:t>
            </a:r>
            <a:endParaRPr lang="en-US" sz="1800">
              <a:solidFill>
                <a:srgbClr val="FFFFFF"/>
              </a:solidFill>
              <a:latin typeface="Segoe UI Light"/>
            </a:endParaRPr>
          </a:p>
        </p:txBody>
      </p:sp>
      <p:sp>
        <p:nvSpPr>
          <p:cNvPr id="20" name="PPT_PresenterView_m3they'lllookfine00:00:41.6-00:00:44.5"/>
          <p:cNvSpPr txBox="1"/>
          <p:nvPr>
            <p:custDataLst>
              <p:tags r:id="rId12"/>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they'll look fine on the audience's screen.</a:t>
            </a:r>
            <a:endParaRPr lang="en-US" sz="1800">
              <a:solidFill>
                <a:srgbClr val="FFFFFF"/>
              </a:solidFill>
              <a:latin typeface="Segoe UI Light"/>
            </a:endParaRPr>
          </a:p>
        </p:txBody>
      </p:sp>
      <p:sp>
        <p:nvSpPr>
          <p:cNvPr id="21" name="PPT_PresenterView_m3Ifyouwant00:00:44.6-00:00:52.6"/>
          <p:cNvSpPr txBox="1"/>
          <p:nvPr>
            <p:custDataLst>
              <p:tags r:id="rId13"/>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you want to go back, press the back arrow or the Backspace key.</a:t>
            </a:r>
            <a:endParaRPr lang="en-US" sz="1800">
              <a:solidFill>
                <a:srgbClr val="FFFFFF"/>
              </a:solidFill>
              <a:latin typeface="Segoe UI Light"/>
            </a:endParaRPr>
          </a:p>
        </p:txBody>
      </p:sp>
      <p:sp>
        <p:nvSpPr>
          <p:cNvPr id="22" name="PPT_PresenterView_m3Ifyouwant00:00:52.7-00:01:00.6"/>
          <p:cNvSpPr txBox="1"/>
          <p:nvPr>
            <p:custDataLst>
              <p:tags r:id="rId14"/>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you want to jump to a slide, click the See all slides button and click a thumbnail.</a:t>
            </a:r>
            <a:endParaRPr lang="en-US" sz="1800">
              <a:solidFill>
                <a:srgbClr val="FFFFFF"/>
              </a:solidFill>
              <a:latin typeface="Segoe UI Light"/>
            </a:endParaRPr>
          </a:p>
        </p:txBody>
      </p:sp>
      <p:sp>
        <p:nvSpPr>
          <p:cNvPr id="30" name="PPT_PresenterView_m3Ifyouknow00:01:00.7-00:01:07.2"/>
          <p:cNvSpPr txBox="1"/>
          <p:nvPr>
            <p:custDataLst>
              <p:tags r:id="rId15"/>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you know the slide number, you can type it and press Enter.</a:t>
            </a:r>
            <a:endParaRPr lang="en-US" sz="1800">
              <a:solidFill>
                <a:srgbClr val="FFFFFF"/>
              </a:solidFill>
              <a:latin typeface="Segoe UI Light"/>
            </a:endParaRPr>
          </a:p>
        </p:txBody>
      </p:sp>
      <p:sp>
        <p:nvSpPr>
          <p:cNvPr id="31" name="PPT_PresenterView_m3Andifyou00:01:07.3-00:01:17.8"/>
          <p:cNvSpPr txBox="1"/>
          <p:nvPr>
            <p:custDataLst>
              <p:tags r:id="rId16"/>
            </p:custDataLst>
          </p:nvPr>
        </p:nvSpPr>
        <p:spPr>
          <a:xfrm>
            <a:off x="1235075" y="701319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if you want to run a Custom show that you created in PowerPoint, click the Options button, and then select a show.</a:t>
            </a:r>
            <a:endParaRPr lang="en-US" sz="1800">
              <a:solidFill>
                <a:srgbClr val="FFFFFF"/>
              </a:solidFill>
              <a:latin typeface="Segoe UI Light"/>
            </a:endParaRPr>
          </a:p>
        </p:txBody>
      </p:sp>
      <p:sp>
        <p:nvSpPr>
          <p:cNvPr id="32" name="PPT_PresenterView_m3Yournotesare00:01:17.9-00:01:19.6"/>
          <p:cNvSpPr txBox="1"/>
          <p:nvPr>
            <p:custDataLst>
              <p:tags r:id="rId17"/>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Your notes are over here.</a:t>
            </a:r>
            <a:endParaRPr lang="en-US" sz="1800">
              <a:solidFill>
                <a:srgbClr val="FFFFFF"/>
              </a:solidFill>
              <a:latin typeface="Segoe UI Light"/>
            </a:endParaRPr>
          </a:p>
        </p:txBody>
      </p:sp>
      <p:sp>
        <p:nvSpPr>
          <p:cNvPr id="49" name="PPT_PresenterView_m3Tochangethe00:01:19.7-00:01:26.2"/>
          <p:cNvSpPr txBox="1"/>
          <p:nvPr>
            <p:custDataLst>
              <p:tags r:id="rId18"/>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change the size of the text, click these buttons.</a:t>
            </a:r>
            <a:endParaRPr lang="en-US" sz="1800">
              <a:solidFill>
                <a:srgbClr val="FFFFFF"/>
              </a:solidFill>
              <a:latin typeface="Segoe UI Light"/>
            </a:endParaRPr>
          </a:p>
        </p:txBody>
      </p:sp>
      <p:sp>
        <p:nvSpPr>
          <p:cNvPr id="57" name="PPT_PresenterView_m3Usethemouse00:01:26.3-00:01:39.2"/>
          <p:cNvSpPr txBox="1"/>
          <p:nvPr>
            <p:custDataLst>
              <p:tags r:id="rId19"/>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Use the mouse to scroll the text, or press control and the down or up arrow.</a:t>
            </a:r>
            <a:endParaRPr lang="en-US" sz="1800">
              <a:solidFill>
                <a:srgbClr val="FFFFFF"/>
              </a:solidFill>
              <a:latin typeface="Segoe UI Light"/>
            </a:endParaRPr>
          </a:p>
        </p:txBody>
      </p:sp>
      <p:sp>
        <p:nvSpPr>
          <p:cNvPr id="58" name="PPT_PresenterView_m3Underneaththebig00:01:39.3-00:01:42.6"/>
          <p:cNvSpPr txBox="1"/>
          <p:nvPr>
            <p:custDataLst>
              <p:tags r:id="rId20"/>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Underneath the big monitor you have your tools and options.</a:t>
            </a:r>
            <a:endParaRPr lang="en-US" sz="1800">
              <a:solidFill>
                <a:srgbClr val="FFFFFF"/>
              </a:solidFill>
              <a:latin typeface="Segoe UI Light"/>
            </a:endParaRPr>
          </a:p>
        </p:txBody>
      </p:sp>
      <p:sp>
        <p:nvSpPr>
          <p:cNvPr id="59" name="PPT_PresenterView_m3ClickthePen00:01:42.7-00:01:47.4"/>
          <p:cNvSpPr txBox="1"/>
          <p:nvPr>
            <p:custDataLst>
              <p:tags r:id="rId21"/>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the Pen to select a laser pointer, pen or highlighter.</a:t>
            </a:r>
            <a:endParaRPr lang="en-US" sz="1800">
              <a:solidFill>
                <a:srgbClr val="FFFFFF"/>
              </a:solidFill>
              <a:latin typeface="Segoe UI Light"/>
            </a:endParaRPr>
          </a:p>
        </p:txBody>
      </p:sp>
      <p:sp>
        <p:nvSpPr>
          <p:cNvPr id="60" name="PPT_PresenterView_m3Youcanalso00:01:47.5-00:01:53.4"/>
          <p:cNvSpPr txBox="1"/>
          <p:nvPr>
            <p:custDataLst>
              <p:tags r:id="rId22"/>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also change pen colors and erase all the ink on the slide.</a:t>
            </a:r>
            <a:endParaRPr lang="en-US" sz="1800">
              <a:solidFill>
                <a:srgbClr val="FFFFFF"/>
              </a:solidFill>
              <a:latin typeface="Segoe UI Light"/>
            </a:endParaRPr>
          </a:p>
        </p:txBody>
      </p:sp>
      <p:sp>
        <p:nvSpPr>
          <p:cNvPr id="61" name="PPT_PresenterView_m3Clickthisbutton00:01:53.5-00:02:00.1"/>
          <p:cNvSpPr txBox="1"/>
          <p:nvPr>
            <p:custDataLst>
              <p:tags r:id="rId23"/>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this button to select an area on the slide to zoom in to.</a:t>
            </a:r>
            <a:endParaRPr lang="en-US" sz="1800">
              <a:solidFill>
                <a:srgbClr val="FFFFFF"/>
              </a:solidFill>
              <a:latin typeface="Segoe UI Light"/>
            </a:endParaRPr>
          </a:p>
        </p:txBody>
      </p:sp>
      <p:sp>
        <p:nvSpPr>
          <p:cNvPr id="62" name="PPT_PresenterView_m3Clickitagain00:02:00.2-00:02:03.7"/>
          <p:cNvSpPr txBox="1"/>
          <p:nvPr>
            <p:custDataLst>
              <p:tags r:id="rId24"/>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it again to zoom to normal size.</a:t>
            </a:r>
            <a:endParaRPr lang="en-US" sz="1800">
              <a:solidFill>
                <a:srgbClr val="FFFFFF"/>
              </a:solidFill>
              <a:latin typeface="Segoe UI Light"/>
            </a:endParaRPr>
          </a:p>
        </p:txBody>
      </p:sp>
      <p:sp>
        <p:nvSpPr>
          <p:cNvPr id="63" name="PPT_PresenterView_m3Finally,thisbutton00:02:03.8-00:02:06.6"/>
          <p:cNvSpPr txBox="1"/>
          <p:nvPr>
            <p:custDataLst>
              <p:tags r:id="rId25"/>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Finally, this button blacks out the screen.</a:t>
            </a:r>
            <a:endParaRPr lang="en-US" sz="1800">
              <a:solidFill>
                <a:srgbClr val="FFFFFF"/>
              </a:solidFill>
              <a:latin typeface="Segoe UI Light"/>
            </a:endParaRPr>
          </a:p>
        </p:txBody>
      </p:sp>
      <p:sp>
        <p:nvSpPr>
          <p:cNvPr id="64" name="PPT_PresenterView_m3Youcando00:02:06.7-00:02:11.5"/>
          <p:cNvSpPr txBox="1"/>
          <p:nvPr>
            <p:custDataLst>
              <p:tags r:id="rId26"/>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do that if you need to focus the audience's attention away from screen.</a:t>
            </a:r>
            <a:endParaRPr lang="en-US" sz="1800">
              <a:solidFill>
                <a:srgbClr val="FFFFFF"/>
              </a:solidFill>
              <a:latin typeface="Segoe UI Light"/>
            </a:endParaRPr>
          </a:p>
        </p:txBody>
      </p:sp>
      <p:sp>
        <p:nvSpPr>
          <p:cNvPr id="65" name="PPT_PresenterView_m3Uphereyou00:02:11.6-00:02:14.9"/>
          <p:cNvSpPr txBox="1"/>
          <p:nvPr>
            <p:custDataLst>
              <p:tags r:id="rId27"/>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here you have a timer that starts when you begin the slide show.</a:t>
            </a:r>
            <a:endParaRPr lang="en-US" sz="1800">
              <a:solidFill>
                <a:srgbClr val="FFFFFF"/>
              </a:solidFill>
              <a:latin typeface="Segoe UI Light"/>
            </a:endParaRPr>
          </a:p>
        </p:txBody>
      </p:sp>
      <p:sp>
        <p:nvSpPr>
          <p:cNvPr id="66" name="PPT_PresenterView_m3Youcanpause00:02:15.0-00:02:22.8"/>
          <p:cNvSpPr txBox="1"/>
          <p:nvPr>
            <p:custDataLst>
              <p:tags r:id="rId28"/>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pause it or reset it. And over here there's a clock.</a:t>
            </a:r>
            <a:endParaRPr lang="en-US" sz="1800">
              <a:solidFill>
                <a:srgbClr val="FFFFFF"/>
              </a:solidFill>
              <a:latin typeface="Segoe UI Light"/>
            </a:endParaRPr>
          </a:p>
        </p:txBody>
      </p:sp>
      <p:sp>
        <p:nvSpPr>
          <p:cNvPr id="67" name="PPT_PresenterView_m3Sotheseare00:02:22.9-00:02:27.5"/>
          <p:cNvSpPr txBox="1"/>
          <p:nvPr>
            <p:custDataLst>
              <p:tags r:id="rId29"/>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these are the controls you're most likely to use during a show.</a:t>
            </a:r>
            <a:endParaRPr lang="en-US" sz="1800">
              <a:solidFill>
                <a:srgbClr val="FFFFFF"/>
              </a:solidFill>
              <a:latin typeface="Segoe UI Light"/>
            </a:endParaRPr>
          </a:p>
        </p:txBody>
      </p:sp>
      <p:sp>
        <p:nvSpPr>
          <p:cNvPr id="68" name="PPT_PresenterView_m3Wayuphere,00:02:27.6-00:02:32.4"/>
          <p:cNvSpPr txBox="1"/>
          <p:nvPr>
            <p:custDataLst>
              <p:tags r:id="rId30"/>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Way up here, kind of out of the way, you have some other options that you'll use less often.</a:t>
            </a:r>
            <a:endParaRPr lang="en-US" sz="1800">
              <a:solidFill>
                <a:srgbClr val="FFFFFF"/>
              </a:solidFill>
              <a:latin typeface="Segoe UI Light"/>
            </a:endParaRPr>
          </a:p>
        </p:txBody>
      </p:sp>
      <p:sp>
        <p:nvSpPr>
          <p:cNvPr id="69" name="PPT_PresenterView_m3Clickhereto00:02:32.5-00:02:38.0"/>
          <p:cNvSpPr txBox="1"/>
          <p:nvPr>
            <p:custDataLst>
              <p:tags r:id="rId31"/>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here to show your taskbar if you want to switch to a different program.</a:t>
            </a:r>
            <a:endParaRPr lang="en-US" sz="1800">
              <a:solidFill>
                <a:srgbClr val="FFFFFF"/>
              </a:solidFill>
              <a:latin typeface="Segoe UI Light"/>
            </a:endParaRPr>
          </a:p>
        </p:txBody>
      </p:sp>
      <p:sp>
        <p:nvSpPr>
          <p:cNvPr id="70" name="PPT_PresenterView_m3Andyoucan00:02:38.1-00:02:43.8"/>
          <p:cNvSpPr txBox="1"/>
          <p:nvPr>
            <p:custDataLst>
              <p:tags r:id="rId32"/>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you can click here to end the slide show at any time. You can also press Escape.</a:t>
            </a:r>
            <a:endParaRPr lang="en-US" sz="1800">
              <a:solidFill>
                <a:srgbClr val="FFFFFF"/>
              </a:solidFill>
              <a:latin typeface="Segoe UI Light"/>
            </a:endParaRPr>
          </a:p>
        </p:txBody>
      </p:sp>
      <p:sp>
        <p:nvSpPr>
          <p:cNvPr id="71" name="PPT_PresenterView_m3There'sonelast00:02:43.9-00:02:53.0"/>
          <p:cNvSpPr txBox="1"/>
          <p:nvPr>
            <p:custDataLst>
              <p:tags r:id="rId33"/>
            </p:custDataLst>
          </p:nvPr>
        </p:nvSpPr>
        <p:spPr>
          <a:xfrm>
            <a:off x="1235075" y="701319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There's one last thing. Go the Options button and click Help to see all the keyboard shortcuts available in Presenter view.</a:t>
            </a:r>
            <a:endParaRPr lang="en-US" sz="1800">
              <a:solidFill>
                <a:srgbClr val="FFFFFF"/>
              </a:solidFill>
              <a:latin typeface="Segoe UI Light"/>
            </a:endParaRPr>
          </a:p>
        </p:txBody>
      </p:sp>
      <p:sp>
        <p:nvSpPr>
          <p:cNvPr id="72" name="PPT_PresenterView_m3Sothat'sPresenter00:02:53.1-00:02:58.9"/>
          <p:cNvSpPr txBox="1"/>
          <p:nvPr>
            <p:custDataLst>
              <p:tags r:id="rId34"/>
            </p:custDataLst>
          </p:nvPr>
        </p:nvSpPr>
        <p:spPr>
          <a:xfrm>
            <a:off x="1235075" y="701319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that's Presenter view. Press ALT+F5 any time to give it try.</a:t>
            </a:r>
            <a:endParaRPr lang="en-US" sz="1800">
              <a:solidFill>
                <a:srgbClr val="FFFFFF"/>
              </a:solidFill>
              <a:latin typeface="Segoe UI Light"/>
            </a:endParaRPr>
          </a:p>
        </p:txBody>
      </p:sp>
      <p:sp>
        <p:nvSpPr>
          <p:cNvPr id="73" name="PPT_PresenterView_m3Formoreinformation00:02:59.0-00:03:06.1"/>
          <p:cNvSpPr txBox="1"/>
          <p:nvPr>
            <p:custDataLst>
              <p:tags r:id="rId35"/>
            </p:custDataLst>
          </p:nvPr>
        </p:nvSpPr>
        <p:spPr>
          <a:xfrm>
            <a:off x="1235075" y="701319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more information about using PowerPoint during a presentation, check out the links in the course summary.</a:t>
            </a:r>
            <a:endParaRPr lang="en-US" sz="1800">
              <a:solidFill>
                <a:srgbClr val="FFFFFF"/>
              </a:solidFill>
              <a:latin typeface="Segoe UI Light"/>
            </a:endParaRPr>
          </a:p>
        </p:txBody>
      </p:sp>
      <p:sp useBgFill="1">
        <p:nvSpPr>
          <p:cNvPr id="14" name="CCShade"/>
          <p:cNvSpPr/>
          <p:nvPr/>
        </p:nvSpPr>
        <p:spPr>
          <a:xfrm>
            <a:off x="1124712" y="6975836"/>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
        <p:nvSpPr>
          <p:cNvPr id="7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Tree>
    <p:extLst>
      <p:ext uri="{BB962C8B-B14F-4D97-AF65-F5344CB8AC3E}">
        <p14:creationId xmlns:p14="http://schemas.microsoft.com/office/powerpoint/2010/main" val="2323200115"/>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2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PPT_PresenterView_m300:00:00.3"/>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PPT_PresenterView_m300:00:00.3"/>
                      </p:tgtEl>
                    </p:cond>
                  </p:nextCondLst>
                </p:seq>
                <p:seq concurrent="1" nextAc="seek">
                  <p:cTn id="28" restart="whenNotActive" fill="hold" evtFilter="cancelBubble" nodeType="interactiveSeq">
                    <p:stCondLst>
                      <p:cond evt="onMediaBookmark" delay="0">
                        <p:tgtEl>
                          <p14:bmkTgt spid="2" bmkName="PPT_PresenterView_m300:00:04.5"/>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0:04.5"/>
                      </p:tgtEl>
                    </p:cond>
                  </p:nextCondLst>
                </p:seq>
                <p:seq concurrent="1" nextAc="seek">
                  <p:cTn id="34" restart="whenNotActive" fill="hold" evtFilter="cancelBubble" nodeType="interactiveSeq">
                    <p:stCondLst>
                      <p:cond evt="onMediaBookmark" delay="0">
                        <p:tgtEl>
                          <p14:bmkTgt spid="2" bmkName="PPT_PresenterView_m300:00:04.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PPT_PresenterView_m300:00:04.6"/>
                      </p:tgtEl>
                    </p:cond>
                  </p:nextCondLst>
                </p:seq>
                <p:seq concurrent="1" nextAc="seek">
                  <p:cTn id="40" restart="whenNotActive" fill="hold" evtFilter="cancelBubble" nodeType="interactiveSeq">
                    <p:stCondLst>
                      <p:cond evt="onMediaBookmark" delay="0">
                        <p:tgtEl>
                          <p14:bmkTgt spid="2" bmkName="PPT_PresenterView_m300:00:09.3"/>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0:09.3"/>
                      </p:tgtEl>
                    </p:cond>
                  </p:nextCondLst>
                </p:seq>
                <p:seq concurrent="1" nextAc="seek">
                  <p:cTn id="46" restart="whenNotActive" fill="hold" evtFilter="cancelBubble" nodeType="interactiveSeq">
                    <p:stCondLst>
                      <p:cond evt="onMediaBookmark" delay="0">
                        <p:tgtEl>
                          <p14:bmkTgt spid="2" bmkName="PPT_PresenterView_m300:00:09.4"/>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PPT_PresenterView_m300:00:09.4"/>
                      </p:tgtEl>
                    </p:cond>
                  </p:nextCondLst>
                </p:seq>
                <p:seq concurrent="1" nextAc="seek">
                  <p:cTn id="52" restart="whenNotActive" fill="hold" evtFilter="cancelBubble" nodeType="interactiveSeq">
                    <p:stCondLst>
                      <p:cond evt="onMediaBookmark" delay="0">
                        <p:tgtEl>
                          <p14:bmkTgt spid="2" bmkName="PPT_PresenterView_m300:00:13.8"/>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0:13.8"/>
                      </p:tgtEl>
                    </p:cond>
                  </p:nextCondLst>
                </p:seq>
                <p:seq concurrent="1" nextAc="seek">
                  <p:cTn id="58" restart="whenNotActive" fill="hold" evtFilter="cancelBubble" nodeType="interactiveSeq">
                    <p:stCondLst>
                      <p:cond evt="onMediaBookmark" delay="0">
                        <p:tgtEl>
                          <p14:bmkTgt spid="2" bmkName="PPT_PresenterView_m300:00:13.9"/>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PPT_PresenterView_m300:00:13.9"/>
                      </p:tgtEl>
                    </p:cond>
                  </p:nextCondLst>
                </p:seq>
                <p:seq concurrent="1" nextAc="seek">
                  <p:cTn id="64" restart="whenNotActive" fill="hold" evtFilter="cancelBubble" nodeType="interactiveSeq">
                    <p:stCondLst>
                      <p:cond evt="onMediaBookmark" delay="0">
                        <p:tgtEl>
                          <p14:bmkTgt spid="2" bmkName="PPT_PresenterView_m300:00:24.8"/>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0:24.8"/>
                      </p:tgtEl>
                    </p:cond>
                  </p:nextCondLst>
                </p:seq>
                <p:seq concurrent="1" nextAc="seek">
                  <p:cTn id="70" restart="whenNotActive" fill="hold" evtFilter="cancelBubble" nodeType="interactiveSeq">
                    <p:stCondLst>
                      <p:cond evt="onMediaBookmark" delay="0">
                        <p:tgtEl>
                          <p14:bmkTgt spid="2" bmkName="PPT_PresenterView_m300:00:24.9"/>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PPT_PresenterView_m300:00:24.9"/>
                      </p:tgtEl>
                    </p:cond>
                  </p:nextCondLst>
                </p:seq>
                <p:seq concurrent="1" nextAc="seek">
                  <p:cTn id="76" restart="whenNotActive" fill="hold" evtFilter="cancelBubble" nodeType="interactiveSeq">
                    <p:stCondLst>
                      <p:cond evt="onMediaBookmark" delay="0">
                        <p:tgtEl>
                          <p14:bmkTgt spid="2" bmkName="PPT_PresenterView_m300:00:27.6"/>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0:27.6"/>
                      </p:tgtEl>
                    </p:cond>
                  </p:nextCondLst>
                </p:seq>
                <p:seq concurrent="1" nextAc="seek">
                  <p:cTn id="82" restart="whenNotActive" fill="hold" evtFilter="cancelBubble" nodeType="interactiveSeq">
                    <p:stCondLst>
                      <p:cond evt="onMediaBookmark" delay="0">
                        <p:tgtEl>
                          <p14:bmkTgt spid="2" bmkName="PPT_PresenterView_m300:00:27.7"/>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PPT_PresenterView_m300:00:27.7"/>
                      </p:tgtEl>
                    </p:cond>
                  </p:nextCondLst>
                </p:seq>
                <p:seq concurrent="1" nextAc="seek">
                  <p:cTn id="88" restart="whenNotActive" fill="hold" evtFilter="cancelBubble" nodeType="interactiveSeq">
                    <p:stCondLst>
                      <p:cond evt="onMediaBookmark" delay="0">
                        <p:tgtEl>
                          <p14:bmkTgt spid="2" bmkName="PPT_PresenterView_m300:00:33.6"/>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0:33.6"/>
                      </p:tgtEl>
                    </p:cond>
                  </p:nextCondLst>
                </p:seq>
                <p:seq concurrent="1" nextAc="seek">
                  <p:cTn id="94" restart="whenNotActive" fill="hold" evtFilter="cancelBubble" nodeType="interactiveSeq">
                    <p:stCondLst>
                      <p:cond evt="onMediaBookmark" delay="0">
                        <p:tgtEl>
                          <p14:bmkTgt spid="2" bmkName="PPT_PresenterView_m300:00:33.7"/>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PPT_PresenterView_m300:00:33.7"/>
                      </p:tgtEl>
                    </p:cond>
                  </p:nextCondLst>
                </p:seq>
                <p:seq concurrent="1" nextAc="seek">
                  <p:cTn id="100" restart="whenNotActive" fill="hold" evtFilter="cancelBubble" nodeType="interactiveSeq">
                    <p:stCondLst>
                      <p:cond evt="onMediaBookmark" delay="0">
                        <p:tgtEl>
                          <p14:bmkTgt spid="2" bmkName="PPT_PresenterView_m300:00:37.0"/>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0:37.0"/>
                      </p:tgtEl>
                    </p:cond>
                  </p:nextCondLst>
                </p:seq>
                <p:seq concurrent="1" nextAc="seek">
                  <p:cTn id="106" restart="whenNotActive" fill="hold" evtFilter="cancelBubble" nodeType="interactiveSeq">
                    <p:stCondLst>
                      <p:cond evt="onMediaBookmark" delay="0">
                        <p:tgtEl>
                          <p14:bmkTgt spid="2" bmkName="PPT_PresenterView_m300:00:37.1"/>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PPT_PresenterView_m300:00:37.1"/>
                      </p:tgtEl>
                    </p:cond>
                  </p:nextCondLst>
                </p:seq>
                <p:seq concurrent="1" nextAc="seek">
                  <p:cTn id="112" restart="whenNotActive" fill="hold" evtFilter="cancelBubble" nodeType="interactiveSeq">
                    <p:stCondLst>
                      <p:cond evt="onMediaBookmark" delay="0">
                        <p:tgtEl>
                          <p14:bmkTgt spid="2" bmkName="PPT_PresenterView_m300:00:41.5"/>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0:41.5"/>
                      </p:tgtEl>
                    </p:cond>
                  </p:nextCondLst>
                </p:seq>
                <p:seq concurrent="1" nextAc="seek">
                  <p:cTn id="118" restart="whenNotActive" fill="hold" evtFilter="cancelBubble" nodeType="interactiveSeq">
                    <p:stCondLst>
                      <p:cond evt="onMediaBookmark" delay="0">
                        <p:tgtEl>
                          <p14:bmkTgt spid="2" bmkName="PPT_PresenterView_m300:00:41.6"/>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PPT_PresenterView_m300:00:41.6"/>
                      </p:tgtEl>
                    </p:cond>
                  </p:nextCondLst>
                </p:seq>
                <p:seq concurrent="1" nextAc="seek">
                  <p:cTn id="124" restart="whenNotActive" fill="hold" evtFilter="cancelBubble" nodeType="interactiveSeq">
                    <p:stCondLst>
                      <p:cond evt="onMediaBookmark" delay="0">
                        <p:tgtEl>
                          <p14:bmkTgt spid="2" bmkName="PPT_PresenterView_m300:00:44.5"/>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0:44.5"/>
                      </p:tgtEl>
                    </p:cond>
                  </p:nextCondLst>
                </p:seq>
                <p:seq concurrent="1" nextAc="seek">
                  <p:cTn id="130" restart="whenNotActive" fill="hold" evtFilter="cancelBubble" nodeType="interactiveSeq">
                    <p:stCondLst>
                      <p:cond evt="onMediaBookmark" delay="0">
                        <p:tgtEl>
                          <p14:bmkTgt spid="2" bmkName="PPT_PresenterView_m300:00:44.6"/>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PPT_PresenterView_m300:00:44.6"/>
                      </p:tgtEl>
                    </p:cond>
                  </p:nextCondLst>
                </p:seq>
                <p:seq concurrent="1" nextAc="seek">
                  <p:cTn id="136" restart="whenNotActive" fill="hold" evtFilter="cancelBubble" nodeType="interactiveSeq">
                    <p:stCondLst>
                      <p:cond evt="onMediaBookmark" delay="0">
                        <p:tgtEl>
                          <p14:bmkTgt spid="2" bmkName="PPT_PresenterView_m300:00:52.6"/>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0:52.6"/>
                      </p:tgtEl>
                    </p:cond>
                  </p:nextCondLst>
                </p:seq>
                <p:seq concurrent="1" nextAc="seek">
                  <p:cTn id="142" restart="whenNotActive" fill="hold" evtFilter="cancelBubble" nodeType="interactiveSeq">
                    <p:stCondLst>
                      <p:cond evt="onMediaBookmark" delay="0">
                        <p:tgtEl>
                          <p14:bmkTgt spid="2" bmkName="PPT_PresenterView_m300:00:52.7"/>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PPT_PresenterView_m300:00:52.7"/>
                      </p:tgtEl>
                    </p:cond>
                  </p:nextCondLst>
                </p:seq>
                <p:seq concurrent="1" nextAc="seek">
                  <p:cTn id="148" restart="whenNotActive" fill="hold" evtFilter="cancelBubble" nodeType="interactiveSeq">
                    <p:stCondLst>
                      <p:cond evt="onMediaBookmark" delay="0">
                        <p:tgtEl>
                          <p14:bmkTgt spid="2" bmkName="PPT_PresenterView_m300:01:00.6"/>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1:00.6"/>
                      </p:tgtEl>
                    </p:cond>
                  </p:nextCondLst>
                </p:seq>
                <p:seq concurrent="1" nextAc="seek">
                  <p:cTn id="154" restart="whenNotActive" fill="hold" evtFilter="cancelBubble" nodeType="interactiveSeq">
                    <p:stCondLst>
                      <p:cond evt="onMediaBookmark" delay="0">
                        <p:tgtEl>
                          <p14:bmkTgt spid="2" bmkName="PPT_PresenterView_m300:01:00.7"/>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PPT_PresenterView_m300:01:00.7"/>
                      </p:tgtEl>
                    </p:cond>
                  </p:nextCondLst>
                </p:seq>
                <p:seq concurrent="1" nextAc="seek">
                  <p:cTn id="160" restart="whenNotActive" fill="hold" evtFilter="cancelBubble" nodeType="interactiveSeq">
                    <p:stCondLst>
                      <p:cond evt="onMediaBookmark" delay="0">
                        <p:tgtEl>
                          <p14:bmkTgt spid="2" bmkName="PPT_PresenterView_m300:01:07.2"/>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1:07.2"/>
                      </p:tgtEl>
                    </p:cond>
                  </p:nextCondLst>
                </p:seq>
                <p:seq concurrent="1" nextAc="seek">
                  <p:cTn id="166" restart="whenNotActive" fill="hold" evtFilter="cancelBubble" nodeType="interactiveSeq">
                    <p:stCondLst>
                      <p:cond evt="onMediaBookmark" delay="0">
                        <p:tgtEl>
                          <p14:bmkTgt spid="2" bmkName="PPT_PresenterView_m300:01:07.3"/>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fade">
                                          <p:cBhvr>
                                            <p:cTn id="171" dur="200"/>
                                            <p:tgtEl>
                                              <p:spTgt spid="31"/>
                                            </p:tgtEl>
                                          </p:cBhvr>
                                        </p:animEffect>
                                      </p:childTnLst>
                                    </p:cTn>
                                  </p:par>
                                </p:childTnLst>
                              </p:cTn>
                            </p:par>
                          </p:childTnLst>
                        </p:cTn>
                      </p:par>
                    </p:childTnLst>
                  </p:cTn>
                  <p:nextCondLst>
                    <p:cond evt="onMediaBookmark" delay="0">
                      <p:tgtEl>
                        <p14:bmkTgt spid="2" bmkName="PPT_PresenterView_m300:01:07.3"/>
                      </p:tgtEl>
                    </p:cond>
                  </p:nextCondLst>
                </p:seq>
                <p:seq concurrent="1" nextAc="seek">
                  <p:cTn id="172" restart="whenNotActive" fill="hold" evtFilter="cancelBubble" nodeType="interactiveSeq">
                    <p:stCondLst>
                      <p:cond evt="onMediaBookmark" delay="0">
                        <p:tgtEl>
                          <p14:bmkTgt spid="2" bmkName="PPT_PresenterView_m300:01:17.8"/>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1"/>
                                            </p:tgtEl>
                                          </p:cBhvr>
                                        </p:animEffect>
                                        <p:set>
                                          <p:cBhvr>
                                            <p:cTn id="177"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1:17.8"/>
                      </p:tgtEl>
                    </p:cond>
                  </p:nextCondLst>
                </p:seq>
                <p:seq concurrent="1" nextAc="seek">
                  <p:cTn id="178" restart="whenNotActive" fill="hold" evtFilter="cancelBubble" nodeType="interactiveSeq">
                    <p:stCondLst>
                      <p:cond evt="onMediaBookmark" delay="0">
                        <p:tgtEl>
                          <p14:bmkTgt spid="2" bmkName="PPT_PresenterView_m300:01:17.9"/>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32"/>
                                            </p:tgtEl>
                                            <p:attrNameLst>
                                              <p:attrName>style.visibility</p:attrName>
                                            </p:attrNameLst>
                                          </p:cBhvr>
                                          <p:to>
                                            <p:strVal val="visible"/>
                                          </p:to>
                                        </p:set>
                                        <p:animEffect transition="in" filter="fade">
                                          <p:cBhvr>
                                            <p:cTn id="183" dur="200"/>
                                            <p:tgtEl>
                                              <p:spTgt spid="32"/>
                                            </p:tgtEl>
                                          </p:cBhvr>
                                        </p:animEffect>
                                      </p:childTnLst>
                                    </p:cTn>
                                  </p:par>
                                </p:childTnLst>
                              </p:cTn>
                            </p:par>
                          </p:childTnLst>
                        </p:cTn>
                      </p:par>
                    </p:childTnLst>
                  </p:cTn>
                  <p:nextCondLst>
                    <p:cond evt="onMediaBookmark" delay="0">
                      <p:tgtEl>
                        <p14:bmkTgt spid="2" bmkName="PPT_PresenterView_m300:01:17.9"/>
                      </p:tgtEl>
                    </p:cond>
                  </p:nextCondLst>
                </p:seq>
                <p:seq concurrent="1" nextAc="seek">
                  <p:cTn id="184" restart="whenNotActive" fill="hold" evtFilter="cancelBubble" nodeType="interactiveSeq">
                    <p:stCondLst>
                      <p:cond evt="onMediaBookmark" delay="0">
                        <p:tgtEl>
                          <p14:bmkTgt spid="2" bmkName="PPT_PresenterView_m300:01:19.6"/>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32"/>
                                            </p:tgtEl>
                                          </p:cBhvr>
                                        </p:animEffect>
                                        <p:set>
                                          <p:cBhvr>
                                            <p:cTn id="189" dur="1" fill="hold">
                                              <p:stCondLst>
                                                <p:cond delay="199"/>
                                              </p:stCondLst>
                                            </p:cTn>
                                            <p:tgtEl>
                                              <p:spTgt spid="32"/>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1:19.6"/>
                      </p:tgtEl>
                    </p:cond>
                  </p:nextCondLst>
                </p:seq>
                <p:seq concurrent="1" nextAc="seek">
                  <p:cTn id="190" restart="whenNotActive" fill="hold" evtFilter="cancelBubble" nodeType="interactiveSeq">
                    <p:stCondLst>
                      <p:cond evt="onMediaBookmark" delay="0">
                        <p:tgtEl>
                          <p14:bmkTgt spid="2" bmkName="PPT_PresenterView_m300:01:19.7"/>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49"/>
                                            </p:tgtEl>
                                            <p:attrNameLst>
                                              <p:attrName>style.visibility</p:attrName>
                                            </p:attrNameLst>
                                          </p:cBhvr>
                                          <p:to>
                                            <p:strVal val="visible"/>
                                          </p:to>
                                        </p:set>
                                        <p:animEffect transition="in" filter="fade">
                                          <p:cBhvr>
                                            <p:cTn id="195" dur="200"/>
                                            <p:tgtEl>
                                              <p:spTgt spid="49"/>
                                            </p:tgtEl>
                                          </p:cBhvr>
                                        </p:animEffect>
                                      </p:childTnLst>
                                    </p:cTn>
                                  </p:par>
                                </p:childTnLst>
                              </p:cTn>
                            </p:par>
                          </p:childTnLst>
                        </p:cTn>
                      </p:par>
                    </p:childTnLst>
                  </p:cTn>
                  <p:nextCondLst>
                    <p:cond evt="onMediaBookmark" delay="0">
                      <p:tgtEl>
                        <p14:bmkTgt spid="2" bmkName="PPT_PresenterView_m300:01:19.7"/>
                      </p:tgtEl>
                    </p:cond>
                  </p:nextCondLst>
                </p:seq>
                <p:seq concurrent="1" nextAc="seek">
                  <p:cTn id="196" restart="whenNotActive" fill="hold" evtFilter="cancelBubble" nodeType="interactiveSeq">
                    <p:stCondLst>
                      <p:cond evt="onMediaBookmark" delay="0">
                        <p:tgtEl>
                          <p14:bmkTgt spid="2" bmkName="PPT_PresenterView_m300:01:26.2"/>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49"/>
                                            </p:tgtEl>
                                          </p:cBhvr>
                                        </p:animEffect>
                                        <p:set>
                                          <p:cBhvr>
                                            <p:cTn id="201"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1:26.2"/>
                      </p:tgtEl>
                    </p:cond>
                  </p:nextCondLst>
                </p:seq>
                <p:seq concurrent="1" nextAc="seek">
                  <p:cTn id="202" restart="whenNotActive" fill="hold" evtFilter="cancelBubble" nodeType="interactiveSeq">
                    <p:stCondLst>
                      <p:cond evt="onMediaBookmark" delay="0">
                        <p:tgtEl>
                          <p14:bmkTgt spid="2" bmkName="PPT_PresenterView_m300:01:26.3"/>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57"/>
                                            </p:tgtEl>
                                            <p:attrNameLst>
                                              <p:attrName>style.visibility</p:attrName>
                                            </p:attrNameLst>
                                          </p:cBhvr>
                                          <p:to>
                                            <p:strVal val="visible"/>
                                          </p:to>
                                        </p:set>
                                        <p:animEffect transition="in" filter="fade">
                                          <p:cBhvr>
                                            <p:cTn id="207" dur="200"/>
                                            <p:tgtEl>
                                              <p:spTgt spid="57"/>
                                            </p:tgtEl>
                                          </p:cBhvr>
                                        </p:animEffect>
                                      </p:childTnLst>
                                    </p:cTn>
                                  </p:par>
                                </p:childTnLst>
                              </p:cTn>
                            </p:par>
                          </p:childTnLst>
                        </p:cTn>
                      </p:par>
                    </p:childTnLst>
                  </p:cTn>
                  <p:nextCondLst>
                    <p:cond evt="onMediaBookmark" delay="0">
                      <p:tgtEl>
                        <p14:bmkTgt spid="2" bmkName="PPT_PresenterView_m300:01:26.3"/>
                      </p:tgtEl>
                    </p:cond>
                  </p:nextCondLst>
                </p:seq>
                <p:seq concurrent="1" nextAc="seek">
                  <p:cTn id="208" restart="whenNotActive" fill="hold" evtFilter="cancelBubble" nodeType="interactiveSeq">
                    <p:stCondLst>
                      <p:cond evt="onMediaBookmark" delay="0">
                        <p:tgtEl>
                          <p14:bmkTgt spid="2" bmkName="PPT_PresenterView_m300:01:39.2"/>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57"/>
                                            </p:tgtEl>
                                          </p:cBhvr>
                                        </p:animEffect>
                                        <p:set>
                                          <p:cBhvr>
                                            <p:cTn id="213"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1:39.2"/>
                      </p:tgtEl>
                    </p:cond>
                  </p:nextCondLst>
                </p:seq>
                <p:seq concurrent="1" nextAc="seek">
                  <p:cTn id="214" restart="whenNotActive" fill="hold" evtFilter="cancelBubble" nodeType="interactiveSeq">
                    <p:stCondLst>
                      <p:cond evt="onMediaBookmark" delay="0">
                        <p:tgtEl>
                          <p14:bmkTgt spid="2" bmkName="PPT_PresenterView_m300:01:39.3"/>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58"/>
                                            </p:tgtEl>
                                            <p:attrNameLst>
                                              <p:attrName>style.visibility</p:attrName>
                                            </p:attrNameLst>
                                          </p:cBhvr>
                                          <p:to>
                                            <p:strVal val="visible"/>
                                          </p:to>
                                        </p:set>
                                        <p:animEffect transition="in" filter="fade">
                                          <p:cBhvr>
                                            <p:cTn id="219" dur="200"/>
                                            <p:tgtEl>
                                              <p:spTgt spid="58"/>
                                            </p:tgtEl>
                                          </p:cBhvr>
                                        </p:animEffect>
                                      </p:childTnLst>
                                    </p:cTn>
                                  </p:par>
                                </p:childTnLst>
                              </p:cTn>
                            </p:par>
                          </p:childTnLst>
                        </p:cTn>
                      </p:par>
                    </p:childTnLst>
                  </p:cTn>
                  <p:nextCondLst>
                    <p:cond evt="onMediaBookmark" delay="0">
                      <p:tgtEl>
                        <p14:bmkTgt spid="2" bmkName="PPT_PresenterView_m300:01:39.3"/>
                      </p:tgtEl>
                    </p:cond>
                  </p:nextCondLst>
                </p:seq>
                <p:seq concurrent="1" nextAc="seek">
                  <p:cTn id="220" restart="whenNotActive" fill="hold" evtFilter="cancelBubble" nodeType="interactiveSeq">
                    <p:stCondLst>
                      <p:cond evt="onMediaBookmark" delay="0">
                        <p:tgtEl>
                          <p14:bmkTgt spid="2" bmkName="PPT_PresenterView_m300:01:42.6"/>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58"/>
                                            </p:tgtEl>
                                          </p:cBhvr>
                                        </p:animEffect>
                                        <p:set>
                                          <p:cBhvr>
                                            <p:cTn id="225"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1:42.6"/>
                      </p:tgtEl>
                    </p:cond>
                  </p:nextCondLst>
                </p:seq>
                <p:seq concurrent="1" nextAc="seek">
                  <p:cTn id="226" restart="whenNotActive" fill="hold" evtFilter="cancelBubble" nodeType="interactiveSeq">
                    <p:stCondLst>
                      <p:cond evt="onMediaBookmark" delay="0">
                        <p:tgtEl>
                          <p14:bmkTgt spid="2" bmkName="PPT_PresenterView_m300:01:42.7"/>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59"/>
                                            </p:tgtEl>
                                            <p:attrNameLst>
                                              <p:attrName>style.visibility</p:attrName>
                                            </p:attrNameLst>
                                          </p:cBhvr>
                                          <p:to>
                                            <p:strVal val="visible"/>
                                          </p:to>
                                        </p:set>
                                        <p:animEffect transition="in" filter="fade">
                                          <p:cBhvr>
                                            <p:cTn id="231" dur="200"/>
                                            <p:tgtEl>
                                              <p:spTgt spid="59"/>
                                            </p:tgtEl>
                                          </p:cBhvr>
                                        </p:animEffect>
                                      </p:childTnLst>
                                    </p:cTn>
                                  </p:par>
                                </p:childTnLst>
                              </p:cTn>
                            </p:par>
                          </p:childTnLst>
                        </p:cTn>
                      </p:par>
                    </p:childTnLst>
                  </p:cTn>
                  <p:nextCondLst>
                    <p:cond evt="onMediaBookmark" delay="0">
                      <p:tgtEl>
                        <p14:bmkTgt spid="2" bmkName="PPT_PresenterView_m300:01:42.7"/>
                      </p:tgtEl>
                    </p:cond>
                  </p:nextCondLst>
                </p:seq>
                <p:seq concurrent="1" nextAc="seek">
                  <p:cTn id="232" restart="whenNotActive" fill="hold" evtFilter="cancelBubble" nodeType="interactiveSeq">
                    <p:stCondLst>
                      <p:cond evt="onMediaBookmark" delay="0">
                        <p:tgtEl>
                          <p14:bmkTgt spid="2" bmkName="PPT_PresenterView_m300:01:47.4"/>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59"/>
                                            </p:tgtEl>
                                          </p:cBhvr>
                                        </p:animEffect>
                                        <p:set>
                                          <p:cBhvr>
                                            <p:cTn id="237"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1:47.4"/>
                      </p:tgtEl>
                    </p:cond>
                  </p:nextCondLst>
                </p:seq>
                <p:seq concurrent="1" nextAc="seek">
                  <p:cTn id="238" restart="whenNotActive" fill="hold" evtFilter="cancelBubble" nodeType="interactiveSeq">
                    <p:stCondLst>
                      <p:cond evt="onMediaBookmark" delay="0">
                        <p:tgtEl>
                          <p14:bmkTgt spid="2" bmkName="PPT_PresenterView_m300:01:47.5"/>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60"/>
                                            </p:tgtEl>
                                            <p:attrNameLst>
                                              <p:attrName>style.visibility</p:attrName>
                                            </p:attrNameLst>
                                          </p:cBhvr>
                                          <p:to>
                                            <p:strVal val="visible"/>
                                          </p:to>
                                        </p:set>
                                        <p:animEffect transition="in" filter="fade">
                                          <p:cBhvr>
                                            <p:cTn id="243" dur="200"/>
                                            <p:tgtEl>
                                              <p:spTgt spid="60"/>
                                            </p:tgtEl>
                                          </p:cBhvr>
                                        </p:animEffect>
                                      </p:childTnLst>
                                    </p:cTn>
                                  </p:par>
                                </p:childTnLst>
                              </p:cTn>
                            </p:par>
                          </p:childTnLst>
                        </p:cTn>
                      </p:par>
                    </p:childTnLst>
                  </p:cTn>
                  <p:nextCondLst>
                    <p:cond evt="onMediaBookmark" delay="0">
                      <p:tgtEl>
                        <p14:bmkTgt spid="2" bmkName="PPT_PresenterView_m300:01:47.5"/>
                      </p:tgtEl>
                    </p:cond>
                  </p:nextCondLst>
                </p:seq>
                <p:seq concurrent="1" nextAc="seek">
                  <p:cTn id="244" restart="whenNotActive" fill="hold" evtFilter="cancelBubble" nodeType="interactiveSeq">
                    <p:stCondLst>
                      <p:cond evt="onMediaBookmark" delay="0">
                        <p:tgtEl>
                          <p14:bmkTgt spid="2" bmkName="PPT_PresenterView_m300:01:53.4"/>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60"/>
                                            </p:tgtEl>
                                          </p:cBhvr>
                                        </p:animEffect>
                                        <p:set>
                                          <p:cBhvr>
                                            <p:cTn id="249"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1:53.4"/>
                      </p:tgtEl>
                    </p:cond>
                  </p:nextCondLst>
                </p:seq>
                <p:seq concurrent="1" nextAc="seek">
                  <p:cTn id="250" restart="whenNotActive" fill="hold" evtFilter="cancelBubble" nodeType="interactiveSeq">
                    <p:stCondLst>
                      <p:cond evt="onMediaBookmark" delay="0">
                        <p:tgtEl>
                          <p14:bmkTgt spid="2" bmkName="PPT_PresenterView_m300:01:53.5"/>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61"/>
                                            </p:tgtEl>
                                            <p:attrNameLst>
                                              <p:attrName>style.visibility</p:attrName>
                                            </p:attrNameLst>
                                          </p:cBhvr>
                                          <p:to>
                                            <p:strVal val="visible"/>
                                          </p:to>
                                        </p:set>
                                        <p:animEffect transition="in" filter="fade">
                                          <p:cBhvr>
                                            <p:cTn id="255" dur="200"/>
                                            <p:tgtEl>
                                              <p:spTgt spid="61"/>
                                            </p:tgtEl>
                                          </p:cBhvr>
                                        </p:animEffect>
                                      </p:childTnLst>
                                    </p:cTn>
                                  </p:par>
                                </p:childTnLst>
                              </p:cTn>
                            </p:par>
                          </p:childTnLst>
                        </p:cTn>
                      </p:par>
                    </p:childTnLst>
                  </p:cTn>
                  <p:nextCondLst>
                    <p:cond evt="onMediaBookmark" delay="0">
                      <p:tgtEl>
                        <p14:bmkTgt spid="2" bmkName="PPT_PresenterView_m300:01:53.5"/>
                      </p:tgtEl>
                    </p:cond>
                  </p:nextCondLst>
                </p:seq>
                <p:seq concurrent="1" nextAc="seek">
                  <p:cTn id="256" restart="whenNotActive" fill="hold" evtFilter="cancelBubble" nodeType="interactiveSeq">
                    <p:stCondLst>
                      <p:cond evt="onMediaBookmark" delay="0">
                        <p:tgtEl>
                          <p14:bmkTgt spid="2" bmkName="PPT_PresenterView_m300:02:00.1"/>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61"/>
                                            </p:tgtEl>
                                          </p:cBhvr>
                                        </p:animEffect>
                                        <p:set>
                                          <p:cBhvr>
                                            <p:cTn id="261"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2:00.1"/>
                      </p:tgtEl>
                    </p:cond>
                  </p:nextCondLst>
                </p:seq>
                <p:seq concurrent="1" nextAc="seek">
                  <p:cTn id="262" restart="whenNotActive" fill="hold" evtFilter="cancelBubble" nodeType="interactiveSeq">
                    <p:stCondLst>
                      <p:cond evt="onMediaBookmark" delay="0">
                        <p:tgtEl>
                          <p14:bmkTgt spid="2" bmkName="PPT_PresenterView_m300:02:00.2"/>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62"/>
                                            </p:tgtEl>
                                            <p:attrNameLst>
                                              <p:attrName>style.visibility</p:attrName>
                                            </p:attrNameLst>
                                          </p:cBhvr>
                                          <p:to>
                                            <p:strVal val="visible"/>
                                          </p:to>
                                        </p:set>
                                        <p:animEffect transition="in" filter="fade">
                                          <p:cBhvr>
                                            <p:cTn id="267" dur="200"/>
                                            <p:tgtEl>
                                              <p:spTgt spid="62"/>
                                            </p:tgtEl>
                                          </p:cBhvr>
                                        </p:animEffect>
                                      </p:childTnLst>
                                    </p:cTn>
                                  </p:par>
                                </p:childTnLst>
                              </p:cTn>
                            </p:par>
                          </p:childTnLst>
                        </p:cTn>
                      </p:par>
                    </p:childTnLst>
                  </p:cTn>
                  <p:nextCondLst>
                    <p:cond evt="onMediaBookmark" delay="0">
                      <p:tgtEl>
                        <p14:bmkTgt spid="2" bmkName="PPT_PresenterView_m300:02:00.2"/>
                      </p:tgtEl>
                    </p:cond>
                  </p:nextCondLst>
                </p:seq>
                <p:seq concurrent="1" nextAc="seek">
                  <p:cTn id="268" restart="whenNotActive" fill="hold" evtFilter="cancelBubble" nodeType="interactiveSeq">
                    <p:stCondLst>
                      <p:cond evt="onMediaBookmark" delay="0">
                        <p:tgtEl>
                          <p14:bmkTgt spid="2" bmkName="PPT_PresenterView_m300:02:03.7"/>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62"/>
                                            </p:tgtEl>
                                          </p:cBhvr>
                                        </p:animEffect>
                                        <p:set>
                                          <p:cBhvr>
                                            <p:cTn id="273"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2:03.7"/>
                      </p:tgtEl>
                    </p:cond>
                  </p:nextCondLst>
                </p:seq>
                <p:seq concurrent="1" nextAc="seek">
                  <p:cTn id="274" restart="whenNotActive" fill="hold" evtFilter="cancelBubble" nodeType="interactiveSeq">
                    <p:stCondLst>
                      <p:cond evt="onMediaBookmark" delay="0">
                        <p:tgtEl>
                          <p14:bmkTgt spid="2" bmkName="PPT_PresenterView_m300:02:03.8"/>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63"/>
                                            </p:tgtEl>
                                            <p:attrNameLst>
                                              <p:attrName>style.visibility</p:attrName>
                                            </p:attrNameLst>
                                          </p:cBhvr>
                                          <p:to>
                                            <p:strVal val="visible"/>
                                          </p:to>
                                        </p:set>
                                        <p:animEffect transition="in" filter="fade">
                                          <p:cBhvr>
                                            <p:cTn id="279" dur="200"/>
                                            <p:tgtEl>
                                              <p:spTgt spid="63"/>
                                            </p:tgtEl>
                                          </p:cBhvr>
                                        </p:animEffect>
                                      </p:childTnLst>
                                    </p:cTn>
                                  </p:par>
                                </p:childTnLst>
                              </p:cTn>
                            </p:par>
                          </p:childTnLst>
                        </p:cTn>
                      </p:par>
                    </p:childTnLst>
                  </p:cTn>
                  <p:nextCondLst>
                    <p:cond evt="onMediaBookmark" delay="0">
                      <p:tgtEl>
                        <p14:bmkTgt spid="2" bmkName="PPT_PresenterView_m300:02:03.8"/>
                      </p:tgtEl>
                    </p:cond>
                  </p:nextCondLst>
                </p:seq>
                <p:seq concurrent="1" nextAc="seek">
                  <p:cTn id="280" restart="whenNotActive" fill="hold" evtFilter="cancelBubble" nodeType="interactiveSeq">
                    <p:stCondLst>
                      <p:cond evt="onMediaBookmark" delay="0">
                        <p:tgtEl>
                          <p14:bmkTgt spid="2" bmkName="PPT_PresenterView_m300:02:06.6"/>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63"/>
                                            </p:tgtEl>
                                          </p:cBhvr>
                                        </p:animEffect>
                                        <p:set>
                                          <p:cBhvr>
                                            <p:cTn id="285"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2:06.6"/>
                      </p:tgtEl>
                    </p:cond>
                  </p:nextCondLst>
                </p:seq>
                <p:seq concurrent="1" nextAc="seek">
                  <p:cTn id="286" restart="whenNotActive" fill="hold" evtFilter="cancelBubble" nodeType="interactiveSeq">
                    <p:stCondLst>
                      <p:cond evt="onMediaBookmark" delay="0">
                        <p:tgtEl>
                          <p14:bmkTgt spid="2" bmkName="PPT_PresenterView_m300:02:06.7"/>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4"/>
                                            </p:tgtEl>
                                            <p:attrNameLst>
                                              <p:attrName>style.visibility</p:attrName>
                                            </p:attrNameLst>
                                          </p:cBhvr>
                                          <p:to>
                                            <p:strVal val="visible"/>
                                          </p:to>
                                        </p:set>
                                        <p:animEffect transition="in" filter="fade">
                                          <p:cBhvr>
                                            <p:cTn id="291" dur="200"/>
                                            <p:tgtEl>
                                              <p:spTgt spid="64"/>
                                            </p:tgtEl>
                                          </p:cBhvr>
                                        </p:animEffect>
                                      </p:childTnLst>
                                    </p:cTn>
                                  </p:par>
                                </p:childTnLst>
                              </p:cTn>
                            </p:par>
                          </p:childTnLst>
                        </p:cTn>
                      </p:par>
                    </p:childTnLst>
                  </p:cTn>
                  <p:nextCondLst>
                    <p:cond evt="onMediaBookmark" delay="0">
                      <p:tgtEl>
                        <p14:bmkTgt spid="2" bmkName="PPT_PresenterView_m300:02:06.7"/>
                      </p:tgtEl>
                    </p:cond>
                  </p:nextCondLst>
                </p:seq>
                <p:seq concurrent="1" nextAc="seek">
                  <p:cTn id="292" restart="whenNotActive" fill="hold" evtFilter="cancelBubble" nodeType="interactiveSeq">
                    <p:stCondLst>
                      <p:cond evt="onMediaBookmark" delay="0">
                        <p:tgtEl>
                          <p14:bmkTgt spid="2" bmkName="PPT_PresenterView_m300:02:11.5"/>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4"/>
                                            </p:tgtEl>
                                          </p:cBhvr>
                                        </p:animEffect>
                                        <p:set>
                                          <p:cBhvr>
                                            <p:cTn id="297"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2:11.5"/>
                      </p:tgtEl>
                    </p:cond>
                  </p:nextCondLst>
                </p:seq>
                <p:seq concurrent="1" nextAc="seek">
                  <p:cTn id="298" restart="whenNotActive" fill="hold" evtFilter="cancelBubble" nodeType="interactiveSeq">
                    <p:stCondLst>
                      <p:cond evt="onMediaBookmark" delay="0">
                        <p:tgtEl>
                          <p14:bmkTgt spid="2" bmkName="PPT_PresenterView_m300:02:11.6"/>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5"/>
                                            </p:tgtEl>
                                            <p:attrNameLst>
                                              <p:attrName>style.visibility</p:attrName>
                                            </p:attrNameLst>
                                          </p:cBhvr>
                                          <p:to>
                                            <p:strVal val="visible"/>
                                          </p:to>
                                        </p:set>
                                        <p:animEffect transition="in" filter="fade">
                                          <p:cBhvr>
                                            <p:cTn id="303" dur="200"/>
                                            <p:tgtEl>
                                              <p:spTgt spid="65"/>
                                            </p:tgtEl>
                                          </p:cBhvr>
                                        </p:animEffect>
                                      </p:childTnLst>
                                    </p:cTn>
                                  </p:par>
                                </p:childTnLst>
                              </p:cTn>
                            </p:par>
                          </p:childTnLst>
                        </p:cTn>
                      </p:par>
                    </p:childTnLst>
                  </p:cTn>
                  <p:nextCondLst>
                    <p:cond evt="onMediaBookmark" delay="0">
                      <p:tgtEl>
                        <p14:bmkTgt spid="2" bmkName="PPT_PresenterView_m300:02:11.6"/>
                      </p:tgtEl>
                    </p:cond>
                  </p:nextCondLst>
                </p:seq>
                <p:seq concurrent="1" nextAc="seek">
                  <p:cTn id="304" restart="whenNotActive" fill="hold" evtFilter="cancelBubble" nodeType="interactiveSeq">
                    <p:stCondLst>
                      <p:cond evt="onMediaBookmark" delay="0">
                        <p:tgtEl>
                          <p14:bmkTgt spid="2" bmkName="PPT_PresenterView_m300:02:14.9"/>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5"/>
                                            </p:tgtEl>
                                          </p:cBhvr>
                                        </p:animEffect>
                                        <p:set>
                                          <p:cBhvr>
                                            <p:cTn id="309"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2:14.9"/>
                      </p:tgtEl>
                    </p:cond>
                  </p:nextCondLst>
                </p:seq>
                <p:seq concurrent="1" nextAc="seek">
                  <p:cTn id="310" restart="whenNotActive" fill="hold" evtFilter="cancelBubble" nodeType="interactiveSeq">
                    <p:stCondLst>
                      <p:cond evt="onMediaBookmark" delay="0">
                        <p:tgtEl>
                          <p14:bmkTgt spid="2" bmkName="PPT_PresenterView_m300:02:15.0"/>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6"/>
                                            </p:tgtEl>
                                            <p:attrNameLst>
                                              <p:attrName>style.visibility</p:attrName>
                                            </p:attrNameLst>
                                          </p:cBhvr>
                                          <p:to>
                                            <p:strVal val="visible"/>
                                          </p:to>
                                        </p:set>
                                        <p:animEffect transition="in" filter="fade">
                                          <p:cBhvr>
                                            <p:cTn id="315" dur="200"/>
                                            <p:tgtEl>
                                              <p:spTgt spid="66"/>
                                            </p:tgtEl>
                                          </p:cBhvr>
                                        </p:animEffect>
                                      </p:childTnLst>
                                    </p:cTn>
                                  </p:par>
                                </p:childTnLst>
                              </p:cTn>
                            </p:par>
                          </p:childTnLst>
                        </p:cTn>
                      </p:par>
                    </p:childTnLst>
                  </p:cTn>
                  <p:nextCondLst>
                    <p:cond evt="onMediaBookmark" delay="0">
                      <p:tgtEl>
                        <p14:bmkTgt spid="2" bmkName="PPT_PresenterView_m300:02:15.0"/>
                      </p:tgtEl>
                    </p:cond>
                  </p:nextCondLst>
                </p:seq>
                <p:seq concurrent="1" nextAc="seek">
                  <p:cTn id="316" restart="whenNotActive" fill="hold" evtFilter="cancelBubble" nodeType="interactiveSeq">
                    <p:stCondLst>
                      <p:cond evt="onMediaBookmark" delay="0">
                        <p:tgtEl>
                          <p14:bmkTgt spid="2" bmkName="PPT_PresenterView_m300:02:22.8"/>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6"/>
                                            </p:tgtEl>
                                          </p:cBhvr>
                                        </p:animEffect>
                                        <p:set>
                                          <p:cBhvr>
                                            <p:cTn id="321"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2:22.8"/>
                      </p:tgtEl>
                    </p:cond>
                  </p:nextCondLst>
                </p:seq>
                <p:seq concurrent="1" nextAc="seek">
                  <p:cTn id="322" restart="whenNotActive" fill="hold" evtFilter="cancelBubble" nodeType="interactiveSeq">
                    <p:stCondLst>
                      <p:cond evt="onMediaBookmark" delay="0">
                        <p:tgtEl>
                          <p14:bmkTgt spid="2" bmkName="PPT_PresenterView_m300:02:22.9"/>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7"/>
                                            </p:tgtEl>
                                            <p:attrNameLst>
                                              <p:attrName>style.visibility</p:attrName>
                                            </p:attrNameLst>
                                          </p:cBhvr>
                                          <p:to>
                                            <p:strVal val="visible"/>
                                          </p:to>
                                        </p:set>
                                        <p:animEffect transition="in" filter="fade">
                                          <p:cBhvr>
                                            <p:cTn id="327" dur="200"/>
                                            <p:tgtEl>
                                              <p:spTgt spid="67"/>
                                            </p:tgtEl>
                                          </p:cBhvr>
                                        </p:animEffect>
                                      </p:childTnLst>
                                    </p:cTn>
                                  </p:par>
                                </p:childTnLst>
                              </p:cTn>
                            </p:par>
                          </p:childTnLst>
                        </p:cTn>
                      </p:par>
                    </p:childTnLst>
                  </p:cTn>
                  <p:nextCondLst>
                    <p:cond evt="onMediaBookmark" delay="0">
                      <p:tgtEl>
                        <p14:bmkTgt spid="2" bmkName="PPT_PresenterView_m300:02:22.9"/>
                      </p:tgtEl>
                    </p:cond>
                  </p:nextCondLst>
                </p:seq>
                <p:seq concurrent="1" nextAc="seek">
                  <p:cTn id="328" restart="whenNotActive" fill="hold" evtFilter="cancelBubble" nodeType="interactiveSeq">
                    <p:stCondLst>
                      <p:cond evt="onMediaBookmark" delay="0">
                        <p:tgtEl>
                          <p14:bmkTgt spid="2" bmkName="PPT_PresenterView_m300:02:27.5"/>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7"/>
                                            </p:tgtEl>
                                          </p:cBhvr>
                                        </p:animEffect>
                                        <p:set>
                                          <p:cBhvr>
                                            <p:cTn id="333"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2:27.5"/>
                      </p:tgtEl>
                    </p:cond>
                  </p:nextCondLst>
                </p:seq>
                <p:seq concurrent="1" nextAc="seek">
                  <p:cTn id="334" restart="whenNotActive" fill="hold" evtFilter="cancelBubble" nodeType="interactiveSeq">
                    <p:stCondLst>
                      <p:cond evt="onMediaBookmark" delay="0">
                        <p:tgtEl>
                          <p14:bmkTgt spid="2" bmkName="PPT_PresenterView_m300:02:27.6"/>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8"/>
                                            </p:tgtEl>
                                            <p:attrNameLst>
                                              <p:attrName>style.visibility</p:attrName>
                                            </p:attrNameLst>
                                          </p:cBhvr>
                                          <p:to>
                                            <p:strVal val="visible"/>
                                          </p:to>
                                        </p:set>
                                        <p:animEffect transition="in" filter="fade">
                                          <p:cBhvr>
                                            <p:cTn id="339" dur="200"/>
                                            <p:tgtEl>
                                              <p:spTgt spid="68"/>
                                            </p:tgtEl>
                                          </p:cBhvr>
                                        </p:animEffect>
                                      </p:childTnLst>
                                    </p:cTn>
                                  </p:par>
                                </p:childTnLst>
                              </p:cTn>
                            </p:par>
                          </p:childTnLst>
                        </p:cTn>
                      </p:par>
                    </p:childTnLst>
                  </p:cTn>
                  <p:nextCondLst>
                    <p:cond evt="onMediaBookmark" delay="0">
                      <p:tgtEl>
                        <p14:bmkTgt spid="2" bmkName="PPT_PresenterView_m300:02:27.6"/>
                      </p:tgtEl>
                    </p:cond>
                  </p:nextCondLst>
                </p:seq>
                <p:seq concurrent="1" nextAc="seek">
                  <p:cTn id="340" restart="whenNotActive" fill="hold" evtFilter="cancelBubble" nodeType="interactiveSeq">
                    <p:stCondLst>
                      <p:cond evt="onMediaBookmark" delay="0">
                        <p:tgtEl>
                          <p14:bmkTgt spid="2" bmkName="PPT_PresenterView_m300:02:32.4"/>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8"/>
                                            </p:tgtEl>
                                          </p:cBhvr>
                                        </p:animEffect>
                                        <p:set>
                                          <p:cBhvr>
                                            <p:cTn id="345"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2:32.4"/>
                      </p:tgtEl>
                    </p:cond>
                  </p:nextCondLst>
                </p:seq>
                <p:seq concurrent="1" nextAc="seek">
                  <p:cTn id="346" restart="whenNotActive" fill="hold" evtFilter="cancelBubble" nodeType="interactiveSeq">
                    <p:stCondLst>
                      <p:cond evt="onMediaBookmark" delay="0">
                        <p:tgtEl>
                          <p14:bmkTgt spid="2" bmkName="PPT_PresenterView_m300:02:32.5"/>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69"/>
                                            </p:tgtEl>
                                            <p:attrNameLst>
                                              <p:attrName>style.visibility</p:attrName>
                                            </p:attrNameLst>
                                          </p:cBhvr>
                                          <p:to>
                                            <p:strVal val="visible"/>
                                          </p:to>
                                        </p:set>
                                        <p:animEffect transition="in" filter="fade">
                                          <p:cBhvr>
                                            <p:cTn id="351" dur="200"/>
                                            <p:tgtEl>
                                              <p:spTgt spid="69"/>
                                            </p:tgtEl>
                                          </p:cBhvr>
                                        </p:animEffect>
                                      </p:childTnLst>
                                    </p:cTn>
                                  </p:par>
                                </p:childTnLst>
                              </p:cTn>
                            </p:par>
                          </p:childTnLst>
                        </p:cTn>
                      </p:par>
                    </p:childTnLst>
                  </p:cTn>
                  <p:nextCondLst>
                    <p:cond evt="onMediaBookmark" delay="0">
                      <p:tgtEl>
                        <p14:bmkTgt spid="2" bmkName="PPT_PresenterView_m300:02:32.5"/>
                      </p:tgtEl>
                    </p:cond>
                  </p:nextCondLst>
                </p:seq>
                <p:seq concurrent="1" nextAc="seek">
                  <p:cTn id="352" restart="whenNotActive" fill="hold" evtFilter="cancelBubble" nodeType="interactiveSeq">
                    <p:stCondLst>
                      <p:cond evt="onMediaBookmark" delay="0">
                        <p:tgtEl>
                          <p14:bmkTgt spid="2" bmkName="PPT_PresenterView_m300:02:38.0"/>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69"/>
                                            </p:tgtEl>
                                          </p:cBhvr>
                                        </p:animEffect>
                                        <p:set>
                                          <p:cBhvr>
                                            <p:cTn id="357"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2:38.0"/>
                      </p:tgtEl>
                    </p:cond>
                  </p:nextCondLst>
                </p:seq>
                <p:seq concurrent="1" nextAc="seek">
                  <p:cTn id="358" restart="whenNotActive" fill="hold" evtFilter="cancelBubble" nodeType="interactiveSeq">
                    <p:stCondLst>
                      <p:cond evt="onMediaBookmark" delay="0">
                        <p:tgtEl>
                          <p14:bmkTgt spid="2" bmkName="PPT_PresenterView_m300:02:38.1"/>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70"/>
                                            </p:tgtEl>
                                            <p:attrNameLst>
                                              <p:attrName>style.visibility</p:attrName>
                                            </p:attrNameLst>
                                          </p:cBhvr>
                                          <p:to>
                                            <p:strVal val="visible"/>
                                          </p:to>
                                        </p:set>
                                        <p:animEffect transition="in" filter="fade">
                                          <p:cBhvr>
                                            <p:cTn id="363" dur="200"/>
                                            <p:tgtEl>
                                              <p:spTgt spid="70"/>
                                            </p:tgtEl>
                                          </p:cBhvr>
                                        </p:animEffect>
                                      </p:childTnLst>
                                    </p:cTn>
                                  </p:par>
                                </p:childTnLst>
                              </p:cTn>
                            </p:par>
                          </p:childTnLst>
                        </p:cTn>
                      </p:par>
                    </p:childTnLst>
                  </p:cTn>
                  <p:nextCondLst>
                    <p:cond evt="onMediaBookmark" delay="0">
                      <p:tgtEl>
                        <p14:bmkTgt spid="2" bmkName="PPT_PresenterView_m300:02:38.1"/>
                      </p:tgtEl>
                    </p:cond>
                  </p:nextCondLst>
                </p:seq>
                <p:seq concurrent="1" nextAc="seek">
                  <p:cTn id="364" restart="whenNotActive" fill="hold" evtFilter="cancelBubble" nodeType="interactiveSeq">
                    <p:stCondLst>
                      <p:cond evt="onMediaBookmark" delay="0">
                        <p:tgtEl>
                          <p14:bmkTgt spid="2" bmkName="PPT_PresenterView_m300:02:43.8"/>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70"/>
                                            </p:tgtEl>
                                          </p:cBhvr>
                                        </p:animEffect>
                                        <p:set>
                                          <p:cBhvr>
                                            <p:cTn id="369"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2:43.8"/>
                      </p:tgtEl>
                    </p:cond>
                  </p:nextCondLst>
                </p:seq>
                <p:seq concurrent="1" nextAc="seek">
                  <p:cTn id="370" restart="whenNotActive" fill="hold" evtFilter="cancelBubble" nodeType="interactiveSeq">
                    <p:stCondLst>
                      <p:cond evt="onMediaBookmark" delay="0">
                        <p:tgtEl>
                          <p14:bmkTgt spid="2" bmkName="PPT_PresenterView_m300:02:43.9"/>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71"/>
                                            </p:tgtEl>
                                            <p:attrNameLst>
                                              <p:attrName>style.visibility</p:attrName>
                                            </p:attrNameLst>
                                          </p:cBhvr>
                                          <p:to>
                                            <p:strVal val="visible"/>
                                          </p:to>
                                        </p:set>
                                        <p:animEffect transition="in" filter="fade">
                                          <p:cBhvr>
                                            <p:cTn id="375" dur="200"/>
                                            <p:tgtEl>
                                              <p:spTgt spid="71"/>
                                            </p:tgtEl>
                                          </p:cBhvr>
                                        </p:animEffect>
                                      </p:childTnLst>
                                    </p:cTn>
                                  </p:par>
                                </p:childTnLst>
                              </p:cTn>
                            </p:par>
                          </p:childTnLst>
                        </p:cTn>
                      </p:par>
                    </p:childTnLst>
                  </p:cTn>
                  <p:nextCondLst>
                    <p:cond evt="onMediaBookmark" delay="0">
                      <p:tgtEl>
                        <p14:bmkTgt spid="2" bmkName="PPT_PresenterView_m300:02:43.9"/>
                      </p:tgtEl>
                    </p:cond>
                  </p:nextCondLst>
                </p:seq>
                <p:seq concurrent="1" nextAc="seek">
                  <p:cTn id="376" restart="whenNotActive" fill="hold" evtFilter="cancelBubble" nodeType="interactiveSeq">
                    <p:stCondLst>
                      <p:cond evt="onMediaBookmark" delay="0">
                        <p:tgtEl>
                          <p14:bmkTgt spid="2" bmkName="PPT_PresenterView_m300:02:53.0"/>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71"/>
                                            </p:tgtEl>
                                          </p:cBhvr>
                                        </p:animEffect>
                                        <p:set>
                                          <p:cBhvr>
                                            <p:cTn id="381"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2:53.0"/>
                      </p:tgtEl>
                    </p:cond>
                  </p:nextCondLst>
                </p:seq>
                <p:seq concurrent="1" nextAc="seek">
                  <p:cTn id="382" restart="whenNotActive" fill="hold" evtFilter="cancelBubble" nodeType="interactiveSeq">
                    <p:stCondLst>
                      <p:cond evt="onMediaBookmark" delay="0">
                        <p:tgtEl>
                          <p14:bmkTgt spid="2" bmkName="PPT_PresenterView_m300:02:53.1"/>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72"/>
                                            </p:tgtEl>
                                            <p:attrNameLst>
                                              <p:attrName>style.visibility</p:attrName>
                                            </p:attrNameLst>
                                          </p:cBhvr>
                                          <p:to>
                                            <p:strVal val="visible"/>
                                          </p:to>
                                        </p:set>
                                        <p:animEffect transition="in" filter="fade">
                                          <p:cBhvr>
                                            <p:cTn id="387" dur="200"/>
                                            <p:tgtEl>
                                              <p:spTgt spid="72"/>
                                            </p:tgtEl>
                                          </p:cBhvr>
                                        </p:animEffect>
                                      </p:childTnLst>
                                    </p:cTn>
                                  </p:par>
                                </p:childTnLst>
                              </p:cTn>
                            </p:par>
                          </p:childTnLst>
                        </p:cTn>
                      </p:par>
                    </p:childTnLst>
                  </p:cTn>
                  <p:nextCondLst>
                    <p:cond evt="onMediaBookmark" delay="0">
                      <p:tgtEl>
                        <p14:bmkTgt spid="2" bmkName="PPT_PresenterView_m300:02:53.1"/>
                      </p:tgtEl>
                    </p:cond>
                  </p:nextCondLst>
                </p:seq>
                <p:seq concurrent="1" nextAc="seek">
                  <p:cTn id="388" restart="whenNotActive" fill="hold" evtFilter="cancelBubble" nodeType="interactiveSeq">
                    <p:stCondLst>
                      <p:cond evt="onMediaBookmark" delay="0">
                        <p:tgtEl>
                          <p14:bmkTgt spid="2" bmkName="PPT_PresenterView_m300:02:58.9"/>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72"/>
                                            </p:tgtEl>
                                          </p:cBhvr>
                                        </p:animEffect>
                                        <p:set>
                                          <p:cBhvr>
                                            <p:cTn id="393"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2:58.9"/>
                      </p:tgtEl>
                    </p:cond>
                  </p:nextCondLst>
                </p:seq>
                <p:seq concurrent="1" nextAc="seek">
                  <p:cTn id="394" restart="whenNotActive" fill="hold" evtFilter="cancelBubble" nodeType="interactiveSeq">
                    <p:stCondLst>
                      <p:cond evt="onMediaBookmark" delay="0">
                        <p:tgtEl>
                          <p14:bmkTgt spid="2" bmkName="PPT_PresenterView_m300:02:59.0"/>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73"/>
                                            </p:tgtEl>
                                            <p:attrNameLst>
                                              <p:attrName>style.visibility</p:attrName>
                                            </p:attrNameLst>
                                          </p:cBhvr>
                                          <p:to>
                                            <p:strVal val="visible"/>
                                          </p:to>
                                        </p:set>
                                        <p:animEffect transition="in" filter="fade">
                                          <p:cBhvr>
                                            <p:cTn id="399" dur="200"/>
                                            <p:tgtEl>
                                              <p:spTgt spid="73"/>
                                            </p:tgtEl>
                                          </p:cBhvr>
                                        </p:animEffect>
                                      </p:childTnLst>
                                    </p:cTn>
                                  </p:par>
                                </p:childTnLst>
                              </p:cTn>
                            </p:par>
                          </p:childTnLst>
                        </p:cTn>
                      </p:par>
                    </p:childTnLst>
                  </p:cTn>
                  <p:nextCondLst>
                    <p:cond evt="onMediaBookmark" delay="0">
                      <p:tgtEl>
                        <p14:bmkTgt spid="2" bmkName="PPT_PresenterView_m300:02:59.0"/>
                      </p:tgtEl>
                    </p:cond>
                  </p:nextCondLst>
                </p:seq>
                <p:seq concurrent="1" nextAc="seek">
                  <p:cTn id="400" restart="whenNotActive" fill="hold" evtFilter="cancelBubble" nodeType="interactiveSeq">
                    <p:stCondLst>
                      <p:cond evt="onMediaBookmark" delay="0">
                        <p:tgtEl>
                          <p14:bmkTgt spid="2" bmkName="PPT_PresenterView_m300:03:06.1"/>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73"/>
                                            </p:tgtEl>
                                          </p:cBhvr>
                                        </p:animEffect>
                                        <p:set>
                                          <p:cBhvr>
                                            <p:cTn id="405"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PPT_PresenterView_m300:03:06.1"/>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1" grpId="0" animBg="1"/>
          <p:bldP spid="31" grpId="1" animBg="1"/>
          <p:bldP spid="32" grpId="0" animBg="1"/>
          <p:bldP spid="32" grpId="1" animBg="1"/>
          <p:bldP spid="49" grpId="0" animBg="1"/>
          <p:bldP spid="49"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2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6"/>
          <p:cNvSpPr txBox="1">
            <a:spLocks/>
          </p:cNvSpPr>
          <p:nvPr/>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spcBef>
                <a:spcPts val="0"/>
              </a:spcBef>
              <a:buNone/>
            </a:pPr>
            <a:r>
              <a:rPr lang="en-US" sz="2400" b="1" dirty="0">
                <a:solidFill>
                  <a:srgbClr val="C00000"/>
                </a:solidFill>
                <a:latin typeface="Segoe UI Light" pitchFamily="34" charset="0"/>
                <a:ea typeface="Segoe UI" pitchFamily="34" charset="0"/>
                <a:cs typeface="Segoe UI" pitchFamily="34" charset="0"/>
              </a:rPr>
              <a:t>Use Presenter view</a:t>
            </a:r>
          </a:p>
          <a:p>
            <a:pPr marL="0" indent="0">
              <a:spcBef>
                <a:spcPts val="0"/>
              </a:spcBef>
              <a:buNone/>
            </a:pPr>
            <a:r>
              <a:rPr lang="en-US" sz="1500" dirty="0">
                <a:latin typeface="Segoe UI Light" panose="020B0502040204020203" pitchFamily="34" charset="0"/>
                <a:ea typeface="Segoe UI" panose="020B0502040204020203" pitchFamily="34" charset="0"/>
                <a:cs typeface="Segoe UI" panose="020B0502040204020203" pitchFamily="34" charset="0"/>
              </a:rPr>
              <a:t>By running Presenter view on a laptop just below eye level, you can face your audience and never have to look back at the screen. You can do things like select a laser pointer or drawing tool, or use the slide navigator to select a different slide. And only you can see all this </a:t>
            </a:r>
            <a:r>
              <a:rPr lang="en-US" sz="1500" dirty="0" smtClean="0">
                <a:latin typeface="Segoe UI Light" panose="020B0502040204020203" pitchFamily="34" charset="0"/>
                <a:ea typeface="Segoe UI" panose="020B0502040204020203" pitchFamily="34" charset="0"/>
                <a:cs typeface="Segoe UI" panose="020B0502040204020203" pitchFamily="34" charset="0"/>
              </a:rPr>
              <a:t>behind-the-scenes </a:t>
            </a:r>
            <a:r>
              <a:rPr lang="en-US" sz="1500" dirty="0">
                <a:latin typeface="Segoe UI Light" panose="020B0502040204020203" pitchFamily="34" charset="0"/>
                <a:ea typeface="Segoe UI" panose="020B0502040204020203" pitchFamily="34" charset="0"/>
                <a:cs typeface="Segoe UI" panose="020B0502040204020203" pitchFamily="34" charset="0"/>
              </a:rPr>
              <a:t>stuff, so the audience can stay focused on your message. </a:t>
            </a:r>
          </a:p>
          <a:p>
            <a:pPr marL="0" indent="0">
              <a:spcBef>
                <a:spcPts val="0"/>
              </a:spcBef>
              <a:buNone/>
            </a:pPr>
            <a:endParaRPr lang="en-US" sz="1500" dirty="0">
              <a:latin typeface="Segoe UI Light" panose="020B0502040204020203" pitchFamily="34" charset="0"/>
              <a:ea typeface="Segoe UI" panose="020B0502040204020203" pitchFamily="34" charset="0"/>
              <a:cs typeface="Segoe UI" panose="020B0502040204020203" pitchFamily="34" charset="0"/>
            </a:endParaRPr>
          </a:p>
          <a:p>
            <a:pPr marL="0" indent="0">
              <a:spcBef>
                <a:spcPts val="0"/>
              </a:spcBef>
              <a:buNone/>
            </a:pPr>
            <a:r>
              <a:rPr lang="en-US" sz="1500" dirty="0">
                <a:latin typeface="Segoe UI Light" panose="020B0502040204020203" pitchFamily="34" charset="0"/>
                <a:ea typeface="Segoe UI" panose="020B0502040204020203" pitchFamily="34" charset="0"/>
                <a:cs typeface="Segoe UI" panose="020B0502040204020203" pitchFamily="34" charset="0"/>
              </a:rPr>
              <a:t>Presenter view also helps you stay focused. All the controls are easy to get to in one window with big icons and a simple design. </a:t>
            </a:r>
            <a:endParaRPr lang="en-US" sz="1500" b="1" dirty="0">
              <a:solidFill>
                <a:srgbClr val="C00000"/>
              </a:solidFill>
              <a:latin typeface="Segoe UI Light" pitchFamily="34" charset="0"/>
              <a:ea typeface="Segoe UI" pitchFamily="34" charset="0"/>
              <a:cs typeface="Segoe UI" pitchFamily="34" charset="0"/>
            </a:endParaRPr>
          </a:p>
          <a:p>
            <a:pPr marL="0" indent="0">
              <a:spcBef>
                <a:spcPts val="0"/>
              </a:spcBef>
              <a:buNone/>
            </a:pPr>
            <a:endParaRPr lang="en-US" sz="1500" b="1" dirty="0">
              <a:solidFill>
                <a:srgbClr val="C00000"/>
              </a:solidFill>
              <a:latin typeface="Segoe UI Light" pitchFamily="34" charset="0"/>
              <a:ea typeface="Segoe UI" pitchFamily="34" charset="0"/>
              <a:cs typeface="Segoe UI" pitchFamily="34" charset="0"/>
            </a:endParaRPr>
          </a:p>
          <a:p>
            <a:pPr marL="0" indent="0">
              <a:spcBef>
                <a:spcPts val="0"/>
              </a:spcBef>
              <a:buNone/>
            </a:pPr>
            <a:r>
              <a:rPr lang="en-US" sz="2400" b="1" dirty="0">
                <a:solidFill>
                  <a:srgbClr val="C00000"/>
                </a:solidFill>
                <a:latin typeface="Segoe UI Light" pitchFamily="34" charset="0"/>
                <a:ea typeface="Segoe UI" pitchFamily="34" charset="0"/>
                <a:cs typeface="Segoe UI" pitchFamily="34" charset="0"/>
              </a:rPr>
              <a:t>Set up your presentation</a:t>
            </a:r>
          </a:p>
          <a:p>
            <a:pPr marL="0" indent="0">
              <a:spcBef>
                <a:spcPts val="0"/>
              </a:spcBef>
              <a:buNone/>
            </a:pPr>
            <a:r>
              <a:rPr lang="en-US" sz="1500" dirty="0">
                <a:latin typeface="Segoe UI Light" panose="020B0502040204020203" pitchFamily="34" charset="0"/>
                <a:ea typeface="Segoe UI" panose="020B0502040204020203" pitchFamily="34" charset="0"/>
                <a:cs typeface="Segoe UI" panose="020B0502040204020203" pitchFamily="34" charset="0"/>
              </a:rPr>
              <a:t>Before you give your presentation in front of an audience, you can rehearse it with your slides using Presenter view. First, go to the </a:t>
            </a:r>
            <a:r>
              <a:rPr lang="en-US" sz="1500" b="1" dirty="0">
                <a:latin typeface="Segoe UI Light" panose="020B0502040204020203" pitchFamily="34" charset="0"/>
                <a:ea typeface="Segoe UI" panose="020B0502040204020203" pitchFamily="34" charset="0"/>
                <a:cs typeface="Segoe UI" panose="020B0502040204020203" pitchFamily="34" charset="0"/>
              </a:rPr>
              <a:t>Slide Show </a:t>
            </a:r>
            <a:r>
              <a:rPr lang="en-US" sz="1500" dirty="0">
                <a:latin typeface="Segoe UI Light" panose="020B0502040204020203" pitchFamily="34" charset="0"/>
                <a:ea typeface="Segoe UI" panose="020B0502040204020203" pitchFamily="34" charset="0"/>
                <a:cs typeface="Segoe UI" panose="020B0502040204020203" pitchFamily="34" charset="0"/>
              </a:rPr>
              <a:t>tab and make sure </a:t>
            </a:r>
            <a:r>
              <a:rPr lang="en-US" sz="1500" b="1" dirty="0">
                <a:latin typeface="Segoe UI Light" panose="020B0502040204020203" pitchFamily="34" charset="0"/>
                <a:ea typeface="Segoe UI" panose="020B0502040204020203" pitchFamily="34" charset="0"/>
                <a:cs typeface="Segoe UI" panose="020B0502040204020203" pitchFamily="34" charset="0"/>
              </a:rPr>
              <a:t>Use Presenter View</a:t>
            </a:r>
            <a:r>
              <a:rPr lang="en-US" sz="1500" dirty="0">
                <a:latin typeface="Segoe UI Light" panose="020B0502040204020203" pitchFamily="34" charset="0"/>
                <a:ea typeface="Segoe UI" panose="020B0502040204020203" pitchFamily="34" charset="0"/>
                <a:cs typeface="Segoe UI" panose="020B0502040204020203" pitchFamily="34" charset="0"/>
              </a:rPr>
              <a:t> is selected. For rehearsal, you can press ALT+F5 to display Presenter view on a single screen. Rehearsing this way will help you get comfortable with your slides, and give you practice using Presenter view.</a:t>
            </a:r>
            <a:endParaRPr lang="en-US" sz="15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7" name="Text Placeholder 6"/>
          <p:cNvSpPr txBox="1">
            <a:spLocks/>
          </p:cNvSpPr>
          <p:nvPr/>
        </p:nvSpPr>
        <p:spPr>
          <a:xfrm>
            <a:off x="6744775" y="1246748"/>
            <a:ext cx="4347570" cy="311956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lvl="0" indent="0" defTabSz="914400">
              <a:spcBef>
                <a:spcPts val="0"/>
              </a:spcBef>
              <a:buNone/>
            </a:pPr>
            <a:r>
              <a:rPr lang="en-US" sz="2400" b="1" dirty="0">
                <a:solidFill>
                  <a:srgbClr val="C00000"/>
                </a:solidFill>
                <a:latin typeface="Segoe UI Light" pitchFamily="34" charset="0"/>
                <a:ea typeface="Segoe UI" pitchFamily="34" charset="0"/>
                <a:cs typeface="Segoe UI" pitchFamily="34" charset="0"/>
              </a:rPr>
              <a:t>Give the presentation</a:t>
            </a:r>
          </a:p>
          <a:p>
            <a:pPr marL="0" lvl="0" indent="0" defTabSz="914400">
              <a:spcBef>
                <a:spcPts val="0"/>
              </a:spcBef>
              <a:buNone/>
            </a:pPr>
            <a:r>
              <a:rPr lang="en-US" sz="1500" dirty="0">
                <a:latin typeface="Segoe UI Light" pitchFamily="34" charset="0"/>
                <a:ea typeface="Segoe UI" pitchFamily="34" charset="0"/>
                <a:cs typeface="Segoe UI" pitchFamily="34" charset="0"/>
              </a:rPr>
              <a:t>Notice that you won't see animations or transitions in Presenter view, but don't worry, they'll look fine on the audience's screen. If you want to go back, press the back arrow or the Backspace key. If you want to jump to a slide, click the </a:t>
            </a:r>
            <a:r>
              <a:rPr lang="en-US" sz="1500" b="1" dirty="0">
                <a:latin typeface="Segoe UI Light" pitchFamily="34" charset="0"/>
                <a:ea typeface="Segoe UI" pitchFamily="34" charset="0"/>
                <a:cs typeface="Segoe UI" pitchFamily="34" charset="0"/>
              </a:rPr>
              <a:t>See all slides</a:t>
            </a:r>
            <a:r>
              <a:rPr lang="en-US" sz="1500" dirty="0">
                <a:latin typeface="Segoe UI Light" pitchFamily="34" charset="0"/>
                <a:ea typeface="Segoe UI" pitchFamily="34" charset="0"/>
                <a:cs typeface="Segoe UI" pitchFamily="34" charset="0"/>
              </a:rPr>
              <a:t> button and click a thumbnail. If you know the slide number, you can type it and press Enter.</a:t>
            </a:r>
          </a:p>
        </p:txBody>
      </p:sp>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3" name="Picture 22">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10820399"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summary—Use Presenter view </a:t>
            </a:r>
            <a:endParaRPr lang="en-US" sz="2100" dirty="0">
              <a:solidFill>
                <a:prstClr val="white"/>
              </a:solidFill>
              <a:latin typeface="Segoe UI Light" pitchFamily="34" charset="0"/>
            </a:endParaRPr>
          </a:p>
        </p:txBody>
      </p:sp>
      <p:pic>
        <p:nvPicPr>
          <p:cNvPr id="42"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3" name="Media Placeholder 40">
            <a:hlinkClick r:id="rId2"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4" name="Media Placeholder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5" name="Media Placeholder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48"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9"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0"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1" name="Media Placeholder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52"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53" name="Media Placeholder 40">
            <a:hlinkClick r:id="rId2"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54" name="Media Placeholder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55" name="Media Placeholder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56" name="Media Placeholder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57" name="Rectangle 56">
            <a:hlinkClick r:id="rId5"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64" name="TextBox 63"/>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65" name="TextBox 64"/>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66" name="TextBox 65"/>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67" name="TextBox 66"/>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68" name="TextBox 67"/>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69" name="Rectangle 68">
            <a:hlinkClick r:id="rId2"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40" name="Picture 39">
            <a:hlinkClick r:id="" action="ppaction://hlinkshowjump?jump=nextslide"/>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p:nvSpPr>
          <p:cNvPr id="38" name="Subtitle 2"/>
          <p:cNvSpPr txBox="1">
            <a:spLocks/>
          </p:cNvSpPr>
          <p:nvPr/>
        </p:nvSpPr>
        <p:spPr>
          <a:xfrm>
            <a:off x="6715847" y="4366317"/>
            <a:ext cx="4585566" cy="2631820"/>
          </a:xfrm>
          <a:prstGeom prst="rect">
            <a:avLst/>
          </a:prstGeom>
        </p:spPr>
        <p:txBody>
          <a:bodyPr vert="horz" lIns="130039" tIns="65020" rIns="130039" bIns="65020" rtlCol="0">
            <a:normAutofit fontScale="92500" lnSpcReduction="10000"/>
          </a:bodyPr>
          <a:lst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None/>
            </a:pPr>
            <a:r>
              <a:rPr lang="en-US" sz="2800" b="1" dirty="0">
                <a:solidFill>
                  <a:srgbClr val="C00000"/>
                </a:solidFill>
                <a:latin typeface="Segoe UI Light" pitchFamily="34" charset="0"/>
                <a:ea typeface="Segoe UI" pitchFamily="34" charset="0"/>
                <a:cs typeface="Segoe UI" pitchFamily="34" charset="0"/>
              </a:rPr>
              <a:t>See also</a:t>
            </a:r>
          </a:p>
          <a:p>
            <a:pPr marL="238793" indent="-238793"/>
            <a:r>
              <a:rPr lang="en-US" sz="1800" dirty="0">
                <a:latin typeface="Segoe UI Light" pitchFamily="34" charset="0"/>
                <a:ea typeface="Segoe UI" pitchFamily="34" charset="0"/>
                <a:cs typeface="Segoe UI" pitchFamily="34" charset="0"/>
                <a:hlinkClick r:id="rId16"/>
              </a:rPr>
              <a:t>More training courses</a:t>
            </a:r>
            <a:endParaRPr lang="en-US" sz="1800" dirty="0">
              <a:latin typeface="Segoe UI Light" pitchFamily="34" charset="0"/>
              <a:ea typeface="Segoe UI" pitchFamily="34" charset="0"/>
              <a:cs typeface="Segoe UI" pitchFamily="34" charset="0"/>
            </a:endParaRPr>
          </a:p>
          <a:p>
            <a:pPr marL="238793" indent="-238793"/>
            <a:r>
              <a:rPr lang="en-US" sz="1800" dirty="0">
                <a:latin typeface="Segoe UI Light" pitchFamily="34" charset="0"/>
                <a:ea typeface="Segoe UI" pitchFamily="34" charset="0"/>
                <a:cs typeface="Segoe UI" pitchFamily="34" charset="0"/>
                <a:hlinkClick r:id="rId17"/>
              </a:rPr>
              <a:t>View your speaker notes as you deliver your slide show </a:t>
            </a:r>
            <a:endParaRPr lang="en-US" sz="1800" dirty="0">
              <a:latin typeface="Segoe UI Light" pitchFamily="34" charset="0"/>
              <a:ea typeface="Segoe UI" pitchFamily="34" charset="0"/>
              <a:cs typeface="Segoe UI" pitchFamily="34" charset="0"/>
            </a:endParaRPr>
          </a:p>
          <a:p>
            <a:pPr marL="238793" indent="-238793"/>
            <a:r>
              <a:rPr lang="en-US" sz="1800" dirty="0">
                <a:latin typeface="Segoe UI Light" pitchFamily="34" charset="0"/>
                <a:ea typeface="Segoe UI" pitchFamily="34" charset="0"/>
                <a:cs typeface="Segoe UI" pitchFamily="34" charset="0"/>
                <a:hlinkClick r:id="rId18"/>
              </a:rPr>
              <a:t>Draw on or highlight slides during a presentation</a:t>
            </a:r>
            <a:endParaRPr lang="en-US" sz="1800" dirty="0">
              <a:latin typeface="Segoe UI Light" pitchFamily="34" charset="0"/>
              <a:ea typeface="Segoe UI" pitchFamily="34" charset="0"/>
              <a:cs typeface="Segoe UI" pitchFamily="34" charset="0"/>
            </a:endParaRPr>
          </a:p>
          <a:p>
            <a:pPr marL="238793" indent="-238793"/>
            <a:r>
              <a:rPr lang="en-US" sz="1800" dirty="0">
                <a:latin typeface="Segoe UI Light" pitchFamily="34" charset="0"/>
                <a:ea typeface="Segoe UI" pitchFamily="34" charset="0"/>
                <a:cs typeface="Segoe UI" pitchFamily="34" charset="0"/>
                <a:hlinkClick r:id="rId19"/>
              </a:rPr>
              <a:t>Turn your mouse into a laser pointer</a:t>
            </a:r>
            <a:endParaRPr lang="en-US" sz="1800" dirty="0">
              <a:latin typeface="Segoe UI Light" pitchFamily="34" charset="0"/>
              <a:ea typeface="Segoe UI" pitchFamily="34" charset="0"/>
              <a:cs typeface="Segoe UI" pitchFamily="34" charset="0"/>
            </a:endParaRPr>
          </a:p>
          <a:p>
            <a:pPr marL="238793" indent="-238793"/>
            <a:r>
              <a:rPr lang="en-US" sz="1800" dirty="0">
                <a:latin typeface="Segoe UI Light" pitchFamily="34" charset="0"/>
                <a:ea typeface="Segoe UI" pitchFamily="34" charset="0"/>
                <a:cs typeface="Segoe UI" pitchFamily="34" charset="0"/>
                <a:hlinkClick r:id="rId20"/>
              </a:rPr>
              <a:t>Add speaker notes to each slide in a presentation</a:t>
            </a:r>
            <a:endParaRPr lang="en-US" sz="1800" dirty="0">
              <a:latin typeface="Segoe UI Light" pitchFamily="34" charset="0"/>
              <a:ea typeface="Segoe UI" pitchFamily="34" charset="0"/>
              <a:cs typeface="Segoe UI" pitchFamily="34" charset="0"/>
            </a:endParaRPr>
          </a:p>
        </p:txBody>
      </p:sp>
      <p:pic>
        <p:nvPicPr>
          <p:cNvPr id="41" name="Media Placeholder 4">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46" name="Rectangle 45">
            <a:hlinkClick r:id="rId21" action="ppaction://hlinksldjump"/>
          </p:cNvPr>
          <p:cNvSpPr/>
          <p:nvPr/>
        </p:nvSpPr>
        <p:spPr>
          <a:xfrm>
            <a:off x="2497741" y="8495832"/>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Presenter view</a:t>
            </a:r>
          </a:p>
        </p:txBody>
      </p:sp>
      <p:sp>
        <p:nvSpPr>
          <p:cNvPr id="58"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Setup</a:t>
            </a:r>
          </a:p>
        </p:txBody>
      </p:sp>
      <p:sp>
        <p:nvSpPr>
          <p:cNvPr id="60" name="Text Placeholder 6"/>
          <p:cNvSpPr txBox="1">
            <a:spLocks/>
          </p:cNvSpPr>
          <p:nvPr/>
        </p:nvSpPr>
        <p:spPr>
          <a:xfrm>
            <a:off x="5302587"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 </a:t>
            </a:r>
            <a:r>
              <a:rPr lang="en-US" sz="1100" dirty="0" smtClean="0">
                <a:solidFill>
                  <a:schemeClr val="bg1"/>
                </a:solidFill>
                <a:latin typeface="Segoe UI Light" pitchFamily="34" charset="0"/>
              </a:rPr>
              <a:t>Present</a:t>
            </a:r>
            <a:endParaRPr lang="en-US" sz="1100" dirty="0">
              <a:solidFill>
                <a:schemeClr val="bg1"/>
              </a:solidFill>
              <a:latin typeface="Segoe UI Light" pitchFamily="34" charset="0"/>
            </a:endParaRPr>
          </a:p>
        </p:txBody>
      </p:sp>
      <p:sp>
        <p:nvSpPr>
          <p:cNvPr id="61" name="TextBox 60"/>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3:06</a:t>
            </a:r>
          </a:p>
        </p:txBody>
      </p:sp>
      <p:sp>
        <p:nvSpPr>
          <p:cNvPr id="70" name="TextBox 69"/>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1:54</a:t>
            </a:r>
          </a:p>
        </p:txBody>
      </p:sp>
      <p:sp>
        <p:nvSpPr>
          <p:cNvPr id="71" name="TextBox 70"/>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1:46</a:t>
            </a:r>
          </a:p>
        </p:txBody>
      </p:sp>
    </p:spTree>
    <p:extLst>
      <p:ext uri="{BB962C8B-B14F-4D97-AF65-F5344CB8AC3E}">
        <p14:creationId xmlns:p14="http://schemas.microsoft.com/office/powerpoint/2010/main" val="1730362685"/>
      </p:ext>
    </p:extLst>
  </p:cSld>
  <p:clrMapOvr>
    <a:masterClrMapping/>
  </p:clrMapOvr>
  <p:transition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54171" y="3887787"/>
            <a:ext cx="2572781" cy="504042"/>
          </a:xfrm>
        </p:spPr>
        <p:txBody>
          <a:bodyPr>
            <a:normAutofit/>
          </a:bodyPr>
          <a:lstStyle/>
          <a:p>
            <a:pPr marL="0" indent="0">
              <a:buNone/>
            </a:pPr>
            <a:r>
              <a:rPr lang="en-US" sz="1700" dirty="0" smtClean="0">
                <a:latin typeface="Segoe UI Light" pitchFamily="34" charset="0"/>
                <a:ea typeface="Segoe UI" pitchFamily="34" charset="0"/>
                <a:cs typeface="Segoe UI" pitchFamily="34" charset="0"/>
                <a:hlinkClick r:id="rId2"/>
              </a:rPr>
              <a:t>Check out more courses</a:t>
            </a:r>
            <a:endParaRPr lang="en-US" sz="1700" dirty="0">
              <a:latin typeface="Segoe UI Light" pitchFamily="34" charset="0"/>
              <a:ea typeface="Segoe UI" pitchFamily="34" charset="0"/>
              <a:cs typeface="Segoe UI" pitchFamily="34" charset="0"/>
            </a:endParaRPr>
          </a:p>
        </p:txBody>
      </p:sp>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rId3"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3" action="ppaction://hlinksldjump"/>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4" name="Picture 23">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6">
            <a:duotone>
              <a:srgbClr val="FF8A00">
                <a:shade val="45000"/>
                <a:satMod val="135000"/>
              </a:srgbClr>
              <a:prstClr val="white"/>
            </a:duotone>
            <a:extLst>
              <a:ext uri="{BEBA8EAE-BF5A-486C-A8C5-ECC9F3942E4B}">
                <a14:imgProps xmlns:a14="http://schemas.microsoft.com/office/drawing/2010/main">
                  <a14:imgLayer r:embed="rId7">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31079"/>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7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9"/>
              </a:rPr>
              <a:t>Please tell us what you think</a:t>
            </a:r>
            <a:endPar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10"/>
            </a:endParaRPr>
          </a:p>
        </p:txBody>
      </p:sp>
      <p:pic>
        <p:nvPicPr>
          <p:cNvPr id="45" name="Media Placeholder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6" name="Media Placeholder 4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7" name="Media Placeholder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8" name="Media Placeholder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51"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2"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3"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3" name="Media Placeholder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84" name="Media Placeholder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89" name="Media Placeholder 4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90" name="Media Placeholder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91" name="Media Placeholder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92" name="Media Placeholder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93" name="Rectangle 92">
            <a:hlinkClick r:id="rId11"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95" name="TextBox 94"/>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96" name="TextBox 95"/>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97" name="TextBox 96"/>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98" name="TextBox 97"/>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99" name="TextBox 98"/>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100" name="Rectangle 99">
            <a:hlinkClick r:id="rId13"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hlinkClick r:id="rId19" action="ppaction://hlinksldjump"/>
          </p:cNvPr>
          <p:cNvSpPr/>
          <p:nvPr/>
        </p:nvSpPr>
        <p:spPr>
          <a:xfrm>
            <a:off x="6610586" y="848969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50" name="Picture 49">
            <a:hlinkClick r:id="" action="ppaction://hlinkshowjump?jump=nextslide"/>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54" name="Media Placeholder 4">
            <a:hlinkClick r:id="rId3"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55" name="Rectangle 54">
            <a:hlinkClick r:id="rId3" action="ppaction://hlinksldjump"/>
          </p:cNvPr>
          <p:cNvSpPr/>
          <p:nvPr/>
        </p:nvSpPr>
        <p:spPr>
          <a:xfrm>
            <a:off x="2497741" y="8495832"/>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Presenter view</a:t>
            </a:r>
          </a:p>
        </p:txBody>
      </p:sp>
      <p:sp>
        <p:nvSpPr>
          <p:cNvPr id="57"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Setup</a:t>
            </a:r>
          </a:p>
        </p:txBody>
      </p:sp>
      <p:sp>
        <p:nvSpPr>
          <p:cNvPr id="58" name="Text Placeholder 6"/>
          <p:cNvSpPr txBox="1">
            <a:spLocks/>
          </p:cNvSpPr>
          <p:nvPr/>
        </p:nvSpPr>
        <p:spPr>
          <a:xfrm>
            <a:off x="5302587"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 </a:t>
            </a:r>
            <a:r>
              <a:rPr lang="en-US" sz="1100" dirty="0" smtClean="0">
                <a:solidFill>
                  <a:schemeClr val="bg1"/>
                </a:solidFill>
                <a:latin typeface="Segoe UI Light" pitchFamily="34" charset="0"/>
              </a:rPr>
              <a:t>Present</a:t>
            </a:r>
            <a:endParaRPr lang="en-US" sz="1100" dirty="0">
              <a:solidFill>
                <a:schemeClr val="bg1"/>
              </a:solidFill>
              <a:latin typeface="Segoe UI Light" pitchFamily="34" charset="0"/>
            </a:endParaRPr>
          </a:p>
        </p:txBody>
      </p:sp>
      <p:sp>
        <p:nvSpPr>
          <p:cNvPr id="59" name="TextBox 58"/>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3:06</a:t>
            </a:r>
          </a:p>
        </p:txBody>
      </p:sp>
      <p:sp>
        <p:nvSpPr>
          <p:cNvPr id="61" name="TextBox 60"/>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1:54</a:t>
            </a:r>
          </a:p>
        </p:txBody>
      </p:sp>
      <p:sp>
        <p:nvSpPr>
          <p:cNvPr id="62" name="TextBox 61"/>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1:46</a:t>
            </a:r>
          </a:p>
        </p:txBody>
      </p:sp>
    </p:spTree>
    <p:extLst>
      <p:ext uri="{BB962C8B-B14F-4D97-AF65-F5344CB8AC3E}">
        <p14:creationId xmlns:p14="http://schemas.microsoft.com/office/powerpoint/2010/main" val="3426565656"/>
      </p:ext>
    </p:extLst>
  </p:cSld>
  <p:clrMapOvr>
    <a:masterClrMapping/>
  </p:clrMapOvr>
  <p:transition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2" name="Picture 21">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pic>
        <p:nvPicPr>
          <p:cNvPr id="41"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2" name="Media Placeholder 4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3" name="Media Placeholder 38">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4" name="Media Placeholder 3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4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4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6" name="Media Placeholder 4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77"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78" name="Media Placeholder 4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79" name="Media Placeholder 38">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80" name="Media Placeholder 3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81" name="Media Placeholder 4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82" name="Rectangle 81">
            <a:hlinkClick r:id="rId5"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84" name="TextBox 83"/>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85" name="TextBox 84"/>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86" name="TextBox 85"/>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87" name="TextBox 86"/>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88" name="TextBox 87"/>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89" name="Rectangle 88">
            <a:hlinkClick r:id="rId7"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hlinkClick r:id="rId13" action="ppaction://hlinksldjump"/>
          </p:cNvPr>
          <p:cNvSpPr/>
          <p:nvPr/>
        </p:nvSpPr>
        <p:spPr>
          <a:xfrm>
            <a:off x="6610586" y="848969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hlinkClick r:id="rId9" action="ppaction://hlinksldjump"/>
          </p:cNvPr>
          <p:cNvSpPr/>
          <p:nvPr/>
        </p:nvSpPr>
        <p:spPr>
          <a:xfrm>
            <a:off x="7985496" y="848307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
        <p:nvSpPr>
          <p:cNvPr id="52"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53"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54"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55" name="Picture 5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48609" y="2298042"/>
            <a:ext cx="8047619" cy="714286"/>
          </a:xfrm>
          <a:prstGeom prst="rect">
            <a:avLst/>
          </a:prstGeom>
        </p:spPr>
      </p:pic>
      <p:pic>
        <p:nvPicPr>
          <p:cNvPr id="56" name="Picture 5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sp>
        <p:nvSpPr>
          <p:cNvPr id="46" name="Subtitle 2"/>
          <p:cNvSpPr txBox="1">
            <a:spLocks/>
          </p:cNvSpPr>
          <p:nvPr/>
        </p:nvSpPr>
        <p:spPr>
          <a:xfrm>
            <a:off x="1257300" y="5370843"/>
            <a:ext cx="10501313" cy="1295399"/>
          </a:xfrm>
          <a:prstGeom prst="rect">
            <a:avLst/>
          </a:prstGeom>
        </p:spPr>
        <p:txBody>
          <a:bodyPr vert="horz" lIns="130022" tIns="65012" rIns="130022" bIns="65012" rtlCol="0">
            <a:normAutofit/>
          </a:bodyPr>
          <a:lst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000" dirty="0" smtClean="0">
                <a:solidFill>
                  <a:srgbClr val="C00000"/>
                </a:solidFill>
                <a:latin typeface="Segoe UI Light" pitchFamily="34" charset="0"/>
                <a:ea typeface="Segoe UI" pitchFamily="34" charset="0"/>
                <a:cs typeface="Segoe UI" pitchFamily="34" charset="0"/>
              </a:rPr>
              <a:t>If you download a course and the videos don’t play</a:t>
            </a:r>
          </a:p>
          <a:p>
            <a:pPr marL="176213" indent="0">
              <a:buFont typeface="Arial" pitchFamily="34" charse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have PowerPoint 2007 or earlier. If you do, you need to </a:t>
            </a:r>
            <a:r>
              <a:rPr lang="en-US" sz="1700" dirty="0" smtClean="0">
                <a:latin typeface="Segoe UI Light" pitchFamily="34" charset="0"/>
                <a:ea typeface="Segoe UI" pitchFamily="34" charset="0"/>
                <a:cs typeface="Segoe UI" pitchFamily="34" charset="0"/>
                <a:hlinkClick r:id="rId18"/>
              </a:rPr>
              <a:t>get the PowerPoint Viewer</a:t>
            </a:r>
            <a:r>
              <a:rPr lang="en-US" sz="1700" dirty="0" smtClean="0">
                <a:latin typeface="Segoe UI" pitchFamily="34" charset="0"/>
                <a:ea typeface="Segoe UI" pitchFamily="34" charset="0"/>
                <a:cs typeface="Segoe UI" pitchFamily="34" charset="0"/>
              </a:rPr>
              <a:t>.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PowerPoint 2010, you need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9"/>
              </a:rPr>
              <a:t>the QuickTime player</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20"/>
              </a:rPr>
              <a:t>upgrade to PowerPoint 2013</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pic>
        <p:nvPicPr>
          <p:cNvPr id="50" name="Media Placeholder 4">
            <a:hlinkClick r:id="rId2"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51" name="Rectangle 50">
            <a:hlinkClick r:id="rId2" action="ppaction://hlinksldjump"/>
          </p:cNvPr>
          <p:cNvSpPr/>
          <p:nvPr/>
        </p:nvSpPr>
        <p:spPr>
          <a:xfrm>
            <a:off x="2497741" y="8495832"/>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Presenter view</a:t>
            </a:r>
          </a:p>
        </p:txBody>
      </p:sp>
      <p:sp>
        <p:nvSpPr>
          <p:cNvPr id="59"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Setup</a:t>
            </a:r>
          </a:p>
        </p:txBody>
      </p:sp>
      <p:sp>
        <p:nvSpPr>
          <p:cNvPr id="60" name="Text Placeholder 6"/>
          <p:cNvSpPr txBox="1">
            <a:spLocks/>
          </p:cNvSpPr>
          <p:nvPr/>
        </p:nvSpPr>
        <p:spPr>
          <a:xfrm>
            <a:off x="5302587"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 </a:t>
            </a:r>
            <a:r>
              <a:rPr lang="en-US" sz="1100" dirty="0" smtClean="0">
                <a:solidFill>
                  <a:schemeClr val="bg1"/>
                </a:solidFill>
                <a:latin typeface="Segoe UI Light" pitchFamily="34" charset="0"/>
              </a:rPr>
              <a:t>Present</a:t>
            </a:r>
            <a:endParaRPr lang="en-US" sz="1100" dirty="0">
              <a:solidFill>
                <a:schemeClr val="bg1"/>
              </a:solidFill>
              <a:latin typeface="Segoe UI Light" pitchFamily="34" charset="0"/>
            </a:endParaRPr>
          </a:p>
        </p:txBody>
      </p:sp>
      <p:sp>
        <p:nvSpPr>
          <p:cNvPr id="61" name="TextBox 60"/>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3:06</a:t>
            </a:r>
          </a:p>
        </p:txBody>
      </p:sp>
      <p:sp>
        <p:nvSpPr>
          <p:cNvPr id="63" name="TextBox 62"/>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1:54</a:t>
            </a:r>
          </a:p>
        </p:txBody>
      </p:sp>
      <p:sp>
        <p:nvSpPr>
          <p:cNvPr id="64" name="TextBox 63"/>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1:46</a:t>
            </a:r>
          </a:p>
        </p:txBody>
      </p:sp>
    </p:spTree>
    <p:extLst>
      <p:ext uri="{BB962C8B-B14F-4D97-AF65-F5344CB8AC3E}">
        <p14:creationId xmlns:p14="http://schemas.microsoft.com/office/powerpoint/2010/main" val="82699419"/>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24aa443d-0cdf-4c43-8909-e57de48ba6c7"/>
  <p:tag name="MEDIACAPTIONSPROMPTED" val="False"/>
  <p:tag name="TEMPPRESENTATIONFILE" val="C:\Users\Administrator\AppData\Local\Temp\tmpB2BE.tmp"/>
  <p:tag name="TEMPMEDIAFILENAME" val="C:\Users\Administrator\AppData\Local\Temp\tmpB772_PPT_PresenterView_m1.mp4"/>
  <p:tag name="MEDIAFADEDURATION" val="0.2"/>
  <p:tag name="MEDIATRANSPARENCY" val="0.3"/>
  <p:tag name="MEDIACAPTIONSHIDDEN" val="False"/>
  <p:tag name="CUSTOMXMLPARTID" val="{68876370-A8F9-4918-BBD9-2E54B7EE59AD}"/>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71c6c5e9-623b-4224-8fa3-878e9dd95472"/>
  <p:tag name="CAPTIONITEMSYSNAME" val="PPT_PresenterView_m1Theaudienceviews00:00:34.3-00:00:37.1"/>
  <p:tag name="BOOKMARKENTRYNAME" val="PPT_PresenterView_m100:00:34.3"/>
  <p:tag name="BOOKMARKEXITNAME" val="PPT_PresenterView_m100:00:37.1"/>
</p:tagLst>
</file>

<file path=ppt/tags/tag11.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1526bf31-7551-4dda-8c5d-0d3206b5870d"/>
  <p:tag name="CAPTIONITEMSYSNAME" val="PPT_PresenterView_m1whileyoucontrol00:00:37.2-00:00:41.8"/>
  <p:tag name="BOOKMARKENTRYNAME" val="PPT_PresenterView_m100:00:37.2"/>
  <p:tag name="BOOKMARKEXITNAME" val="PPT_PresenterView_m100:00:41.8"/>
</p:tagLst>
</file>

<file path=ppt/tags/tag12.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3cb529ae-17f1-400c-a99f-0b19c571174e"/>
  <p:tag name="CAPTIONITEMSYSNAME" val="PPT_PresenterView_m1Presenterviewis00:00:41.9-00:00:47.4"/>
  <p:tag name="BOOKMARKENTRYNAME" val="PPT_PresenterView_m100:00:41.9"/>
  <p:tag name="BOOKMARKEXITNAME" val="PPT_PresenterView_m100:00:47.4"/>
</p:tagLst>
</file>

<file path=ppt/tags/tag13.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c13af558-53b6-4ed8-a3ee-98712f76803a"/>
  <p:tag name="CAPTIONITEMSYSNAME" val="PPT_PresenterView_m1Youhaveyour00:00:47.5-00:00:49.7"/>
  <p:tag name="BOOKMARKENTRYNAME" val="PPT_PresenterView_m100:00:47.5"/>
  <p:tag name="BOOKMARKEXITNAME" val="PPT_PresenterView_m100:00:49.7"/>
</p:tagLst>
</file>

<file path=ppt/tags/tag14.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f8835990-3298-4c39-bef8-08184c59e8ac"/>
  <p:tag name="CAPTIONITEMSYSNAME" val="PPT_PresenterView_m1Thismonitorshows00:00:49.8-00:00:55.3"/>
  <p:tag name="BOOKMARKENTRYNAME" val="PPT_PresenterView_m100:00:49.8"/>
  <p:tag name="BOOKMARKEXITNAME" val="PPT_PresenterView_m100:00:55.3"/>
</p:tagLst>
</file>

<file path=ppt/tags/tag15.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c38a0da2-85c3-48fe-ac00-8f0dba401be9"/>
  <p:tag name="CAPTIONITEMSYSNAME" val="PPT_PresenterView_m1Andthismonitor00:00:55.4-00:00:58.7"/>
  <p:tag name="BOOKMARKENTRYNAME" val="PPT_PresenterView_m100:00:55.4"/>
  <p:tag name="BOOKMARKEXITNAME" val="PPT_PresenterView_m100:00:58.7"/>
</p:tagLst>
</file>

<file path=ppt/tags/tag16.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511aa0ad-c01f-48c0-a791-5585d7ba21ba"/>
  <p:tag name="CAPTIONITEMSYSNAME" val="PPT_PresenterView_m1Youhaveall00:00:58.8-00:01:03.4"/>
  <p:tag name="BOOKMARKENTRYNAME" val="PPT_PresenterView_m100:00:58.8"/>
  <p:tag name="BOOKMARKEXITNAME" val="PPT_PresenterView_m100:01:03.4"/>
</p:tagLst>
</file>

<file path=ppt/tags/tag17.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8680645a-8bbd-41fc-91c3-9f6e7aa2bb23"/>
  <p:tag name="CAPTIONITEMSYSNAME" val="PPT_PresenterView_m1Andyouclick00:01:03.5-00:01:06.9"/>
  <p:tag name="BOOKMARKENTRYNAME" val="PPT_PresenterView_m100:01:03.5"/>
  <p:tag name="BOOKMARKEXITNAME" val="PPT_PresenterView_m100:01:06.9"/>
</p:tagLst>
</file>

<file path=ppt/tags/tag18.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e2948b6e-d4ca-486b-9f8c-fa5d022086a2"/>
  <p:tag name="CAPTIONITEMSYSNAME" val="PPT_PresenterView_m1There'sevena00:01:07.0-00:01:13.4"/>
  <p:tag name="BOOKMARKENTRYNAME" val="PPT_PresenterView_m100:01:07.0"/>
  <p:tag name="BOOKMARKEXITNAME" val="PPT_PresenterView_m100:01:13.4"/>
</p:tagLst>
</file>

<file path=ppt/tags/tag19.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172db62c-a532-44f5-9bde-0cf1a41128e0"/>
  <p:tag name="CAPTIONITEMSYSNAME" val="PPT_PresenterView_m1ByrunningPresenter00:01:13.5-00:01:21.1"/>
  <p:tag name="BOOKMARKENTRYNAME" val="PPT_PresenterView_m100:01:13.5"/>
  <p:tag name="BOOKMARKEXITNAME" val="PPT_PresenterView_m100:01:21.1"/>
</p:tagLst>
</file>

<file path=ppt/tags/tag2.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40fb0c0b-7b4f-4d09-a567-6dd88d2b9ece"/>
  <p:tag name="CAPTIONITEMSYSNAME" val="PPT_PresenterView_m1PowerPointisall00:00:00.4-00:00:03.9"/>
  <p:tag name="BOOKMARKENTRYNAME" val="PPT_PresenterView_m100:00:00.4"/>
  <p:tag name="BOOKMARKEXITNAME" val="PPT_PresenterView_m100:00:03.9"/>
</p:tagLst>
</file>

<file path=ppt/tags/tag20.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883faa33-4c26-43bc-b9ce-57f59132fe5a"/>
  <p:tag name="CAPTIONITEMSYSNAME" val="PPT_PresenterView_m1Youcando00:01:21.2-00:01:29.6"/>
  <p:tag name="BOOKMARKENTRYNAME" val="PPT_PresenterView_m100:01:21.2"/>
  <p:tag name="BOOKMARKEXITNAME" val="PPT_PresenterView_m100:01:29.6"/>
</p:tagLst>
</file>

<file path=ppt/tags/tag21.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41b8c894-a3c6-43b9-b843-d90a734b9ebe"/>
  <p:tag name="CAPTIONITEMSYSNAME" val="PPT_PresenterView_m1Andonlyyou00:01:29.7-00:01:36.6"/>
  <p:tag name="BOOKMARKENTRYNAME" val="PPT_PresenterView_m100:01:29.7"/>
  <p:tag name="BOOKMARKEXITNAME" val="PPT_PresenterView_m100:01:36.6"/>
</p:tagLst>
</file>

<file path=ppt/tags/tag22.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2b3faa29-337c-4843-a4a9-471963f32573"/>
  <p:tag name="CAPTIONITEMSYSNAME" val="PPT_PresenterView_m1Presenterviewalso00:01:36.7-00:01:39.2"/>
  <p:tag name="BOOKMARKENTRYNAME" val="PPT_PresenterView_m100:01:36.7"/>
  <p:tag name="BOOKMARKEXITNAME" val="PPT_PresenterView_m100:01:39.2"/>
</p:tagLst>
</file>

<file path=ppt/tags/tag23.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72950b40-807c-4cab-a7de-d06b5513a268"/>
  <p:tag name="CAPTIONITEMSYSNAME" val="PPT_PresenterView_m1Allthecontrols00:01:39.3-00:01:45.2"/>
  <p:tag name="BOOKMARKENTRYNAME" val="PPT_PresenterView_m100:01:39.3"/>
  <p:tag name="BOOKMARKEXITNAME" val="PPT_PresenterView_m100:01:45.2"/>
</p:tagLst>
</file>

<file path=ppt/tags/tag24.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26c438a4-8294-4a8c-b3ef-6078146ce6d5"/>
  <p:tag name="CAPTIONITEMSYSNAME" val="PPT_PresenterView_m1Soifyou're00:01:45.3-00:01:48.6"/>
  <p:tag name="BOOKMARKENTRYNAME" val="PPT_PresenterView_m100:01:45.3"/>
  <p:tag name="BOOKMARKEXITNAME" val="PPT_PresenterView_m100:01:48.6"/>
</p:tagLst>
</file>

<file path=ppt/tags/tag25.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be77334d-c05d-43eb-ac1e-ac6f61c5b811"/>
  <p:tag name="CAPTIONITEMSYSNAME" val="PPT_PresenterView_m1Inthenext00:01:48.7-00:01:52.6"/>
  <p:tag name="BOOKMARKENTRYNAME" val="PPT_PresenterView_m100:01:48.7"/>
  <p:tag name="BOOKMARKEXITNAME" val="PPT_PresenterView_m100:01:52.6"/>
</p:tagLst>
</file>

<file path=ppt/tags/tag26.xml><?xml version="1.0" encoding="utf-8"?>
<p:tagLst xmlns:a="http://schemas.openxmlformats.org/drawingml/2006/main" xmlns:r="http://schemas.openxmlformats.org/officeDocument/2006/relationships" xmlns:p="http://schemas.openxmlformats.org/presentationml/2006/main">
  <p:tag name="CAPTIONID" val="93d8d52e-8ea7-45bb-a5e3-3f36ceedb178"/>
  <p:tag name="MEDIACAPTIONSPROMPTED" val="False"/>
  <p:tag name="TEMPPRESENTATIONFILE" val="C:\Users\Administrator\AppData\Local\Temp\tmpBB79.tmp"/>
  <p:tag name="TEMPMEDIAFILENAME" val="C:\Users\Administrator\AppData\Local\Temp\tmpBE2A_PPT_PresenterView_m2.mp4"/>
  <p:tag name="MEDIAFADEDURATION" val="0.2"/>
  <p:tag name="MEDIATRANSPARENCY" val="0.3"/>
  <p:tag name="MEDIACAPTIONSHIDDEN" val="False"/>
  <p:tag name="CUSTOMXMLPARTID" val="{BD6622F4-8764-43D5-BC51-35808E4E20BB}"/>
  <p:tag name="MEDIACAPTIONCOUNT" val="True"/>
</p:tagLst>
</file>

<file path=ppt/tags/tag27.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ec9fa836-3491-49fe-960b-ac27168886bf"/>
  <p:tag name="CAPTIONITEMSYSNAME" val="PPT_PresenterView_m2Beforeyougive00:00:00.3-00:00:02.7"/>
  <p:tag name="BOOKMARKENTRYNAME" val="PPT_PresenterView_m200:00:00.3"/>
  <p:tag name="BOOKMARKEXITNAME" val="PPT_PresenterView_m200:00:02.7"/>
</p:tagLst>
</file>

<file path=ppt/tags/tag28.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c9cdd895-f756-47f9-97c9-d929213f65e5"/>
  <p:tag name="CAPTIONITEMSYSNAME" val="PPT_PresenterView_m2youcanrehearse00:00:02.8-00:00:06.0"/>
  <p:tag name="BOOKMARKENTRYNAME" val="PPT_PresenterView_m200:00:02.8"/>
  <p:tag name="BOOKMARKEXITNAME" val="PPT_PresenterView_m200:00:06.0"/>
</p:tagLst>
</file>

<file path=ppt/tags/tag29.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90d90122-e678-425b-ab07-74db389e3ae7"/>
  <p:tag name="CAPTIONITEMSYSNAME" val="PPT_PresenterView_m2First,goto00:00:06.1-00:00:11.3"/>
  <p:tag name="BOOKMARKENTRYNAME" val="PPT_PresenterView_m200:00:06.1"/>
  <p:tag name="BOOKMARKEXITNAME" val="PPT_PresenterView_m200:00:11.3"/>
</p:tagLst>
</file>

<file path=ppt/tags/tag3.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d9cb8804-bea3-4d61-a114-975852ee85f1"/>
  <p:tag name="CAPTIONITEMSYSNAME" val="PPT_PresenterView_m1andPresenterview00:00:04.0-00:00:08.1"/>
  <p:tag name="BOOKMARKENTRYNAME" val="PPT_PresenterView_m100:00:04.0"/>
  <p:tag name="BOOKMARKEXITNAME" val="PPT_PresenterView_m100:00:08.1"/>
</p:tagLst>
</file>

<file path=ppt/tags/tag30.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3c08b354-66c7-4db2-912a-a83a1a0ee09b"/>
  <p:tag name="CAPTIONITEMSYSNAME" val="PPT_PresenterView_m2Duringtheshow,00:00:11.4-00:00:14.6"/>
  <p:tag name="BOOKMARKENTRYNAME" val="PPT_PresenterView_m200:00:11.4"/>
  <p:tag name="BOOKMARKEXITNAME" val="PPT_PresenterView_m200:00:14.6"/>
</p:tagLst>
</file>

<file path=ppt/tags/tag31.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7c4a6cf3-a956-4f64-a783-237793639063"/>
  <p:tag name="CAPTIONITEMSYSNAME" val="PPT_PresenterView_m2youcanpress00:00:14.7-00:00:21.3"/>
  <p:tag name="BOOKMARKENTRYNAME" val="PPT_PresenterView_m200:00:14.7"/>
  <p:tag name="BOOKMARKEXITNAME" val="PPT_PresenterView_m200:00:21.3"/>
</p:tagLst>
</file>

<file path=ppt/tags/tag32.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161e923e-9cb1-4d41-9d6d-0e904241368c"/>
  <p:tag name="CAPTIONITEMSYSNAME" val="PPT_PresenterView_m2Rehearsingthisway00:00:21.4-00:00:26.7"/>
  <p:tag name="BOOKMARKENTRYNAME" val="PPT_PresenterView_m200:00:21.4"/>
  <p:tag name="BOOKMARKEXITNAME" val="PPT_PresenterView_m200:00:26.7"/>
</p:tagLst>
</file>

<file path=ppt/tags/tag33.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f89b003b-3b9b-44bb-8acf-54a2f1b6e5e6"/>
  <p:tag name="CAPTIONITEMSYSNAME" val="PPT_PresenterView_m2Keepinmind00:00:26.8-00:00:32.6"/>
  <p:tag name="BOOKMARKENTRYNAME" val="PPT_PresenterView_m200:00:26.8"/>
  <p:tag name="BOOKMARKEXITNAME" val="PPT_PresenterView_m200:00:32.6"/>
</p:tagLst>
</file>

<file path=ppt/tags/tag34.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eeccf296-032e-4444-891e-39d72df78b83"/>
  <p:tag name="CAPTIONITEMSYSNAME" val="PPT_PresenterView_m2Thisisgood,00:00:32.7-00:00:38.3"/>
  <p:tag name="BOOKMARKENTRYNAME" val="PPT_PresenterView_m200:00:32.7"/>
  <p:tag name="BOOKMARKEXITNAME" val="PPT_PresenterView_m200:00:38.3"/>
</p:tagLst>
</file>

<file path=ppt/tags/tag35.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be8eefef-a879-4a87-bc3b-d1d23b44cc21"/>
  <p:tag name="CAPTIONITEMSYSNAME" val="PPT_PresenterView_m2Laptopsareused00:00:38.4-00:00:43.0"/>
  <p:tag name="BOOKMARKENTRYNAME" val="PPT_PresenterView_m200:00:38.4"/>
  <p:tag name="BOOKMARKEXITNAME" val="PPT_PresenterView_m200:00:43.0"/>
</p:tagLst>
</file>

<file path=ppt/tags/tag36.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439d993e-6d22-46a2-be53-3480d088fec0"/>
  <p:tag name="CAPTIONITEMSYSNAME" val="PPT_PresenterView_m2Mostlaptopsavailable00:00:43.1-00:00:47.8"/>
  <p:tag name="BOOKMARKENTRYNAME" val="PPT_PresenterView_m200:00:43.1"/>
  <p:tag name="BOOKMARKEXITNAME" val="PPT_PresenterView_m200:00:47.8"/>
</p:tagLst>
</file>

<file path=ppt/tags/tag37.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7837d07d-6e53-4841-8987-3378eefebf8f"/>
  <p:tag name="CAPTIONITEMSYSNAME" val="PPT_PresenterView_m2Sowhenyou00:00:47.9-00:00:49.8"/>
  <p:tag name="BOOKMARKENTRYNAME" val="PPT_PresenterView_m200:00:47.9"/>
  <p:tag name="BOOKMARKEXITNAME" val="PPT_PresenterView_m200:00:49.8"/>
</p:tagLst>
</file>

<file path=ppt/tags/tag38.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bf0a53cc-9cd7-463c-8135-a4d0cb6416ab"/>
  <p:tag name="CAPTIONITEMSYSNAME" val="PPT_PresenterView_m2allyouhave00:00:49.9-00:00:52.6"/>
  <p:tag name="BOOKMARKENTRYNAME" val="PPT_PresenterView_m200:00:49.9"/>
  <p:tag name="BOOKMARKEXITNAME" val="PPT_PresenterView_m200:00:52.6"/>
</p:tagLst>
</file>

<file path=ppt/tags/tag39.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4beb3f20-6c41-4b1c-a221-56cea767168b"/>
  <p:tag name="CAPTIONITEMSYSNAME" val="PPT_PresenterView_m2intotheconnector00:00:52.7-00:00:57.0"/>
  <p:tag name="BOOKMARKENTRYNAME" val="PPT_PresenterView_m200:00:52.7"/>
  <p:tag name="BOOKMARKEXITNAME" val="PPT_PresenterView_m200:00:57.0"/>
</p:tagLst>
</file>

<file path=ppt/tags/tag4.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3098c637-1942-4fc6-851a-4ed818e8f810"/>
  <p:tag name="CAPTIONITEMSYSNAME" val="PPT_PresenterView_m1Traditionally,theaudience00:00:08.2-00:00:11.9"/>
  <p:tag name="BOOKMARKENTRYNAME" val="PPT_PresenterView_m100:00:08.2"/>
  <p:tag name="BOOKMARKEXITNAME" val="PPT_PresenterView_m100:00:11.9"/>
</p:tagLst>
</file>

<file path=ppt/tags/tag40.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b37ae706-d5b6-46de-b9eb-21c714f3a676"/>
  <p:tag name="CAPTIONITEMSYSNAME" val="PPT_PresenterView_m2Starttheshow00:00:57.1-00:01:00.8"/>
  <p:tag name="BOOKMARKENTRYNAME" val="PPT_PresenterView_m200:00:57.1"/>
  <p:tag name="BOOKMARKEXITNAME" val="PPT_PresenterView_m200:01:00.8"/>
</p:tagLst>
</file>

<file path=ppt/tags/tag41.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3882a9f4-e1b3-4f0c-9a98-0e2f91bf7c59"/>
  <p:tag name="CAPTIONITEMSYSNAME" val="PPT_PresenterView_m2Ifyouwant00:01:00.9-00:01:03.7"/>
  <p:tag name="BOOKMARKENTRYNAME" val="PPT_PresenterView_m200:01:00.9"/>
  <p:tag name="BOOKMARKEXITNAME" val="PPT_PresenterView_m200:01:03.7"/>
</p:tagLst>
</file>

<file path=ppt/tags/tag42.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2545b1e9-b2e5-4882-a856-93f88c14ae97"/>
  <p:tag name="CAPTIONITEMSYSNAME" val="PPT_PresenterView_m2clickDisplaySettings00:01:03.8-00:01:09.5"/>
  <p:tag name="BOOKMARKENTRYNAME" val="PPT_PresenterView_m200:01:03.8"/>
  <p:tag name="BOOKMARKEXITNAME" val="PPT_PresenterView_m200:01:09.5"/>
</p:tagLst>
</file>

<file path=ppt/tags/tag43.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c1b65cc7-f100-4a82-ba40-ac872af2cbf6"/>
  <p:tag name="CAPTIONITEMSYSNAME" val="PPT_PresenterView_m2Beforetheaudience00:01:09.6-00:01:15.8"/>
  <p:tag name="BOOKMARKENTRYNAME" val="PPT_PresenterView_m200:01:09.6"/>
  <p:tag name="BOOKMARKEXITNAME" val="PPT_PresenterView_m200:01:15.8"/>
</p:tagLst>
</file>

<file path=ppt/tags/tag44.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4f9a7e34-53a9-4a93-8d42-97b3fecf4058"/>
  <p:tag name="CAPTIONITEMSYSNAME" val="PPT_PresenterView_m2Also,makesure00:01:15.9-00:01:22.2"/>
  <p:tag name="BOOKMARKENTRYNAME" val="PPT_PresenterView_m200:01:15.9"/>
  <p:tag name="BOOKMARKEXITNAME" val="PPT_PresenterView_m200:01:22.2"/>
</p:tagLst>
</file>

<file path=ppt/tags/tag45.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af0561db-e20a-43d9-bb0b-eba7492a22b3"/>
  <p:tag name="CAPTIONITEMSYSNAME" val="PPT_PresenterView_m2Theseotherprograms00:01:22.3-00:01:27.9"/>
  <p:tag name="BOOKMARKENTRYNAME" val="PPT_PresenterView_m200:01:22.3"/>
  <p:tag name="BOOKMARKEXITNAME" val="PPT_PresenterView_m200:01:27.9"/>
</p:tagLst>
</file>

<file path=ppt/tags/tag46.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e47e5d94-5474-4682-8f95-bffd37321eb2"/>
  <p:tag name="CAPTIONITEMSYSNAME" val="PPT_PresenterView_m2Thelastthing00:01:28.0-00:01:31.2"/>
  <p:tag name="BOOKMARKENTRYNAME" val="PPT_PresenterView_m200:01:28.0"/>
  <p:tag name="BOOKMARKEXITNAME" val="PPT_PresenterView_m200:01:31.2"/>
</p:tagLst>
</file>

<file path=ppt/tags/tag47.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656f9d48-a092-4254-8038-b8076867137f"/>
  <p:tag name="CAPTIONITEMSYSNAME" val="PPT_PresenterView_m2PlanyourPowerPoint00:01:31.3-00:01:35.7"/>
  <p:tag name="BOOKMARKENTRYNAME" val="PPT_PresenterView_m200:01:31.3"/>
  <p:tag name="BOOKMARKEXITNAME" val="PPT_PresenterView_m200:01:35.7"/>
</p:tagLst>
</file>

<file path=ppt/tags/tag48.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3d3d34a5-91a4-4a53-b677-37f451a89d2b"/>
  <p:tag name="CAPTIONITEMSYSNAME" val="PPT_PresenterView_m2Thiswaythe00:01:35.8-00:01:39.7"/>
  <p:tag name="BOOKMARKENTRYNAME" val="PPT_PresenterView_m200:01:35.8"/>
  <p:tag name="BOOKMARKEXITNAME" val="PPT_PresenterView_m200:01:39.7"/>
</p:tagLst>
</file>

<file path=ppt/tags/tag49.xml><?xml version="1.0" encoding="utf-8"?>
<p:tagLst xmlns:a="http://schemas.openxmlformats.org/drawingml/2006/main" xmlns:r="http://schemas.openxmlformats.org/officeDocument/2006/relationships" xmlns:p="http://schemas.openxmlformats.org/presentationml/2006/main">
  <p:tag name="CAPTIONID" val="93d8d52e-8ea7-45bb-a5e3-3f36ceedb178"/>
  <p:tag name="CAPTIONINTERNALID" val="15588a15-81fa-4614-a32a-40a087cfcb10"/>
  <p:tag name="CAPTIONITEMSYSNAME" val="PPT_PresenterView_m2Upnext,we'll00:01:39.8-00:01:43.7"/>
  <p:tag name="BOOKMARKENTRYNAME" val="PPT_PresenterView_m200:01:39.8"/>
  <p:tag name="BOOKMARKEXITNAME" val="PPT_PresenterView_m200:01:43.7"/>
</p:tagLst>
</file>

<file path=ppt/tags/tag5.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7a892af3-b3e0-4f98-8950-c3f718232106"/>
  <p:tag name="CAPTIONITEMSYSNAME" val="PPT_PresenterView_m1andyoustand00:00:12.0-00:00:16.9"/>
  <p:tag name="BOOKMARKENTRYNAME" val="PPT_PresenterView_m100:00:12.0"/>
  <p:tag name="BOOKMARKEXITNAME" val="PPT_PresenterView_m100:00:16.9"/>
</p:tagLst>
</file>

<file path=ppt/tags/tag50.xml><?xml version="1.0" encoding="utf-8"?>
<p:tagLst xmlns:a="http://schemas.openxmlformats.org/drawingml/2006/main" xmlns:r="http://schemas.openxmlformats.org/officeDocument/2006/relationships" xmlns:p="http://schemas.openxmlformats.org/presentationml/2006/main">
  <p:tag name="CAPTIONID" val="57a69ce1-f1db-4207-bd32-c70fee92fad9"/>
  <p:tag name="MEDIACAPTIONSPROMPTED" val="False"/>
  <p:tag name="TEMPPRESENTATIONFILE" val="C:\Users\Administrator\AppData\Local\Temp\tmp8E93.tmp"/>
  <p:tag name="TEMPMEDIAFILENAME" val="C:\Users\Administrator\AppData\Local\Temp\tmp9143_PPT_PresenterView_m3.mp4"/>
  <p:tag name="MEDIAFADEDURATION" val="0.2"/>
  <p:tag name="MEDIATRANSPARENCY" val="0.3"/>
  <p:tag name="MEDIACAPTIONSHIDDEN" val="False"/>
  <p:tag name="CUSTOMXMLPARTID" val="{9C40769C-ABAD-46BC-9DC3-043B37965B72}"/>
  <p:tag name="MEDIACAPTIONCOUNT" val="True"/>
</p:tagLst>
</file>

<file path=ppt/tags/tag51.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9f467675-8ef6-4173-8291-2b0e1c17059f"/>
  <p:tag name="CAPTIONITEMSYSNAME" val="PPT_PresenterView_m3Theaudiencehas00:00:00.3-00:00:04.5"/>
  <p:tag name="BOOKMARKENTRYNAME" val="PPT_PresenterView_m300:00:00.3"/>
  <p:tag name="BOOKMARKEXITNAME" val="PPT_PresenterView_m300:00:04.5"/>
</p:tagLst>
</file>

<file path=ppt/tags/tag52.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f308264c-af9b-4a0b-b6e2-7ca0d68e45aa"/>
  <p:tag name="CAPTIONITEMSYSNAME" val="PPT_PresenterView_m3Thecurrentslide00:00:04.6-00:00:09.3"/>
  <p:tag name="BOOKMARKENTRYNAME" val="PPT_PresenterView_m300:00:04.6"/>
  <p:tag name="BOOKMARKEXITNAME" val="PPT_PresenterView_m300:00:09.3"/>
</p:tagLst>
</file>

<file path=ppt/tags/tag53.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69d1e91c-17bc-4c0b-acc6-3b7831d1c4fd"/>
  <p:tag name="CAPTIONITEMSYSNAME" val="PPT_PresenterView_m3Whenyou'reready,00:00:09.4-00:00:13.8"/>
  <p:tag name="BOOKMARKENTRYNAME" val="PPT_PresenterView_m300:00:09.4"/>
  <p:tag name="BOOKMARKEXITNAME" val="PPT_PresenterView_m300:00:13.8"/>
</p:tagLst>
</file>

<file path=ppt/tags/tag54.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458d5587-592d-497a-a74b-b7ecfaac19a8"/>
  <p:tag name="CAPTIONITEMSYSNAME" val="PPT_PresenterView_m3Youcanclick00:00:13.9-00:00:24.8"/>
  <p:tag name="BOOKMARKENTRYNAME" val="PPT_PresenterView_m300:00:13.9"/>
  <p:tag name="BOOKMARKEXITNAME" val="PPT_PresenterView_m300:00:24.8"/>
</p:tagLst>
</file>

<file path=ppt/tags/tag55.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855ff5f8-27a3-4187-93a8-9feb1ee4f835"/>
  <p:tag name="CAPTIONITEMSYSNAME" val="PPT_PresenterView_m3Thisslidestarts00:00:24.9-00:00:27.6"/>
  <p:tag name="BOOKMARKENTRYNAME" val="PPT_PresenterView_m300:00:24.9"/>
  <p:tag name="BOOKMARKEXITNAME" val="PPT_PresenterView_m300:00:27.6"/>
</p:tagLst>
</file>

<file path=ppt/tags/tag56.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b6f7b246-243c-4d99-9205-f45552d17f7a"/>
  <p:tag name="CAPTIONITEMSYSNAME" val="PPT_PresenterView_m3Thepreviewmonitor00:00:27.7-00:00:33.6"/>
  <p:tag name="BOOKMARKENTRYNAME" val="PPT_PresenterView_m300:00:27.7"/>
  <p:tag name="BOOKMARKEXITNAME" val="PPT_PresenterView_m300:00:33.6"/>
</p:tagLst>
</file>

<file path=ppt/tags/tag57.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29bf9d2a-274d-4e97-bcfc-b90a4725bed4"/>
  <p:tag name="CAPTIONITEMSYSNAME" val="PPT_PresenterView_m3Then,thesecond00:00:33.7-00:00:37.0"/>
  <p:tag name="BOOKMARKENTRYNAME" val="PPT_PresenterView_m300:00:33.7"/>
  <p:tag name="BOOKMARKEXITNAME" val="PPT_PresenterView_m300:00:37.0"/>
</p:tagLst>
</file>

<file path=ppt/tags/tag58.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ac58d90d-7bf3-44c1-a867-18c1170a2e7b"/>
  <p:tag name="CAPTIONITEMSYSNAME" val="PPT_PresenterView_m3Noticethatyou00:00:37.1-00:00:41.5"/>
  <p:tag name="BOOKMARKENTRYNAME" val="PPT_PresenterView_m300:00:37.1"/>
  <p:tag name="BOOKMARKEXITNAME" val="PPT_PresenterView_m300:00:41.5"/>
</p:tagLst>
</file>

<file path=ppt/tags/tag59.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0f5f7a93-8556-427a-88db-4c802d904877"/>
  <p:tag name="CAPTIONITEMSYSNAME" val="PPT_PresenterView_m3they'lllookfine00:00:41.6-00:00:44.5"/>
  <p:tag name="BOOKMARKENTRYNAME" val="PPT_PresenterView_m300:00:41.6"/>
  <p:tag name="BOOKMARKEXITNAME" val="PPT_PresenterView_m300:00:44.5"/>
</p:tagLst>
</file>

<file path=ppt/tags/tag6.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e8fef9d1-cadd-49a9-a9d4-2d0bd13a6533"/>
  <p:tag name="CAPTIONITEMSYSNAME" val="PPT_PresenterView_m1Unlessyou'rea00:00:17.0-00:00:18.6"/>
  <p:tag name="BOOKMARKENTRYNAME" val="PPT_PresenterView_m100:00:17.0"/>
  <p:tag name="BOOKMARKEXITNAME" val="PPT_PresenterView_m100:00:18.6"/>
</p:tagLst>
</file>

<file path=ppt/tags/tag60.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8fb0a16f-5192-4567-bfa3-5d5136089c85"/>
  <p:tag name="CAPTIONITEMSYSNAME" val="PPT_PresenterView_m3Ifyouwant00:00:44.6-00:00:52.6"/>
  <p:tag name="BOOKMARKENTRYNAME" val="PPT_PresenterView_m300:00:44.6"/>
  <p:tag name="BOOKMARKEXITNAME" val="PPT_PresenterView_m300:00:52.6"/>
</p:tagLst>
</file>

<file path=ppt/tags/tag61.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645d53c1-2baa-4000-81a9-da171131d5a9"/>
  <p:tag name="CAPTIONITEMSYSNAME" val="PPT_PresenterView_m3Ifyouwant00:00:52.7-00:01:00.6"/>
  <p:tag name="BOOKMARKENTRYNAME" val="PPT_PresenterView_m300:00:52.7"/>
  <p:tag name="BOOKMARKEXITNAME" val="PPT_PresenterView_m300:01:00.6"/>
</p:tagLst>
</file>

<file path=ppt/tags/tag62.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351b40bd-9fcb-4463-addf-2b399767d5d3"/>
  <p:tag name="CAPTIONITEMSYSNAME" val="PPT_PresenterView_m3Ifyouknow00:01:00.7-00:01:07.2"/>
  <p:tag name="BOOKMARKENTRYNAME" val="PPT_PresenterView_m300:01:00.7"/>
  <p:tag name="BOOKMARKEXITNAME" val="PPT_PresenterView_m300:01:07.2"/>
</p:tagLst>
</file>

<file path=ppt/tags/tag63.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b5774dc1-12ad-427c-82e7-a9a6ae9ca6d3"/>
  <p:tag name="CAPTIONITEMSYSNAME" val="PPT_PresenterView_m3Andifyou00:01:07.3-00:01:17.8"/>
  <p:tag name="BOOKMARKENTRYNAME" val="PPT_PresenterView_m300:01:07.3"/>
  <p:tag name="BOOKMARKEXITNAME" val="PPT_PresenterView_m300:01:17.8"/>
</p:tagLst>
</file>

<file path=ppt/tags/tag64.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63cf2f94-2e79-48d0-b57e-5a8228a0354e"/>
  <p:tag name="CAPTIONITEMSYSNAME" val="PPT_PresenterView_m3Yournotesare00:01:17.9-00:01:19.6"/>
  <p:tag name="BOOKMARKENTRYNAME" val="PPT_PresenterView_m300:01:17.9"/>
  <p:tag name="BOOKMARKEXITNAME" val="PPT_PresenterView_m300:01:19.6"/>
</p:tagLst>
</file>

<file path=ppt/tags/tag65.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af26af05-7cdb-4654-89a2-d14d89890906"/>
  <p:tag name="CAPTIONITEMSYSNAME" val="PPT_PresenterView_m3Tochangethe00:01:19.7-00:01:26.2"/>
  <p:tag name="BOOKMARKENTRYNAME" val="PPT_PresenterView_m300:01:19.7"/>
  <p:tag name="BOOKMARKEXITNAME" val="PPT_PresenterView_m300:01:26.2"/>
</p:tagLst>
</file>

<file path=ppt/tags/tag66.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a2f5307c-d544-4d75-91f2-a1f2341c7d64"/>
  <p:tag name="CAPTIONITEMSYSNAME" val="PPT_PresenterView_m3Usethemouse00:01:26.3-00:01:39.2"/>
  <p:tag name="BOOKMARKENTRYNAME" val="PPT_PresenterView_m300:01:26.3"/>
  <p:tag name="BOOKMARKEXITNAME" val="PPT_PresenterView_m300:01:39.2"/>
</p:tagLst>
</file>

<file path=ppt/tags/tag67.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e711b815-b843-4588-929a-b074e1bdf2b9"/>
  <p:tag name="CAPTIONITEMSYSNAME" val="PPT_PresenterView_m3Underneaththebig00:01:39.3-00:01:42.6"/>
  <p:tag name="BOOKMARKENTRYNAME" val="PPT_PresenterView_m300:01:39.3"/>
  <p:tag name="BOOKMARKEXITNAME" val="PPT_PresenterView_m300:01:42.6"/>
</p:tagLst>
</file>

<file path=ppt/tags/tag68.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f0e55ad2-0080-44bc-bbe2-8f903510b831"/>
  <p:tag name="CAPTIONITEMSYSNAME" val="PPT_PresenterView_m3ClickthePen00:01:42.7-00:01:47.4"/>
  <p:tag name="BOOKMARKENTRYNAME" val="PPT_PresenterView_m300:01:42.7"/>
  <p:tag name="BOOKMARKEXITNAME" val="PPT_PresenterView_m300:01:47.4"/>
</p:tagLst>
</file>

<file path=ppt/tags/tag69.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5d08e29c-f82a-4b83-8b34-ee77e7a0cc05"/>
  <p:tag name="CAPTIONITEMSYSNAME" val="PPT_PresenterView_m3Youcanalso00:01:47.5-00:01:53.4"/>
  <p:tag name="BOOKMARKENTRYNAME" val="PPT_PresenterView_m300:01:47.5"/>
  <p:tag name="BOOKMARKEXITNAME" val="PPT_PresenterView_m300:01:53.4"/>
</p:tagLst>
</file>

<file path=ppt/tags/tag7.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9596ba38-5eb2-4503-8959-7e97ab21be88"/>
  <p:tag name="CAPTIONITEMSYSNAME" val="PPT_PresenterView_m1youmayalso00:00:18.7-00:00:25.1"/>
  <p:tag name="BOOKMARKENTRYNAME" val="PPT_PresenterView_m100:00:18.7"/>
  <p:tag name="BOOKMARKEXITNAME" val="PPT_PresenterView_m100:00:25.1"/>
</p:tagLst>
</file>

<file path=ppt/tags/tag70.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2436e3e8-0f3c-4270-a5b6-406d0456627e"/>
  <p:tag name="CAPTIONITEMSYSNAME" val="PPT_PresenterView_m3Clickthisbutton00:01:53.5-00:02:00.1"/>
  <p:tag name="BOOKMARKENTRYNAME" val="PPT_PresenterView_m300:01:53.5"/>
  <p:tag name="BOOKMARKEXITNAME" val="PPT_PresenterView_m300:02:00.1"/>
</p:tagLst>
</file>

<file path=ppt/tags/tag71.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1cb1fed1-1bec-4726-a8a1-25ec47931db4"/>
  <p:tag name="CAPTIONITEMSYSNAME" val="PPT_PresenterView_m3Clickitagain00:02:00.2-00:02:03.7"/>
  <p:tag name="BOOKMARKENTRYNAME" val="PPT_PresenterView_m300:02:00.2"/>
  <p:tag name="BOOKMARKEXITNAME" val="PPT_PresenterView_m300:02:03.7"/>
</p:tagLst>
</file>

<file path=ppt/tags/tag72.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38ffe178-f800-4b3d-b480-d91a49a62497"/>
  <p:tag name="CAPTIONITEMSYSNAME" val="PPT_PresenterView_m3Finally,thisbutton00:02:03.8-00:02:06.6"/>
  <p:tag name="BOOKMARKENTRYNAME" val="PPT_PresenterView_m300:02:03.8"/>
  <p:tag name="BOOKMARKEXITNAME" val="PPT_PresenterView_m300:02:06.6"/>
</p:tagLst>
</file>

<file path=ppt/tags/tag73.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c618b8d0-c2c3-448e-9e74-8d51c89096c4"/>
  <p:tag name="CAPTIONITEMSYSNAME" val="PPT_PresenterView_m3Youcando00:02:06.7-00:02:11.5"/>
  <p:tag name="BOOKMARKENTRYNAME" val="PPT_PresenterView_m300:02:06.7"/>
  <p:tag name="BOOKMARKEXITNAME" val="PPT_PresenterView_m300:02:11.5"/>
</p:tagLst>
</file>

<file path=ppt/tags/tag74.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f876348c-9631-4088-8e12-ee0d2d0ee2b9"/>
  <p:tag name="CAPTIONITEMSYSNAME" val="PPT_PresenterView_m3Uphereyou00:02:11.6-00:02:14.9"/>
  <p:tag name="BOOKMARKENTRYNAME" val="PPT_PresenterView_m300:02:11.6"/>
  <p:tag name="BOOKMARKEXITNAME" val="PPT_PresenterView_m300:02:14.9"/>
</p:tagLst>
</file>

<file path=ppt/tags/tag75.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5473d7e5-5ecc-43d3-bbec-92902b9baa6b"/>
  <p:tag name="CAPTIONITEMSYSNAME" val="PPT_PresenterView_m3Youcanpause00:02:15.0-00:02:22.8"/>
  <p:tag name="BOOKMARKENTRYNAME" val="PPT_PresenterView_m300:02:15.0"/>
  <p:tag name="BOOKMARKEXITNAME" val="PPT_PresenterView_m300:02:22.8"/>
</p:tagLst>
</file>

<file path=ppt/tags/tag76.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62e3ef72-fc7c-491d-88df-1e128df44596"/>
  <p:tag name="CAPTIONITEMSYSNAME" val="PPT_PresenterView_m3Sotheseare00:02:22.9-00:02:27.5"/>
  <p:tag name="BOOKMARKENTRYNAME" val="PPT_PresenterView_m300:02:22.9"/>
  <p:tag name="BOOKMARKEXITNAME" val="PPT_PresenterView_m300:02:27.5"/>
</p:tagLst>
</file>

<file path=ppt/tags/tag77.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9377c204-0ef6-4533-8cfe-c813fb3eaf09"/>
  <p:tag name="CAPTIONITEMSYSNAME" val="PPT_PresenterView_m3Wayuphere,00:02:27.6-00:02:32.4"/>
  <p:tag name="BOOKMARKENTRYNAME" val="PPT_PresenterView_m300:02:27.6"/>
  <p:tag name="BOOKMARKEXITNAME" val="PPT_PresenterView_m300:02:32.4"/>
</p:tagLst>
</file>

<file path=ppt/tags/tag78.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199dc4ea-c923-42cd-8cd9-5febcbea0bc2"/>
  <p:tag name="CAPTIONITEMSYSNAME" val="PPT_PresenterView_m3Clickhereto00:02:32.5-00:02:38.0"/>
  <p:tag name="BOOKMARKENTRYNAME" val="PPT_PresenterView_m300:02:32.5"/>
  <p:tag name="BOOKMARKEXITNAME" val="PPT_PresenterView_m300:02:38.0"/>
</p:tagLst>
</file>

<file path=ppt/tags/tag79.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2bb6bfa6-593e-4486-974d-0857d6af0f49"/>
  <p:tag name="CAPTIONITEMSYSNAME" val="PPT_PresenterView_m3Andyoucan00:02:38.1-00:02:43.8"/>
  <p:tag name="BOOKMARKENTRYNAME" val="PPT_PresenterView_m300:02:38.1"/>
  <p:tag name="BOOKMARKEXITNAME" val="PPT_PresenterView_m300:02:43.8"/>
</p:tagLst>
</file>

<file path=ppt/tags/tag8.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6611e09f-6822-4d41-b4de-9aaf9e8bc74e"/>
  <p:tag name="CAPTIONITEMSYSNAME" val="PPT_PresenterView_m1Presenterviewlets00:00:25.2-00:00:29.3"/>
  <p:tag name="BOOKMARKENTRYNAME" val="PPT_PresenterView_m100:00:25.2"/>
  <p:tag name="BOOKMARKEXITNAME" val="PPT_PresenterView_m100:00:29.3"/>
</p:tagLst>
</file>

<file path=ppt/tags/tag80.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937ef93d-ebb1-48eb-a6c8-89698a6fc61e"/>
  <p:tag name="CAPTIONITEMSYSNAME" val="PPT_PresenterView_m3There'sonelast00:02:43.9-00:02:53.0"/>
  <p:tag name="BOOKMARKENTRYNAME" val="PPT_PresenterView_m300:02:43.9"/>
  <p:tag name="BOOKMARKEXITNAME" val="PPT_PresenterView_m300:02:53.0"/>
</p:tagLst>
</file>

<file path=ppt/tags/tag81.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f2aa84da-69a1-4eb0-9cf7-afa8d38cac3f"/>
  <p:tag name="CAPTIONITEMSYSNAME" val="PPT_PresenterView_m3Sothat'sPresenter00:02:53.1-00:02:58.9"/>
  <p:tag name="BOOKMARKENTRYNAME" val="PPT_PresenterView_m300:02:53.1"/>
  <p:tag name="BOOKMARKEXITNAME" val="PPT_PresenterView_m300:02:58.9"/>
</p:tagLst>
</file>

<file path=ppt/tags/tag82.xml><?xml version="1.0" encoding="utf-8"?>
<p:tagLst xmlns:a="http://schemas.openxmlformats.org/drawingml/2006/main" xmlns:r="http://schemas.openxmlformats.org/officeDocument/2006/relationships" xmlns:p="http://schemas.openxmlformats.org/presentationml/2006/main">
  <p:tag name="CAPTIONID" val="57a69ce1-f1db-4207-bd32-c70fee92fad9"/>
  <p:tag name="CAPTIONINTERNALID" val="4a931f70-7de0-41b2-9d74-be1fd20f1a72"/>
  <p:tag name="CAPTIONITEMSYSNAME" val="PPT_PresenterView_m3Formoreinformation00:02:59.0-00:03:06.1"/>
  <p:tag name="BOOKMARKENTRYNAME" val="PPT_PresenterView_m300:02:59.0"/>
  <p:tag name="BOOKMARKEXITNAME" val="PPT_PresenterView_m300:03:06.1"/>
</p:tagLst>
</file>

<file path=ppt/tags/tag9.xml><?xml version="1.0" encoding="utf-8"?>
<p:tagLst xmlns:a="http://schemas.openxmlformats.org/drawingml/2006/main" xmlns:r="http://schemas.openxmlformats.org/officeDocument/2006/relationships" xmlns:p="http://schemas.openxmlformats.org/presentationml/2006/main">
  <p:tag name="CAPTIONID" val="24aa443d-0cdf-4c43-8909-e57de48ba6c7"/>
  <p:tag name="CAPTIONINTERNALID" val="7fd6b520-15a2-432f-b10f-6df70c2fa569"/>
  <p:tag name="CAPTIONITEMSYSNAME" val="PPT_PresenterView_m1toseparatewhat00:00:29.4-00:00:34.2"/>
  <p:tag name="BOOKMARKENTRYNAME" val="PPT_PresenterView_m100:00:29.4"/>
  <p:tag name="BOOKMARKEXITNAME" val="PPT_PresenterView_m100:00:34.2"/>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5D44AE9E-A6A0-40F3-814B-A1BDA70932E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5F284A02-5C8C-4CB5-B575-89862BE3EB6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9D715FA8-0D9E-4CF1-A83A-FF03A5A5A2B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AEAC2520-0828-4944-8F8A-88C9C74E8ACC}"/>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249A42FA-6FF8-467A-948D-ACA4C84E64CA}"/>
    </a:ext>
  </a:extLst>
</a:theme>
</file>

<file path=ppt/theme/theme6.xml><?xml version="1.0" encoding="utf-8"?>
<a:theme xmlns:a="http://schemas.openxmlformats.org/drawingml/2006/main" name="2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CA155BFE-9A3F-4F95-93BA-7020F5F9D56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3.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4.xml>��< ? x m l   v e r s i o n = " 1 . 0 "   e n c o d i n g = " u t f - 1 6 " ? > < C a p t i o n I t e m s L i s t   x m l n s : x s i = " h t t p : / / w w w . w 3 . o r g / 2 0 0 1 / X M L S c h e m a - i n s t a n c e "   x m l n s : x s d = " h t t p : / / w w w . w 3 . o r g / 2 0 0 1 / X M L S c h e m a " > < I d > 9 3 d 8 d 5 2 e - 8 e a 7 - 4 5 b b - a 5 e 3 - 3 f 3 6 c e e d b 1 7 8 < / I d > < C a p t i o n I t e m s > < C a p t i o n I t e m > < I n t e r n a l I d > e c 9 f a 8 3 6 - 3 4 9 1 - 4 9 f e - 9 6 0 b - a c 2 7 1 6 8 8 8 6 b f < / I n t e r n a l I d > < N a m e > P P T _ P r e s e n t e r V i e w _ m 2 B e f o r e y o u g i v e 0 0 : 0 0 : 0 0 . 3 - 0 0 : 0 0 : 0 2 . 7 < / N a m e > < T e x t > B e f o r e   y o u   g i v e   y o u r   p r e s e n t a t i o n   i n   f r o n t   o f   a n   a u d i e n c e < / T e x t > < B o o k M a r k E n t r y N a m e > P P T _ P r e s e n t e r V i e w _ m 2 0 0 : 0 0 : 0 0 . 3 < / B o o k M a r k E n t r y N a m e > < B o o k M a r k E x i t N a m e > P P T _ P r e s e n t e r V i e w _ m 2 0 0 : 0 0 : 0 2 . 7 < / B o o k M a r k E x i t N a m e > < B o o k M a r k E n t r y P o s i t i o n > 3 3 3 < / B o o k M a r k E n t r y P o s i t i o n > < B o o k M a r k E x i t P o s i t i o n > 2 7 3 3 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 c 9 c d d 8 9 5 - f 7 5 6 - 4 7 f 9 - 9 7 c 9 - d 9 2 9 2 1 3 f 6 5 e 5 < / I n t e r n a l I d > < N a m e > P P T _ P r e s e n t e r V i e w _ m 2 y o u c a n r e h e a r s e 0 0 : 0 0 : 0 2 . 8 - 0 0 : 0 0 : 0 6 . 0 < / N a m e > < T e x t > y o u   c a n   r e h e a r s e   i t   w i t h   y o u r   s l i d e s   u s i n g   P r e s e n t e r   v i e w . < / T e x t > < B o o k M a r k E n t r y N a m e > P P T _ P r e s e n t e r V i e w _ m 2 0 0 : 0 0 : 0 2 . 8 < / B o o k M a r k E n t r y N a m e > < B o o k M a r k E x i t N a m e > P P T _ P r e s e n t e r V i e w _ m 2 0 0 : 0 0 : 0 6 . 0 < / B o o k M a r k E x i t N a m e > < B o o k M a r k E n t r y P o s i t i o n > 2 8 3 3 < / B o o k M a r k E n t r y P o s i t i o n > < B o o k M a r k E x i t P o s i t i o n > 6 0 3 3 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 9 0 d 9 0 1 2 2 - e 6 7 8 - 4 2 5 b - a b 0 7 - 7 4 d b 3 8 9 e 3 a e 7 < / I n t e r n a l I d > < N a m e > P P T _ P r e s e n t e r V i e w _ m 2 F i r s t , g o t o 0 0 : 0 0 : 0 6 . 1 - 0 0 : 0 0 : 1 1 . 3 < / N a m e > < T e x t > F i r s t ,   g o   t o   t h e   S l i d e   S h o w   t a b   a n d   m a k e   s u r e   U s e   P r e s e n t e r   V i e w   i s   s e l e c t e d . < / T e x t > < B o o k M a r k E n t r y N a m e > P P T _ P r e s e n t e r V i e w _ m 2 0 0 : 0 0 : 0 6 . 1 < / B o o k M a r k E n t r y N a m e > < B o o k M a r k E x i t N a m e > P P T _ P r e s e n t e r V i e w _ m 2 0 0 : 0 0 : 1 1 . 3 < / B o o k M a r k E x i t N a m e > < B o o k M a r k E n t r y P o s i t i o n > 6 1 3 3 < / B o o k M a r k E n t r y P o s i t i o n > < B o o k M a r k E x i t P o s i t i o n > 1 1 3 6 7 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 3 c 0 8 b 3 5 4 - 6 6 c 7 - 4 d b 2 - 9 1 2 a - a 8 3 a 1 a 0 e e 0 9 b < / I n t e r n a l I d > < N a m e > P P T _ P r e s e n t e r V i e w _ m 2 D u r i n g t h e s h o w , 0 0 : 0 0 : 1 1 . 4 - 0 0 : 0 0 : 1 4 . 6 < / N a m e > < T e x t > D u r i n g   t h e   s h o w ,   y o u ' l l   u s e   d u a l   m o n i t o r s ,   b u t   f o r   r e h e a r s a l , < / T e x t > < B o o k M a r k E n t r y N a m e > P P T _ P r e s e n t e r V i e w _ m 2 0 0 : 0 0 : 1 1 . 4 < / B o o k M a r k E n t r y N a m e > < B o o k M a r k E x i t N a m e > P P T _ P r e s e n t e r V i e w _ m 2 0 0 : 0 0 : 1 4 . 6 < / B o o k M a r k E x i t N a m e > < B o o k M a r k E n t r y P o s i t i o n > 1 1 4 6 7 < / B o o k M a r k E n t r y P o s i t i o n > < B o o k M a r k E x i t P o s i t i o n > 1 4 6 0 0 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 7 c 4 a 6 c f 3 - a 9 5 6 - 4 f 6 4 - a 7 8 3 - 2 3 7 7 9 3 6 3 9 0 6 3 < / I n t e r n a l I d > < N a m e > P P T _ P r e s e n t e r V i e w _ m 2 y o u c a n p r e s s 0 0 : 0 0 : 1 4 . 7 - 0 0 : 0 0 : 2 1 . 3 < / N a m e > < T e x t > y o u   c a n   p r e s s   A L T + F 5   t o   d i s p l a y   P r e s e n t e r   v i e w   o n   a   s i n g l e   s c r e e n . < / T e x t > < B o o k M a r k E n t r y N a m e > P P T _ P r e s e n t e r V i e w _ m 2 0 0 : 0 0 : 1 4 . 7 < / B o o k M a r k E n t r y N a m e > < B o o k M a r k E x i t N a m e > P P T _ P r e s e n t e r V i e w _ m 2 0 0 : 0 0 : 2 1 . 3 < / B o o k M a r k E x i t N a m e > < B o o k M a r k E n t r y P o s i t i o n > 1 4 7 0 0 < / B o o k M a r k E n t r y P o s i t i o n > < B o o k M a r k E x i t P o s i t i o n > 2 1 3 0 0 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 1 6 1 e 9 2 3 e - 9 c b 1 - 4 d 4 1 - 9 d 6 d - 0 e 9 0 4 2 4 1 3 6 8 c < / I n t e r n a l I d > < N a m e > P P T _ P r e s e n t e r V i e w _ m 2 R e h e a r s i n g t h i s w a y 0 0 : 0 0 : 2 1 . 4 - 0 0 : 0 0 : 2 6 . 7 < / N a m e > < T e x t > R e h e a r s i n g   t h i s   w a y   w i l l   h e l p   y o u   g e t   c o m f o r t a b l e   w i t h   y o u r   s l i d e s ,   a n d   g i v e   y o u   p r a c t i c e   u s i n g   P r e s e n t e r   v i e w . < / T e x t > < B o o k M a r k E n t r y N a m e > P P T _ P r e s e n t e r V i e w _ m 2 0 0 : 0 0 : 2 1 . 4 < / B o o k M a r k E n t r y N a m e > < B o o k M a r k E x i t N a m e > P P T _ P r e s e n t e r V i e w _ m 2 0 0 : 0 0 : 2 6 . 7 < / B o o k M a r k E x i t N a m e > < B o o k M a r k E n t r y P o s i t i o n > 2 1 4 0 0 < / B o o k M a r k E n t r y P o s i t i o n > < B o o k M a r k E x i t P o s i t i o n > 2 6 7 0 0 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 f 8 9 b 0 0 3 b - 3 b 9 b - 4 4 b b - 8 a c f - 5 4 a 2 f 1 b 6 e 5 e 6 < / I n t e r n a l I d > < N a m e > P P T _ P r e s e n t e r V i e w _ m 2 K e e p i n m i n d 0 0 : 0 0 : 2 6 . 8 - 0 0 : 0 0 : 3 2 . 6 < / N a m e > < T e x t > K e e p   i n   m i n d   t h a t   w h e n   y o u ' r e   u s i n g   P r e s e n t e r   v i e w ,   y o u ' r e   i n   s l i d e   s h o w   m o d e ,   s o   y o u   c a n  t   e d i t   y o u r   s l i d e s   o r   n o t e s . < / T e x t > < B o o k M a r k E n t r y N a m e > P P T _ P r e s e n t e r V i e w _ m 2 0 0 : 0 0 : 2 6 . 8 < / B o o k M a r k E n t r y N a m e > < B o o k M a r k E x i t N a m e > P P T _ P r e s e n t e r V i e w _ m 2 0 0 : 0 0 : 3 2 . 6 < / B o o k M a r k E x i t N a m e > < B o o k M a r k E n t r y P o s i t i o n > 2 6 8 0 0 < / B o o k M a r k E n t r y P o s i t i o n > < B o o k M a r k E x i t P o s i t i o n > 3 2 6 6 7 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 e e c c f 2 9 6 - 0 3 2 e - 4 4 4 4 - 8 9 1 e - 3 9 d 7 2 d f 7 8 b 8 3 < / I n t e r n a l I d > < N a m e > P P T _ P r e s e n t e r V i e w _ m 2 T h i s i s g o o d , 0 0 : 0 0 : 3 2 . 7 - 0 0 : 0 0 : 3 8 . 3 < / N a m e > < T e x t > T h i s   i s   g o o d ,   b e c a u s e   i t   p r e v e n t s   y o u   f r o m   u n i n t e n t i o n a l l y   a l t e r i n g   y o u r   s l i d e s   d u r i n g   a   s h o w . < / T e x t > < B o o k M a r k E n t r y N a m e > P P T _ P r e s e n t e r V i e w _ m 2 0 0 : 0 0 : 3 2 . 7 < / B o o k M a r k E n t r y N a m e > < B o o k M a r k E x i t N a m e > P P T _ P r e s e n t e r V i e w _ m 2 0 0 : 0 0 : 3 8 . 3 < / B o o k M a r k E x i t N a m e > < B o o k M a r k E n t r y P o s i t i o n > 3 2 7 6 7 < / B o o k M a r k E n t r y P o s i t i o n > < B o o k M a r k E x i t P o s i t i o n > 3 8 3 6 7 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 b e 8 e e f e f - a 8 7 9 - 4 a 8 7 - b c 3 b - d 1 d 2 3 b 4 4 c c 2 1 < / I n t e r n a l I d > < N a m e > P P T _ P r e s e n t e r V i e w _ m 2 L a p t o p s a r e u s e d 0 0 : 0 0 : 3 8 . 4 - 0 0 : 0 0 : 4 3 . 0 < / N a m e > < T e x t > L a p t o p s   a r e   u s e d   b y   m a n y   p r e s e n t e r s   f o r   b o t h   c r e a t i n g   a n d   r u n n i n g   t h e i r   s h o w s . < / T e x t > < B o o k M a r k E n t r y N a m e > P P T _ P r e s e n t e r V i e w _ m 2 0 0 : 0 0 : 3 8 . 4 < / B o o k M a r k E n t r y N a m e > < B o o k M a r k E x i t N a m e > P P T _ P r e s e n t e r V i e w _ m 2 0 0 : 0 0 : 4 3 . 0 < / B o o k M a r k E x i t N a m e > < B o o k M a r k E n t r y P o s i t i o n > 3 8 4 6 7 < / B o o k M a r k E n t r y P o s i t i o n > < B o o k M a r k E x i t P o s i t i o n > 4 3 0 3 3 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 4 3 9 d 9 9 3 e - 6 d 2 2 - 4 6 a 2 - b e 5 3 - 3 4 8 0 d 0 8 8 f e c 0 < / I n t e r n a l I d > < N a m e > P P T _ P r e s e n t e r V i e w _ m 2 M o s t l a p t o p s a v a i l a b l e 0 0 : 0 0 : 4 3 . 1 - 0 0 : 0 0 : 4 7 . 8 < / N a m e > < T e x t > M o s t   l a p t o p s   a v a i l a b l e   t o d a y   h a v e   d u a l   m o n i t o r   c a p a b i l i t i e s   b u i l t   i n . < / T e x t > < B o o k M a r k E n t r y N a m e > P P T _ P r e s e n t e r V i e w _ m 2 0 0 : 0 0 : 4 3 . 1 < / B o o k M a r k E n t r y N a m e > < B o o k M a r k E x i t N a m e > P P T _ P r e s e n t e r V i e w _ m 2 0 0 : 0 0 : 4 7 . 8 < / B o o k M a r k E x i t N a m e > < B o o k M a r k E n t r y P o s i t i o n > 4 3 1 3 3 < / B o o k M a r k E n t r y P o s i t i o n > < B o o k M a r k E x i t P o s i t i o n > 4 7 8 0 0 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 7 8 3 7 d 0 7 d - 6 e 5 3 - 4 8 4 1 - 8 9 8 7 - 3 3 7 8 e e f e b f 8 f < / I n t e r n a l I d > < N a m e > P P T _ P r e s e n t e r V i e w _ m 2 S o w h e n y o u 0 0 : 0 0 : 4 7 . 9 - 0 0 : 0 0 : 4 9 . 8 < / N a m e > < T e x t > S o   w h e n   y o u   a r r i v e   a t   t h e   p r e s e n t a t i o n   r o o m , < / T e x t > < B o o k M a r k E n t r y N a m e > P P T _ P r e s e n t e r V i e w _ m 2 0 0 : 0 0 : 4 7 . 9 < / B o o k M a r k E n t r y N a m e > < B o o k M a r k E x i t N a m e > P P T _ P r e s e n t e r V i e w _ m 2 0 0 : 0 0 : 4 9 . 8 < / B o o k M a r k E x i t N a m e > < B o o k M a r k E n t r y P o s i t i o n > 4 7 9 0 0 < / B o o k M a r k E n t r y P o s i t i o n > < B o o k M a r k E x i t P o s i t i o n > 4 9 8 6 7 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 b f 0 a 5 3 c c - 9 c d 7 - 4 6 3 c - 8 1 3 5 - a 4 d 0 c b 6 4 1 6 a b < / I n t e r n a l I d > < N a m e > P P T _ P r e s e n t e r V i e w _ m 2 a l l y o u h a v e 0 0 : 0 0 : 4 9 . 9 - 0 0 : 0 0 : 5 2 . 6 < / N a m e > < T e x t > a l l   y o u   h a v e   t o   d o   i s   p l u g   t h e   p r e s e n t a t i o n   p r o j e c t o r   o r   m o n i t o r < / T e x t > < B o o k M a r k E n t r y N a m e > P P T _ P r e s e n t e r V i e w _ m 2 0 0 : 0 0 : 4 9 . 9 < / B o o k M a r k E n t r y N a m e > < B o o k M a r k E x i t N a m e > P P T _ P r e s e n t e r V i e w _ m 2 0 0 : 0 0 : 5 2 . 6 < / B o o k M a r k E x i t N a m e > < B o o k M a r k E n t r y P o s i t i o n > 4 9 9 6 7 < / B o o k M a r k E n t r y P o s i t i o n > < B o o k M a r k E x i t P o s i t i o n > 5 2 6 3 3 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 4 b e b 3 f 2 0 - 6 c 4 1 - 4 b 1 c - a 2 2 1 - 5 6 c e a 7 6 7 1 6 8 b < / I n t e r n a l I d > < N a m e > P P T _ P r e s e n t e r V i e w _ m 2 i n t o t h e c o n n e c t o r 0 0 : 0 0 : 5 2 . 7 - 0 0 : 0 0 : 5 7 . 0 < / N a m e > < T e x t > i n t o   t h e   c o n n e c t o r   o n   y o u r   l a p t o p   a n d   y o u ' r e   r e a d y   t o   g o . < / T e x t > < B o o k M a r k E n t r y N a m e > P P T _ P r e s e n t e r V i e w _ m 2 0 0 : 0 0 : 5 2 . 7 < / B o o k M a r k E n t r y N a m e > < B o o k M a r k E x i t N a m e > P P T _ P r e s e n t e r V i e w _ m 2 0 0 : 0 0 : 5 7 . 0 < / B o o k M a r k E x i t N a m e > < B o o k M a r k E n t r y P o s i t i o n > 5 2 7 3 3 < / B o o k M a r k E n t r y P o s i t i o n > < B o o k M a r k E x i t P o s i t i o n > 5 7 0 0 0 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 b 3 7 a e 7 0 6 - d 5 b 6 - 4 6 d e - b 9 e b - 2 1 c 7 1 4 f 3 a 6 7 6 < / I n t e r n a l I d > < N a m e > P P T _ P r e s e n t e r V i e w _ m 2 S t a r t t h e s h o w 0 0 : 0 0 : 5 7 . 1 - 0 0 : 0 1 : 0 0 . 8 < / N a m e > < T e x t > S t a r t   t h e   s h o w   t o   m a k e   s u r e   e v e r y t h i n g   i s   w o r k i n g . < / T e x t > < B o o k M a r k E n t r y N a m e > P P T _ P r e s e n t e r V i e w _ m 2 0 0 : 0 0 : 5 7 . 1 < / B o o k M a r k E n t r y N a m e > < B o o k M a r k E x i t N a m e > P P T _ P r e s e n t e r V i e w _ m 2 0 0 : 0 1 : 0 0 . 8 < / B o o k M a r k E x i t N a m e > < B o o k M a r k E n t r y P o s i t i o n > 5 7 1 0 0 < / B o o k M a r k E n t r y P o s i t i o n > < B o o k M a r k E x i t P o s i t i o n > 6 0 8 3 3 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 3 8 8 2 a 9 f 4 - e 1 b 3 - 4 f 0 c - 9 a 9 8 - 0 e 2 f 9 1 b f 7 c 5 9 < / I n t e r n a l I d > < N a m e > P P T _ P r e s e n t e r V i e w _ m 2 I f y o u w a n t 0 0 : 0 1 : 0 0 . 9 - 0 0 : 0 1 : 0 3 . 7 < / N a m e > < T e x t > I f   y o u   w a n t   t o   c h a n g e   w h i c h   m o n i t o r   s h o w s   P r e s e n t e r   v i e w , < / T e x t > < B o o k M a r k E n t r y N a m e > P P T _ P r e s e n t e r V i e w _ m 2 0 0 : 0 1 : 0 0 . 9 < / B o o k M a r k E n t r y N a m e > < B o o k M a r k E x i t N a m e > P P T _ P r e s e n t e r V i e w _ m 2 0 0 : 0 1 : 0 3 . 7 < / B o o k M a r k E x i t N a m e > < B o o k M a r k E n t r y P o s i t i o n > 6 0 9 3 3 < / B o o k M a r k E n t r y P o s i t i o n > < B o o k M a r k E x i t P o s i t i o n > 6 3 7 3 3 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 2 5 4 5 b 1 e 9 - b 2 e 5 - 4 8 8 2 - a 8 5 6 - 9 3 f 8 8 c 1 4 a e 9 7 < / I n t e r n a l I d > < N a m e > P P T _ P r e s e n t e r V i e w _ m 2 c l i c k D i s p l a y S e t t i n g s 0 0 : 0 1 : 0 3 . 8 - 0 0 : 0 1 : 0 9 . 5 < / N a m e > < T e x t > c l i c k   D i s p l a y   S e t t i n g s   a n d   t h e n   c l i c k   S w a p   P r e s e n t e r   V i e w   a n d   S l i d e   S h o w . < / T e x t > < B o o k M a r k E n t r y N a m e > P P T _ P r e s e n t e r V i e w _ m 2 0 0 : 0 1 : 0 3 . 8 < / B o o k M a r k E n t r y N a m e > < B o o k M a r k E x i t N a m e > P P T _ P r e s e n t e r V i e w _ m 2 0 0 : 0 1 : 0 9 . 5 < / B o o k M a r k E x i t N a m e > < B o o k M a r k E n t r y P o s i t i o n > 6 3 8 3 3 < / B o o k M a r k E n t r y P o s i t i o n > < B o o k M a r k E x i t P o s i t i o n > 6 9 5 6 7 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 c 1 b 6 5 c c 7 - f 1 0 0 - 4 a 8 2 - b a 4 0 - a c 8 7 2 a f 2 c b f 6 < / I n t e r n a l I d > < N a m e > P P T _ P r e s e n t e r V i e w _ m 2 B e f o r e t h e a u d i e n c e 0 0 : 0 1 : 0 9 . 6 - 0 0 : 0 1 : 1 5 . 8 < / N a m e > < T e x t > B e f o r e   t h e   a u d i e n c e   a r r i v e s ,   r u n   t h r o u g h   s o m e   y o u r   s l i d e s   t o   m a k e   s u r e   e v e r y t h i n g   w o r k s   a n d   y o u   c a n   s e e   y o u r   l a p t o p . < / T e x t > < B o o k M a r k E n t r y N a m e > P P T _ P r e s e n t e r V i e w _ m 2 0 0 : 0 1 : 0 9 . 6 < / B o o k M a r k E n t r y N a m e > < B o o k M a r k E x i t N a m e > P P T _ P r e s e n t e r V i e w _ m 2 0 0 : 0 1 : 1 5 . 8 < / B o o k M a r k E x i t N a m e > < B o o k M a r k E n t r y P o s i t i o n > 6 9 6 6 7 < / B o o k M a r k E n t r y P o s i t i o n > < B o o k M a r k E x i t P o s i t i o n > 7 5 8 3 3 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 4 f 9 a 7 e 3 4 - 5 3 a 9 - 4 a 9 3 - 8 d 4 2 - 9 7 b 3 f e c f 4 0 5 8 < / I n t e r n a l I d > < N a m e > P P T _ P r e s e n t e r V i e w _ m 2 A l s o , m a k e s u r e 0 0 : 0 1 : 1 5 . 9 - 0 0 : 0 1 : 2 2 . 2 < / N a m e > < T e x t > A l s o ,   m a k e   s u r e   a n y   n o n e s s e n t i a l   p r o g r a m s ,   l i k e   e m a i l   a n d   b r o w s e r s ,   a r e   c l o s e d   a n d   y o u r   d e s k t o p   i s   c l e a n . < / T e x t > < B o o k M a r k E n t r y N a m e > P P T _ P r e s e n t e r V i e w _ m 2 0 0 : 0 1 : 1 5 . 9 < / B o o k M a r k E n t r y N a m e > < B o o k M a r k E x i t N a m e > P P T _ P r e s e n t e r V i e w _ m 2 0 0 : 0 1 : 2 2 . 2 < / B o o k M a r k E x i t N a m e > < B o o k M a r k E n t r y P o s i t i o n > 7 5 9 3 3 < / B o o k M a r k E n t r y P o s i t i o n > < B o o k M a r k E x i t P o s i t i o n > 8 2 2 6 7 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 a f 0 5 6 1 d b - e 2 0 a - 4 3 d 9 - b b 0 b - e b a 7 4 9 2 a 2 2 b 3 < / I n t e r n a l I d > < N a m e > P P T _ P r e s e n t e r V i e w _ m 2 T h e s e o t h e r p r o g r a m s 0 0 : 0 1 : 2 2 . 3 - 0 0 : 0 1 : 2 7 . 9 < / N a m e > < T e x t > T h e s e   o t h e r   p r o g r a m s   s l o w   d o w n   y o u r   c o m p u t e r ,   a n d   c a n   c a u s e   a   d i s t r a c t i o n   i f   t h e   a u d i e n c e   s e e s   t h e m . < / T e x t > < B o o k M a r k E n t r y N a m e > P P T _ P r e s e n t e r V i e w _ m 2 0 0 : 0 1 : 2 2 . 3 < / B o o k M a r k E n t r y N a m e > < B o o k M a r k E x i t N a m e > P P T _ P r e s e n t e r V i e w _ m 2 0 0 : 0 1 : 2 7 . 9 < / B o o k M a r k E x i t N a m e > < B o o k M a r k E n t r y P o s i t i o n > 8 2 3 6 7 < / B o o k M a r k E n t r y P o s i t i o n > < B o o k M a r k E x i t P o s i t i o n > 8 7 9 6 7 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 e 4 7 e 5 d 9 4 - 5 4 7 4 - 4 6 8 2 - 8 f 9 5 - b f f d 3 7 3 2 1 e b 2 < / I n t e r n a l I d > < N a m e > P P T _ P r e s e n t e r V i e w _ m 2 T h e l a s t t h i n g 0 0 : 0 1 : 2 8 . 0 - 0 0 : 0 1 : 3 1 . 2 < / N a m e > < T e x t > T h e   l a s t   t h i n g   t o   d o   i s   s t a r t   t h e   s l i d e   s h o w . < / T e x t > < B o o k M a r k E n t r y N a m e > P P T _ P r e s e n t e r V i e w _ m 2 0 0 : 0 1 : 2 8 . 0 < / B o o k M a r k E n t r y N a m e > < B o o k M a r k E x i t N a m e > P P T _ P r e s e n t e r V i e w _ m 2 0 0 : 0 1 : 3 1 . 2 < / B o o k M a r k E x i t N a m e > < B o o k M a r k E n t r y P o s i t i o n > 8 8 0 6 7 < / B o o k M a r k E n t r y P o s i t i o n > < B o o k M a r k E x i t P o s i t i o n > 9 1 2 0 0 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 6 5 6 f 9 d 4 8 - a 0 9 2 - 4 2 5 4 - 8 0 3 8 - b 8 0 7 6 8 6 7 1 3 7 f < / I n t e r n a l I d > < N a m e > P P T _ P r e s e n t e r V i e w _ m 2 P l a n y o u r P o w e r P o i n t 0 0 : 0 1 : 3 1 . 3 - 0 0 : 0 1 : 3 5 . 7 < / N a m e > < T e x t > P l a n   y o u r   P o w e r P o i n t   p r e s e n t a t i o n   s o   t h e   a u d i e n c e   s e e s   a   w e l c o m e   s l i d e   a s   t h e y   e n t e r . < / T e x t > < B o o k M a r k E n t r y N a m e > P P T _ P r e s e n t e r V i e w _ m 2 0 0 : 0 1 : 3 1 . 3 < / B o o k M a r k E n t r y N a m e > < B o o k M a r k E x i t N a m e > P P T _ P r e s e n t e r V i e w _ m 2 0 0 : 0 1 : 3 5 . 7 < / B o o k M a r k E x i t N a m e > < B o o k M a r k E n t r y P o s i t i o n > 9 1 3 0 0 < / B o o k M a r k E n t r y P o s i t i o n > < B o o k M a r k E x i t P o s i t i o n > 9 5 7 3 3 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 3 d 3 d 3 4 a 5 - 9 1 a 4 - 4 a 5 3 - b 6 7 7 - 3 7 f 4 5 1 a 8 9 d 2 b < / I n t e r n a l I d > < N a m e > P P T _ P r e s e n t e r V i e w _ m 2 T h i s w a y t h e 0 0 : 0 1 : 3 5 . 8 - 0 0 : 0 1 : 3 9 . 7 < / N a m e > < T e x t > T h i s   w a y   t h e   a u d i e n c e   w i l l   k n o w   i m m e d i a t e l y   t h a t   y o u ' r e   r e a d y   t o   b e g i n . < / T e x t > < B o o k M a r k E n t r y N a m e > P P T _ P r e s e n t e r V i e w _ m 2 0 0 : 0 1 : 3 5 . 8 < / B o o k M a r k E n t r y N a m e > < B o o k M a r k E x i t N a m e > P P T _ P r e s e n t e r V i e w _ m 2 0 0 : 0 1 : 3 9 . 7 < / B o o k M a r k E x i t N a m e > < B o o k M a r k E n t r y P o s i t i o n > 9 5 8 3 3 < / B o o k M a r k E n t r y P o s i t i o n > < B o o k M a r k E x i t P o s i t i o n > 9 9 7 6 7 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 1 5 5 8 8 a 1 5 - 8 1 f a - 4 6 1 4 - a 3 2 a - 4 0 a 0 8 7 c f c b 1 0 < / I n t e r n a l I d > < N a m e > P P T _ P r e s e n t e r V i e w _ m 2 U p n e x t , w e ' l l 0 0 : 0 1 : 3 9 . 8 - 0 0 : 0 1 : 4 3 . 7 < / N a m e > < T e x t > U p   n e x t ,   w e ' l l   g i v e   t h e   p r e s e n t a t i o n   u s i n g   P r e s e n t e r   v i e w . < / T e x t > < B o o k M a r k E n t r y N a m e > P P T _ P r e s e n t e r V i e w _ m 2 0 0 : 0 1 : 3 9 . 8 < / B o o k M a r k E n t r y N a m e > < B o o k M a r k E x i t N a m e > P P T _ P r e s e n t e r V i e w _ m 2 0 0 : 0 1 : 4 3 . 7 < / B o o k M a r k E x i t N a m e > < B o o k M a r k E n t r y P o s i t i o n > 9 9 8 6 7 < / B o o k M a r k E n t r y P o s i t i o n > < B o o k M a r k E x i t P o s i t i o n > 1 0 3 7 3 3 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5.xml><?xml version="1.0" encoding="utf-8"?>
<p:properties xmlns:p="http://schemas.microsoft.com/office/2006/metadata/properties" xmlns:xsi="http://www.w3.org/2001/XMLSchema-instance">
  <documentManagement/>
</p:properties>
</file>

<file path=customXml/item6.xml>��< ? x m l   v e r s i o n = " 1 . 0 "   e n c o d i n g = " u t f - 1 6 " ? > < C a p t i o n I t e m s L i s t   x m l n s : x s i = " h t t p : / / w w w . w 3 . o r g / 2 0 0 1 / X M L S c h e m a - i n s t a n c e "   x m l n s : x s d = " h t t p : / / w w w . w 3 . o r g / 2 0 0 1 / X M L S c h e m a " > < I d > 2 4 a a 4 4 3 d - 0 c d f - 4 c 4 3 - 8 9 0 9 - e 5 7 d e 4 8 b a 6 c 7 < / I d > < C a p t i o n I t e m s > < C a p t i o n I t e m > < I n t e r n a l I d > 4 0 f b 0 c 0 b - 7 b 4 f - 4 d 0 9 - a 5 6 7 - 6 d d 8 8 d 2 b 9 e c e < / I n t e r n a l I d > < N a m e > P P T _ P r e s e n t e r V i e w _ m 1 P o w e r P o i n t i s a l l 0 0 : 0 0 : 0 0 . 4 - 0 0 : 0 0 : 0 3 . 9 < / N a m e > < T e x t > P o w e r P o i n t   i s   a l l   a b o u t   h e l p i n g   y o u   g i v e   g r e a t   p r e s e n t a t i o n s ; < / T e x t > < B o o k M a r k E n t r y N a m e > P P T _ P r e s e n t e r V i e w _ m 1 0 0 : 0 0 : 0 0 . 4 < / B o o k M a r k E n t r y N a m e > < B o o k M a r k E x i t N a m e > P P T _ P r e s e n t e r V i e w _ m 1 0 0 : 0 0 : 0 3 . 9 < / B o o k M a r k E x i t N a m e > < B o o k M a r k E n t r y P o s i t i o n > 4 6 7 < / B o o k M a r k E n t r y P o s i t i o n > < B o o k M a r k E x i t P o s i t i o n > 3 9 3 3 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 d 9 c b 8 8 0 4 - b e a 3 - 4 d 6 1 - a 1 1 4 - 9 7 5 8 5 2 e e 8 5 f 1 < / I n t e r n a l I d > < N a m e > P P T _ P r e s e n t e r V i e w _ m 1 a n d P r e s e n t e r v i e w 0 0 : 0 0 : 0 4 . 0 - 0 0 : 0 0 : 0 8 . 1 < / N a m e > < T e x t > a n d   P r e s e n t e r   v i e w   i s   a l l   a b o u t   h e l p i n g   y o u   u s e   P o w e r P o i n t . < / T e x t > < B o o k M a r k E n t r y N a m e > P P T _ P r e s e n t e r V i e w _ m 1 0 0 : 0 0 : 0 4 . 0 < / B o o k M a r k E n t r y N a m e > < B o o k M a r k E x i t N a m e > P P T _ P r e s e n t e r V i e w _ m 1 0 0 : 0 0 : 0 8 . 1 < / B o o k M a r k E x i t N a m e > < B o o k M a r k E n t r y P o s i t i o n > 4 0 3 3 < / B o o k M a r k E n t r y P o s i t i o n > < B o o k M a r k E x i t P o s i t i o n > 8 1 3 3 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 3 0 9 8 c 6 3 7 - 1 9 4 2 - 4 f c 6 - 8 5 1 a - 4 e d 8 1 8 e 8 f 8 1 0 < / I n t e r n a l I d > < N a m e > P P T _ P r e s e n t e r V i e w _ m 1 T r a d i t i o n a l l y , t h e a u d i e n c e 0 0 : 0 0 : 0 8 . 2 - 0 0 : 0 0 : 1 1 . 9 < / N a m e > < T e x t > T r a d i t i o n a l l y ,   t h e   a u d i e n c e   f a c e s   a   s c r e e n   s h o w i n g   y o u r   P o w e r P o i n t   s l i d e s , < / T e x t > < B o o k M a r k E n t r y N a m e > P P T _ P r e s e n t e r V i e w _ m 1 0 0 : 0 0 : 0 8 . 2 < / B o o k M a r k E n t r y N a m e > < B o o k M a r k E x i t N a m e > P P T _ P r e s e n t e r V i e w _ m 1 0 0 : 0 0 : 1 1 . 9 < / B o o k M a r k E x i t N a m e > < B o o k M a r k E n t r y P o s i t i o n > 8 2 3 3 < / B o o k M a r k E n t r y P o s i t i o n > < B o o k M a r k E x i t P o s i t i o n > 1 1 9 3 3 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 7 a 8 9 2 a f 3 - b 3 e 0 - 4 f 9 8 - 8 9 5 0 - c 3 f 7 1 8 2 3 2 1 0 6 < / I n t e r n a l I d > < N a m e > P P T _ P r e s e n t e r V i e w _ m 1 a n d y o u s t a n d 0 0 : 0 0 : 1 2 . 0 - 0 0 : 0 0 : 1 6 . 9 < / N a m e > < T e x t > a n d   y o u   s t a n d   i n   b e t w e e n   t h e   a u d i e n c e   a n d   s c r e e n   a n d   c h a n g e   s l i d e s   o n   a   c o m p u t e r . < / T e x t > < B o o k M a r k E n t r y N a m e > P P T _ P r e s e n t e r V i e w _ m 1 0 0 : 0 0 : 1 2 . 0 < / B o o k M a r k E n t r y N a m e > < B o o k M a r k E x i t N a m e > P P T _ P r e s e n t e r V i e w _ m 1 0 0 : 0 0 : 1 6 . 9 < / B o o k M a r k E x i t N a m e > < B o o k M a r k E n t r y P o s i t i o n > 1 2 0 3 3 < / B o o k M a r k E n t r y P o s i t i o n > < B o o k M a r k E x i t P o s i t i o n > 1 6 9 6 7 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 e 8 f e f 9 d 1 - c a d d - 4 9 a 9 - a 9 d 4 - 2 d 0 b d 1 3 a 6 5 3 3 < / I n t e r n a l I d > < N a m e > P P T _ P r e s e n t e r V i e w _ m 1 U n l e s s y o u ' r e a 0 0 : 0 0 : 1 7 . 0 - 0 0 : 0 0 : 1 8 . 6 < / N a m e > < T e x t > U n l e s s   y o u ' r e   a   p r o f e s s i o n a l   p r e s e n t e r , < / T e x t > < B o o k M a r k E n t r y N a m e > P P T _ P r e s e n t e r V i e w _ m 1 0 0 : 0 0 : 1 7 . 0 < / B o o k M a r k E n t r y N a m e > < B o o k M a r k E x i t N a m e > P P T _ P r e s e n t e r V i e w _ m 1 0 0 : 0 0 : 1 8 . 6 < / B o o k M a r k E x i t N a m e > < B o o k M a r k E n t r y P o s i t i o n > 1 7 0 6 7 < / B o o k M a r k E n t r y P o s i t i o n > < B o o k M a r k E x i t P o s i t i o n > 1 8 6 0 0 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 9 5 9 6 b a 3 8 - 5 e b 2 - 4 5 0 3 - 8 9 5 9 - 7 e 9 7 a b 2 1 b e 8 8 < / I n t e r n a l I d > < N a m e > P P T _ P r e s e n t e r V i e w _ m 1 y o u m a y a l s o 0 0 : 0 0 : 1 8 . 7 - 0 0 : 0 0 : 2 5 . 1 < / N a m e > < T e x t > y o u   m a y   a l s o   h a v e   t o   j u g g l e   p a p e r   n o t e s   o r   a t t e m p t   t o   w i n g   i t   b y   r e a d i n g   o f f   y o u r   s l i d e s . < / T e x t > < B o o k M a r k E n t r y N a m e > P P T _ P r e s e n t e r V i e w _ m 1 0 0 : 0 0 : 1 8 . 7 < / B o o k M a r k E n t r y N a m e > < B o o k M a r k E x i t N a m e > P P T _ P r e s e n t e r V i e w _ m 1 0 0 : 0 0 : 2 5 . 1 < / B o o k M a r k E x i t N a m e > < B o o k M a r k E n t r y P o s i t i o n > 1 8 7 0 0 < / B o o k M a r k E n t r y P o s i t i o n > < B o o k M a r k E x i t P o s i t i o n > 2 5 1 3 3 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 6 6 1 1 e 0 9 f - 6 8 2 2 - 4 d 4 1 - b 4 d e - 9 a a f 9 e 8 b c 7 4 e < / I n t e r n a l I d > < N a m e > P P T _ P r e s e n t e r V i e w _ m 1 P r e s e n t e r v i e w l e t s 0 0 : 0 0 : 2 5 . 2 - 0 0 : 0 0 : 2 9 . 3 < / N a m e > < T e x t > P r e s e n t e r   v i e w   l e t s   y o u   t a k e   a d v a n t a g e   o f   t h e   d u a l   m o n i t o r   c a p a b i l i t y   o f   a   c o m p u t e r < / T e x t > < B o o k M a r k E n t r y N a m e > P P T _ P r e s e n t e r V i e w _ m 1 0 0 : 0 0 : 2 5 . 2 < / B o o k M a r k E n t r y N a m e > < B o o k M a r k E x i t N a m e > P P T _ P r e s e n t e r V i e w _ m 1 0 0 : 0 0 : 2 9 . 3 < / B o o k M a r k E x i t N a m e > < B o o k M a r k E n t r y P o s i t i o n > 2 5 2 3 3 < / B o o k M a r k E n t r y P o s i t i o n > < B o o k M a r k E x i t P o s i t i o n > 2 9 3 3 3 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 7 f d 6 b 5 2 0 - 1 5 a 2 - 4 3 2 f - b 1 0 f - 6 d f 7 0 c 2 f a 5 6 9 < / I n t e r n a l I d > < N a m e > P P T _ P r e s e n t e r V i e w _ m 1 t o s e p a r a t e w h a t 0 0 : 0 0 : 2 9 . 4 - 0 0 : 0 0 : 3 4 . 2 < / N a m e > < T e x t > t o   s e p a r a t e   w h a t   t h e   a u d i e n c e   s e e s   f r o m   t h e   m e c h a n i c s   o f   r u n n i n g   a   s l i d e s h o w . < / T e x t > < B o o k M a r k E n t r y N a m e > P P T _ P r e s e n t e r V i e w _ m 1 0 0 : 0 0 : 2 9 . 4 < / B o o k M a r k E n t r y N a m e > < B o o k M a r k E x i t N a m e > P P T _ P r e s e n t e r V i e w _ m 1 0 0 : 0 0 : 3 4 . 2 < / B o o k M a r k E x i t N a m e > < B o o k M a r k E n t r y P o s i t i o n > 2 9 4 3 3 < / B o o k M a r k E n t r y P o s i t i o n > < B o o k M a r k E x i t P o s i t i o n > 3 4 2 0 0 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 7 1 c 6 c 5 e 9 - 6 2 3 b - 4 2 2 4 - 8 f a 3 - 8 7 8 e 9 d d 9 5 4 7 2 < / I n t e r n a l I d > < N a m e > P P T _ P r e s e n t e r V i e w _ m 1 T h e a u d i e n c e v i e w s 0 0 : 0 0 : 3 4 . 3 - 0 0 : 0 0 : 3 7 . 1 < / N a m e > < T e x t > T h e   a u d i e n c e   v i e w s   y o u r   s l i d e s   o n   t h e   m a i n   s c r e e n , < / T e x t > < B o o k M a r k E n t r y N a m e > P P T _ P r e s e n t e r V i e w _ m 1 0 0 : 0 0 : 3 4 . 3 < / B o o k M a r k E n t r y N a m e > < B o o k M a r k E x i t N a m e > P P T _ P r e s e n t e r V i e w _ m 1 0 0 : 0 0 : 3 7 . 1 < / B o o k M a r k E x i t N a m e > < B o o k M a r k E n t r y P o s i t i o n > 3 4 3 0 0 < / B o o k M a r k E n t r y P o s i t i o n > < B o o k M a r k E x i t P o s i t i o n > 3 7 1 6 7 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 1 5 2 6 b f 3 1 - 7 5 5 1 - 4 d d a - 8 c 5 d - 0 d 3 2 0 6 b 5 8 7 0 d < / I n t e r n a l I d > < N a m e > P P T _ P r e s e n t e r V i e w _ m 1 w h i l e y o u c o n t r o l 0 0 : 0 0 : 3 7 . 2 - 0 0 : 0 0 : 4 1 . 8 < / N a m e > < T e x t > w h i l e   y o u   c o n t r o l   t h e   s h o w   w i t h   P r e s e n t e r   v i e w   o n   a n o t h e r   s c r e e n   t h a t   o n l y   y o u   c a n   s e e . < / T e x t > < B o o k M a r k E n t r y N a m e > P P T _ P r e s e n t e r V i e w _ m 1 0 0 : 0 0 : 3 7 . 2 < / B o o k M a r k E n t r y N a m e > < B o o k M a r k E x i t N a m e > P P T _ P r e s e n t e r V i e w _ m 1 0 0 : 0 0 : 4 1 . 8 < / B o o k M a r k E x i t N a m e > < B o o k M a r k E n t r y P o s i t i o n > 3 7 2 6 7 < / B o o k M a r k E n t r y P o s i t i o n > < B o o k M a r k E x i t P o s i t i o n > 4 1 8 3 3 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 3 c b 5 2 9 a e - 1 7 f 1 - 4 0 0 c - a 9 9 f - 0 b 1 9 c 5 7 1 1 7 4 e < / I n t e r n a l I d > < N a m e > P P T _ P r e s e n t e r V i e w _ m 1 P r e s e n t e r v i e w i s 0 0 : 0 0 : 4 1 . 9 - 0 0 : 0 0 : 4 7 . 4 < / N a m e > < T e x t > P r e s e n t e r   v i e w   i s   l i k e   a   d a s h b o a r d   t h a t   c o n t a i n s   i n   o n e   w i n d o w   e v e r y t h i n g   y o u   n e e d   t o   r u n   y o u r   s h o w . < / T e x t > < B o o k M a r k E n t r y N a m e > P P T _ P r e s e n t e r V i e w _ m 1 0 0 : 0 0 : 4 1 . 9 < / B o o k M a r k E n t r y N a m e > < B o o k M a r k E x i t N a m e > P P T _ P r e s e n t e r V i e w _ m 1 0 0 : 0 0 : 4 7 . 4 < / B o o k M a r k E x i t N a m e > < B o o k M a r k E n t r y P o s i t i o n > 4 1 9 3 3 < / B o o k M a r k E n t r y P o s i t i o n > < B o o k M a r k E x i t P o s i t i o n > 4 7 4 3 3 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 c 1 3 a f 5 5 8 - 5 3 b 6 - 4 e d 8 - a 3 e e - 9 8 7 1 2 f 7 6 8 0 3 a < / I n t e r n a l I d > < N a m e > P P T _ P r e s e n t e r V i e w _ m 1 Y o u h a v e y o u r 0 0 : 0 0 : 4 7 . 5 - 0 0 : 0 0 : 4 9 . 7 < / N a m e > < T e x t > Y o u   h a v e   y o u r   n o t e s   o v e r   h e r e . < / T e x t > < B o o k M a r k E n t r y N a m e > P P T _ P r e s e n t e r V i e w _ m 1 0 0 : 0 0 : 4 7 . 5 < / B o o k M a r k E n t r y N a m e > < B o o k M a r k E x i t N a m e > P P T _ P r e s e n t e r V i e w _ m 1 0 0 : 0 0 : 4 9 . 7 < / B o o k M a r k E x i t N a m e > < B o o k M a r k E n t r y P o s i t i o n > 4 7 5 3 3 < / B o o k M a r k E n t r y P o s i t i o n > < B o o k M a r k E x i t P o s i t i o n > 4 9 7 6 7 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 f 8 8 3 5 9 9 0 - 3 2 9 8 - 4 c 3 9 - b e f 8 - 0 8 1 8 4 c 5 9 e 8 a c < / I n t e r n a l I d > < N a m e > P P T _ P r e s e n t e r V i e w _ m 1 T h i s m o n i t o r s h o w s 0 0 : 0 0 : 4 9 . 8 - 0 0 : 0 0 : 5 5 . 3 < / N a m e > < T e x t > T h i s   m o n i t o r   s h o w s   y o u   w h a t   t h e   a u d i e n c e   s e e s   m i n u s   t r a n s i t i o n s ,   e f f e c t s   a n d   v i d e o s . < / T e x t > < B o o k M a r k E n t r y N a m e > P P T _ P r e s e n t e r V i e w _ m 1 0 0 : 0 0 : 4 9 . 8 < / B o o k M a r k E n t r y N a m e > < B o o k M a r k E x i t N a m e > P P T _ P r e s e n t e r V i e w _ m 1 0 0 : 0 0 : 5 5 . 3 < / B o o k M a r k E x i t N a m e > < B o o k M a r k E n t r y P o s i t i o n > 4 9 8 6 7 < / B o o k M a r k E n t r y P o s i t i o n > < B o o k M a r k E x i t P o s i t i o n > 5 5 3 3 3 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 c 3 8 a 0 d a 2 - 8 5 c 3 - 4 8 f e - a c 0 0 - 8 f 0 d b a 4 0 1 b e 9 < / I n t e r n a l I d > < N a m e > P P T _ P r e s e n t e r V i e w _ m 1 A n d t h i s m o n i t o r 0 0 : 0 0 : 5 5 . 4 - 0 0 : 0 0 : 5 8 . 7 < / N a m e > < T e x t > A n d   t h i s   m o n i t o r   s h o w s   y o u   w h a t ' s   c o m i n g   u p   n e x t . < / T e x t > < B o o k M a r k E n t r y N a m e > P P T _ P r e s e n t e r V i e w _ m 1 0 0 : 0 0 : 5 5 . 4 < / B o o k M a r k E n t r y N a m e > < B o o k M a r k E x i t N a m e > P P T _ P r e s e n t e r V i e w _ m 1 0 0 : 0 0 : 5 8 . 7 < / B o o k M a r k E x i t N a m e > < B o o k M a r k E n t r y P o s i t i o n > 5 5 4 3 3 < / B o o k M a r k E n t r y P o s i t i o n > < B o o k M a r k E x i t P o s i t i o n > 5 8 7 3 3 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 5 1 1 a a 0 a d - c 0 1 f - 4 8 c 0 - a 7 9 1 - 5 5 8 5 d 7 b a 2 1 b a < / I n t e r n a l I d > < N a m e > P P T _ P r e s e n t e r V i e w _ m 1 Y o u h a v e a l l 0 0 : 0 0 : 5 8 . 8 - 0 0 : 0 1 : 0 3 . 4 < / N a m e > < T e x t > Y o u   h a v e   a l l   y o u r   t o o l s   h e r e ,   w h i c h   y o u   c a n   s e l e c t   o u t   o f   v i e w   o f   t h e   a u d i e n c e . < / T e x t > < B o o k M a r k E n t r y N a m e > P P T _ P r e s e n t e r V i e w _ m 1 0 0 : 0 0 : 5 8 . 8 < / B o o k M a r k E n t r y N a m e > < B o o k M a r k E x i t N a m e > P P T _ P r e s e n t e r V i e w _ m 1 0 0 : 0 1 : 0 3 . 4 < / B o o k M a r k E x i t N a m e > < B o o k M a r k E n t r y P o s i t i o n > 5 8 8 3 3 < / B o o k M a r k E n t r y P o s i t i o n > < B o o k M a r k E x i t P o s i t i o n > 6 3 4 6 7 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 8 6 8 0 6 4 5 a - 8 b b d - 4 1 f c - 9 1 c 3 - 9 f 6 e 7 a a 2 b b 2 3 < / I n t e r n a l I d > < N a m e > P P T _ P r e s e n t e r V i e w _ m 1 A n d y o u c l i c k 0 0 : 0 1 : 0 3 . 5 - 0 0 : 0 1 : 0 6 . 9 < / N a m e > < T e x t > A n d   y o u   c l i c k   h e r e   t o   m o v e   f o r w a r d   o r   b a c k . < / T e x t > < B o o k M a r k E n t r y N a m e > P P T _ P r e s e n t e r V i e w _ m 1 0 0 : 0 1 : 0 3 . 5 < / B o o k M a r k E n t r y N a m e > < B o o k M a r k E x i t N a m e > P P T _ P r e s e n t e r V i e w _ m 1 0 0 : 0 1 : 0 6 . 9 < / B o o k M a r k E x i t N a m e > < B o o k M a r k E n t r y P o s i t i o n > 6 3 5 6 7 < / B o o k M a r k E n t r y P o s i t i o n > < B o o k M a r k E x i t P o s i t i o n > 6 6 9 3 3 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 e 2 9 4 8 b 6 e - d 4 c a - 4 8 6 b - 9 f 8 c - f a 5 d 0 2 2 0 8 6 a 2 < / I n t e r n a l I d > < N a m e > P P T _ P r e s e n t e r V i e w _ m 1 T h e r e ' s e v e n a 0 0 : 0 1 : 0 7 . 0 - 0 0 : 0 1 : 1 3 . 4 < / N a m e > < T e x t > T h e r e ' s   e v e n   a   t i m e r   t h a t   s t a r t s   w h e n   y o u   b e g i n   t h e   p r e s e n t a t i o n ,   a n d   a   c l o c k . < / T e x t > < B o o k M a r k E n t r y N a m e > P P T _ P r e s e n t e r V i e w _ m 1 0 0 : 0 1 : 0 7 . 0 < / B o o k M a r k E n t r y N a m e > < B o o k M a r k E x i t N a m e > P P T _ P r e s e n t e r V i e w _ m 1 0 0 : 0 1 : 1 3 . 4 < / B o o k M a r k E x i t N a m e > < B o o k M a r k E n t r y P o s i t i o n > 6 7 0 3 3 < / B o o k M a r k E n t r y P o s i t i o n > < B o o k M a r k E x i t P o s i t i o n > 7 3 4 0 0 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 1 7 2 d b 6 2 c - a 5 3 2 - 4 4 f 5 - 9 b d e - 0 c f 1 a 4 1 1 2 8 e 0 < / I n t e r n a l I d > < N a m e > P P T _ P r e s e n t e r V i e w _ m 1 B y r u n n i n g P r e s e n t e r 0 0 : 0 1 : 1 3 . 5 - 0 0 : 0 1 : 2 1 . 1 < / N a m e > < T e x t > B y   r u n n i n g   P r e s e n t e r   v i e w   o n   a   l a p t o p   j u s t   b e l o w   e y e   l e v e l ,   y o u   c a n   f a c e   t h e   a u d i e n c e   a n d   n e v e r   h a v e   t o   l o o k   b a c k   a t   t h e   s c r e e n . < / T e x t > < B o o k M a r k E n t r y N a m e > P P T _ P r e s e n t e r V i e w _ m 1 0 0 : 0 1 : 1 3 . 5 < / B o o k M a r k E n t r y N a m e > < B o o k M a r k E x i t N a m e > P P T _ P r e s e n t e r V i e w _ m 1 0 0 : 0 1 : 2 1 . 1 < / B o o k M a r k E x i t N a m e > < B o o k M a r k E n t r y P o s i t i o n > 7 3 5 0 0 < / B o o k M a r k E n t r y P o s i t i o n > < B o o k M a r k E x i t P o s i t i o n > 8 1 1 6 7 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 8 8 3 f a a 3 3 - 4 c 2 6 - 4 3 b c - b 9 c e - 5 7 f 5 9 1 3 2 f e 5 a < / I n t e r n a l I d > < N a m e > P P T _ P r e s e n t e r V i e w _ m 1 Y o u c a n d o 0 0 : 0 1 : 2 1 . 2 - 0 0 : 0 1 : 2 9 . 6 < / N a m e > < T e x t > Y o u   c a n   d o   t h i n g s   l i k e   s e l e c t   a   l a s e r   p o i n t e r   o r   d r a w i n g   t o o l ,   o r   u s e   t h e   s l i d e   n a v i g a t o r   t o   s e l e c t   a   d i f f e r e n t   s l i d e . < / T e x t > < B o o k M a r k E n t r y N a m e > P P T _ P r e s e n t e r V i e w _ m 1 0 0 : 0 1 : 2 1 . 2 < / B o o k M a r k E n t r y N a m e > < B o o k M a r k E x i t N a m e > P P T _ P r e s e n t e r V i e w _ m 1 0 0 : 0 1 : 2 9 . 6 < / B o o k M a r k E x i t N a m e > < B o o k M a r k E n t r y P o s i t i o n > 8 1 2 6 7 < / B o o k M a r k E n t r y P o s i t i o n > < B o o k M a r k E x i t P o s i t i o n > 8 9 6 6 7 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 4 1 b 8 c 8 9 4 - a 3 c 6 - 4 3 b 9 - b 8 4 3 - d 9 0 a 7 3 4 b 9 e b e < / I n t e r n a l I d > < N a m e > P P T _ P r e s e n t e r V i e w _ m 1 A n d o n l y y o u 0 0 : 0 1 : 2 9 . 7 - 0 0 : 0 1 : 3 6 . 6 < / N a m e > < T e x t > A n d   o n l y   y o u   c a n   s e e   a l l   t h i s   b e h i n d   t h e   s c e n e s   s t u f f ,   s o   t h e   a u d i e n c e   c a n   s t a y   f o c u s e d   o n   y o u r   m e s s a g e . < / T e x t > < B o o k M a r k E n t r y N a m e > P P T _ P r e s e n t e r V i e w _ m 1 0 0 : 0 1 : 2 9 . 7 < / B o o k M a r k E n t r y N a m e > < B o o k M a r k E x i t N a m e > P P T _ P r e s e n t e r V i e w _ m 1 0 0 : 0 1 : 3 6 . 6 < / B o o k M a r k E x i t N a m e > < B o o k M a r k E n t r y P o s i t i o n > 8 9 7 6 7 < / B o o k M a r k E n t r y P o s i t i o n > < B o o k M a r k E x i t P o s i t i o n > 9 6 6 3 3 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 2 b 3 f a a 2 9 - 3 3 7 c - 4 8 4 3 - a 4 a 9 - 4 7 1 9 6 3 f 3 2 5 7 3 < / I n t e r n a l I d > < N a m e > P P T _ P r e s e n t e r V i e w _ m 1 P r e s e n t e r v i e w a l s o 0 0 : 0 1 : 3 6 . 7 - 0 0 : 0 1 : 3 9 . 2 < / N a m e > < T e x t > P r e s e n t e r   v i e w   a l s o   h e l p s   y o u   s t a y   f o c u s e d . < / T e x t > < B o o k M a r k E n t r y N a m e > P P T _ P r e s e n t e r V i e w _ m 1 0 0 : 0 1 : 3 6 . 7 < / B o o k M a r k E n t r y N a m e > < B o o k M a r k E x i t N a m e > P P T _ P r e s e n t e r V i e w _ m 1 0 0 : 0 1 : 3 9 . 2 < / B o o k M a r k E x i t N a m e > < B o o k M a r k E n t r y P o s i t i o n > 9 6 7 3 3 < / B o o k M a r k E n t r y P o s i t i o n > < B o o k M a r k E x i t P o s i t i o n > 9 9 2 3 3 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 7 2 9 5 0 b 4 0 - 8 0 7 c - 4 c a b - a 7 d e - d 0 6 b 5 5 1 3 a 2 6 8 < / I n t e r n a l I d > < N a m e > P P T _ P r e s e n t e r V i e w _ m 1 A l l t h e c o n t r o l s 0 0 : 0 1 : 3 9 . 3 - 0 0 : 0 1 : 4 5 . 2 < / N a m e > < T e x t > A l l   t h e   c o n t r o l s   a r e   e a s y   t o   g e t   t o   i n   o n e   w i n d o w   w i t h   b i g   i c o n s   a n d   a   s i m p l e   d e s i g n . < / T e x t > < B o o k M a r k E n t r y N a m e > P P T _ P r e s e n t e r V i e w _ m 1 0 0 : 0 1 : 3 9 . 3 < / B o o k M a r k E n t r y N a m e > < B o o k M a r k E x i t N a m e > P P T _ P r e s e n t e r V i e w _ m 1 0 0 : 0 1 : 4 5 . 2 < / B o o k M a r k E x i t N a m e > < B o o k M a r k E n t r y P o s i t i o n > 9 9 3 3 3 < / B o o k M a r k E n t r y P o s i t i o n > < B o o k M a r k E x i t P o s i t i o n > 1 0 5 2 3 3 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 2 6 c 4 3 8 a 4 - 8 2 9 4 - 4 a 8 c - b 3 e f - 6 0 7 8 1 4 6 c e 6 d 5 < / I n t e r n a l I d > < N a m e > P P T _ P r e s e n t e r V i e w _ m 1 S o i f y o u ' r e 0 0 : 0 1 : 4 5 . 3 - 0 0 : 0 1 : 4 8 . 6 < / N a m e > < T e x t > S o   i f   y o u ' r e   i n t e r e s t e d ,   l e t ' s   g i v e   P r e s e n t e r   v i e w   a   t r y . < / T e x t > < B o o k M a r k E n t r y N a m e > P P T _ P r e s e n t e r V i e w _ m 1 0 0 : 0 1 : 4 5 . 3 < / B o o k M a r k E n t r y N a m e > < B o o k M a r k E x i t N a m e > P P T _ P r e s e n t e r V i e w _ m 1 0 0 : 0 1 : 4 8 . 6 < / B o o k M a r k E x i t N a m e > < B o o k M a r k E n t r y P o s i t i o n > 1 0 5 3 3 3 < / B o o k M a r k E n t r y P o s i t i o n > < B o o k M a r k E x i t P o s i t i o n > 1 0 8 6 6 7 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 b e 7 7 3 3 4 d - c 0 5 d - 4 3 e b - a c 1 e - a c 6 f 6 1 c 5 b 8 1 1 < / I n t e r n a l I d > < N a m e > P P T _ P r e s e n t e r V i e w _ m 1 I n t h e n e x t 0 0 : 0 1 : 4 8 . 7 - 0 0 : 0 1 : 5 2 . 6 < / N a m e > < T e x t > I n   t h e   n e x t   v i d e o ,   w e ' l l   s e t   u p   a   p r e s e n t a t i o n . < / T e x t > < B o o k M a r k E n t r y N a m e > P P T _ P r e s e n t e r V i e w _ m 1 0 0 : 0 1 : 4 8 . 7 < / B o o k M a r k E n t r y N a m e > < B o o k M a r k E x i t N a m e > P P T _ P r e s e n t e r V i e w _ m 1 0 0 : 0 1 : 5 2 . 6 < / B o o k M a r k E x i t N a m e > < B o o k M a r k E n t r y P o s i t i o n > 1 0 8 7 6 7 < / B o o k M a r k E n t r y P o s i t i o n > < B o o k M a r k E x i t P o s i t i o n > 1 1 2 6 0 0 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7.xml>��< ? x m l   v e r s i o n = " 1 . 0 "   e n c o d i n g = " u t f - 1 6 " ? > < C a p t i o n I t e m s L i s t   x m l n s : x s i = " h t t p : / / w w w . w 3 . o r g / 2 0 0 1 / X M L S c h e m a - i n s t a n c e "   x m l n s : x s d = " h t t p : / / w w w . w 3 . o r g / 2 0 0 1 / X M L S c h e m a " > < I d > 5 7 a 6 9 c e 1 - f 1 d b - 4 2 0 7 - b d 3 2 - c 7 0 f e e 9 2 f a d 9 < / I d > < C a p t i o n I t e m s > < C a p t i o n I t e m > < I n t e r n a l I d > 9 f 4 6 7 6 7 5 - 8 e f 6 - 4 1 7 3 - 8 2 9 1 - 2 b 0 e 1 c 1 7 0 5 9 f < / I n t e r n a l I d > < N a m e > P P T _ P r e s e n t e r V i e w _ m 3 T h e a u d i e n c e h a s 0 0 : 0 0 : 0 0 . 3 - 0 0 : 0 0 : 0 4 . 5 < / N a m e > < T e x t > T h e   a u d i e n c e   h a s   s e t t l e d   i n   a n d   y o u ' r e   a b o u t   r e a d y   t o   b e g i n   t h e   p r e s e n t a t i o n . < / T e x t > < B o o k M a r k E n t r y N a m e > P P T _ P r e s e n t e r V i e w _ m 3 0 0 : 0 0 : 0 0 . 3 < / B o o k M a r k E n t r y N a m e > < B o o k M a r k E x i t N a m e > P P T _ P r e s e n t e r V i e w _ m 3 0 0 : 0 0 : 0 4 . 5 < / B o o k M a r k E x i t N a m e > < B o o k M a r k E n t r y P o s i t i o n > 3 6 7 < / B o o k M a r k E n t r y P o s i t i o n > < B o o k M a r k E x i t P o s i t i o n > 4 5 6 7 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 f 3 0 8 2 6 4 c - a f 9 b - 4 a 0 b - b 6 e 2 - 7 c a 0 d 6 8 e 4 5 a a < / I n t e r n a l I d > < N a m e > P P T _ P r e s e n t e r V i e w _ m 3 T h e c u r r e n t s l i d e 0 0 : 0 0 : 0 4 . 6 - 0 0 : 0 0 : 0 9 . 3 < / N a m e > < T e x t > T h e   c u r r e n t   s l i d e   s h o w s   o n   t h e   b i g   m o n i t o r   a n d   o v e r   h e r e   y o u   c a n   s e e   w h a t ' s   c o m i n g   u p . < / T e x t > < B o o k M a r k E n t r y N a m e > P P T _ P r e s e n t e r V i e w _ m 3 0 0 : 0 0 : 0 4 . 6 < / B o o k M a r k E n t r y N a m e > < B o o k M a r k E x i t N a m e > P P T _ P r e s e n t e r V i e w _ m 3 0 0 : 0 0 : 0 9 . 3 < / B o o k M a r k E x i t N a m e > < B o o k M a r k E n t r y P o s i t i o n > 4 6 6 7 < / B o o k M a r k E n t r y P o s i t i o n > < B o o k M a r k E x i t P o s i t i o n > 9 3 6 7 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 6 9 d 1 e 9 1 c - 1 7 b c - 4 c 0 b - a c c 6 - 3 b 7 8 3 1 d 1 c 4 f d < / I n t e r n a l I d > < N a m e > P P T _ P r e s e n t e r V i e w _ m 3 W h e n y o u ' r e r e a d y , 0 0 : 0 0 : 0 9 . 4 - 0 0 : 0 0 : 1 3 . 8 < / N a m e > < T e x t > W h e n   y o u ' r e   r e a d y ,   a d v a n c e   t o   t h e   n e x t   s l i d e   o r   a n i m a t i o n   a n d   b e g i n   y o u r   t a l k . < / T e x t > < B o o k M a r k E n t r y N a m e > P P T _ P r e s e n t e r V i e w _ m 3 0 0 : 0 0 : 0 9 . 4 < / B o o k M a r k E n t r y N a m e > < B o o k M a r k E x i t N a m e > P P T _ P r e s e n t e r V i e w _ m 3 0 0 : 0 0 : 1 3 . 8 < / B o o k M a r k E x i t N a m e > < B o o k M a r k E n t r y P o s i t i o n > 9 4 6 7 < / B o o k M a r k E n t r y P o s i t i o n > < B o o k M a r k E x i t P o s i t i o n > 1 3 8 6 7 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 4 5 8 d 5 5 8 7 - 5 9 2 d - 4 9 7 a - a 7 4 b - b 7 e c f a a c 1 9 a 8 < / I n t e r n a l I d > < N a m e > P P T _ P r e s e n t e r V i e w _ m 3 Y o u c a n c l i c k 0 0 : 0 0 : 1 3 . 9 - 0 0 : 0 0 : 2 4 . 8 < / N a m e > < T e x t > Y o u   c a n   c l i c k   e i t h e r   m o n i t o r ,   c l i c k   t h e   f o r w a r d   a r r o w ,   o r   p r e s s   t h e   S p a c e b a r . < / T e x t > < B o o k M a r k E n t r y N a m e > P P T _ P r e s e n t e r V i e w _ m 3 0 0 : 0 0 : 1 3 . 9 < / B o o k M a r k E n t r y N a m e > < B o o k M a r k E x i t N a m e > P P T _ P r e s e n t e r V i e w _ m 3 0 0 : 0 0 : 2 4 . 8 < / B o o k M a r k E x i t N a m e > < B o o k M a r k E n t r y P o s i t i o n > 1 3 9 6 7 < / B o o k M a r k E n t r y P o s i t i o n > < B o o k M a r k E x i t P o s i t i o n > 2 4 8 3 3 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 8 5 5 f f 5 f 8 - 2 7 a 3 - 4 1 8 7 - 9 3 a 8 - 9 f e b 1 e e 4 f 8 3 5 < / I n t e r n a l I d > < N a m e > P P T _ P r e s e n t e r V i e w _ m 3 T h i s s l i d e s t a r t s 0 0 : 0 0 : 2 4 . 9 - 0 0 : 0 0 : 2 7 . 6 < / N a m e > < T e x t > T h i s   s l i d e   s t a r t s   w i t h   a   t i t l e . < / T e x t > < B o o k M a r k E n t r y N a m e > P P T _ P r e s e n t e r V i e w _ m 3 0 0 : 0 0 : 2 4 . 9 < / B o o k M a r k E n t r y N a m e > < B o o k M a r k E x i t N a m e > P P T _ P r e s e n t e r V i e w _ m 3 0 0 : 0 0 : 2 7 . 6 < / B o o k M a r k E x i t N a m e > < B o o k M a r k E n t r y P o s i t i o n > 2 4 9 3 3 < / B o o k M a r k E n t r y P o s i t i o n > < B o o k M a r k E x i t P o s i t i o n > 2 7 6 0 0 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 b 6 f 7 b 2 4 6 - 2 4 3 c - 4 d 9 9 - 9 2 0 5 - f 4 5 5 5 2 d 1 7 f 7 a < / I n t e r n a l I d > < N a m e > P P T _ P r e s e n t e r V i e w _ m 3 T h e p r e v i e w m o n i t o r 0 0 : 0 0 : 2 7 . 7 - 0 0 : 0 0 : 3 3 . 6 < / N a m e > < T e x t > T h e   p r e v i e w   m o n i t o r   s h o w s   t h a t   t h e   n e x t   t i m e   w e   a d v a n c e   t h e   s l i d e s ,   t h e   f i r s t   b u l l e t   w i l l   a n i m a t e   o n . < / T e x t > < B o o k M a r k E n t r y N a m e > P P T _ P r e s e n t e r V i e w _ m 3 0 0 : 0 0 : 2 7 . 7 < / B o o k M a r k E n t r y N a m e > < B o o k M a r k E x i t N a m e > P P T _ P r e s e n t e r V i e w _ m 3 0 0 : 0 0 : 3 3 . 6 < / B o o k M a r k E x i t N a m e > < B o o k M a r k E n t r y P o s i t i o n > 2 7 7 0 0 < / B o o k M a r k E n t r y P o s i t i o n > < B o o k M a r k E x i t P o s i t i o n > 3 3 6 0 0 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 2 9 b f 9 d 2 a - 2 7 4 d - 4 e 9 7 - b c f c - b 9 0 a 4 7 2 5 b e d 4 < / I n t e r n a l I d > < N a m e > P P T _ P r e s e n t e r V i e w _ m 3 T h e n , t h e s e c o n d 0 0 : 0 0 : 3 3 . 7 - 0 0 : 0 0 : 3 7 . 0 < / N a m e > < T e x t > T h e n ,   t h e   s e c o n d   b u l l e t   a n d   s o   o n . < / T e x t > < B o o k M a r k E n t r y N a m e > P P T _ P r e s e n t e r V i e w _ m 3 0 0 : 0 0 : 3 3 . 7 < / B o o k M a r k E n t r y N a m e > < B o o k M a r k E x i t N a m e > P P T _ P r e s e n t e r V i e w _ m 3 0 0 : 0 0 : 3 7 . 0 < / B o o k M a r k E x i t N a m e > < B o o k M a r k E n t r y P o s i t i o n > 3 3 7 0 0 < / B o o k M a r k E n t r y P o s i t i o n > < B o o k M a r k E x i t P o s i t i o n > 3 7 0 6 7 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 a c 5 8 d 9 0 d - 7 b f 3 - 4 4 c 1 - a 8 6 7 - 1 8 c 1 1 7 0 a 2 e 7 b < / I n t e r n a l I d > < N a m e > P P T _ P r e s e n t e r V i e w _ m 3 N o t i c e t h a t y o u 0 0 : 0 0 : 3 7 . 1 - 0 0 : 0 0 : 4 1 . 5 < / N a m e > < T e x t > N o t i c e   t h a t   y o u   w o n ' t   s e e   a n i m a t i o n s   o r   t r a n s i t i o n s   i n   P r e s e n t e r   v i e w ,   b u t   d o n ' t   w o r r y , < / T e x t > < B o o k M a r k E n t r y N a m e > P P T _ P r e s e n t e r V i e w _ m 3 0 0 : 0 0 : 3 7 . 1 < / B o o k M a r k E n t r y N a m e > < B o o k M a r k E x i t N a m e > P P T _ P r e s e n t e r V i e w _ m 3 0 0 : 0 0 : 4 1 . 5 < / B o o k M a r k E x i t N a m e > < B o o k M a r k E n t r y P o s i t i o n > 3 7 1 6 7 < / B o o k M a r k E n t r y P o s i t i o n > < B o o k M a r k E x i t P o s i t i o n > 4 1 5 6 7 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 0 f 5 f 7 a 9 3 - 8 5 5 6 - 4 2 7 a - 8 8 d b - 4 c 8 0 2 d 9 0 4 8 7 7 < / I n t e r n a l I d > < N a m e > P P T _ P r e s e n t e r V i e w _ m 3 t h e y ' l l l o o k f i n e 0 0 : 0 0 : 4 1 . 6 - 0 0 : 0 0 : 4 4 . 5 < / N a m e > < T e x t > t h e y ' l l   l o o k   f i n e   o n   t h e   a u d i e n c e ' s   s c r e e n . < / T e x t > < B o o k M a r k E n t r y N a m e > P P T _ P r e s e n t e r V i e w _ m 3 0 0 : 0 0 : 4 1 . 6 < / B o o k M a r k E n t r y N a m e > < B o o k M a r k E x i t N a m e > P P T _ P r e s e n t e r V i e w _ m 3 0 0 : 0 0 : 4 4 . 5 < / B o o k M a r k E x i t N a m e > < B o o k M a r k E n t r y P o s i t i o n > 4 1 6 6 7 < / B o o k M a r k E n t r y P o s i t i o n > < B o o k M a r k E x i t P o s i t i o n > 4 4 5 6 7 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 8 f b 0 a 1 6 f - 5 1 9 2 - 4 5 6 7 - b f a 3 - 5 d 5 1 3 6 0 8 9 c 8 5 < / I n t e r n a l I d > < N a m e > P P T _ P r e s e n t e r V i e w _ m 3 I f y o u w a n t 0 0 : 0 0 : 4 4 . 6 - 0 0 : 0 0 : 5 2 . 6 < / N a m e > < T e x t > I f   y o u   w a n t   t o   g o   b a c k ,   p r e s s   t h e   b a c k   a r r o w   o r   t h e   B a c k s p a c e   k e y . < / T e x t > < B o o k M a r k E n t r y N a m e > P P T _ P r e s e n t e r V i e w _ m 3 0 0 : 0 0 : 4 4 . 6 < / B o o k M a r k E n t r y N a m e > < B o o k M a r k E x i t N a m e > P P T _ P r e s e n t e r V i e w _ m 3 0 0 : 0 0 : 5 2 . 6 < / B o o k M a r k E x i t N a m e > < B o o k M a r k E n t r y P o s i t i o n > 4 4 6 6 7 < / B o o k M a r k E n t r y P o s i t i o n > < B o o k M a r k E x i t P o s i t i o n > 5 2 6 6 7 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 6 4 5 d 5 3 c 1 - 2 b a a - 4 0 0 0 - 8 1 a 9 - d a 1 7 1 1 3 1 d 5 a 9 < / I n t e r n a l I d > < N a m e > P P T _ P r e s e n t e r V i e w _ m 3 I f y o u w a n t 0 0 : 0 0 : 5 2 . 7 - 0 0 : 0 1 : 0 0 . 6 < / N a m e > < T e x t > I f   y o u   w a n t   t o   j u m p   t o   a   s l i d e ,   c l i c k   t h e   S e e   a l l   s l i d e s   b u t t o n   a n d   c l i c k   a   t h u m b n a i l . < / T e x t > < B o o k M a r k E n t r y N a m e > P P T _ P r e s e n t e r V i e w _ m 3 0 0 : 0 0 : 5 2 . 7 < / B o o k M a r k E n t r y N a m e > < B o o k M a r k E x i t N a m e > P P T _ P r e s e n t e r V i e w _ m 3 0 0 : 0 1 : 0 0 . 6 < / B o o k M a r k E x i t N a m e > < B o o k M a r k E n t r y P o s i t i o n > 5 2 7 6 7 < / B o o k M a r k E n t r y P o s i t i o n > < B o o k M a r k E x i t P o s i t i o n > 6 0 6 3 3 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 3 5 1 b 4 0 b d - 9 f c b - 4 4 6 3 - a d d f - 2 b 3 9 9 7 6 7 d 5 d 3 < / I n t e r n a l I d > < N a m e > P P T _ P r e s e n t e r V i e w _ m 3 I f y o u k n o w 0 0 : 0 1 : 0 0 . 7 - 0 0 : 0 1 : 0 7 . 2 < / N a m e > < T e x t > I f   y o u   k n o w   t h e   s l i d e   n u m b e r ,   y o u   c a n   t y p e   i t   a n d   p r e s s   E n t e r . < / T e x t > < B o o k M a r k E n t r y N a m e > P P T _ P r e s e n t e r V i e w _ m 3 0 0 : 0 1 : 0 0 . 7 < / B o o k M a r k E n t r y N a m e > < B o o k M a r k E x i t N a m e > P P T _ P r e s e n t e r V i e w _ m 3 0 0 : 0 1 : 0 7 . 2 < / B o o k M a r k E x i t N a m e > < B o o k M a r k E n t r y P o s i t i o n > 6 0 7 3 3 < / B o o k M a r k E n t r y P o s i t i o n > < B o o k M a r k E x i t P o s i t i o n > 6 7 2 3 3 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 b 5 7 7 4 d c 1 - 1 2 a d - 4 2 7 c - 8 2 e 7 - a 9 a 6 a e 9 c a 6 d 3 < / I n t e r n a l I d > < N a m e > P P T _ P r e s e n t e r V i e w _ m 3 A n d i f y o u 0 0 : 0 1 : 0 7 . 3 - 0 0 : 0 1 : 1 7 . 8 < / N a m e > < T e x t > A n d   i f   y o u   w a n t   t o   r u n   a   C u s t o m   s h o w   t h a t   y o u   c r e a t e d   i n   P o w e r P o i n t ,   c l i c k   t h e   O p t i o n s   b u t t o n ,   a n d   t h e n   s e l e c t   a   s h o w . < / T e x t > < B o o k M a r k E n t r y N a m e > P P T _ P r e s e n t e r V i e w _ m 3 0 0 : 0 1 : 0 7 . 3 < / B o o k M a r k E n t r y N a m e > < B o o k M a r k E x i t N a m e > P P T _ P r e s e n t e r V i e w _ m 3 0 0 : 0 1 : 1 7 . 8 < / B o o k M a r k E x i t N a m e > < B o o k M a r k E n t r y P o s i t i o n > 6 7 3 3 3 < / B o o k M a r k E n t r y P o s i t i o n > < B o o k M a r k E x i t P o s i t i o n > 7 7 8 6 7 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 6 3 c f 2 f 9 4 - 2 e 7 9 - 4 8 d 0 - b 5 7 e - 5 a 8 2 2 8 a 0 3 5 4 e < / I n t e r n a l I d > < N a m e > P P T _ P r e s e n t e r V i e w _ m 3 Y o u r n o t e s a r e 0 0 : 0 1 : 1 7 . 9 - 0 0 : 0 1 : 1 9 . 6 < / N a m e > < T e x t > Y o u r   n o t e s   a r e   o v e r   h e r e . < / T e x t > < B o o k M a r k E n t r y N a m e > P P T _ P r e s e n t e r V i e w _ m 3 0 0 : 0 1 : 1 7 . 9 < / B o o k M a r k E n t r y N a m e > < B o o k M a r k E x i t N a m e > P P T _ P r e s e n t e r V i e w _ m 3 0 0 : 0 1 : 1 9 . 6 < / B o o k M a r k E x i t N a m e > < B o o k M a r k E n t r y P o s i t i o n > 7 7 9 6 7 < / B o o k M a r k E n t r y P o s i t i o n > < B o o k M a r k E x i t P o s i t i o n > 7 9 6 6 7 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 a f 2 6 a f 0 5 - 7 c d b - 4 6 5 4 - 8 9 a 2 - d 1 4 d 8 9 8 9 0 9 0 6 < / I n t e r n a l I d > < N a m e > P P T _ P r e s e n t e r V i e w _ m 3 T o c h a n g e t h e 0 0 : 0 1 : 1 9 . 7 - 0 0 : 0 1 : 2 6 . 2 < / N a m e > < T e x t > T o   c h a n g e   t h e   s i z e   o f   t h e   t e x t ,   c l i c k   t h e s e   b u t t o n s . < / T e x t > < B o o k M a r k E n t r y N a m e > P P T _ P r e s e n t e r V i e w _ m 3 0 0 : 0 1 : 1 9 . 7 < / B o o k M a r k E n t r y N a m e > < B o o k M a r k E x i t N a m e > P P T _ P r e s e n t e r V i e w _ m 3 0 0 : 0 1 : 2 6 . 2 < / B o o k M a r k E x i t N a m e > < B o o k M a r k E n t r y P o s i t i o n > 7 9 7 6 7 < / B o o k M a r k E n t r y P o s i t i o n > < B o o k M a r k E x i t P o s i t i o n > 8 6 2 0 0 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 a 2 f 5 3 0 7 c - d 5 4 4 - 4 d 7 5 - 9 1 f 2 - a 1 f 2 3 4 1 c 7 d 6 4 < / I n t e r n a l I d > < N a m e > P P T _ P r e s e n t e r V i e w _ m 3 U s e t h e m o u s e 0 0 : 0 1 : 2 6 . 3 - 0 0 : 0 1 : 3 9 . 2 < / N a m e > < T e x t > U s e   t h e   m o u s e   t o   s c r o l l   t h e   t e x t ,   o r   p r e s s   c o n t r o l   a n d   t h e   d o w n   o r   u p   a r r o w . < / T e x t > < B o o k M a r k E n t r y N a m e > P P T _ P r e s e n t e r V i e w _ m 3 0 0 : 0 1 : 2 6 . 3 < / B o o k M a r k E n t r y N a m e > < B o o k M a r k E x i t N a m e > P P T _ P r e s e n t e r V i e w _ m 3 0 0 : 0 1 : 3 9 . 2 < / B o o k M a r k E x i t N a m e > < B o o k M a r k E n t r y P o s i t i o n > 8 6 3 0 0 < / B o o k M a r k E n t r y P o s i t i o n > < B o o k M a r k E x i t P o s i t i o n > 9 9 2 3 3 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 e 7 1 1 b 8 1 5 - b 8 4 3 - 4 5 8 8 - 9 2 9 a - b 0 7 4 e 1 b d f 2 b 9 < / I n t e r n a l I d > < N a m e > P P T _ P r e s e n t e r V i e w _ m 3 U n d e r n e a t h t h e b i g 0 0 : 0 1 : 3 9 . 3 - 0 0 : 0 1 : 4 2 . 6 < / N a m e > < T e x t > U n d e r n e a t h   t h e   b i g   m o n i t o r   y o u   h a v e   y o u r   t o o l s   a n d   o p t i o n s . < / T e x t > < B o o k M a r k E n t r y N a m e > P P T _ P r e s e n t e r V i e w _ m 3 0 0 : 0 1 : 3 9 . 3 < / B o o k M a r k E n t r y N a m e > < B o o k M a r k E x i t N a m e > P P T _ P r e s e n t e r V i e w _ m 3 0 0 : 0 1 : 4 2 . 6 < / B o o k M a r k E x i t N a m e > < B o o k M a r k E n t r y P o s i t i o n > 9 9 3 3 3 < / B o o k M a r k E n t r y P o s i t i o n > < B o o k M a r k E x i t P o s i t i o n > 1 0 2 6 6 7 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 f 0 e 5 5 a d 2 - 0 0 8 0 - 4 4 b c - b b e 2 - 8 f 9 0 3 5 1 0 b 8 3 1 < / I n t e r n a l I d > < N a m e > P P T _ P r e s e n t e r V i e w _ m 3 C l i c k t h e P e n 0 0 : 0 1 : 4 2 . 7 - 0 0 : 0 1 : 4 7 . 4 < / N a m e > < T e x t > C l i c k   t h e   P e n   t o   s e l e c t   a   l a s e r   p o i n t e r ,   p e n   o r   h i g h l i g h t e r . < / T e x t > < B o o k M a r k E n t r y N a m e > P P T _ P r e s e n t e r V i e w _ m 3 0 0 : 0 1 : 4 2 . 7 < / B o o k M a r k E n t r y N a m e > < B o o k M a r k E x i t N a m e > P P T _ P r e s e n t e r V i e w _ m 3 0 0 : 0 1 : 4 7 . 4 < / B o o k M a r k E x i t N a m e > < B o o k M a r k E n t r y P o s i t i o n > 1 0 2 7 6 7 < / B o o k M a r k E n t r y P o s i t i o n > < B o o k M a r k E x i t P o s i t i o n > 1 0 7 4 6 7 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 5 d 0 8 e 2 9 c - f 8 2 a - 4 b 8 3 - 8 b 3 4 - e e 7 7 e 7 a 0 c c 0 5 < / I n t e r n a l I d > < N a m e > P P T _ P r e s e n t e r V i e w _ m 3 Y o u c a n a l s o 0 0 : 0 1 : 4 7 . 5 - 0 0 : 0 1 : 5 3 . 4 < / N a m e > < T e x t > Y o u   c a n   a l s o   c h a n g e   p e n   c o l o r s   a n d   e r a s e   a l l   t h e   i n k   o n   t h e   s l i d e . < / T e x t > < B o o k M a r k E n t r y N a m e > P P T _ P r e s e n t e r V i e w _ m 3 0 0 : 0 1 : 4 7 . 5 < / B o o k M a r k E n t r y N a m e > < B o o k M a r k E x i t N a m e > P P T _ P r e s e n t e r V i e w _ m 3 0 0 : 0 1 : 5 3 . 4 < / B o o k M a r k E x i t N a m e > < B o o k M a r k E n t r y P o s i t i o n > 1 0 7 5 6 7 < / B o o k M a r k E n t r y P o s i t i o n > < B o o k M a r k E x i t P o s i t i o n > 1 1 3 4 3 3 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 2 4 3 6 e 3 e 8 - 0 f 3 c - 4 2 7 0 - a 5 b 6 - 4 0 6 d 0 4 5 6 6 2 7 e < / I n t e r n a l I d > < N a m e > P P T _ P r e s e n t e r V i e w _ m 3 C l i c k t h i s b u t t o n 0 0 : 0 1 : 5 3 . 5 - 0 0 : 0 2 : 0 0 . 1 < / N a m e > < T e x t > C l i c k   t h i s   b u t t o n   t o   s e l e c t   a n   a r e a   o n   t h e   s l i d e   t o   z o o m   i n   t o . < / T e x t > < B o o k M a r k E n t r y N a m e > P P T _ P r e s e n t e r V i e w _ m 3 0 0 : 0 1 : 5 3 . 5 < / B o o k M a r k E n t r y N a m e > < B o o k M a r k E x i t N a m e > P P T _ P r e s e n t e r V i e w _ m 3 0 0 : 0 2 : 0 0 . 1 < / B o o k M a r k E x i t N a m e > < B o o k M a r k E n t r y P o s i t i o n > 1 1 3 5 3 3 < / B o o k M a r k E n t r y P o s i t i o n > < B o o k M a r k E x i t P o s i t i o n > 1 2 0 1 3 3 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 1 c b 1 f e d 1 - 1 b e c - 4 7 2 6 - a 8 a 1 - 2 5 e c 4 7 9 3 1 d b 4 < / I n t e r n a l I d > < N a m e > P P T _ P r e s e n t e r V i e w _ m 3 C l i c k i t a g a i n 0 0 : 0 2 : 0 0 . 2 - 0 0 : 0 2 : 0 3 . 7 < / N a m e > < T e x t > C l i c k   i t   a g a i n   t o   z o o m   t o   n o r m a l   s i z e . < / T e x t > < B o o k M a r k E n t r y N a m e > P P T _ P r e s e n t e r V i e w _ m 3 0 0 : 0 2 : 0 0 . 2 < / B o o k M a r k E n t r y N a m e > < B o o k M a r k E x i t N a m e > P P T _ P r e s e n t e r V i e w _ m 3 0 0 : 0 2 : 0 3 . 7 < / B o o k M a r k E x i t N a m e > < B o o k M a r k E n t r y P o s i t i o n > 1 2 0 2 3 3 < / B o o k M a r k E n t r y P o s i t i o n > < B o o k M a r k E x i t P o s i t i o n > 1 2 3 7 0 0 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 3 8 f f e 1 7 8 - f 8 0 0 - 4 b 3 d - b 4 8 0 - d 9 1 a 4 9 a 6 2 4 9 7 < / I n t e r n a l I d > < N a m e > P P T _ P r e s e n t e r V i e w _ m 3 F i n a l l y , t h i s b u t t o n 0 0 : 0 2 : 0 3 . 8 - 0 0 : 0 2 : 0 6 . 6 < / N a m e > < T e x t > F i n a l l y ,   t h i s   b u t t o n   b l a c k s   o u t   t h e   s c r e e n . < / T e x t > < B o o k M a r k E n t r y N a m e > P P T _ P r e s e n t e r V i e w _ m 3 0 0 : 0 2 : 0 3 . 8 < / B o o k M a r k E n t r y N a m e > < B o o k M a r k E x i t N a m e > P P T _ P r e s e n t e r V i e w _ m 3 0 0 : 0 2 : 0 6 . 6 < / B o o k M a r k E x i t N a m e > < B o o k M a r k E n t r y P o s i t i o n > 1 2 3 8 0 0 < / B o o k M a r k E n t r y P o s i t i o n > < B o o k M a r k E x i t P o s i t i o n > 1 2 6 6 0 0 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 c 6 1 8 b 8 d 0 - c 2 c 3 - 4 4 8 e - 9 e 7 4 - 8 d 5 1 c 8 9 0 9 6 c 4 < / I n t e r n a l I d > < N a m e > P P T _ P r e s e n t e r V i e w _ m 3 Y o u c a n d o 0 0 : 0 2 : 0 6 . 7 - 0 0 : 0 2 : 1 1 . 5 < / N a m e > < T e x t > Y o u   c a n   d o   t h a t   i f   y o u   n e e d   t o   f o c u s   t h e   a u d i e n c e ' s   a t t e n t i o n   a w a y   f r o m   s c r e e n . < / T e x t > < B o o k M a r k E n t r y N a m e > P P T _ P r e s e n t e r V i e w _ m 3 0 0 : 0 2 : 0 6 . 7 < / B o o k M a r k E n t r y N a m e > < B o o k M a r k E x i t N a m e > P P T _ P r e s e n t e r V i e w _ m 3 0 0 : 0 2 : 1 1 . 5 < / B o o k M a r k E x i t N a m e > < B o o k M a r k E n t r y P o s i t i o n > 1 2 6 7 0 0 < / B o o k M a r k E n t r y P o s i t i o n > < B o o k M a r k E x i t P o s i t i o n > 1 3 1 5 6 7 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 f 8 7 6 3 4 8 c - 9 6 3 1 - 4 0 8 8 - 8 e 1 2 - e e 0 d 2 d 0 e e 2 b 9 < / I n t e r n a l I d > < N a m e > P P T _ P r e s e n t e r V i e w _ m 3 U p h e r e y o u 0 0 : 0 2 : 1 1 . 6 - 0 0 : 0 2 : 1 4 . 9 < / N a m e > < T e x t > U p   h e r e   y o u   h a v e   a   t i m e r   t h a t   s t a r t s   w h e n   y o u   b e g i n   t h e   s l i d e   s h o w . < / T e x t > < B o o k M a r k E n t r y N a m e > P P T _ P r e s e n t e r V i e w _ m 3 0 0 : 0 2 : 1 1 . 6 < / B o o k M a r k E n t r y N a m e > < B o o k M a r k E x i t N a m e > P P T _ P r e s e n t e r V i e w _ m 3 0 0 : 0 2 : 1 4 . 9 < / B o o k M a r k E x i t N a m e > < B o o k M a r k E n t r y P o s i t i o n > 1 3 1 6 6 7 < / B o o k M a r k E n t r y P o s i t i o n > < B o o k M a r k E x i t P o s i t i o n > 1 3 4 9 6 7 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 5 4 7 3 d 7 e 5 - 5 e c c - 4 3 d 3 - b b e c - 9 2 9 0 2 b 9 b a a 6 b < / I n t e r n a l I d > < N a m e > P P T _ P r e s e n t e r V i e w _ m 3 Y o u c a n p a u s e 0 0 : 0 2 : 1 5 . 0 - 0 0 : 0 2 : 2 2 . 8 < / N a m e > < T e x t > Y o u   c a n   p a u s e   i t   o r   r e s e t   i t .   A n d   o v e r   h e r e   t h e r e ' s   a   c l o c k . < / T e x t > < B o o k M a r k E n t r y N a m e > P P T _ P r e s e n t e r V i e w _ m 3 0 0 : 0 2 : 1 5 . 0 < / B o o k M a r k E n t r y N a m e > < B o o k M a r k E x i t N a m e > P P T _ P r e s e n t e r V i e w _ m 3 0 0 : 0 2 : 2 2 . 8 < / B o o k M a r k E x i t N a m e > < B o o k M a r k E n t r y P o s i t i o n > 1 3 5 0 6 7 < / B o o k M a r k E n t r y P o s i t i o n > < B o o k M a r k E x i t P o s i t i o n > 1 4 2 8 6 7 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 6 2 e 3 e f 7 2 - f c 7 c - 4 9 1 d - 8 8 d f - 1 e 1 2 8 d f 4 4 5 9 6 < / I n t e r n a l I d > < N a m e > P P T _ P r e s e n t e r V i e w _ m 3 S o t h e s e a r e 0 0 : 0 2 : 2 2 . 9 - 0 0 : 0 2 : 2 7 . 5 < / N a m e > < T e x t > S o   t h e s e   a r e   t h e   c o n t r o l s   y o u ' r e   m o s t   l i k e l y   t o   u s e   d u r i n g   a   s h o w . < / T e x t > < B o o k M a r k E n t r y N a m e > P P T _ P r e s e n t e r V i e w _ m 3 0 0 : 0 2 : 2 2 . 9 < / B o o k M a r k E n t r y N a m e > < B o o k M a r k E x i t N a m e > P P T _ P r e s e n t e r V i e w _ m 3 0 0 : 0 2 : 2 7 . 5 < / B o o k M a r k E x i t N a m e > < B o o k M a r k E n t r y P o s i t i o n > 1 4 2 9 6 7 < / B o o k M a r k E n t r y P o s i t i o n > < B o o k M a r k E x i t P o s i t i o n > 1 4 7 5 0 0 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 9 3 7 7 c 2 0 4 - 0 e f 6 - 4 5 3 3 - 8 c f e - c 8 1 3 f b 3 e a f 0 9 < / I n t e r n a l I d > < N a m e > P P T _ P r e s e n t e r V i e w _ m 3 W a y u p h e r e , 0 0 : 0 2 : 2 7 . 6 - 0 0 : 0 2 : 3 2 . 4 < / N a m e > < T e x t > W a y   u p   h e r e ,   k i n d   o f   o u t   o f   t h e   w a y ,   y o u   h a v e   s o m e   o t h e r   o p t i o n s   t h a t   y o u ' l l   u s e   l e s s   o f t e n . < / T e x t > < B o o k M a r k E n t r y N a m e > P P T _ P r e s e n t e r V i e w _ m 3 0 0 : 0 2 : 2 7 . 6 < / B o o k M a r k E n t r y N a m e > < B o o k M a r k E x i t N a m e > P P T _ P r e s e n t e r V i e w _ m 3 0 0 : 0 2 : 3 2 . 4 < / B o o k M a r k E x i t N a m e > < B o o k M a r k E n t r y P o s i t i o n > 1 4 7 6 0 0 < / B o o k M a r k E n t r y P o s i t i o n > < B o o k M a r k E x i t P o s i t i o n > 1 5 2 4 0 0 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 1 9 9 d c 4 e a - c 9 2 3 - 4 2 c d - 8 c d 9 - 5 f e b c b e a 0 b c 2 < / I n t e r n a l I d > < N a m e > P P T _ P r e s e n t e r V i e w _ m 3 C l i c k h e r e t o 0 0 : 0 2 : 3 2 . 5 - 0 0 : 0 2 : 3 8 . 0 < / N a m e > < T e x t > C l i c k   h e r e   t o   s h o w   y o u r   t a s k b a r   i f   y o u   w a n t   t o   s w i t c h   t o   a   d i f f e r e n t   p r o g r a m . < / T e x t > < B o o k M a r k E n t r y N a m e > P P T _ P r e s e n t e r V i e w _ m 3 0 0 : 0 2 : 3 2 . 5 < / B o o k M a r k E n t r y N a m e > < B o o k M a r k E x i t N a m e > P P T _ P r e s e n t e r V i e w _ m 3 0 0 : 0 2 : 3 8 . 0 < / B o o k M a r k E x i t N a m e > < B o o k M a r k E n t r y P o s i t i o n > 1 5 2 5 0 0 < / B o o k M a r k E n t r y P o s i t i o n > < B o o k M a r k E x i t P o s i t i o n > 1 5 8 0 6 7 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 2 b b 6 b f a 6 - 5 9 3 e - 4 4 8 6 - 9 7 4 d - 0 8 5 7 d 6 a f 0 f 4 9 < / I n t e r n a l I d > < N a m e > P P T _ P r e s e n t e r V i e w _ m 3 A n d y o u c a n 0 0 : 0 2 : 3 8 . 1 - 0 0 : 0 2 : 4 3 . 8 < / N a m e > < T e x t > A n d   y o u   c a n   c l i c k   h e r e   t o   e n d   t h e   s l i d e   s h o w   a t   a n y   t i m e .   Y o u   c a n   a l s o   p r e s s   E s c a p e . < / T e x t > < B o o k M a r k E n t r y N a m e > P P T _ P r e s e n t e r V i e w _ m 3 0 0 : 0 2 : 3 8 . 1 < / B o o k M a r k E n t r y N a m e > < B o o k M a r k E x i t N a m e > P P T _ P r e s e n t e r V i e w _ m 3 0 0 : 0 2 : 4 3 . 8 < / B o o k M a r k E x i t N a m e > < B o o k M a r k E n t r y P o s i t i o n > 1 5 8 1 6 7 < / B o o k M a r k E n t r y P o s i t i o n > < B o o k M a r k E x i t P o s i t i o n > 1 6 3 8 3 3 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 9 3 7 e f 9 3 d - e b b 1 - 4 8 e b - a 6 c 8 - 8 9 6 9 8 a 6 f c 6 1 e < / I n t e r n a l I d > < N a m e > P P T _ P r e s e n t e r V i e w _ m 3 T h e r e ' s o n e l a s t 0 0 : 0 2 : 4 3 . 9 - 0 0 : 0 2 : 5 3 . 0 < / N a m e > < T e x t > T h e r e ' s   o n e   l a s t   t h i n g .   G o   t h e   O p t i o n s   b u t t o n   a n d   c l i c k   H e l p   t o   s e e   a l l   t h e   k e y b o a r d   s h o r t c u t s   a v a i l a b l e   i n   P r e s e n t e r   v i e w . < / T e x t > < B o o k M a r k E n t r y N a m e > P P T _ P r e s e n t e r V i e w _ m 3 0 0 : 0 2 : 4 3 . 9 < / B o o k M a r k E n t r y N a m e > < B o o k M a r k E x i t N a m e > P P T _ P r e s e n t e r V i e w _ m 3 0 0 : 0 2 : 5 3 . 0 < / B o o k M a r k E x i t N a m e > < B o o k M a r k E n t r y P o s i t i o n > 1 6 3 9 3 3 < / B o o k M a r k E n t r y P o s i t i o n > < B o o k M a r k E x i t P o s i t i o n > 1 7 3 0 3 3 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 f 2 a a 8 4 d a - 6 9 a 1 - 4 e b 0 - 9 c f 7 - a f a 8 d 3 8 c a c 3 f < / I n t e r n a l I d > < N a m e > P P T _ P r e s e n t e r V i e w _ m 3 S o t h a t ' s P r e s e n t e r 0 0 : 0 2 : 5 3 . 1 - 0 0 : 0 2 : 5 8 . 9 < / N a m e > < T e x t > S o   t h a t ' s   P r e s e n t e r   v i e w .   P r e s s   A L T + F 5   a n y   t i m e   t o   g i v e   i t   t r y . < / T e x t > < B o o k M a r k E n t r y N a m e > P P T _ P r e s e n t e r V i e w _ m 3 0 0 : 0 2 : 5 3 . 1 < / B o o k M a r k E n t r y N a m e > < B o o k M a r k E x i t N a m e > P P T _ P r e s e n t e r V i e w _ m 3 0 0 : 0 2 : 5 8 . 9 < / B o o k M a r k E x i t N a m e > < B o o k M a r k E n t r y P o s i t i o n > 1 7 3 1 3 3 < / B o o k M a r k E n t r y P o s i t i o n > < B o o k M a r k E x i t P o s i t i o n > 1 7 8 9 6 7 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 4 a 9 3 1 f 7 0 - 7 d e 0 - 4 1 b 2 - 9 d 7 4 - b e 1 f d 2 0 f 1 a 7 2 < / I n t e r n a l I d > < N a m e > P P T _ P r e s e n t e r V i e w _ m 3 F o r m o r e i n f o r m a t i o n 0 0 : 0 2 : 5 9 . 0 - 0 0 : 0 3 : 0 6 . 1 < / N a m e > < T e x t > F o r   m o r e   i n f o r m a t i o n   a b o u t   u s i n g   P o w e r P o i n t   d u r i n g   a   p r e s e n t a t i o n ,   c h e c k   o u t   t h e   l i n k s   i n   t h e   c o u r s e   s u m m a r y . < / T e x t > < B o o k M a r k E n t r y N a m e > P P T _ P r e s e n t e r V i e w _ m 3 0 0 : 0 2 : 5 9 . 0 < / B o o k M a r k E n t r y N a m e > < B o o k M a r k E x i t N a m e > P P T _ P r e s e n t e r V i e w _ m 3 0 0 : 0 3 : 0 6 . 1 < / B o o k M a r k E x i t N a m e > < B o o k M a r k E n t r y P o s i t i o n > 1 7 9 0 6 7 < / B o o k M a r k E n t r y P o s i t i o n > < B o o k M a r k E x i t P o s i t i o n > 1 8 6 1 3 3 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8.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2.xml><?xml version="1.0" encoding="utf-8"?>
<ds:datastoreItem xmlns:ds="http://schemas.openxmlformats.org/officeDocument/2006/customXml" ds:itemID="{6EC2CB33-8105-43EB-8DE2-60F0971C4E24}">
  <ds:schemaRefs>
    <ds:schemaRef ds:uri="http://www.w3.org/2001/XMLSchema"/>
  </ds:schemaRefs>
</ds:datastoreItem>
</file>

<file path=customXml/itemProps3.xml><?xml version="1.0" encoding="utf-8"?>
<ds:datastoreItem xmlns:ds="http://schemas.openxmlformats.org/officeDocument/2006/customXml" ds:itemID="{E5A6BC58-6BA0-4F51-8C29-6FE1E96A2604}">
  <ds:schemaRefs>
    <ds:schemaRef ds:uri="http://www.w3.org/2001/XMLSchema"/>
  </ds:schemaRefs>
</ds:datastoreItem>
</file>

<file path=customXml/itemProps4.xml><?xml version="1.0" encoding="utf-8"?>
<ds:datastoreItem xmlns:ds="http://schemas.openxmlformats.org/officeDocument/2006/customXml" ds:itemID="{BD6622F4-8764-43D5-BC51-35808E4E20BB}">
  <ds:schemaRefs>
    <ds:schemaRef ds:uri="http://www.w3.org/2001/XMLSchema"/>
  </ds:schemaRefs>
</ds:datastoreItem>
</file>

<file path=customXml/itemProps5.xml><?xml version="1.0" encoding="utf-8"?>
<ds:datastoreItem xmlns:ds="http://schemas.openxmlformats.org/officeDocument/2006/customXml" ds:itemID="{2B60031C-5856-454E-8A95-187AF43A2F0C}">
  <ds:schemaRefs>
    <ds:schemaRef ds:uri="http://purl.org/dc/terms/"/>
    <ds:schemaRef ds:uri="http://www.w3.org/XML/1998/namespace"/>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purl.org/dc/dcmitype/"/>
  </ds:schemaRefs>
</ds:datastoreItem>
</file>

<file path=customXml/itemProps6.xml><?xml version="1.0" encoding="utf-8"?>
<ds:datastoreItem xmlns:ds="http://schemas.openxmlformats.org/officeDocument/2006/customXml" ds:itemID="{68876370-A8F9-4918-BBD9-2E54B7EE59AD}">
  <ds:schemaRefs>
    <ds:schemaRef ds:uri="http://www.w3.org/2001/XMLSchema"/>
  </ds:schemaRefs>
</ds:datastoreItem>
</file>

<file path=customXml/itemProps7.xml><?xml version="1.0" encoding="utf-8"?>
<ds:datastoreItem xmlns:ds="http://schemas.openxmlformats.org/officeDocument/2006/customXml" ds:itemID="{9C40769C-ABAD-46BC-9DC3-043B37965B72}">
  <ds:schemaRefs>
    <ds:schemaRef ds:uri="http://www.w3.org/2001/XMLSchema"/>
  </ds:schemaRefs>
</ds:datastoreItem>
</file>

<file path=customXml/itemProps8.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6049</TotalTime>
  <Words>1878</Words>
  <Application>Microsoft Office PowerPoint</Application>
  <PresentationFormat>Custom</PresentationFormat>
  <Paragraphs>212</Paragraphs>
  <Slides>7</Slides>
  <Notes>1</Notes>
  <HiddenSlides>0</HiddenSlides>
  <MMClips>3</MMClips>
  <ScaleCrop>false</ScaleCrop>
  <HeadingPairs>
    <vt:vector size="4" baseType="variant">
      <vt:variant>
        <vt:lpstr>Theme</vt:lpstr>
      </vt:variant>
      <vt:variant>
        <vt:i4>6</vt:i4>
      </vt:variant>
      <vt:variant>
        <vt:lpstr>Slide Titles</vt:lpstr>
      </vt:variant>
      <vt:variant>
        <vt:i4>7</vt:i4>
      </vt:variant>
    </vt:vector>
  </HeadingPairs>
  <TitlesOfParts>
    <vt:vector size="13" baseType="lpstr">
      <vt:lpstr>AllHandsDemo</vt:lpstr>
      <vt:lpstr>Custom Design</vt:lpstr>
      <vt:lpstr>1_Office Theme</vt:lpstr>
      <vt:lpstr>Office Theme</vt:lpstr>
      <vt:lpstr>2_Office Theme</vt:lpstr>
      <vt:lpstr>2_AllHandsDemo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Wilcox</dc:creator>
  <cp:lastModifiedBy>v-miyaki</cp:lastModifiedBy>
  <cp:revision>263</cp:revision>
  <dcterms:created xsi:type="dcterms:W3CDTF">2012-03-12T21:21:52Z</dcterms:created>
  <dcterms:modified xsi:type="dcterms:W3CDTF">2013-02-07T18:24:17Z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