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8"/>
    <p:sldMasterId id="2147483669" r:id="rId9"/>
    <p:sldMasterId id="2147483699" r:id="rId10"/>
    <p:sldMasterId id="2147483711" r:id="rId11"/>
    <p:sldMasterId id="2147483723" r:id="rId12"/>
    <p:sldMasterId id="2147483735" r:id="rId13"/>
  </p:sldMasterIdLst>
  <p:notesMasterIdLst>
    <p:notesMasterId r:id="rId20"/>
  </p:notesMasterIdLst>
  <p:sldIdLst>
    <p:sldId id="383" r:id="rId14"/>
    <p:sldId id="374" r:id="rId15"/>
    <p:sldId id="375" r:id="rId16"/>
    <p:sldId id="379" r:id="rId17"/>
    <p:sldId id="380" r:id="rId18"/>
    <p:sldId id="381" r:id="rId19"/>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83"/>
            <p14:sldId id="374"/>
            <p14:sldId id="375"/>
            <p14:sldId id="379"/>
            <p14:sldId id="380"/>
            <p14:sldId id="381"/>
          </p14:sldIdLst>
        </p14:section>
      </p14:sectionLst>
    </p:ext>
    <p:ext uri="{EFAFB233-063F-42B5-8137-9DF3F51BA10A}">
      <p15:sldGuideLst xmlns="" xmlns:p15="http://schemas.microsoft.com/office/powerpoint/2012/main">
        <p15:guide id="1" orient="horz" pos="529">
          <p15:clr>
            <a:srgbClr val="A4A3A4"/>
          </p15:clr>
        </p15:guide>
        <p15:guide id="2" orient="horz" pos="2520">
          <p15:clr>
            <a:srgbClr val="A4A3A4"/>
          </p15:clr>
        </p15:guide>
        <p15:guide id="3" orient="horz" pos="5942">
          <p15:clr>
            <a:srgbClr val="A4A3A4"/>
          </p15:clr>
        </p15:guide>
        <p15:guide id="4" orient="horz" pos="660">
          <p15:clr>
            <a:srgbClr val="A4A3A4"/>
          </p15:clr>
        </p15:guide>
        <p15:guide id="5" orient="horz" pos="5354">
          <p15:clr>
            <a:srgbClr val="A4A3A4"/>
          </p15:clr>
        </p15:guide>
        <p15:guide id="6" orient="horz" pos="5056">
          <p15:clr>
            <a:srgbClr val="A4A3A4"/>
          </p15:clr>
        </p15:guide>
        <p15:guide id="7" orient="horz" pos="4417">
          <p15:clr>
            <a:srgbClr val="A4A3A4"/>
          </p15:clr>
        </p15:guide>
        <p15:guide id="8" pos="4095">
          <p15:clr>
            <a:srgbClr val="A4A3A4"/>
          </p15:clr>
        </p15:guide>
        <p15:guide id="9" pos="7408">
          <p15:clr>
            <a:srgbClr val="A4A3A4"/>
          </p15:clr>
        </p15:guide>
        <p15:guide id="10">
          <p15:clr>
            <a:srgbClr val="A4A3A4"/>
          </p15:clr>
        </p15:guide>
        <p15:guide id="11" pos="6349">
          <p15:clr>
            <a:srgbClr val="A4A3A4"/>
          </p15:clr>
        </p15:guide>
        <p15:guide id="12" pos="7119">
          <p15:clr>
            <a:srgbClr val="A4A3A4"/>
          </p15:clr>
        </p15:guide>
        <p15:guide id="13" pos="783">
          <p15:clr>
            <a:srgbClr val="A4A3A4"/>
          </p15:clr>
        </p15:guide>
        <p15:guide id="14" pos="7839">
          <p15:clr>
            <a:srgbClr val="A4A3A4"/>
          </p15:clr>
        </p15:guide>
        <p15:guide id="15" pos="6735">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6"/>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10" autoAdjust="0"/>
    <p:restoredTop sz="99900" autoAdjust="0"/>
  </p:normalViewPr>
  <p:slideViewPr>
    <p:cSldViewPr>
      <p:cViewPr>
        <p:scale>
          <a:sx n="80" d="100"/>
          <a:sy n="80" d="100"/>
        </p:scale>
        <p:origin x="-114" y="-24"/>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Master" Target="slideMasters/slideMaster6.xml"/><Relationship Id="rId18" Type="http://schemas.openxmlformats.org/officeDocument/2006/relationships/slide" Target="slides/slide5.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customXml" Target="../customXml/item7.xml"/><Relationship Id="rId12" Type="http://schemas.openxmlformats.org/officeDocument/2006/relationships/slideMaster" Target="slideMasters/slideMaster5.xml"/><Relationship Id="rId17" Type="http://schemas.openxmlformats.org/officeDocument/2006/relationships/slide" Target="slides/slide4.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4.xml"/><Relationship Id="rId24"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viewProps" Target="viewProps.xml"/><Relationship Id="rId10" Type="http://schemas.openxmlformats.org/officeDocument/2006/relationships/slideMaster" Target="slideMasters/slideMaster3.xml"/><Relationship Id="rId19" Type="http://schemas.openxmlformats.org/officeDocument/2006/relationships/slide" Target="slides/slide6.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5/23/2013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4.xml"/><Relationship Id="rId1" Type="http://schemas.openxmlformats.org/officeDocument/2006/relationships/slideMaster" Target="../slideMasters/slideMaster1.xml"/><Relationship Id="rId5" Type="http://schemas.openxmlformats.org/officeDocument/2006/relationships/slide" Target="../slides/slide6.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xml"/><Relationship Id="rId1" Type="http://schemas.openxmlformats.org/officeDocument/2006/relationships/slideMaster" Target="../slideMasters/slideMaster6.xml"/><Relationship Id="rId5" Type="http://schemas.openxmlformats.org/officeDocument/2006/relationships/slide" Target="../slides/slide2.xml"/><Relationship Id="rId4" Type="http://schemas.openxmlformats.org/officeDocument/2006/relationships/image" Target="../media/image3.tmp"/></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992187"/>
            <a:ext cx="13003213" cy="6705600"/>
          </a:xfrm>
          <a:prstGeom prst="rect">
            <a:avLst/>
          </a:prstGeom>
          <a:solidFill>
            <a:schemeClr val="bg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3918530430"/>
      </p:ext>
    </p:extLst>
  </p:cSld>
  <p:clrMapOvr>
    <a:masterClrMapping/>
  </p:clrMapOvr>
  <p:transition spd="slow" advClick="0">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5/23/2013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advClick="0">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5/23/2013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advClick="0">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5/23/2013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advClick="0">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advClick="0">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5/23/2013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advClick="0">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5/23/2013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advClick="0">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5/23/2013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advClick="0">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5/23/2013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advClick="0">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5/23/2013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advClick="0">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5/23/2013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5/23/2013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5/23/2013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5/23/2013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5/23/2013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5/23/2013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523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5/23/2013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advClick="0">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671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073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834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871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080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7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770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85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842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531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5/23/2013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advClick="0">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330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923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859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377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760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254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7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16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391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743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3197755"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4575835"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5940955"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7317688"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8686351" y="8494776"/>
            <a:ext cx="1115568" cy="630936"/>
          </a:xfrm>
        </p:spPr>
        <p:txBody>
          <a:bodyPr/>
          <a:lstStyle/>
          <a:p>
            <a:r>
              <a:rPr lang="en-US" dirty="0" smtClean="0"/>
              <a:t>Click icon to add media</a:t>
            </a:r>
            <a:endParaRPr lang="en-US" dirty="0"/>
          </a:p>
        </p:txBody>
      </p:sp>
      <p:sp>
        <p:nvSpPr>
          <p:cNvPr id="20" name="TextBox 19"/>
          <p:cNvSpPr txBox="1"/>
          <p:nvPr userDrawn="1"/>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32" name="TextBox 31"/>
          <p:cNvSpPr txBox="1"/>
          <p:nvPr userDrawn="1"/>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Rectangle 20"/>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766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Text Placeholder 6"/>
          <p:cNvSpPr txBox="1">
            <a:spLocks/>
          </p:cNvSpPr>
          <p:nvPr userDrawn="1"/>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9" name="Text Placeholder 6"/>
          <p:cNvSpPr txBox="1">
            <a:spLocks/>
          </p:cNvSpPr>
          <p:nvPr userDrawn="1"/>
        </p:nvSpPr>
        <p:spPr>
          <a:xfrm>
            <a:off x="6744775" y="1246748"/>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4" name="Rectangle 3"/>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2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631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258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9863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99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944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61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374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282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5/23/2013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advClick="0">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719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551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14558946"/>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47985"/>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997128239"/>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4051654762"/>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rId2" action="ppaction://hlinksldjump"/>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rId5" action="ppaction://hlinksldjump"/>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5966772"/>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42086344"/>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3792477491"/>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1991599970"/>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5/23/2013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advClick="0">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980526442"/>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111962545"/>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4045951305"/>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1461011225"/>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704152805"/>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5/23/2013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174055"/>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5/23/2013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452940"/>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5/23/2013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906096"/>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718111"/>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5/23/2013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advClick="0">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5/23/2013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advClick="0">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5/23/2013</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587"/>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5/23/2013</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5/23/2013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53181379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5/23/2013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45770809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5/23/2013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79304463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5/23/2013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9080412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image" Target="../media/image6.png"/><Relationship Id="rId26" Type="http://schemas.microsoft.com/office/2007/relationships/hdphoto" Target="../media/hdphoto1.wdp"/><Relationship Id="rId3" Type="http://schemas.openxmlformats.org/officeDocument/2006/relationships/tags" Target="../tags/tag1.xml"/><Relationship Id="rId21" Type="http://schemas.openxmlformats.org/officeDocument/2006/relationships/slide" Target="slide5.xml"/><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slide" Target="slide3.xml"/><Relationship Id="rId25" Type="http://schemas.openxmlformats.org/officeDocument/2006/relationships/image" Target="../media/image10.png"/><Relationship Id="rId2" Type="http://schemas.openxmlformats.org/officeDocument/2006/relationships/video" Target="../media/media1.mp4"/><Relationship Id="rId16" Type="http://schemas.openxmlformats.org/officeDocument/2006/relationships/image" Target="../media/image5.png"/><Relationship Id="rId20" Type="http://schemas.openxmlformats.org/officeDocument/2006/relationships/image" Target="../media/image7.png"/><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image" Target="../media/image9.png"/><Relationship Id="rId5" Type="http://schemas.openxmlformats.org/officeDocument/2006/relationships/tags" Target="../tags/tag3.xml"/><Relationship Id="rId15" Type="http://schemas.openxmlformats.org/officeDocument/2006/relationships/slide" Target="slide2.xml"/><Relationship Id="rId23" Type="http://schemas.openxmlformats.org/officeDocument/2006/relationships/slide" Target="slide6.xml"/><Relationship Id="rId28" Type="http://schemas.openxmlformats.org/officeDocument/2006/relationships/image" Target="../media/image12.png"/><Relationship Id="rId10" Type="http://schemas.openxmlformats.org/officeDocument/2006/relationships/tags" Target="../tags/tag8.xml"/><Relationship Id="rId19" Type="http://schemas.openxmlformats.org/officeDocument/2006/relationships/slide" Target="slide4.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slideLayout" Target="../slideLayouts/slideLayout5.xml"/><Relationship Id="rId22" Type="http://schemas.openxmlformats.org/officeDocument/2006/relationships/image" Target="../media/image8.png"/><Relationship Id="rId27" Type="http://schemas.openxmlformats.org/officeDocument/2006/relationships/image" Target="../media/image11.png"/></Relationships>
</file>

<file path=ppt/slides/_rels/slide3.xml.rels><?xml version="1.0" encoding="UTF-8" standalone="yes"?>
<Relationships xmlns="http://schemas.openxmlformats.org/package/2006/relationships"><Relationship Id="rId13" Type="http://schemas.openxmlformats.org/officeDocument/2006/relationships/tags" Target="../tags/tag22.xml"/><Relationship Id="rId18" Type="http://schemas.openxmlformats.org/officeDocument/2006/relationships/tags" Target="../tags/tag27.xml"/><Relationship Id="rId26" Type="http://schemas.openxmlformats.org/officeDocument/2006/relationships/tags" Target="../tags/tag35.xml"/><Relationship Id="rId39" Type="http://schemas.openxmlformats.org/officeDocument/2006/relationships/slide" Target="slide4.xml"/><Relationship Id="rId3" Type="http://schemas.openxmlformats.org/officeDocument/2006/relationships/tags" Target="../tags/tag12.xml"/><Relationship Id="rId21" Type="http://schemas.openxmlformats.org/officeDocument/2006/relationships/tags" Target="../tags/tag30.xml"/><Relationship Id="rId34" Type="http://schemas.openxmlformats.org/officeDocument/2006/relationships/tags" Target="../tags/tag43.xml"/><Relationship Id="rId42" Type="http://schemas.openxmlformats.org/officeDocument/2006/relationships/image" Target="../media/image8.png"/><Relationship Id="rId47" Type="http://schemas.openxmlformats.org/officeDocument/2006/relationships/image" Target="../media/image11.png"/><Relationship Id="rId50" Type="http://schemas.openxmlformats.org/officeDocument/2006/relationships/slide" Target="slide2.xml"/><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5" Type="http://schemas.openxmlformats.org/officeDocument/2006/relationships/tags" Target="../tags/tag34.xml"/><Relationship Id="rId33" Type="http://schemas.openxmlformats.org/officeDocument/2006/relationships/tags" Target="../tags/tag42.xml"/><Relationship Id="rId38" Type="http://schemas.openxmlformats.org/officeDocument/2006/relationships/image" Target="../media/image6.png"/><Relationship Id="rId46" Type="http://schemas.microsoft.com/office/2007/relationships/hdphoto" Target="../media/hdphoto1.wdp"/><Relationship Id="rId2" Type="http://schemas.openxmlformats.org/officeDocument/2006/relationships/video" Target="../media/media2.mp4"/><Relationship Id="rId16" Type="http://schemas.openxmlformats.org/officeDocument/2006/relationships/tags" Target="../tags/tag25.xml"/><Relationship Id="rId20" Type="http://schemas.openxmlformats.org/officeDocument/2006/relationships/tags" Target="../tags/tag29.xml"/><Relationship Id="rId29" Type="http://schemas.openxmlformats.org/officeDocument/2006/relationships/tags" Target="../tags/tag38.xml"/><Relationship Id="rId41" Type="http://schemas.openxmlformats.org/officeDocument/2006/relationships/slide" Target="slide5.xml"/><Relationship Id="rId1" Type="http://schemas.microsoft.com/office/2007/relationships/media" Target="../media/media2.mp4"/><Relationship Id="rId6" Type="http://schemas.openxmlformats.org/officeDocument/2006/relationships/tags" Target="../tags/tag15.xml"/><Relationship Id="rId11" Type="http://schemas.openxmlformats.org/officeDocument/2006/relationships/tags" Target="../tags/tag20.xml"/><Relationship Id="rId24" Type="http://schemas.openxmlformats.org/officeDocument/2006/relationships/tags" Target="../tags/tag33.xml"/><Relationship Id="rId32" Type="http://schemas.openxmlformats.org/officeDocument/2006/relationships/tags" Target="../tags/tag41.xml"/><Relationship Id="rId37" Type="http://schemas.openxmlformats.org/officeDocument/2006/relationships/slide" Target="slide3.xml"/><Relationship Id="rId40" Type="http://schemas.openxmlformats.org/officeDocument/2006/relationships/image" Target="../media/image7.png"/><Relationship Id="rId45" Type="http://schemas.openxmlformats.org/officeDocument/2006/relationships/image" Target="../media/image10.png"/><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tags" Target="../tags/tag32.xml"/><Relationship Id="rId28" Type="http://schemas.openxmlformats.org/officeDocument/2006/relationships/tags" Target="../tags/tag37.xml"/><Relationship Id="rId36" Type="http://schemas.openxmlformats.org/officeDocument/2006/relationships/slideLayout" Target="../slideLayouts/slideLayout5.xml"/><Relationship Id="rId49" Type="http://schemas.openxmlformats.org/officeDocument/2006/relationships/image" Target="../media/image14.png"/><Relationship Id="rId10" Type="http://schemas.openxmlformats.org/officeDocument/2006/relationships/tags" Target="../tags/tag19.xml"/><Relationship Id="rId19" Type="http://schemas.openxmlformats.org/officeDocument/2006/relationships/tags" Target="../tags/tag28.xml"/><Relationship Id="rId31" Type="http://schemas.openxmlformats.org/officeDocument/2006/relationships/tags" Target="../tags/tag40.xml"/><Relationship Id="rId44" Type="http://schemas.openxmlformats.org/officeDocument/2006/relationships/image" Target="../media/image9.png"/><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tags" Target="../tags/tag31.xml"/><Relationship Id="rId27" Type="http://schemas.openxmlformats.org/officeDocument/2006/relationships/tags" Target="../tags/tag36.xml"/><Relationship Id="rId30" Type="http://schemas.openxmlformats.org/officeDocument/2006/relationships/tags" Target="../tags/tag39.xml"/><Relationship Id="rId35" Type="http://schemas.openxmlformats.org/officeDocument/2006/relationships/tags" Target="../tags/tag44.xml"/><Relationship Id="rId43" Type="http://schemas.openxmlformats.org/officeDocument/2006/relationships/slide" Target="slide6.xml"/><Relationship Id="rId48" Type="http://schemas.openxmlformats.org/officeDocument/2006/relationships/image" Target="../media/image13.png"/><Relationship Id="rId8" Type="http://schemas.openxmlformats.org/officeDocument/2006/relationships/tags" Target="../tags/tag17.xml"/><Relationship Id="rId51"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1.png"/><Relationship Id="rId18" Type="http://schemas.openxmlformats.org/officeDocument/2006/relationships/hyperlink" Target="http://office.microsoft.com/redir/HA102809447.aspx" TargetMode="External"/><Relationship Id="rId3"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image" Target="../media/image1.png"/><Relationship Id="rId17" Type="http://schemas.openxmlformats.org/officeDocument/2006/relationships/hyperlink" Target="http://office.microsoft.com/redir/HA102749015.aspx" TargetMode="External"/><Relationship Id="rId2" Type="http://schemas.openxmlformats.org/officeDocument/2006/relationships/image" Target="../media/image2.png"/><Relationship Id="rId16" Type="http://schemas.openxmlformats.org/officeDocument/2006/relationships/hyperlink" Target="http://office.microsoft.com/redir/HA102809490.aspx" TargetMode="External"/><Relationship Id="rId20" Type="http://schemas.openxmlformats.org/officeDocument/2006/relationships/hyperlink" Target="http://office.microsoft.com/redir/XT103462909.aspx" TargetMode="External"/><Relationship Id="rId1" Type="http://schemas.openxmlformats.org/officeDocument/2006/relationships/slideLayout" Target="../slideLayouts/slideLayout51.xml"/><Relationship Id="rId6" Type="http://schemas.openxmlformats.org/officeDocument/2006/relationships/slide" Target="slide4.xml"/><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5.png"/><Relationship Id="rId10" Type="http://schemas.openxmlformats.org/officeDocument/2006/relationships/slide" Target="slide6.xml"/><Relationship Id="rId19" Type="http://schemas.openxmlformats.org/officeDocument/2006/relationships/hyperlink" Target="http://o15.officeredir.microsoft.com/r/rlidMoreCourses?clid=1033" TargetMode="External"/><Relationship Id="rId4" Type="http://schemas.openxmlformats.org/officeDocument/2006/relationships/slide" Target="slide3.xml"/><Relationship Id="rId9" Type="http://schemas.openxmlformats.org/officeDocument/2006/relationships/image" Target="../media/image8.png"/><Relationship Id="rId1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hyperlink" Target="http://office.microsoft.com/redir/RZ104049043.aspx?section=2" TargetMode="External"/><Relationship Id="rId13" Type="http://schemas.openxmlformats.org/officeDocument/2006/relationships/image" Target="../media/image7.png"/><Relationship Id="rId18" Type="http://schemas.openxmlformats.org/officeDocument/2006/relationships/image" Target="../media/image1.png"/><Relationship Id="rId3" Type="http://schemas.openxmlformats.org/officeDocument/2006/relationships/image" Target="../media/image13.png"/><Relationship Id="rId21" Type="http://schemas.openxmlformats.org/officeDocument/2006/relationships/slide" Target="slide2.xml"/><Relationship Id="rId7" Type="http://schemas.openxmlformats.org/officeDocument/2006/relationships/image" Target="../media/image17.png"/><Relationship Id="rId12" Type="http://schemas.openxmlformats.org/officeDocument/2006/relationships/slide" Target="slide4.xml"/><Relationship Id="rId17" Type="http://schemas.openxmlformats.org/officeDocument/2006/relationships/image" Target="../media/image9.png"/><Relationship Id="rId2" Type="http://schemas.openxmlformats.org/officeDocument/2006/relationships/image" Target="../media/image2.png"/><Relationship Id="rId16" Type="http://schemas.openxmlformats.org/officeDocument/2006/relationships/slide" Target="slide6.xml"/><Relationship Id="rId20" Type="http://schemas.openxmlformats.org/officeDocument/2006/relationships/hyperlink" Target="http://o15.officeredir.microsoft.com/r/rlidMoreCourses?clid=1033" TargetMode="External"/><Relationship Id="rId1" Type="http://schemas.openxmlformats.org/officeDocument/2006/relationships/slideLayout" Target="../slideLayouts/slideLayout29.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16.png"/><Relationship Id="rId15" Type="http://schemas.openxmlformats.org/officeDocument/2006/relationships/image" Target="../media/image8.png"/><Relationship Id="rId10" Type="http://schemas.openxmlformats.org/officeDocument/2006/relationships/slide" Target="slide3.xml"/><Relationship Id="rId19" Type="http://schemas.openxmlformats.org/officeDocument/2006/relationships/image" Target="../media/image11.png"/><Relationship Id="rId4" Type="http://schemas.openxmlformats.org/officeDocument/2006/relationships/image" Target="../media/image15.tmp"/><Relationship Id="rId9" Type="http://schemas.openxmlformats.org/officeDocument/2006/relationships/hyperlink" Target="http://office.microsoft.com/en-us/outlook-help/feedback-RZ101809884.aspx?section=10" TargetMode="External"/><Relationship Id="rId14" Type="http://schemas.openxmlformats.org/officeDocument/2006/relationships/slide" Target="slide5.xml"/><Relationship Id="rId22"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png"/><Relationship Id="rId1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slide" Target="slide4.xml"/><Relationship Id="rId12" Type="http://schemas.openxmlformats.org/officeDocument/2006/relationships/image" Target="../media/image9.png"/><Relationship Id="rId17" Type="http://schemas.openxmlformats.org/officeDocument/2006/relationships/hyperlink" Target="http://office.microsoft.com/redir/XT103864844.aspx" TargetMode="External"/><Relationship Id="rId2" Type="http://schemas.openxmlformats.org/officeDocument/2006/relationships/image" Target="../media/image2.png"/><Relationship Id="rId16" Type="http://schemas.openxmlformats.org/officeDocument/2006/relationships/hyperlink" Target="http://office.microsoft.com/redir/XT103834044.aspx" TargetMode="External"/><Relationship Id="rId20" Type="http://schemas.openxmlformats.org/officeDocument/2006/relationships/image" Target="../media/image5.png"/><Relationship Id="rId1" Type="http://schemas.openxmlformats.org/officeDocument/2006/relationships/slideLayout" Target="../slideLayouts/slideLayout40.xml"/><Relationship Id="rId6" Type="http://schemas.openxmlformats.org/officeDocument/2006/relationships/image" Target="../media/image6.png"/><Relationship Id="rId11" Type="http://schemas.openxmlformats.org/officeDocument/2006/relationships/slide" Target="slide6.xml"/><Relationship Id="rId5" Type="http://schemas.openxmlformats.org/officeDocument/2006/relationships/slide" Target="slide3.xml"/><Relationship Id="rId15" Type="http://schemas.openxmlformats.org/officeDocument/2006/relationships/hyperlink" Target="http://office.microsoft.com/redir/XT101907941.aspx" TargetMode="External"/><Relationship Id="rId10" Type="http://schemas.openxmlformats.org/officeDocument/2006/relationships/image" Target="../media/image8.png"/><Relationship Id="rId19" Type="http://schemas.openxmlformats.org/officeDocument/2006/relationships/slide" Target="slide2.xml"/><Relationship Id="rId4" Type="http://schemas.openxmlformats.org/officeDocument/2006/relationships/image" Target="../media/image15.tmp"/><Relationship Id="rId9" Type="http://schemas.openxmlformats.org/officeDocument/2006/relationships/slide" Target="slide5.xml"/><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7179824" cy="430887"/>
          </a:xfrm>
          <a:prstGeom prst="rect">
            <a:avLst/>
          </a:prstGeom>
          <a:noFill/>
        </p:spPr>
        <p:txBody>
          <a:bodyPr wrap="square" rtlCol="0">
            <a:spAutoFit/>
          </a:bodyPr>
          <a:lstStyle/>
          <a:p>
            <a:r>
              <a:rPr lang="en-US" sz="2200" dirty="0" smtClean="0">
                <a:solidFill>
                  <a:prstClr val="white"/>
                </a:solidFill>
                <a:latin typeface="Segoe UI Light" pitchFamily="34" charset="0"/>
              </a:rPr>
              <a:t>Freeze or lock panes</a:t>
            </a:r>
            <a:endParaRPr lang="en-US" sz="2200" dirty="0">
              <a:solidFill>
                <a:prstClr val="white"/>
              </a:solidFill>
              <a:latin typeface="Segoe UI Light" pitchFamily="34" charset="0"/>
            </a:endParaRPr>
          </a:p>
        </p:txBody>
      </p:sp>
      <p:sp>
        <p:nvSpPr>
          <p:cNvPr id="6" name="Rectangle 5"/>
          <p:cNvSpPr/>
          <p:nvPr/>
        </p:nvSpPr>
        <p:spPr>
          <a:xfrm>
            <a:off x="3824" y="73167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j</a:t>
            </a:r>
            <a:endParaRPr lang="en-US" dirty="0">
              <a:solidFill>
                <a:prstClr val="white"/>
              </a:solidFill>
            </a:endParaRPr>
          </a:p>
        </p:txBody>
      </p:sp>
      <p:sp>
        <p:nvSpPr>
          <p:cNvPr id="8" name="Text Placeholder 2"/>
          <p:cNvSpPr txBox="1">
            <a:spLocks/>
          </p:cNvSpPr>
          <p:nvPr/>
        </p:nvSpPr>
        <p:spPr>
          <a:xfrm>
            <a:off x="357115" y="3221037"/>
            <a:ext cx="12287042"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357115" y="1906587"/>
            <a:ext cx="12091122"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13" y="2724190"/>
            <a:ext cx="5952381" cy="323810"/>
          </a:xfrm>
          <a:prstGeom prst="rect">
            <a:avLst/>
          </a:prstGeom>
        </p:spPr>
      </p:pic>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3273598216"/>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Media Placeholder 53">
            <a:hlinkClick r:id="rId15" action="ppaction://hlinksldjump"/>
          </p:cNvPr>
          <p:cNvPicPr>
            <a:picLocks noGrp="1" noChangeAspect="1"/>
          </p:cNvPicPr>
          <p:nvPr>
            <p:ph type="media" sz="quarter" idx="10"/>
          </p:nvPr>
        </p:nvPicPr>
        <p:blipFill>
          <a:blip r:embed="rId16">
            <a:extLst>
              <a:ext uri="{28A0092B-C50C-407E-A947-70E740481C1C}">
                <a14:useLocalDpi xmlns:a14="http://schemas.microsoft.com/office/drawing/2010/main" val="0"/>
              </a:ext>
            </a:extLst>
          </a:blip>
          <a:stretch>
            <a:fillRect/>
          </a:stretch>
        </p:blipFill>
        <p:spPr>
          <a:xfrm>
            <a:off x="3197225" y="8497469"/>
            <a:ext cx="1116013" cy="624724"/>
          </a:xfrm>
        </p:spPr>
      </p:pic>
      <p:pic>
        <p:nvPicPr>
          <p:cNvPr id="25" name="Media Placeholder 24">
            <a:hlinkClick r:id="rId17" action="ppaction://hlinksldjump"/>
          </p:cNvPr>
          <p:cNvPicPr>
            <a:picLocks noGrp="1"/>
          </p:cNvPicPr>
          <p:nvPr>
            <p:ph type="media" sz="quarter" idx="11"/>
          </p:nvPr>
        </p:nvPicPr>
        <p:blipFill>
          <a:blip r:embed="rId18">
            <a:extLst>
              <a:ext uri="{28A0092B-C50C-407E-A947-70E740481C1C}">
                <a14:useLocalDpi xmlns:a14="http://schemas.microsoft.com/office/drawing/2010/main" val="0"/>
              </a:ext>
            </a:extLst>
          </a:blip>
          <a:stretch>
            <a:fillRect/>
          </a:stretch>
        </p:blipFill>
        <p:spPr>
          <a:xfrm>
            <a:off x="4575443" y="8495913"/>
            <a:ext cx="1115568" cy="630936"/>
          </a:xfrm>
        </p:spPr>
      </p:pic>
      <p:pic>
        <p:nvPicPr>
          <p:cNvPr id="24" name="Media Placeholder 23">
            <a:hlinkClick r:id="rId19" action="ppaction://hlinksldjump"/>
          </p:cNvPr>
          <p:cNvPicPr>
            <a:picLocks noGrp="1"/>
          </p:cNvPicPr>
          <p:nvPr>
            <p:ph type="media" sz="quarter" idx="12"/>
          </p:nvPr>
        </p:nvPicPr>
        <p:blipFill>
          <a:blip r:embed="rId20">
            <a:extLst>
              <a:ext uri="{28A0092B-C50C-407E-A947-70E740481C1C}">
                <a14:useLocalDpi xmlns:a14="http://schemas.microsoft.com/office/drawing/2010/main" val="0"/>
              </a:ext>
            </a:extLst>
          </a:blip>
          <a:stretch>
            <a:fillRect/>
          </a:stretch>
        </p:blipFill>
        <p:spPr>
          <a:xfrm>
            <a:off x="5940693" y="8495913"/>
            <a:ext cx="1115568" cy="630936"/>
          </a:xfrm>
        </p:spPr>
      </p:pic>
      <p:pic>
        <p:nvPicPr>
          <p:cNvPr id="23" name="Media Placeholder 22">
            <a:hlinkClick r:id="rId21" action="ppaction://hlinksldjump"/>
          </p:cNvPr>
          <p:cNvPicPr>
            <a:picLocks noGrp="1"/>
          </p:cNvPicPr>
          <p:nvPr>
            <p:ph type="media" sz="quarter" idx="13"/>
          </p:nvPr>
        </p:nvPicPr>
        <p:blipFill>
          <a:blip r:embed="rId22">
            <a:extLst>
              <a:ext uri="{28A0092B-C50C-407E-A947-70E740481C1C}">
                <a14:useLocalDpi xmlns:a14="http://schemas.microsoft.com/office/drawing/2010/main" val="0"/>
              </a:ext>
            </a:extLst>
          </a:blip>
          <a:stretch>
            <a:fillRect/>
          </a:stretch>
        </p:blipFill>
        <p:spPr>
          <a:xfrm>
            <a:off x="7318374" y="8496209"/>
            <a:ext cx="1115568" cy="630936"/>
          </a:xfrm>
        </p:spPr>
      </p:pic>
      <p:pic>
        <p:nvPicPr>
          <p:cNvPr id="22" name="Media Placeholder 21">
            <a:hlinkClick r:id="rId23" action="ppaction://hlinksldjump"/>
          </p:cNvPr>
          <p:cNvPicPr>
            <a:picLocks noGrp="1"/>
          </p:cNvPicPr>
          <p:nvPr>
            <p:ph type="media" sz="quarter" idx="15"/>
          </p:nvPr>
        </p:nvPicPr>
        <p:blipFill>
          <a:blip r:embed="rId24">
            <a:extLst>
              <a:ext uri="{28A0092B-C50C-407E-A947-70E740481C1C}">
                <a14:useLocalDpi xmlns:a14="http://schemas.microsoft.com/office/drawing/2010/main" val="0"/>
              </a:ext>
            </a:extLst>
          </a:blip>
          <a:stretch>
            <a:fillRect/>
          </a:stretch>
        </p:blipFill>
        <p:spPr>
          <a:xfrm>
            <a:off x="8686799" y="8496209"/>
            <a:ext cx="1115568" cy="630936"/>
          </a:xfrm>
        </p:spPr>
      </p:pic>
      <p:sp>
        <p:nvSpPr>
          <p:cNvPr id="8" name="TextBox 7"/>
          <p:cNvSpPr txBox="1"/>
          <p:nvPr/>
        </p:nvSpPr>
        <p:spPr>
          <a:xfrm>
            <a:off x="1015206" y="487209"/>
            <a:ext cx="7086600" cy="769441"/>
          </a:xfrm>
          <a:prstGeom prst="rect">
            <a:avLst/>
          </a:prstGeom>
          <a:noFill/>
        </p:spPr>
        <p:txBody>
          <a:bodyPr wrap="square" rtlCol="0">
            <a:spAutoFit/>
          </a:bodyPr>
          <a:lstStyle/>
          <a:p>
            <a:r>
              <a:rPr lang="en-US" sz="2200" dirty="0" smtClean="0">
                <a:solidFill>
                  <a:prstClr val="white"/>
                </a:solidFill>
                <a:latin typeface="Segoe UI Light" pitchFamily="34" charset="0"/>
              </a:rPr>
              <a:t>Freeze or lock panes</a:t>
            </a:r>
            <a:endParaRPr lang="en-US" sz="2200" dirty="0">
              <a:solidFill>
                <a:prstClr val="white"/>
              </a:solidFill>
              <a:latin typeface="Segoe UI Light" pitchFamily="34" charset="0"/>
            </a:endParaRPr>
          </a:p>
          <a:p>
            <a:r>
              <a:rPr lang="en-US" sz="2200" dirty="0" smtClean="0">
                <a:solidFill>
                  <a:schemeClr val="bg1"/>
                </a:solidFill>
                <a:latin typeface="Segoe UI Light" pitchFamily="34" charset="0"/>
              </a:rPr>
              <a:t> </a:t>
            </a:r>
            <a:endParaRPr lang="en-US" sz="2200" dirty="0">
              <a:solidFill>
                <a:schemeClr val="bg1"/>
              </a:solidFill>
              <a:latin typeface="Segoe UI Light" pitchFamily="34" charset="0"/>
            </a:endParaRPr>
          </a:p>
        </p:txBody>
      </p:sp>
      <p:grpSp>
        <p:nvGrpSpPr>
          <p:cNvPr id="9" name="ClosedCaptions"/>
          <p:cNvGrpSpPr/>
          <p:nvPr/>
        </p:nvGrpSpPr>
        <p:grpSpPr>
          <a:xfrm>
            <a:off x="8677656" y="611144"/>
            <a:ext cx="1449747" cy="304843"/>
            <a:chOff x="8787606" y="611187"/>
            <a:chExt cx="1449747" cy="304843"/>
          </a:xfrm>
        </p:grpSpPr>
        <p:sp>
          <p:nvSpPr>
            <p:cNvPr id="10" name="TextBox 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1" name="Picture 10" descr="Screen Clipping"/>
            <p:cNvPicPr>
              <a:picLocks noChangeAspect="1"/>
            </p:cNvPicPr>
            <p:nvPr/>
          </p:nvPicPr>
          <p:blipFill>
            <a:blip r:embed="rId25">
              <a:extLst>
                <a:ext uri="{BEBA8EAE-BF5A-486C-A8C5-ECC9F3942E4B}">
                  <a14:imgProps xmlns:a14="http://schemas.microsoft.com/office/drawing/2010/main">
                    <a14:imgLayer r:embed="rId26">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16" name="TextBox 15"/>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1/2 videos</a:t>
            </a:r>
            <a:endParaRPr lang="en-US" sz="1500" dirty="0">
              <a:solidFill>
                <a:schemeClr val="bg1"/>
              </a:solidFill>
              <a:latin typeface="Segoe Light" pitchFamily="34" charset="0"/>
            </a:endParaRPr>
          </a:p>
        </p:txBody>
      </p:sp>
      <p:sp>
        <p:nvSpPr>
          <p:cNvPr id="18" name="Rectangle 17"/>
          <p:cNvSpPr/>
          <p:nvPr/>
        </p:nvSpPr>
        <p:spPr>
          <a:xfrm>
            <a:off x="10079037" y="7818120"/>
            <a:ext cx="1221423"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19" name="Rectangle 18"/>
          <p:cNvSpPr/>
          <p:nvPr/>
        </p:nvSpPr>
        <p:spPr>
          <a:xfrm>
            <a:off x="10082887" y="7818120"/>
            <a:ext cx="6049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0" name="Rectangle 19"/>
          <p:cNvSpPr/>
          <p:nvPr/>
        </p:nvSpPr>
        <p:spPr>
          <a:xfrm>
            <a:off x="10691685" y="7818120"/>
            <a:ext cx="609728"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7"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8"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29"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Freeze or lock</a:t>
            </a:r>
            <a:endParaRPr lang="en-US" sz="1100" dirty="0">
              <a:solidFill>
                <a:schemeClr val="bg1"/>
              </a:solidFill>
              <a:latin typeface="Segoe UI Light" pitchFamily="34" charset="0"/>
            </a:endParaRPr>
          </a:p>
        </p:txBody>
      </p:sp>
      <p:sp>
        <p:nvSpPr>
          <p:cNvPr id="30"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More details</a:t>
            </a:r>
            <a:endParaRPr lang="en-US" sz="1100" dirty="0">
              <a:solidFill>
                <a:schemeClr val="bg1"/>
              </a:solidFill>
              <a:latin typeface="Segoe UI Light" pitchFamily="34" charset="0"/>
            </a:endParaRPr>
          </a:p>
        </p:txBody>
      </p:sp>
      <p:sp>
        <p:nvSpPr>
          <p:cNvPr id="32" name="TextBox 31"/>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1:23</a:t>
            </a:r>
            <a:endParaRPr lang="en-US" sz="1000" dirty="0">
              <a:solidFill>
                <a:schemeClr val="bg1"/>
              </a:solidFill>
              <a:latin typeface="Segoe UI Light" pitchFamily="34" charset="0"/>
            </a:endParaRPr>
          </a:p>
        </p:txBody>
      </p:sp>
      <p:sp>
        <p:nvSpPr>
          <p:cNvPr id="33" name="TextBox 32"/>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4:00</a:t>
            </a:r>
            <a:endParaRPr lang="en-US" sz="1000" dirty="0">
              <a:solidFill>
                <a:schemeClr val="bg1"/>
              </a:solidFill>
              <a:latin typeface="Segoe UI Light" pitchFamily="34" charset="0"/>
            </a:endParaRPr>
          </a:p>
        </p:txBody>
      </p:sp>
      <p:pic>
        <p:nvPicPr>
          <p:cNvPr id="36" name="Picture 35">
            <a:hlinkClick r:id="" action="ppaction://hlinkshowjump?jump=nextslide"/>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42"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Freeze panes m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Freeze panes m100:00:03.0" time="3067"/>
                    <p14:bmk name="Freeze panes m100:00:08.8" time="8833"/>
                    <p14:bmk name="Freeze panes m100:00:08.9" time="8933"/>
                    <p14:bmk name="Freeze panes m100:00:17.7" time="17767"/>
                    <p14:bmk name="Freeze panes m100:00:17.8" time="17867"/>
                    <p14:bmk name="Freeze panes m100:00:26.7" time="26700"/>
                    <p14:bmk name="Freeze panes m100:00:26.8" time="26800"/>
                    <p14:bmk name="Freeze panes m100:00:32.2" time="32233"/>
                    <p14:bmk name="Freeze panes m100:00:32.3" time="32333"/>
                    <p14:bmk name="Freeze panes m100:00:47.5" time="47567"/>
                    <p14:bmk name="Freeze panes m100:00:47.6" time="47667"/>
                    <p14:bmk name="Freeze panes m100:00:53.3" time="53367"/>
                    <p14:bmk name="Freeze panes m100:00:53.4" time="53467"/>
                    <p14:bmk name="Freeze panes m100:00:59.0" time="59067"/>
                    <p14:bmk name="Freeze panes m100:00:59.1" time="59167"/>
                    <p14:bmk name="Freeze panes m100:01:07.8" time="67833"/>
                    <p14:bmk name="Freeze panes m100:01:07.9" time="67933"/>
                    <p14:bmk name="Freeze panes m100:01:15.7" time="75767"/>
                    <p14:bmk name="Freeze panes m100:01:15.8" time="75867"/>
                    <p14:bmk name="Freeze panes m100:01:21.4" time="81433"/>
                  </p14:bmkLst>
                </p14:media>
              </p:ext>
            </p:extLst>
          </p:nvPr>
        </p:nvPicPr>
        <p:blipFill>
          <a:blip r:embed="rId28"/>
          <a:stretch>
            <a:fillRect/>
          </a:stretch>
        </p:blipFill>
        <p:spPr>
          <a:xfrm>
            <a:off x="1235075" y="1042988"/>
            <a:ext cx="10515600" cy="5915025"/>
          </a:xfrm>
        </p:spPr>
      </p:pic>
      <p:sp>
        <p:nvSpPr>
          <p:cNvPr id="43"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44" name="TextBox 43"/>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45" name="TextBox 44"/>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46" name="TextBox 45"/>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47" name="TextBox 46"/>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48" name="TextBox 47"/>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 name="Freeze panes m1Row1is00:00:03.0-00:00:08.8"/>
          <p:cNvSpPr txBox="1"/>
          <p:nvPr>
            <p:custDataLst>
              <p:tags r:id="rId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Row 1 is known as a header row, because it contains labels for the columns.</a:t>
            </a:r>
            <a:endParaRPr lang="en-US" sz="1800">
              <a:solidFill>
                <a:srgbClr val="FFFFFF"/>
              </a:solidFill>
              <a:latin typeface="Segoe UI Light"/>
            </a:endParaRPr>
          </a:p>
        </p:txBody>
      </p:sp>
      <p:sp>
        <p:nvSpPr>
          <p:cNvPr id="6" name="Freeze panes m1WhenIscroll00:00:08.9-00:00:17.7"/>
          <p:cNvSpPr txBox="1"/>
          <p:nvPr>
            <p:custDataLst>
              <p:tags r:id="rId5"/>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I scroll down like this, I want the header row to remain visible, to help me remember what’s in each column.</a:t>
            </a:r>
            <a:endParaRPr lang="en-US" sz="1800">
              <a:solidFill>
                <a:srgbClr val="FFFFFF"/>
              </a:solidFill>
              <a:latin typeface="Segoe UI Light"/>
            </a:endParaRPr>
          </a:p>
        </p:txBody>
      </p:sp>
      <p:sp>
        <p:nvSpPr>
          <p:cNvPr id="12" name="Freeze panes m1Todothis00:00:17.8-00:00:26.7"/>
          <p:cNvSpPr txBox="1"/>
          <p:nvPr>
            <p:custDataLst>
              <p:tags r:id="rId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do this I click the View tab, click Freeze Panes, and click Freeze Top Row.</a:t>
            </a:r>
            <a:endParaRPr lang="en-US" sz="1800">
              <a:solidFill>
                <a:srgbClr val="FFFFFF"/>
              </a:solidFill>
              <a:latin typeface="Segoe UI Light"/>
            </a:endParaRPr>
          </a:p>
        </p:txBody>
      </p:sp>
      <p:sp>
        <p:nvSpPr>
          <p:cNvPr id="13" name="Freeze panes m1NowwhenI00:00:26.8-00:00:32.2"/>
          <p:cNvSpPr txBox="1"/>
          <p:nvPr>
            <p:custDataLst>
              <p:tags r:id="rId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when I scroll, the top row is always visible.</a:t>
            </a:r>
            <a:endParaRPr lang="en-US" sz="1800">
              <a:solidFill>
                <a:srgbClr val="FFFFFF"/>
              </a:solidFill>
              <a:latin typeface="Segoe UI Light"/>
            </a:endParaRPr>
          </a:p>
        </p:txBody>
      </p:sp>
      <p:sp>
        <p:nvSpPr>
          <p:cNvPr id="14" name="Freeze panes m1If,instead,you00:00:32.3-00:00:47.5"/>
          <p:cNvSpPr txBox="1"/>
          <p:nvPr>
            <p:custDataLst>
              <p:tags r:id="rId8"/>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instead, you want column A to always remain visible, you click Freeze Panes, and then click Freeze First Column.</a:t>
            </a:r>
            <a:endParaRPr lang="en-US" sz="1800">
              <a:solidFill>
                <a:srgbClr val="FFFFFF"/>
              </a:solidFill>
              <a:latin typeface="Segoe UI Light"/>
            </a:endParaRPr>
          </a:p>
        </p:txBody>
      </p:sp>
      <p:sp>
        <p:nvSpPr>
          <p:cNvPr id="15" name="Freeze panes m1Noticethatwhen00:00:47.6-00:00:53.3"/>
          <p:cNvSpPr txBox="1"/>
          <p:nvPr>
            <p:custDataLst>
              <p:tags r:id="rId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Notice that when you freeze the first column, the top row is no longer frozen.</a:t>
            </a:r>
            <a:endParaRPr lang="en-US" sz="1800">
              <a:solidFill>
                <a:srgbClr val="FFFFFF"/>
              </a:solidFill>
              <a:latin typeface="Segoe UI Light"/>
            </a:endParaRPr>
          </a:p>
        </p:txBody>
      </p:sp>
      <p:sp>
        <p:nvSpPr>
          <p:cNvPr id="21" name="Freeze panes m1Youcanfreeze00:00:53.4-00:00:59.0"/>
          <p:cNvSpPr txBox="1"/>
          <p:nvPr>
            <p:custDataLst>
              <p:tags r:id="rId1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freeze both at the same time; we’ll cover that in the next video.</a:t>
            </a:r>
            <a:endParaRPr lang="en-US" sz="1800">
              <a:solidFill>
                <a:srgbClr val="FFFFFF"/>
              </a:solidFill>
              <a:latin typeface="Segoe UI Light"/>
            </a:endParaRPr>
          </a:p>
        </p:txBody>
      </p:sp>
      <p:sp>
        <p:nvSpPr>
          <p:cNvPr id="49" name="Freeze panes m1Tounfreezethe00:00:59.1-00:01:07.8"/>
          <p:cNvSpPr txBox="1"/>
          <p:nvPr>
            <p:custDataLst>
              <p:tags r:id="rId1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unfreeze the panes, you click Freeze Panes, and then Unfreeze Panes.</a:t>
            </a:r>
            <a:endParaRPr lang="en-US" sz="1800">
              <a:solidFill>
                <a:srgbClr val="FFFFFF"/>
              </a:solidFill>
              <a:latin typeface="Segoe UI Light"/>
            </a:endParaRPr>
          </a:p>
        </p:txBody>
      </p:sp>
      <p:sp>
        <p:nvSpPr>
          <p:cNvPr id="50" name="Freeze panes m1Upnext,we’ll00:01:07.9-00:01:15.7"/>
          <p:cNvSpPr txBox="1"/>
          <p:nvPr>
            <p:custDataLst>
              <p:tags r:id="rId1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we’ll cover Freeze Panes in detail, including freezing the top row and left column at the same time,</a:t>
            </a:r>
            <a:endParaRPr lang="en-US" sz="1800">
              <a:solidFill>
                <a:srgbClr val="FFFFFF"/>
              </a:solidFill>
              <a:latin typeface="Segoe UI Light"/>
            </a:endParaRPr>
          </a:p>
        </p:txBody>
      </p:sp>
      <p:sp>
        <p:nvSpPr>
          <p:cNvPr id="51" name="Freeze panes m1multiplerowsand00:01:15.8-00:01:21.4"/>
          <p:cNvSpPr txBox="1"/>
          <p:nvPr>
            <p:custDataLst>
              <p:tags r:id="rId1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multiple rows and columns, and printing the header on every page.</a:t>
            </a:r>
            <a:endParaRPr lang="en-US" sz="1800">
              <a:solidFill>
                <a:srgbClr val="FFFFFF"/>
              </a:solidFill>
              <a:latin typeface="Segoe UI Light"/>
            </a:endParaRPr>
          </a:p>
        </p:txBody>
      </p:sp>
      <p:sp useBgFill="1">
        <p:nvSpPr>
          <p:cNvPr id="17" name="CCShade"/>
          <p:cNvSpPr/>
          <p:nvPr/>
        </p:nvSpPr>
        <p:spPr>
          <a:xfrm>
            <a:off x="1114079" y="6982690"/>
            <a:ext cx="10744200" cy="709827"/>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507961731"/>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Freeze panes m100:00:03.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
                                            <p:tgtEl>
                                              <p:spTgt spid="4"/>
                                            </p:tgtEl>
                                          </p:cBhvr>
                                        </p:animEffect>
                                      </p:childTnLst>
                                    </p:cTn>
                                  </p:par>
                                </p:childTnLst>
                              </p:cTn>
                            </p:par>
                          </p:childTnLst>
                        </p:cTn>
                      </p:par>
                    </p:childTnLst>
                  </p:cTn>
                  <p:nextCondLst>
                    <p:cond evt="onMediaBookmark" delay="0">
                      <p:tgtEl>
                        <p14:bmkTgt spid="2" bmkName="Freeze panes m100:00:03.0"/>
                      </p:tgtEl>
                    </p:cond>
                  </p:nextCondLst>
                </p:seq>
                <p:seq concurrent="1" nextAc="seek">
                  <p:cTn id="28" restart="whenNotActive" fill="hold" evtFilter="cancelBubble" nodeType="interactiveSeq">
                    <p:stCondLst>
                      <p:cond evt="onMediaBookmark" delay="0">
                        <p:tgtEl>
                          <p14:bmkTgt spid="2" bmkName="Freeze panes m100:00:08.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4"/>
                                            </p:tgtEl>
                                          </p:cBhvr>
                                        </p:animEffect>
                                        <p:set>
                                          <p:cBhvr>
                                            <p:cTn id="33" dur="1" fill="hold">
                                              <p:stCondLst>
                                                <p:cond delay="199"/>
                                              </p:stCondLst>
                                            </p:cTn>
                                            <p:tgtEl>
                                              <p:spTgt spid="4"/>
                                            </p:tgtEl>
                                            <p:attrNameLst>
                                              <p:attrName>style.visibility</p:attrName>
                                            </p:attrNameLst>
                                          </p:cBhvr>
                                          <p:to>
                                            <p:strVal val="hidden"/>
                                          </p:to>
                                        </p:set>
                                      </p:childTnLst>
                                    </p:cTn>
                                  </p:par>
                                </p:childTnLst>
                              </p:cTn>
                            </p:par>
                          </p:childTnLst>
                        </p:cTn>
                      </p:par>
                    </p:childTnLst>
                  </p:cTn>
                  <p:nextCondLst>
                    <p:cond evt="onMediaBookmark" delay="0">
                      <p:tgtEl>
                        <p14:bmkTgt spid="2" bmkName="Freeze panes m100:00:08.8"/>
                      </p:tgtEl>
                    </p:cond>
                  </p:nextCondLst>
                </p:seq>
                <p:seq concurrent="1" nextAc="seek">
                  <p:cTn id="34" restart="whenNotActive" fill="hold" evtFilter="cancelBubble" nodeType="interactiveSeq">
                    <p:stCondLst>
                      <p:cond evt="onMediaBookmark" delay="0">
                        <p:tgtEl>
                          <p14:bmkTgt spid="2" bmkName="Freeze panes m100:00:08.9"/>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
                                            <p:tgtEl>
                                              <p:spTgt spid="6"/>
                                            </p:tgtEl>
                                          </p:cBhvr>
                                        </p:animEffect>
                                      </p:childTnLst>
                                    </p:cTn>
                                  </p:par>
                                </p:childTnLst>
                              </p:cTn>
                            </p:par>
                          </p:childTnLst>
                        </p:cTn>
                      </p:par>
                    </p:childTnLst>
                  </p:cTn>
                  <p:nextCondLst>
                    <p:cond evt="onMediaBookmark" delay="0">
                      <p:tgtEl>
                        <p14:bmkTgt spid="2" bmkName="Freeze panes m100:00:08.9"/>
                      </p:tgtEl>
                    </p:cond>
                  </p:nextCondLst>
                </p:seq>
                <p:seq concurrent="1" nextAc="seek">
                  <p:cTn id="40" restart="whenNotActive" fill="hold" evtFilter="cancelBubble" nodeType="interactiveSeq">
                    <p:stCondLst>
                      <p:cond evt="onMediaBookmark" delay="0">
                        <p:tgtEl>
                          <p14:bmkTgt spid="2" bmkName="Freeze panes m100:00:17.7"/>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6"/>
                                            </p:tgtEl>
                                          </p:cBhvr>
                                        </p:animEffect>
                                        <p:set>
                                          <p:cBhvr>
                                            <p:cTn id="45"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Freeze panes m100:00:17.7"/>
                      </p:tgtEl>
                    </p:cond>
                  </p:nextCondLst>
                </p:seq>
                <p:seq concurrent="1" nextAc="seek">
                  <p:cTn id="46" restart="whenNotActive" fill="hold" evtFilter="cancelBubble" nodeType="interactiveSeq">
                    <p:stCondLst>
                      <p:cond evt="onMediaBookmark" delay="0">
                        <p:tgtEl>
                          <p14:bmkTgt spid="2" bmkName="Freeze panes m100:00:17.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00"/>
                                            <p:tgtEl>
                                              <p:spTgt spid="12"/>
                                            </p:tgtEl>
                                          </p:cBhvr>
                                        </p:animEffect>
                                      </p:childTnLst>
                                    </p:cTn>
                                  </p:par>
                                </p:childTnLst>
                              </p:cTn>
                            </p:par>
                          </p:childTnLst>
                        </p:cTn>
                      </p:par>
                    </p:childTnLst>
                  </p:cTn>
                  <p:nextCondLst>
                    <p:cond evt="onMediaBookmark" delay="0">
                      <p:tgtEl>
                        <p14:bmkTgt spid="2" bmkName="Freeze panes m100:00:17.8"/>
                      </p:tgtEl>
                    </p:cond>
                  </p:nextCondLst>
                </p:seq>
                <p:seq concurrent="1" nextAc="seek">
                  <p:cTn id="52" restart="whenNotActive" fill="hold" evtFilter="cancelBubble" nodeType="interactiveSeq">
                    <p:stCondLst>
                      <p:cond evt="onMediaBookmark" delay="0">
                        <p:tgtEl>
                          <p14:bmkTgt spid="2" bmkName="Freeze panes m100:00:26.7"/>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2"/>
                                            </p:tgtEl>
                                          </p:cBhvr>
                                        </p:animEffect>
                                        <p:set>
                                          <p:cBhvr>
                                            <p:cTn id="57"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Freeze panes m100:00:26.7"/>
                      </p:tgtEl>
                    </p:cond>
                  </p:nextCondLst>
                </p:seq>
                <p:seq concurrent="1" nextAc="seek">
                  <p:cTn id="58" restart="whenNotActive" fill="hold" evtFilter="cancelBubble" nodeType="interactiveSeq">
                    <p:stCondLst>
                      <p:cond evt="onMediaBookmark" delay="0">
                        <p:tgtEl>
                          <p14:bmkTgt spid="2" bmkName="Freeze panes m100:00:26.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200"/>
                                            <p:tgtEl>
                                              <p:spTgt spid="13"/>
                                            </p:tgtEl>
                                          </p:cBhvr>
                                        </p:animEffect>
                                      </p:childTnLst>
                                    </p:cTn>
                                  </p:par>
                                </p:childTnLst>
                              </p:cTn>
                            </p:par>
                          </p:childTnLst>
                        </p:cTn>
                      </p:par>
                    </p:childTnLst>
                  </p:cTn>
                  <p:nextCondLst>
                    <p:cond evt="onMediaBookmark" delay="0">
                      <p:tgtEl>
                        <p14:bmkTgt spid="2" bmkName="Freeze panes m100:00:26.8"/>
                      </p:tgtEl>
                    </p:cond>
                  </p:nextCondLst>
                </p:seq>
                <p:seq concurrent="1" nextAc="seek">
                  <p:cTn id="64" restart="whenNotActive" fill="hold" evtFilter="cancelBubble" nodeType="interactiveSeq">
                    <p:stCondLst>
                      <p:cond evt="onMediaBookmark" delay="0">
                        <p:tgtEl>
                          <p14:bmkTgt spid="2" bmkName="Freeze panes m100:00:32.2"/>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3"/>
                                            </p:tgtEl>
                                          </p:cBhvr>
                                        </p:animEffect>
                                        <p:set>
                                          <p:cBhvr>
                                            <p:cTn id="69"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Freeze panes m100:00:32.2"/>
                      </p:tgtEl>
                    </p:cond>
                  </p:nextCondLst>
                </p:seq>
                <p:seq concurrent="1" nextAc="seek">
                  <p:cTn id="70" restart="whenNotActive" fill="hold" evtFilter="cancelBubble" nodeType="interactiveSeq">
                    <p:stCondLst>
                      <p:cond evt="onMediaBookmark" delay="0">
                        <p:tgtEl>
                          <p14:bmkTgt spid="2" bmkName="Freeze panes m100:00:32.3"/>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200"/>
                                            <p:tgtEl>
                                              <p:spTgt spid="14"/>
                                            </p:tgtEl>
                                          </p:cBhvr>
                                        </p:animEffect>
                                      </p:childTnLst>
                                    </p:cTn>
                                  </p:par>
                                </p:childTnLst>
                              </p:cTn>
                            </p:par>
                          </p:childTnLst>
                        </p:cTn>
                      </p:par>
                    </p:childTnLst>
                  </p:cTn>
                  <p:nextCondLst>
                    <p:cond evt="onMediaBookmark" delay="0">
                      <p:tgtEl>
                        <p14:bmkTgt spid="2" bmkName="Freeze panes m100:00:32.3"/>
                      </p:tgtEl>
                    </p:cond>
                  </p:nextCondLst>
                </p:seq>
                <p:seq concurrent="1" nextAc="seek">
                  <p:cTn id="76" restart="whenNotActive" fill="hold" evtFilter="cancelBubble" nodeType="interactiveSeq">
                    <p:stCondLst>
                      <p:cond evt="onMediaBookmark" delay="0">
                        <p:tgtEl>
                          <p14:bmkTgt spid="2" bmkName="Freeze panes m100:00:47.5"/>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4"/>
                                            </p:tgtEl>
                                          </p:cBhvr>
                                        </p:animEffect>
                                        <p:set>
                                          <p:cBhvr>
                                            <p:cTn id="81"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Freeze panes m100:00:47.5"/>
                      </p:tgtEl>
                    </p:cond>
                  </p:nextCondLst>
                </p:seq>
                <p:seq concurrent="1" nextAc="seek">
                  <p:cTn id="82" restart="whenNotActive" fill="hold" evtFilter="cancelBubble" nodeType="interactiveSeq">
                    <p:stCondLst>
                      <p:cond evt="onMediaBookmark" delay="0">
                        <p:tgtEl>
                          <p14:bmkTgt spid="2" bmkName="Freeze panes m100:00:47.6"/>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200"/>
                                            <p:tgtEl>
                                              <p:spTgt spid="15"/>
                                            </p:tgtEl>
                                          </p:cBhvr>
                                        </p:animEffect>
                                      </p:childTnLst>
                                    </p:cTn>
                                  </p:par>
                                </p:childTnLst>
                              </p:cTn>
                            </p:par>
                          </p:childTnLst>
                        </p:cTn>
                      </p:par>
                    </p:childTnLst>
                  </p:cTn>
                  <p:nextCondLst>
                    <p:cond evt="onMediaBookmark" delay="0">
                      <p:tgtEl>
                        <p14:bmkTgt spid="2" bmkName="Freeze panes m100:00:47.6"/>
                      </p:tgtEl>
                    </p:cond>
                  </p:nextCondLst>
                </p:seq>
                <p:seq concurrent="1" nextAc="seek">
                  <p:cTn id="88" restart="whenNotActive" fill="hold" evtFilter="cancelBubble" nodeType="interactiveSeq">
                    <p:stCondLst>
                      <p:cond evt="onMediaBookmark" delay="0">
                        <p:tgtEl>
                          <p14:bmkTgt spid="2" bmkName="Freeze panes m100:00:53.3"/>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5"/>
                                            </p:tgtEl>
                                          </p:cBhvr>
                                        </p:animEffect>
                                        <p:set>
                                          <p:cBhvr>
                                            <p:cTn id="93"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Freeze panes m100:00:53.3"/>
                      </p:tgtEl>
                    </p:cond>
                  </p:nextCondLst>
                </p:seq>
                <p:seq concurrent="1" nextAc="seek">
                  <p:cTn id="94" restart="whenNotActive" fill="hold" evtFilter="cancelBubble" nodeType="interactiveSeq">
                    <p:stCondLst>
                      <p:cond evt="onMediaBookmark" delay="0">
                        <p:tgtEl>
                          <p14:bmkTgt spid="2" bmkName="Freeze panes m100:00:53.4"/>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fade">
                                          <p:cBhvr>
                                            <p:cTn id="99" dur="200"/>
                                            <p:tgtEl>
                                              <p:spTgt spid="21"/>
                                            </p:tgtEl>
                                          </p:cBhvr>
                                        </p:animEffect>
                                      </p:childTnLst>
                                    </p:cTn>
                                  </p:par>
                                </p:childTnLst>
                              </p:cTn>
                            </p:par>
                          </p:childTnLst>
                        </p:cTn>
                      </p:par>
                    </p:childTnLst>
                  </p:cTn>
                  <p:nextCondLst>
                    <p:cond evt="onMediaBookmark" delay="0">
                      <p:tgtEl>
                        <p14:bmkTgt spid="2" bmkName="Freeze panes m100:00:53.4"/>
                      </p:tgtEl>
                    </p:cond>
                  </p:nextCondLst>
                </p:seq>
                <p:seq concurrent="1" nextAc="seek">
                  <p:cTn id="100" restart="whenNotActive" fill="hold" evtFilter="cancelBubble" nodeType="interactiveSeq">
                    <p:stCondLst>
                      <p:cond evt="onMediaBookmark" delay="0">
                        <p:tgtEl>
                          <p14:bmkTgt spid="2" bmkName="Freeze panes m100:00:59.0"/>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21"/>
                                            </p:tgtEl>
                                          </p:cBhvr>
                                        </p:animEffect>
                                        <p:set>
                                          <p:cBhvr>
                                            <p:cTn id="105"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Freeze panes m100:00:59.0"/>
                      </p:tgtEl>
                    </p:cond>
                  </p:nextCondLst>
                </p:seq>
                <p:seq concurrent="1" nextAc="seek">
                  <p:cTn id="106" restart="whenNotActive" fill="hold" evtFilter="cancelBubble" nodeType="interactiveSeq">
                    <p:stCondLst>
                      <p:cond evt="onMediaBookmark" delay="0">
                        <p:tgtEl>
                          <p14:bmkTgt spid="2" bmkName="Freeze panes m100:00:59.1"/>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49"/>
                                            </p:tgtEl>
                                            <p:attrNameLst>
                                              <p:attrName>style.visibility</p:attrName>
                                            </p:attrNameLst>
                                          </p:cBhvr>
                                          <p:to>
                                            <p:strVal val="visible"/>
                                          </p:to>
                                        </p:set>
                                        <p:animEffect transition="in" filter="fade">
                                          <p:cBhvr>
                                            <p:cTn id="111" dur="200"/>
                                            <p:tgtEl>
                                              <p:spTgt spid="49"/>
                                            </p:tgtEl>
                                          </p:cBhvr>
                                        </p:animEffect>
                                      </p:childTnLst>
                                    </p:cTn>
                                  </p:par>
                                </p:childTnLst>
                              </p:cTn>
                            </p:par>
                          </p:childTnLst>
                        </p:cTn>
                      </p:par>
                    </p:childTnLst>
                  </p:cTn>
                  <p:nextCondLst>
                    <p:cond evt="onMediaBookmark" delay="0">
                      <p:tgtEl>
                        <p14:bmkTgt spid="2" bmkName="Freeze panes m100:00:59.1"/>
                      </p:tgtEl>
                    </p:cond>
                  </p:nextCondLst>
                </p:seq>
                <p:seq concurrent="1" nextAc="seek">
                  <p:cTn id="112" restart="whenNotActive" fill="hold" evtFilter="cancelBubble" nodeType="interactiveSeq">
                    <p:stCondLst>
                      <p:cond evt="onMediaBookmark" delay="0">
                        <p:tgtEl>
                          <p14:bmkTgt spid="2" bmkName="Freeze panes m100:01:07.8"/>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49"/>
                                            </p:tgtEl>
                                          </p:cBhvr>
                                        </p:animEffect>
                                        <p:set>
                                          <p:cBhvr>
                                            <p:cTn id="117"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Freeze panes m100:01:07.8"/>
                      </p:tgtEl>
                    </p:cond>
                  </p:nextCondLst>
                </p:seq>
                <p:seq concurrent="1" nextAc="seek">
                  <p:cTn id="118" restart="whenNotActive" fill="hold" evtFilter="cancelBubble" nodeType="interactiveSeq">
                    <p:stCondLst>
                      <p:cond evt="onMediaBookmark" delay="0">
                        <p:tgtEl>
                          <p14:bmkTgt spid="2" bmkName="Freeze panes m100:01:07.9"/>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fade">
                                          <p:cBhvr>
                                            <p:cTn id="123" dur="200"/>
                                            <p:tgtEl>
                                              <p:spTgt spid="50"/>
                                            </p:tgtEl>
                                          </p:cBhvr>
                                        </p:animEffect>
                                      </p:childTnLst>
                                    </p:cTn>
                                  </p:par>
                                </p:childTnLst>
                              </p:cTn>
                            </p:par>
                          </p:childTnLst>
                        </p:cTn>
                      </p:par>
                    </p:childTnLst>
                  </p:cTn>
                  <p:nextCondLst>
                    <p:cond evt="onMediaBookmark" delay="0">
                      <p:tgtEl>
                        <p14:bmkTgt spid="2" bmkName="Freeze panes m100:01:07.9"/>
                      </p:tgtEl>
                    </p:cond>
                  </p:nextCondLst>
                </p:seq>
                <p:seq concurrent="1" nextAc="seek">
                  <p:cTn id="124" restart="whenNotActive" fill="hold" evtFilter="cancelBubble" nodeType="interactiveSeq">
                    <p:stCondLst>
                      <p:cond evt="onMediaBookmark" delay="0">
                        <p:tgtEl>
                          <p14:bmkTgt spid="2" bmkName="Freeze panes m100:01:15.7"/>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50"/>
                                            </p:tgtEl>
                                          </p:cBhvr>
                                        </p:animEffect>
                                        <p:set>
                                          <p:cBhvr>
                                            <p:cTn id="129" dur="1" fill="hold">
                                              <p:stCondLst>
                                                <p:cond delay="199"/>
                                              </p:stCondLst>
                                            </p:cTn>
                                            <p:tgtEl>
                                              <p:spTgt spid="50"/>
                                            </p:tgtEl>
                                            <p:attrNameLst>
                                              <p:attrName>style.visibility</p:attrName>
                                            </p:attrNameLst>
                                          </p:cBhvr>
                                          <p:to>
                                            <p:strVal val="hidden"/>
                                          </p:to>
                                        </p:set>
                                      </p:childTnLst>
                                    </p:cTn>
                                  </p:par>
                                </p:childTnLst>
                              </p:cTn>
                            </p:par>
                          </p:childTnLst>
                        </p:cTn>
                      </p:par>
                    </p:childTnLst>
                  </p:cTn>
                  <p:nextCondLst>
                    <p:cond evt="onMediaBookmark" delay="0">
                      <p:tgtEl>
                        <p14:bmkTgt spid="2" bmkName="Freeze panes m100:01:15.7"/>
                      </p:tgtEl>
                    </p:cond>
                  </p:nextCondLst>
                </p:seq>
                <p:seq concurrent="1" nextAc="seek">
                  <p:cTn id="130" restart="whenNotActive" fill="hold" evtFilter="cancelBubble" nodeType="interactiveSeq">
                    <p:stCondLst>
                      <p:cond evt="onMediaBookmark" delay="0">
                        <p:tgtEl>
                          <p14:bmkTgt spid="2" bmkName="Freeze panes m100:01:15.8"/>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51"/>
                                            </p:tgtEl>
                                            <p:attrNameLst>
                                              <p:attrName>style.visibility</p:attrName>
                                            </p:attrNameLst>
                                          </p:cBhvr>
                                          <p:to>
                                            <p:strVal val="visible"/>
                                          </p:to>
                                        </p:set>
                                        <p:animEffect transition="in" filter="fade">
                                          <p:cBhvr>
                                            <p:cTn id="135" dur="200"/>
                                            <p:tgtEl>
                                              <p:spTgt spid="51"/>
                                            </p:tgtEl>
                                          </p:cBhvr>
                                        </p:animEffect>
                                      </p:childTnLst>
                                    </p:cTn>
                                  </p:par>
                                </p:childTnLst>
                              </p:cTn>
                            </p:par>
                          </p:childTnLst>
                        </p:cTn>
                      </p:par>
                    </p:childTnLst>
                  </p:cTn>
                  <p:nextCondLst>
                    <p:cond evt="onMediaBookmark" delay="0">
                      <p:tgtEl>
                        <p14:bmkTgt spid="2" bmkName="Freeze panes m100:01:15.8"/>
                      </p:tgtEl>
                    </p:cond>
                  </p:nextCondLst>
                </p:seq>
                <p:seq concurrent="1" nextAc="seek">
                  <p:cTn id="136" restart="whenNotActive" fill="hold" evtFilter="cancelBubble" nodeType="interactiveSeq">
                    <p:stCondLst>
                      <p:cond evt="onMediaBookmark" delay="0">
                        <p:tgtEl>
                          <p14:bmkTgt spid="2" bmkName="Freeze panes m100:01:21.4"/>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51"/>
                                            </p:tgtEl>
                                          </p:cBhvr>
                                        </p:animEffect>
                                        <p:set>
                                          <p:cBhvr>
                                            <p:cTn id="141" dur="1" fill="hold">
                                              <p:stCondLst>
                                                <p:cond delay="199"/>
                                              </p:stCondLst>
                                            </p:cTn>
                                            <p:tgtEl>
                                              <p:spTgt spid="51"/>
                                            </p:tgtEl>
                                            <p:attrNameLst>
                                              <p:attrName>style.visibility</p:attrName>
                                            </p:attrNameLst>
                                          </p:cBhvr>
                                          <p:to>
                                            <p:strVal val="hidden"/>
                                          </p:to>
                                        </p:set>
                                      </p:childTnLst>
                                    </p:cTn>
                                  </p:par>
                                </p:childTnLst>
                              </p:cTn>
                            </p:par>
                          </p:childTnLst>
                        </p:cTn>
                      </p:par>
                    </p:childTnLst>
                  </p:cTn>
                  <p:nextCondLst>
                    <p:cond evt="onMediaBookmark" delay="0">
                      <p:tgtEl>
                        <p14:bmkTgt spid="2" bmkName="Freeze panes m100:01:21.4"/>
                      </p:tgtEl>
                    </p:cond>
                  </p:nextCondLst>
                </p:seq>
              </p:childTnLst>
            </p:cTn>
          </p:par>
        </p:tnLst>
        <p:bldLst>
          <p:bldP spid="4" grpId="0" animBg="1"/>
          <p:bldP spid="4" grpId="1" animBg="1"/>
          <p:bldP spid="6" grpId="0" animBg="1"/>
          <p:bldP spid="6" grpId="1" animBg="1"/>
          <p:bldP spid="12" grpId="0" animBg="1"/>
          <p:bldP spid="12" grpId="1" animBg="1"/>
          <p:bldP spid="13" grpId="0" animBg="1"/>
          <p:bldP spid="13" grpId="1" animBg="1"/>
          <p:bldP spid="14" grpId="0" animBg="1"/>
          <p:bldP spid="14" grpId="1" animBg="1"/>
          <p:bldP spid="15" grpId="0" animBg="1"/>
          <p:bldP spid="15" grpId="1" animBg="1"/>
          <p:bldP spid="21" grpId="0" animBg="1"/>
          <p:bldP spid="21" grpId="1" animBg="1"/>
          <p:bldP spid="49" grpId="0" animBg="1"/>
          <p:bldP spid="49" grpId="1" animBg="1"/>
          <p:bldP spid="50" grpId="0" animBg="1"/>
          <p:bldP spid="50" grpId="1" animBg="1"/>
          <p:bldP spid="51" grpId="0" animBg="1"/>
          <p:bldP spid="51" grpId="1" animBg="1"/>
          <p:bldP spid="17" grpId="0" animBg="1"/>
          <p:bldP spid="17"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animBg="1"/>
          <p:bldP spid="17"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Media Placeholder 24">
            <a:hlinkClick r:id="rId37" action="ppaction://hlinksldjump"/>
          </p:cNvPr>
          <p:cNvPicPr>
            <a:picLocks noGrp="1"/>
          </p:cNvPicPr>
          <p:nvPr>
            <p:ph type="media" sz="quarter" idx="11"/>
          </p:nvPr>
        </p:nvPicPr>
        <p:blipFill>
          <a:blip r:embed="rId38">
            <a:extLst>
              <a:ext uri="{28A0092B-C50C-407E-A947-70E740481C1C}">
                <a14:useLocalDpi xmlns:a14="http://schemas.microsoft.com/office/drawing/2010/main" val="0"/>
              </a:ext>
            </a:extLst>
          </a:blip>
          <a:stretch>
            <a:fillRect/>
          </a:stretch>
        </p:blipFill>
        <p:spPr>
          <a:xfrm>
            <a:off x="4575443" y="8495913"/>
            <a:ext cx="1115568" cy="630936"/>
          </a:xfrm>
        </p:spPr>
      </p:pic>
      <p:pic>
        <p:nvPicPr>
          <p:cNvPr id="24" name="Media Placeholder 23">
            <a:hlinkClick r:id="rId39" action="ppaction://hlinksldjump"/>
          </p:cNvPr>
          <p:cNvPicPr>
            <a:picLocks noGrp="1"/>
          </p:cNvPicPr>
          <p:nvPr>
            <p:ph type="media" sz="quarter" idx="12"/>
          </p:nvPr>
        </p:nvPicPr>
        <p:blipFill>
          <a:blip r:embed="rId40">
            <a:extLst>
              <a:ext uri="{28A0092B-C50C-407E-A947-70E740481C1C}">
                <a14:useLocalDpi xmlns:a14="http://schemas.microsoft.com/office/drawing/2010/main" val="0"/>
              </a:ext>
            </a:extLst>
          </a:blip>
          <a:stretch>
            <a:fillRect/>
          </a:stretch>
        </p:blipFill>
        <p:spPr>
          <a:xfrm>
            <a:off x="5940693" y="8495913"/>
            <a:ext cx="1115568" cy="630936"/>
          </a:xfrm>
        </p:spPr>
      </p:pic>
      <p:pic>
        <p:nvPicPr>
          <p:cNvPr id="23" name="Media Placeholder 22">
            <a:hlinkClick r:id="rId41" action="ppaction://hlinksldjump"/>
          </p:cNvPr>
          <p:cNvPicPr>
            <a:picLocks noGrp="1"/>
          </p:cNvPicPr>
          <p:nvPr>
            <p:ph type="media" sz="quarter" idx="13"/>
          </p:nvPr>
        </p:nvPicPr>
        <p:blipFill>
          <a:blip r:embed="rId42">
            <a:extLst>
              <a:ext uri="{28A0092B-C50C-407E-A947-70E740481C1C}">
                <a14:useLocalDpi xmlns:a14="http://schemas.microsoft.com/office/drawing/2010/main" val="0"/>
              </a:ext>
            </a:extLst>
          </a:blip>
          <a:stretch>
            <a:fillRect/>
          </a:stretch>
        </p:blipFill>
        <p:spPr>
          <a:xfrm>
            <a:off x="7318374" y="8496209"/>
            <a:ext cx="1115568" cy="630936"/>
          </a:xfrm>
        </p:spPr>
      </p:pic>
      <p:pic>
        <p:nvPicPr>
          <p:cNvPr id="22" name="Media Placeholder 21">
            <a:hlinkClick r:id="rId43" action="ppaction://hlinksldjump"/>
          </p:cNvPr>
          <p:cNvPicPr>
            <a:picLocks noGrp="1"/>
          </p:cNvPicPr>
          <p:nvPr>
            <p:ph type="media" sz="quarter" idx="15"/>
          </p:nvPr>
        </p:nvPicPr>
        <p:blipFill>
          <a:blip r:embed="rId44">
            <a:extLst>
              <a:ext uri="{28A0092B-C50C-407E-A947-70E740481C1C}">
                <a14:useLocalDpi xmlns:a14="http://schemas.microsoft.com/office/drawing/2010/main" val="0"/>
              </a:ext>
            </a:extLst>
          </a:blip>
          <a:stretch>
            <a:fillRect/>
          </a:stretch>
        </p:blipFill>
        <p:spPr>
          <a:xfrm>
            <a:off x="8686799" y="8496209"/>
            <a:ext cx="1115568" cy="630936"/>
          </a:xfrm>
        </p:spPr>
      </p:pic>
      <p:sp>
        <p:nvSpPr>
          <p:cNvPr id="8" name="TextBox 7"/>
          <p:cNvSpPr txBox="1"/>
          <p:nvPr/>
        </p:nvSpPr>
        <p:spPr>
          <a:xfrm>
            <a:off x="1015206" y="487209"/>
            <a:ext cx="7086600" cy="430887"/>
          </a:xfrm>
          <a:prstGeom prst="rect">
            <a:avLst/>
          </a:prstGeom>
          <a:noFill/>
        </p:spPr>
        <p:txBody>
          <a:bodyPr wrap="square" rtlCol="0">
            <a:spAutoFit/>
          </a:bodyPr>
          <a:lstStyle/>
          <a:p>
            <a:r>
              <a:rPr lang="en-US" sz="2200" dirty="0" smtClean="0">
                <a:solidFill>
                  <a:schemeClr val="bg1"/>
                </a:solidFill>
                <a:latin typeface="Segoe UI Light" pitchFamily="34" charset="0"/>
              </a:rPr>
              <a:t>Freeze or lock panes</a:t>
            </a:r>
            <a:endParaRPr lang="en-US" sz="2200" dirty="0">
              <a:solidFill>
                <a:schemeClr val="bg1"/>
              </a:solidFill>
              <a:latin typeface="Segoe UI Light" pitchFamily="34" charset="0"/>
            </a:endParaRPr>
          </a:p>
        </p:txBody>
      </p:sp>
      <p:grpSp>
        <p:nvGrpSpPr>
          <p:cNvPr id="9" name="ClosedCaptions"/>
          <p:cNvGrpSpPr/>
          <p:nvPr/>
        </p:nvGrpSpPr>
        <p:grpSpPr>
          <a:xfrm>
            <a:off x="8677656" y="611144"/>
            <a:ext cx="1449747" cy="304843"/>
            <a:chOff x="8787606" y="611187"/>
            <a:chExt cx="1449747" cy="304843"/>
          </a:xfrm>
        </p:grpSpPr>
        <p:sp>
          <p:nvSpPr>
            <p:cNvPr id="10" name="TextBox 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1" name="Picture 10" descr="Screen Clipping"/>
            <p:cNvPicPr>
              <a:picLocks noChangeAspect="1"/>
            </p:cNvPicPr>
            <p:nvPr/>
          </p:nvPicPr>
          <p:blipFill>
            <a:blip r:embed="rId45">
              <a:extLst>
                <a:ext uri="{BEBA8EAE-BF5A-486C-A8C5-ECC9F3942E4B}">
                  <a14:imgProps xmlns:a14="http://schemas.microsoft.com/office/drawing/2010/main">
                    <a14:imgLayer r:embed="rId46">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16" name="TextBox 15"/>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2/2 videos</a:t>
            </a:r>
            <a:endParaRPr lang="en-US" sz="1500" dirty="0">
              <a:solidFill>
                <a:schemeClr val="bg1"/>
              </a:solidFill>
              <a:latin typeface="Segoe Light" pitchFamily="34" charset="0"/>
            </a:endParaRPr>
          </a:p>
        </p:txBody>
      </p:sp>
      <p:sp>
        <p:nvSpPr>
          <p:cNvPr id="18" name="Rectangle 17"/>
          <p:cNvSpPr/>
          <p:nvPr/>
        </p:nvSpPr>
        <p:spPr>
          <a:xfrm>
            <a:off x="10079037" y="7818120"/>
            <a:ext cx="1221423"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19" name="Rectangle 18"/>
          <p:cNvSpPr/>
          <p:nvPr/>
        </p:nvSpPr>
        <p:spPr>
          <a:xfrm>
            <a:off x="10082887" y="7818120"/>
            <a:ext cx="6049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7"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8"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36" name="Picture 35">
            <a:hlinkClick r:id="" action="ppaction://hlinkshowjump?jump=nextslide"/>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38" name="Picture 37">
            <a:hlinkClick r:id="" action="ppaction://hlinkshowjump?jump=previousslide"/>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pic>
        <p:nvPicPr>
          <p:cNvPr id="31" name="Media Placeholder 24">
            <a:hlinkClick r:id="rId37" action="ppaction://hlinksldjump"/>
          </p:cNvPr>
          <p:cNvPicPr>
            <a:picLocks/>
          </p:cNvPicPr>
          <p:nvPr/>
        </p:nvPicPr>
        <p:blipFill>
          <a:blip r:embed="rId38">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34" name="Media Placeholder 23">
            <a:hlinkClick r:id="rId39" action="ppaction://hlinksldjump"/>
          </p:cNvPr>
          <p:cNvPicPr>
            <a:picLocks/>
          </p:cNvPicPr>
          <p:nvPr/>
        </p:nvPicPr>
        <p:blipFill>
          <a:blip r:embed="rId40">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39" name="Media Placeholder 22">
            <a:hlinkClick r:id="rId41" action="ppaction://hlinksldjump"/>
          </p:cNvPr>
          <p:cNvPicPr>
            <a:picLocks/>
          </p:cNvPicPr>
          <p:nvPr/>
        </p:nvPicPr>
        <p:blipFill>
          <a:blip r:embed="rId42">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useBgFill="1">
        <p:nvSpPr>
          <p:cNvPr id="42"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Freeze panes m2.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Freeze panes m200:00:01.8" time="1833"/>
                    <p14:bmk name="Freeze panes m200:00:07.2" time="7267"/>
                    <p14:bmk name="Freeze panes m200:00:07.3" time="7367"/>
                    <p14:bmk name="Freeze panes m200:00:17.9" time="17967"/>
                    <p14:bmk name="Freeze panes m200:00:18.0" time="18067"/>
                    <p14:bmk name="Freeze panes m200:00:24.7" time="24767"/>
                    <p14:bmk name="Freeze panes m200:00:24.8" time="24867"/>
                    <p14:bmk name="Freeze panes m200:00:37.2" time="37200"/>
                    <p14:bmk name="Freeze panes m200:00:37.3" time="37300"/>
                    <p14:bmk name="Freeze panes m200:00:42.5" time="42567"/>
                    <p14:bmk name="Freeze panes m200:00:42.6" time="42667"/>
                    <p14:bmk name="Freeze panes m200:00:53.1" time="53100"/>
                    <p14:bmk name="Freeze panes m200:00:53.2" time="53200"/>
                    <p14:bmk name="Freeze panes m200:01:01.7" time="61733"/>
                    <p14:bmk name="Freeze panes m200:01:01.8" time="61833"/>
                    <p14:bmk name="Freeze panes m200:01:08.7" time="68767"/>
                    <p14:bmk name="Freeze panes m200:01:08.8" time="68867"/>
                    <p14:bmk name="Freeze panes m200:01:16.7" time="76733"/>
                    <p14:bmk name="Freeze panes m200:01:16.8" time="76833"/>
                    <p14:bmk name="Freeze panes m200:01:22.3" time="82367"/>
                    <p14:bmk name="Freeze panes m200:01:22.4" time="82467"/>
                    <p14:bmk name="Freeze panes m200:01:31.6" time="91633"/>
                    <p14:bmk name="Freeze panes m200:01:31.7" time="91733"/>
                    <p14:bmk name="Freeze panes m200:01:41.2" time="101200"/>
                    <p14:bmk name="Freeze panes m200:01:41.3" time="101300"/>
                    <p14:bmk name="Freeze panes m200:01:45.8" time="105867"/>
                    <p14:bmk name="Freeze panes m200:01:45.9" time="105967"/>
                    <p14:bmk name="Freeze panes m200:01:50.1" time="110133"/>
                    <p14:bmk name="Freeze panes m200:01:50.2" time="110233"/>
                    <p14:bmk name="Freeze panes m200:01:59.8" time="119867"/>
                    <p14:bmk name="Freeze panes m200:01:59.9" time="119967"/>
                    <p14:bmk name="Freeze panes m200:02:05.0" time="125067"/>
                    <p14:bmk name="Freeze panes m200:02:05.1" time="125167"/>
                    <p14:bmk name="Freeze panes m200:02:11.2" time="131233"/>
                    <p14:bmk name="Freeze panes m200:02:11.3" time="131333"/>
                    <p14:bmk name="Freeze panes m200:02:15.8" time="135867"/>
                    <p14:bmk name="Freeze panes m200:02:15.9" time="135967"/>
                    <p14:bmk name="Freeze panes m200:02:20.6" time="140667"/>
                    <p14:bmk name="Freeze panes m200:02:20.7" time="140767"/>
                    <p14:bmk name="Freeze panes m200:02:29.6" time="149667"/>
                    <p14:bmk name="Freeze panes m200:02:29.7" time="149767"/>
                    <p14:bmk name="Freeze panes m200:02:34.2" time="154267"/>
                    <p14:bmk name="Freeze panes m200:02:34.3" time="154367"/>
                    <p14:bmk name="Freeze panes m200:02:41.7" time="161767"/>
                    <p14:bmk name="Freeze panes m200:02:41.8" time="161867"/>
                    <p14:bmk name="Freeze panes m200:02:49.7" time="169700"/>
                    <p14:bmk name="Freeze panes m200:02:49.8" time="169800"/>
                    <p14:bmk name="Freeze panes m200:02:55.6" time="175600"/>
                    <p14:bmk name="Freeze panes m200:02:55.7" time="175700"/>
                    <p14:bmk name="Freeze panes m200:03:01.1" time="181133"/>
                    <p14:bmk name="Freeze panes m200:03:01.2" time="181233"/>
                    <p14:bmk name="Freeze panes m200:03:08.1" time="188167"/>
                    <p14:bmk name="Freeze panes m200:03:08.2" time="188267"/>
                    <p14:bmk name="Freeze panes m200:03:13.7" time="193767"/>
                    <p14:bmk name="Freeze panes m200:03:13.8" time="193867"/>
                    <p14:bmk name="Freeze panes m200:03:27.3" time="207300"/>
                    <p14:bmk name="Freeze panes m200:03:27.4" time="207400"/>
                    <p14:bmk name="Freeze panes m200:03:35.6" time="215667"/>
                    <p14:bmk name="Freeze panes m200:03:35.7" time="215767"/>
                    <p14:bmk name="Freeze panes m200:03:43.6" time="223633"/>
                    <p14:bmk name="Freeze panes m200:03:43.7" time="223733"/>
                    <p14:bmk name="Freeze panes m200:03:49.9" time="229967"/>
                    <p14:bmk name="Freeze panes m200:03:50.0" time="230067"/>
                    <p14:bmk name="Freeze panes m200:03:57.0" time="237033"/>
                  </p14:bmkLst>
                </p14:media>
              </p:ext>
            </p:extLst>
          </p:nvPr>
        </p:nvPicPr>
        <p:blipFill>
          <a:blip r:embed="rId49"/>
          <a:stretch>
            <a:fillRect/>
          </a:stretch>
        </p:blipFill>
        <p:spPr>
          <a:xfrm>
            <a:off x="1235075" y="1042988"/>
            <a:ext cx="10515600" cy="5915025"/>
          </a:xfrm>
        </p:spPr>
      </p:pic>
      <p:sp>
        <p:nvSpPr>
          <p:cNvPr id="43"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44" name="TextBox 43"/>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45" name="TextBox 44"/>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46" name="TextBox 45"/>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47" name="TextBox 46"/>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48" name="TextBox 47"/>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5" name="Freeze panes m2Intheprevious00:00:01.8-00:00:07.2"/>
          <p:cNvSpPr txBox="1"/>
          <p:nvPr>
            <p:custDataLst>
              <p:tags r:id="rId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the previous video, we froze the top row and then the first column.</a:t>
            </a:r>
            <a:endParaRPr lang="en-US" sz="1800">
              <a:solidFill>
                <a:srgbClr val="FFFFFF"/>
              </a:solidFill>
              <a:latin typeface="Segoe UI Light"/>
            </a:endParaRPr>
          </a:p>
        </p:txBody>
      </p:sp>
      <p:sp>
        <p:nvSpPr>
          <p:cNvPr id="6" name="Freeze panes m2Butyoucan00:00:07.3-00:00:17.9"/>
          <p:cNvSpPr txBox="1"/>
          <p:nvPr>
            <p:custDataLst>
              <p:tags r:id="rId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you can freeze more than that, so you can scroll up and down, and sideways without losing context.</a:t>
            </a:r>
            <a:endParaRPr lang="en-US" sz="1800">
              <a:solidFill>
                <a:srgbClr val="FFFFFF"/>
              </a:solidFill>
              <a:latin typeface="Segoe UI Light"/>
            </a:endParaRPr>
          </a:p>
        </p:txBody>
      </p:sp>
      <p:sp>
        <p:nvSpPr>
          <p:cNvPr id="7" name="Freeze panes m2Selectthecell00:00:18.0-00:00:24.7"/>
          <p:cNvSpPr txBox="1"/>
          <p:nvPr>
            <p:custDataLst>
              <p:tags r:id="rId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the cell that’s directly below and to the right of the rows and columns you want to freeze.</a:t>
            </a:r>
            <a:endParaRPr lang="en-US" sz="1800">
              <a:solidFill>
                <a:srgbClr val="FFFFFF"/>
              </a:solidFill>
              <a:latin typeface="Segoe UI Light"/>
            </a:endParaRPr>
          </a:p>
        </p:txBody>
      </p:sp>
      <p:sp>
        <p:nvSpPr>
          <p:cNvPr id="12" name="Freeze panes m2Tofreezethe00:00:24.8-00:00:37.2"/>
          <p:cNvSpPr txBox="1"/>
          <p:nvPr>
            <p:custDataLst>
              <p:tags r:id="rId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freeze the top row and left column, select cell B2—it’s directly below row 1 and to the right of column A.</a:t>
            </a:r>
            <a:endParaRPr lang="en-US" sz="1800">
              <a:solidFill>
                <a:srgbClr val="FFFFFF"/>
              </a:solidFill>
              <a:latin typeface="Segoe UI Light"/>
            </a:endParaRPr>
          </a:p>
        </p:txBody>
      </p:sp>
      <p:sp>
        <p:nvSpPr>
          <p:cNvPr id="13" name="Freeze panes m2ClicktheFreeze00:00:37.3-00:00:42.5"/>
          <p:cNvSpPr txBox="1"/>
          <p:nvPr>
            <p:custDataLst>
              <p:tags r:id="rId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the Freeze Panes button, and click Freeze Panes.</a:t>
            </a:r>
            <a:endParaRPr lang="en-US" sz="1800">
              <a:solidFill>
                <a:srgbClr val="FFFFFF"/>
              </a:solidFill>
              <a:latin typeface="Segoe UI Light"/>
            </a:endParaRPr>
          </a:p>
        </p:txBody>
      </p:sp>
      <p:sp>
        <p:nvSpPr>
          <p:cNvPr id="14" name="Freeze panes m2Andnowthe00:00:42.6-00:00:53.1"/>
          <p:cNvSpPr txBox="1"/>
          <p:nvPr>
            <p:custDataLst>
              <p:tags r:id="rId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now the top row and left column are frozen.</a:t>
            </a:r>
            <a:endParaRPr lang="en-US" sz="1800">
              <a:solidFill>
                <a:srgbClr val="FFFFFF"/>
              </a:solidFill>
              <a:latin typeface="Segoe UI Light"/>
            </a:endParaRPr>
          </a:p>
        </p:txBody>
      </p:sp>
      <p:sp>
        <p:nvSpPr>
          <p:cNvPr id="15" name="Freeze panes m2Theselinesseparate00:00:53.2-00:01:01.7"/>
          <p:cNvSpPr txBox="1"/>
          <p:nvPr>
            <p:custDataLst>
              <p:tags r:id="rId1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These lines separate the frozen panes from the panes that scroll.</a:t>
            </a:r>
            <a:endParaRPr lang="en-US" sz="1800">
              <a:solidFill>
                <a:srgbClr val="FFFFFF"/>
              </a:solidFill>
              <a:latin typeface="Segoe UI Light"/>
            </a:endParaRPr>
          </a:p>
        </p:txBody>
      </p:sp>
      <p:sp>
        <p:nvSpPr>
          <p:cNvPr id="20" name="Freeze panes m2Tofreezethe00:01:01.8-00:01:08.7"/>
          <p:cNvSpPr txBox="1"/>
          <p:nvPr>
            <p:custDataLst>
              <p:tags r:id="rId1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freeze the top three rows and first two columns, you select cell C4.</a:t>
            </a:r>
            <a:endParaRPr lang="en-US" sz="1800">
              <a:solidFill>
                <a:srgbClr val="FFFFFF"/>
              </a:solidFill>
              <a:latin typeface="Segoe UI Light"/>
            </a:endParaRPr>
          </a:p>
        </p:txBody>
      </p:sp>
      <p:sp>
        <p:nvSpPr>
          <p:cNvPr id="21" name="Freeze panes m2It’sdirectlybelow00:01:08.8-00:01:16.7"/>
          <p:cNvSpPr txBox="1"/>
          <p:nvPr>
            <p:custDataLst>
              <p:tags r:id="rId1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It’s directly below the first three rows and to the right of the first two columns.</a:t>
            </a:r>
            <a:endParaRPr lang="en-US" sz="1800">
              <a:solidFill>
                <a:srgbClr val="FFFFFF"/>
              </a:solidFill>
              <a:latin typeface="Segoe UI Light"/>
            </a:endParaRPr>
          </a:p>
        </p:txBody>
      </p:sp>
      <p:sp>
        <p:nvSpPr>
          <p:cNvPr id="52" name="Freeze panes m2ClicktheFreeze00:01:16.8-00:01:22.3"/>
          <p:cNvSpPr txBox="1"/>
          <p:nvPr>
            <p:custDataLst>
              <p:tags r:id="rId1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the Freeze Panes button, and then click Freeze Panes.</a:t>
            </a:r>
            <a:endParaRPr lang="en-US" sz="1800">
              <a:solidFill>
                <a:srgbClr val="FFFFFF"/>
              </a:solidFill>
              <a:latin typeface="Segoe UI Light"/>
            </a:endParaRPr>
          </a:p>
        </p:txBody>
      </p:sp>
      <p:sp>
        <p:nvSpPr>
          <p:cNvPr id="53" name="Freeze panes m2Andthetop00:01:22.4-00:01:31.6"/>
          <p:cNvSpPr txBox="1"/>
          <p:nvPr>
            <p:custDataLst>
              <p:tags r:id="rId1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the top three rows and first two columns are frozen.</a:t>
            </a:r>
            <a:endParaRPr lang="en-US" sz="1800">
              <a:solidFill>
                <a:srgbClr val="FFFFFF"/>
              </a:solidFill>
              <a:latin typeface="Segoe UI Light"/>
            </a:endParaRPr>
          </a:p>
        </p:txBody>
      </p:sp>
      <p:sp>
        <p:nvSpPr>
          <p:cNvPr id="54" name="Freeze panes m2Tofreezemultiple00:01:31.7-00:01:41.2"/>
          <p:cNvSpPr txBox="1"/>
          <p:nvPr>
            <p:custDataLst>
              <p:tags r:id="rId15"/>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freeze multiple rows, but no columns, select the cell in column A that’s directly below the rows you want to freeze.</a:t>
            </a:r>
            <a:endParaRPr lang="en-US" sz="1800">
              <a:solidFill>
                <a:srgbClr val="FFFFFF"/>
              </a:solidFill>
              <a:latin typeface="Segoe UI Light"/>
            </a:endParaRPr>
          </a:p>
        </p:txBody>
      </p:sp>
      <p:sp>
        <p:nvSpPr>
          <p:cNvPr id="55" name="Freeze panes m2Inthisexample00:01:41.3-00:01:45.8"/>
          <p:cNvSpPr txBox="1"/>
          <p:nvPr>
            <p:custDataLst>
              <p:tags r:id="rId1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example I’m selecting cell A4.</a:t>
            </a:r>
            <a:endParaRPr lang="en-US" sz="1800">
              <a:solidFill>
                <a:srgbClr val="FFFFFF"/>
              </a:solidFill>
              <a:latin typeface="Segoe UI Light"/>
            </a:endParaRPr>
          </a:p>
        </p:txBody>
      </p:sp>
      <p:sp>
        <p:nvSpPr>
          <p:cNvPr id="56" name="Freeze panes m2Allofthe00:01:45.9-00:01:50.1"/>
          <p:cNvSpPr txBox="1"/>
          <p:nvPr>
            <p:custDataLst>
              <p:tags r:id="rId1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All of the rows above row 4 will be frozen.</a:t>
            </a:r>
            <a:endParaRPr lang="en-US" sz="1800">
              <a:solidFill>
                <a:srgbClr val="FFFFFF"/>
              </a:solidFill>
              <a:latin typeface="Segoe UI Light"/>
            </a:endParaRPr>
          </a:p>
        </p:txBody>
      </p:sp>
      <p:sp>
        <p:nvSpPr>
          <p:cNvPr id="57" name="Freeze panes m2SinceI’veselected00:01:50.2-00:01:59.8"/>
          <p:cNvSpPr txBox="1"/>
          <p:nvPr>
            <p:custDataLst>
              <p:tags r:id="rId1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Since I’ve selected a cell in column A, there aren’t any columns to the left, so no columns are frozen.</a:t>
            </a:r>
            <a:endParaRPr lang="en-US" sz="1800">
              <a:solidFill>
                <a:srgbClr val="FFFFFF"/>
              </a:solidFill>
              <a:latin typeface="Segoe UI Light"/>
            </a:endParaRPr>
          </a:p>
        </p:txBody>
      </p:sp>
      <p:sp>
        <p:nvSpPr>
          <p:cNvPr id="58" name="Freeze panes m2Similarly,tofreeze00:01:59.9-00:02:05.0"/>
          <p:cNvSpPr txBox="1"/>
          <p:nvPr>
            <p:custDataLst>
              <p:tags r:id="rId1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Similarly, to freeze multiple columns, but no rows,</a:t>
            </a:r>
            <a:endParaRPr lang="en-US" sz="1800">
              <a:solidFill>
                <a:srgbClr val="FFFFFF"/>
              </a:solidFill>
              <a:latin typeface="Segoe UI Light"/>
            </a:endParaRPr>
          </a:p>
        </p:txBody>
      </p:sp>
      <p:sp>
        <p:nvSpPr>
          <p:cNvPr id="59" name="Freeze panes m2selectthecell00:02:05.1-00:02:11.2"/>
          <p:cNvSpPr txBox="1"/>
          <p:nvPr>
            <p:custDataLst>
              <p:tags r:id="rId2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the cell in row 1 that’s directly to the right of the columns you want to freeze.</a:t>
            </a:r>
            <a:endParaRPr lang="en-US" sz="1800">
              <a:solidFill>
                <a:srgbClr val="FFFFFF"/>
              </a:solidFill>
              <a:latin typeface="Segoe UI Light"/>
            </a:endParaRPr>
          </a:p>
        </p:txBody>
      </p:sp>
      <p:sp>
        <p:nvSpPr>
          <p:cNvPr id="60" name="Freeze panes m2Inthisexample00:02:11.3-00:02:15.8"/>
          <p:cNvSpPr txBox="1"/>
          <p:nvPr>
            <p:custDataLst>
              <p:tags r:id="rId2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example I’m selecting cell C1.</a:t>
            </a:r>
            <a:endParaRPr lang="en-US" sz="1800">
              <a:solidFill>
                <a:srgbClr val="FFFFFF"/>
              </a:solidFill>
              <a:latin typeface="Segoe UI Light"/>
            </a:endParaRPr>
          </a:p>
        </p:txBody>
      </p:sp>
      <p:sp>
        <p:nvSpPr>
          <p:cNvPr id="61" name="Freeze panes m2Allofthe00:02:15.9-00:02:20.6"/>
          <p:cNvSpPr txBox="1"/>
          <p:nvPr>
            <p:custDataLst>
              <p:tags r:id="rId2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All of the columns to the left of column C will be frozen.</a:t>
            </a:r>
            <a:endParaRPr lang="en-US" sz="1800">
              <a:solidFill>
                <a:srgbClr val="FFFFFF"/>
              </a:solidFill>
              <a:latin typeface="Segoe UI Light"/>
            </a:endParaRPr>
          </a:p>
        </p:txBody>
      </p:sp>
      <p:sp>
        <p:nvSpPr>
          <p:cNvPr id="62" name="Freeze panes m2SinceI’veselected00:02:20.7-00:02:29.6"/>
          <p:cNvSpPr txBox="1"/>
          <p:nvPr>
            <p:custDataLst>
              <p:tags r:id="rId2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Since I’ve selected a cell in row 1, there aren’t any rows above, so no rows are frozen.</a:t>
            </a:r>
            <a:endParaRPr lang="en-US" sz="1800">
              <a:solidFill>
                <a:srgbClr val="FFFFFF"/>
              </a:solidFill>
              <a:latin typeface="Segoe UI Light"/>
            </a:endParaRPr>
          </a:p>
        </p:txBody>
      </p:sp>
      <p:sp>
        <p:nvSpPr>
          <p:cNvPr id="63" name="Freeze panes m2Whenyouclick00:02:29.7-00:02:34.2"/>
          <p:cNvSpPr txBox="1"/>
          <p:nvPr>
            <p:custDataLst>
              <p:tags r:id="rId2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you click a cell, the Freeze Panes button is available.</a:t>
            </a:r>
            <a:endParaRPr lang="en-US" sz="1800">
              <a:solidFill>
                <a:srgbClr val="FFFFFF"/>
              </a:solidFill>
              <a:latin typeface="Segoe UI Light"/>
            </a:endParaRPr>
          </a:p>
        </p:txBody>
      </p:sp>
      <p:sp>
        <p:nvSpPr>
          <p:cNvPr id="64" name="Freeze panes m2Butwhenyou00:02:34.3-00:02:41.7"/>
          <p:cNvSpPr txBox="1"/>
          <p:nvPr>
            <p:custDataLst>
              <p:tags r:id="rId2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when you double-click a cell to edit it, the Freeze Panes button is grayed out.</a:t>
            </a:r>
            <a:endParaRPr lang="en-US" sz="1800">
              <a:solidFill>
                <a:srgbClr val="FFFFFF"/>
              </a:solidFill>
              <a:latin typeface="Segoe UI Light"/>
            </a:endParaRPr>
          </a:p>
        </p:txBody>
      </p:sp>
      <p:sp>
        <p:nvSpPr>
          <p:cNvPr id="65" name="Freeze panes m2TheFreezePanes00:02:41.8-00:02:49.7"/>
          <p:cNvSpPr txBox="1"/>
          <p:nvPr>
            <p:custDataLst>
              <p:tags r:id="rId26"/>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Freeze Panes button is also grayed out when you’re in the Page Layout view, where you don’t really need it.</a:t>
            </a:r>
            <a:endParaRPr lang="en-US" sz="1800">
              <a:solidFill>
                <a:srgbClr val="FFFFFF"/>
              </a:solidFill>
              <a:latin typeface="Segoe UI Light"/>
            </a:endParaRPr>
          </a:p>
        </p:txBody>
      </p:sp>
      <p:sp>
        <p:nvSpPr>
          <p:cNvPr id="66" name="Freeze panes m2Whenthishappens,00:02:49.8-00:02:55.6"/>
          <p:cNvSpPr txBox="1"/>
          <p:nvPr>
            <p:custDataLst>
              <p:tags r:id="rId2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this happens, just click this button here to return to Normal view,</a:t>
            </a:r>
            <a:endParaRPr lang="en-US" sz="1800">
              <a:solidFill>
                <a:srgbClr val="FFFFFF"/>
              </a:solidFill>
              <a:latin typeface="Segoe UI Light"/>
            </a:endParaRPr>
          </a:p>
        </p:txBody>
      </p:sp>
      <p:sp>
        <p:nvSpPr>
          <p:cNvPr id="67" name="Freeze panes m2andyou’llbe00:02:55.7-00:03:01.1"/>
          <p:cNvSpPr txBox="1"/>
          <p:nvPr>
            <p:custDataLst>
              <p:tags r:id="rId2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you’ll be able to use the Freeze Panes button again.</a:t>
            </a:r>
            <a:endParaRPr lang="en-US" sz="1800">
              <a:solidFill>
                <a:srgbClr val="FFFFFF"/>
              </a:solidFill>
              <a:latin typeface="Segoe UI Light"/>
            </a:endParaRPr>
          </a:p>
        </p:txBody>
      </p:sp>
      <p:sp>
        <p:nvSpPr>
          <p:cNvPr id="68" name="Freeze panes m2Nowthatyou’ve00:03:01.2-00:03:08.1"/>
          <p:cNvSpPr txBox="1"/>
          <p:nvPr>
            <p:custDataLst>
              <p:tags r:id="rId29"/>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that you’ve frozen the rows and columns the way you want, you might want to print them so that they’re on every page.</a:t>
            </a:r>
            <a:endParaRPr lang="en-US" sz="1800">
              <a:solidFill>
                <a:srgbClr val="FFFFFF"/>
              </a:solidFill>
              <a:latin typeface="Segoe UI Light"/>
            </a:endParaRPr>
          </a:p>
        </p:txBody>
      </p:sp>
      <p:sp>
        <p:nvSpPr>
          <p:cNvPr id="69" name="Freeze panes m2Inthisexample,00:03:08.2-00:03:13.7"/>
          <p:cNvSpPr txBox="1"/>
          <p:nvPr>
            <p:custDataLst>
              <p:tags r:id="rId3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example, I’m going to make the top three rows repeat on every page.</a:t>
            </a:r>
            <a:endParaRPr lang="en-US" sz="1800">
              <a:solidFill>
                <a:srgbClr val="FFFFFF"/>
              </a:solidFill>
              <a:latin typeface="Segoe UI Light"/>
            </a:endParaRPr>
          </a:p>
        </p:txBody>
      </p:sp>
      <p:sp>
        <p:nvSpPr>
          <p:cNvPr id="70" name="Freeze panes m2Iclickthe00:03:13.8-00:03:27.3"/>
          <p:cNvSpPr txBox="1"/>
          <p:nvPr>
            <p:custDataLst>
              <p:tags r:id="rId31"/>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click the Page Layout tab and then click Print Titles. I click in Rows to repeat at top, and then click cells A1 through A3.</a:t>
            </a:r>
            <a:endParaRPr lang="en-US" sz="1800">
              <a:solidFill>
                <a:srgbClr val="FFFFFF"/>
              </a:solidFill>
              <a:latin typeface="Segoe UI Light"/>
            </a:endParaRPr>
          </a:p>
        </p:txBody>
      </p:sp>
      <p:sp>
        <p:nvSpPr>
          <p:cNvPr id="71" name="Freeze panes m2Thecorrespondingrows00:03:27.4-00:03:35.6"/>
          <p:cNvSpPr txBox="1"/>
          <p:nvPr>
            <p:custDataLst>
              <p:tags r:id="rId3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corresponding rows are automatically filled in for me. Now I click Print Preview.</a:t>
            </a:r>
            <a:endParaRPr lang="en-US" sz="1800">
              <a:solidFill>
                <a:srgbClr val="FFFFFF"/>
              </a:solidFill>
              <a:latin typeface="Segoe UI Light"/>
            </a:endParaRPr>
          </a:p>
        </p:txBody>
      </p:sp>
      <p:sp>
        <p:nvSpPr>
          <p:cNvPr id="72" name="Freeze panes m2AndwhenI00:03:35.7-00:03:43.6"/>
          <p:cNvSpPr txBox="1"/>
          <p:nvPr>
            <p:custDataLst>
              <p:tags r:id="rId3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when I scroll the pages, you can see that the top three rows will print at the top of every page.</a:t>
            </a:r>
            <a:endParaRPr lang="en-US" sz="1800">
              <a:solidFill>
                <a:srgbClr val="FFFFFF"/>
              </a:solidFill>
              <a:latin typeface="Segoe UI Light"/>
            </a:endParaRPr>
          </a:p>
        </p:txBody>
      </p:sp>
      <p:sp>
        <p:nvSpPr>
          <p:cNvPr id="73" name="Freeze panes m2Nowyou’vegot00:03:43.7-00:03:49.9"/>
          <p:cNvSpPr txBox="1"/>
          <p:nvPr>
            <p:custDataLst>
              <p:tags r:id="rId3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you’ve got a pretty good idea about how to freeze panes. Of course, there’s always more to learn.</a:t>
            </a:r>
            <a:endParaRPr lang="en-US" sz="1800">
              <a:solidFill>
                <a:srgbClr val="FFFFFF"/>
              </a:solidFill>
              <a:latin typeface="Segoe UI Light"/>
            </a:endParaRPr>
          </a:p>
        </p:txBody>
      </p:sp>
      <p:sp>
        <p:nvSpPr>
          <p:cNvPr id="74" name="Freeze panes m2Socheckout00:03:50.0-00:03:57.0"/>
          <p:cNvSpPr txBox="1"/>
          <p:nvPr>
            <p:custDataLst>
              <p:tags r:id="rId3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check out the course summary at the end, and best of all, explore Excel 2013 on your own.</a:t>
            </a:r>
            <a:endParaRPr lang="en-US" sz="1800">
              <a:solidFill>
                <a:srgbClr val="FFFFFF"/>
              </a:solidFill>
              <a:latin typeface="Segoe UI Light"/>
            </a:endParaRPr>
          </a:p>
        </p:txBody>
      </p:sp>
      <p:sp useBgFill="1">
        <p:nvSpPr>
          <p:cNvPr id="17" name="CCShade"/>
          <p:cNvSpPr/>
          <p:nvPr/>
        </p:nvSpPr>
        <p:spPr>
          <a:xfrm>
            <a:off x="1124712" y="6982825"/>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
        <p:nvSpPr>
          <p:cNvPr id="76" name="Media Placeholder 75"/>
          <p:cNvSpPr>
            <a:spLocks noGrp="1"/>
          </p:cNvSpPr>
          <p:nvPr>
            <p:ph type="media" sz="quarter" idx="10"/>
          </p:nvPr>
        </p:nvSpPr>
        <p:spPr/>
      </p:sp>
      <p:pic>
        <p:nvPicPr>
          <p:cNvPr id="77" name="Media Placeholder 53">
            <a:hlinkClick r:id="rId50" action="ppaction://hlinksldjump"/>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3197225" y="8497469"/>
            <a:ext cx="1116013" cy="624724"/>
          </a:xfrm>
          <a:prstGeom prst="rect">
            <a:avLst/>
          </a:prstGeom>
        </p:spPr>
      </p:pic>
      <p:sp>
        <p:nvSpPr>
          <p:cNvPr id="37" name="Rectangle 36">
            <a:hlinkClick r:id="rId50" action="ppaction://hlinksldjump"/>
          </p:cNvPr>
          <p:cNvSpPr/>
          <p:nvPr/>
        </p:nvSpPr>
        <p:spPr>
          <a:xfrm>
            <a:off x="3193232" y="848494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Freeze or lock</a:t>
            </a:r>
            <a:endParaRPr lang="en-US" sz="1100" dirty="0">
              <a:solidFill>
                <a:schemeClr val="bg1"/>
              </a:solidFill>
              <a:latin typeface="Segoe UI Light" pitchFamily="34" charset="0"/>
            </a:endParaRPr>
          </a:p>
        </p:txBody>
      </p:sp>
      <p:sp>
        <p:nvSpPr>
          <p:cNvPr id="79"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More details</a:t>
            </a:r>
            <a:endParaRPr lang="en-US" sz="1100" dirty="0">
              <a:solidFill>
                <a:schemeClr val="bg1"/>
              </a:solidFill>
              <a:latin typeface="Segoe UI Light" pitchFamily="34" charset="0"/>
            </a:endParaRPr>
          </a:p>
        </p:txBody>
      </p:sp>
      <p:sp>
        <p:nvSpPr>
          <p:cNvPr id="80" name="TextBox 79"/>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1:23</a:t>
            </a:r>
            <a:endParaRPr lang="en-US" sz="1000" dirty="0">
              <a:solidFill>
                <a:schemeClr val="bg1"/>
              </a:solidFill>
              <a:latin typeface="Segoe UI Light" pitchFamily="34" charset="0"/>
            </a:endParaRPr>
          </a:p>
        </p:txBody>
      </p:sp>
      <p:sp>
        <p:nvSpPr>
          <p:cNvPr id="81" name="TextBox 80"/>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4:00</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1138348317"/>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Freeze panes m200:00:01.8"/>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
                                            <p:tgtEl>
                                              <p:spTgt spid="5"/>
                                            </p:tgtEl>
                                          </p:cBhvr>
                                        </p:animEffect>
                                      </p:childTnLst>
                                    </p:cTn>
                                  </p:par>
                                </p:childTnLst>
                              </p:cTn>
                            </p:par>
                          </p:childTnLst>
                        </p:cTn>
                      </p:par>
                    </p:childTnLst>
                  </p:cTn>
                  <p:nextCondLst>
                    <p:cond evt="onMediaBookmark" delay="0">
                      <p:tgtEl>
                        <p14:bmkTgt spid="2" bmkName="Freeze panes m200:00:01.8"/>
                      </p:tgtEl>
                    </p:cond>
                  </p:nextCondLst>
                </p:seq>
                <p:seq concurrent="1" nextAc="seek">
                  <p:cTn id="28" restart="whenNotActive" fill="hold" evtFilter="cancelBubble" nodeType="interactiveSeq">
                    <p:stCondLst>
                      <p:cond evt="onMediaBookmark" delay="0">
                        <p:tgtEl>
                          <p14:bmkTgt spid="2" bmkName="Freeze panes m200:00:07.2"/>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5"/>
                                            </p:tgtEl>
                                          </p:cBhvr>
                                        </p:animEffect>
                                        <p:set>
                                          <p:cBhvr>
                                            <p:cTn id="33" dur="1" fill="hold">
                                              <p:stCondLst>
                                                <p:cond delay="199"/>
                                              </p:stCondLst>
                                            </p:cTn>
                                            <p:tgtEl>
                                              <p:spTgt spid="5"/>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0:07.2"/>
                      </p:tgtEl>
                    </p:cond>
                  </p:nextCondLst>
                </p:seq>
                <p:seq concurrent="1" nextAc="seek">
                  <p:cTn id="34" restart="whenNotActive" fill="hold" evtFilter="cancelBubble" nodeType="interactiveSeq">
                    <p:stCondLst>
                      <p:cond evt="onMediaBookmark" delay="0">
                        <p:tgtEl>
                          <p14:bmkTgt spid="2" bmkName="Freeze panes m200:00:07.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
                                            <p:tgtEl>
                                              <p:spTgt spid="6"/>
                                            </p:tgtEl>
                                          </p:cBhvr>
                                        </p:animEffect>
                                      </p:childTnLst>
                                    </p:cTn>
                                  </p:par>
                                </p:childTnLst>
                              </p:cTn>
                            </p:par>
                          </p:childTnLst>
                        </p:cTn>
                      </p:par>
                    </p:childTnLst>
                  </p:cTn>
                  <p:nextCondLst>
                    <p:cond evt="onMediaBookmark" delay="0">
                      <p:tgtEl>
                        <p14:bmkTgt spid="2" bmkName="Freeze panes m200:00:07.3"/>
                      </p:tgtEl>
                    </p:cond>
                  </p:nextCondLst>
                </p:seq>
                <p:seq concurrent="1" nextAc="seek">
                  <p:cTn id="40" restart="whenNotActive" fill="hold" evtFilter="cancelBubble" nodeType="interactiveSeq">
                    <p:stCondLst>
                      <p:cond evt="onMediaBookmark" delay="0">
                        <p:tgtEl>
                          <p14:bmkTgt spid="2" bmkName="Freeze panes m200:00:17.9"/>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6"/>
                                            </p:tgtEl>
                                          </p:cBhvr>
                                        </p:animEffect>
                                        <p:set>
                                          <p:cBhvr>
                                            <p:cTn id="45"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0:17.9"/>
                      </p:tgtEl>
                    </p:cond>
                  </p:nextCondLst>
                </p:seq>
                <p:seq concurrent="1" nextAc="seek">
                  <p:cTn id="46" restart="whenNotActive" fill="hold" evtFilter="cancelBubble" nodeType="interactiveSeq">
                    <p:stCondLst>
                      <p:cond evt="onMediaBookmark" delay="0">
                        <p:tgtEl>
                          <p14:bmkTgt spid="2" bmkName="Freeze panes m200:00:18.0"/>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00"/>
                                            <p:tgtEl>
                                              <p:spTgt spid="7"/>
                                            </p:tgtEl>
                                          </p:cBhvr>
                                        </p:animEffect>
                                      </p:childTnLst>
                                    </p:cTn>
                                  </p:par>
                                </p:childTnLst>
                              </p:cTn>
                            </p:par>
                          </p:childTnLst>
                        </p:cTn>
                      </p:par>
                    </p:childTnLst>
                  </p:cTn>
                  <p:nextCondLst>
                    <p:cond evt="onMediaBookmark" delay="0">
                      <p:tgtEl>
                        <p14:bmkTgt spid="2" bmkName="Freeze panes m200:00:18.0"/>
                      </p:tgtEl>
                    </p:cond>
                  </p:nextCondLst>
                </p:seq>
                <p:seq concurrent="1" nextAc="seek">
                  <p:cTn id="52" restart="whenNotActive" fill="hold" evtFilter="cancelBubble" nodeType="interactiveSeq">
                    <p:stCondLst>
                      <p:cond evt="onMediaBookmark" delay="0">
                        <p:tgtEl>
                          <p14:bmkTgt spid="2" bmkName="Freeze panes m200:00:24.7"/>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7"/>
                                            </p:tgtEl>
                                          </p:cBhvr>
                                        </p:animEffect>
                                        <p:set>
                                          <p:cBhvr>
                                            <p:cTn id="57"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0:24.7"/>
                      </p:tgtEl>
                    </p:cond>
                  </p:nextCondLst>
                </p:seq>
                <p:seq concurrent="1" nextAc="seek">
                  <p:cTn id="58" restart="whenNotActive" fill="hold" evtFilter="cancelBubble" nodeType="interactiveSeq">
                    <p:stCondLst>
                      <p:cond evt="onMediaBookmark" delay="0">
                        <p:tgtEl>
                          <p14:bmkTgt spid="2" bmkName="Freeze panes m200:00:24.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00"/>
                                            <p:tgtEl>
                                              <p:spTgt spid="12"/>
                                            </p:tgtEl>
                                          </p:cBhvr>
                                        </p:animEffect>
                                      </p:childTnLst>
                                    </p:cTn>
                                  </p:par>
                                </p:childTnLst>
                              </p:cTn>
                            </p:par>
                          </p:childTnLst>
                        </p:cTn>
                      </p:par>
                    </p:childTnLst>
                  </p:cTn>
                  <p:nextCondLst>
                    <p:cond evt="onMediaBookmark" delay="0">
                      <p:tgtEl>
                        <p14:bmkTgt spid="2" bmkName="Freeze panes m200:00:24.8"/>
                      </p:tgtEl>
                    </p:cond>
                  </p:nextCondLst>
                </p:seq>
                <p:seq concurrent="1" nextAc="seek">
                  <p:cTn id="64" restart="whenNotActive" fill="hold" evtFilter="cancelBubble" nodeType="interactiveSeq">
                    <p:stCondLst>
                      <p:cond evt="onMediaBookmark" delay="0">
                        <p:tgtEl>
                          <p14:bmkTgt spid="2" bmkName="Freeze panes m200:00:37.2"/>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2"/>
                                            </p:tgtEl>
                                          </p:cBhvr>
                                        </p:animEffect>
                                        <p:set>
                                          <p:cBhvr>
                                            <p:cTn id="69"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0:37.2"/>
                      </p:tgtEl>
                    </p:cond>
                  </p:nextCondLst>
                </p:seq>
                <p:seq concurrent="1" nextAc="seek">
                  <p:cTn id="70" restart="whenNotActive" fill="hold" evtFilter="cancelBubble" nodeType="interactiveSeq">
                    <p:stCondLst>
                      <p:cond evt="onMediaBookmark" delay="0">
                        <p:tgtEl>
                          <p14:bmkTgt spid="2" bmkName="Freeze panes m200:00:37.3"/>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200"/>
                                            <p:tgtEl>
                                              <p:spTgt spid="13"/>
                                            </p:tgtEl>
                                          </p:cBhvr>
                                        </p:animEffect>
                                      </p:childTnLst>
                                    </p:cTn>
                                  </p:par>
                                </p:childTnLst>
                              </p:cTn>
                            </p:par>
                          </p:childTnLst>
                        </p:cTn>
                      </p:par>
                    </p:childTnLst>
                  </p:cTn>
                  <p:nextCondLst>
                    <p:cond evt="onMediaBookmark" delay="0">
                      <p:tgtEl>
                        <p14:bmkTgt spid="2" bmkName="Freeze panes m200:00:37.3"/>
                      </p:tgtEl>
                    </p:cond>
                  </p:nextCondLst>
                </p:seq>
                <p:seq concurrent="1" nextAc="seek">
                  <p:cTn id="76" restart="whenNotActive" fill="hold" evtFilter="cancelBubble" nodeType="interactiveSeq">
                    <p:stCondLst>
                      <p:cond evt="onMediaBookmark" delay="0">
                        <p:tgtEl>
                          <p14:bmkTgt spid="2" bmkName="Freeze panes m200:00:42.5"/>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3"/>
                                            </p:tgtEl>
                                          </p:cBhvr>
                                        </p:animEffect>
                                        <p:set>
                                          <p:cBhvr>
                                            <p:cTn id="81"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0:42.5"/>
                      </p:tgtEl>
                    </p:cond>
                  </p:nextCondLst>
                </p:seq>
                <p:seq concurrent="1" nextAc="seek">
                  <p:cTn id="82" restart="whenNotActive" fill="hold" evtFilter="cancelBubble" nodeType="interactiveSeq">
                    <p:stCondLst>
                      <p:cond evt="onMediaBookmark" delay="0">
                        <p:tgtEl>
                          <p14:bmkTgt spid="2" bmkName="Freeze panes m200:00:42.6"/>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200"/>
                                            <p:tgtEl>
                                              <p:spTgt spid="14"/>
                                            </p:tgtEl>
                                          </p:cBhvr>
                                        </p:animEffect>
                                      </p:childTnLst>
                                    </p:cTn>
                                  </p:par>
                                </p:childTnLst>
                              </p:cTn>
                            </p:par>
                          </p:childTnLst>
                        </p:cTn>
                      </p:par>
                    </p:childTnLst>
                  </p:cTn>
                  <p:nextCondLst>
                    <p:cond evt="onMediaBookmark" delay="0">
                      <p:tgtEl>
                        <p14:bmkTgt spid="2" bmkName="Freeze panes m200:00:42.6"/>
                      </p:tgtEl>
                    </p:cond>
                  </p:nextCondLst>
                </p:seq>
                <p:seq concurrent="1" nextAc="seek">
                  <p:cTn id="88" restart="whenNotActive" fill="hold" evtFilter="cancelBubble" nodeType="interactiveSeq">
                    <p:stCondLst>
                      <p:cond evt="onMediaBookmark" delay="0">
                        <p:tgtEl>
                          <p14:bmkTgt spid="2" bmkName="Freeze panes m200:00:53.1"/>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4"/>
                                            </p:tgtEl>
                                          </p:cBhvr>
                                        </p:animEffect>
                                        <p:set>
                                          <p:cBhvr>
                                            <p:cTn id="93"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0:53.1"/>
                      </p:tgtEl>
                    </p:cond>
                  </p:nextCondLst>
                </p:seq>
                <p:seq concurrent="1" nextAc="seek">
                  <p:cTn id="94" restart="whenNotActive" fill="hold" evtFilter="cancelBubble" nodeType="interactiveSeq">
                    <p:stCondLst>
                      <p:cond evt="onMediaBookmark" delay="0">
                        <p:tgtEl>
                          <p14:bmkTgt spid="2" bmkName="Freeze panes m200:00:53.2"/>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200"/>
                                            <p:tgtEl>
                                              <p:spTgt spid="15"/>
                                            </p:tgtEl>
                                          </p:cBhvr>
                                        </p:animEffect>
                                      </p:childTnLst>
                                    </p:cTn>
                                  </p:par>
                                </p:childTnLst>
                              </p:cTn>
                            </p:par>
                          </p:childTnLst>
                        </p:cTn>
                      </p:par>
                    </p:childTnLst>
                  </p:cTn>
                  <p:nextCondLst>
                    <p:cond evt="onMediaBookmark" delay="0">
                      <p:tgtEl>
                        <p14:bmkTgt spid="2" bmkName="Freeze panes m200:00:53.2"/>
                      </p:tgtEl>
                    </p:cond>
                  </p:nextCondLst>
                </p:seq>
                <p:seq concurrent="1" nextAc="seek">
                  <p:cTn id="100" restart="whenNotActive" fill="hold" evtFilter="cancelBubble" nodeType="interactiveSeq">
                    <p:stCondLst>
                      <p:cond evt="onMediaBookmark" delay="0">
                        <p:tgtEl>
                          <p14:bmkTgt spid="2" bmkName="Freeze panes m200:01:01.7"/>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5"/>
                                            </p:tgtEl>
                                          </p:cBhvr>
                                        </p:animEffect>
                                        <p:set>
                                          <p:cBhvr>
                                            <p:cTn id="105"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1:01.7"/>
                      </p:tgtEl>
                    </p:cond>
                  </p:nextCondLst>
                </p:seq>
                <p:seq concurrent="1" nextAc="seek">
                  <p:cTn id="106" restart="whenNotActive" fill="hold" evtFilter="cancelBubble" nodeType="interactiveSeq">
                    <p:stCondLst>
                      <p:cond evt="onMediaBookmark" delay="0">
                        <p:tgtEl>
                          <p14:bmkTgt spid="2" bmkName="Freeze panes m200:01:01.8"/>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200"/>
                                            <p:tgtEl>
                                              <p:spTgt spid="20"/>
                                            </p:tgtEl>
                                          </p:cBhvr>
                                        </p:animEffect>
                                      </p:childTnLst>
                                    </p:cTn>
                                  </p:par>
                                </p:childTnLst>
                              </p:cTn>
                            </p:par>
                          </p:childTnLst>
                        </p:cTn>
                      </p:par>
                    </p:childTnLst>
                  </p:cTn>
                  <p:nextCondLst>
                    <p:cond evt="onMediaBookmark" delay="0">
                      <p:tgtEl>
                        <p14:bmkTgt spid="2" bmkName="Freeze panes m200:01:01.8"/>
                      </p:tgtEl>
                    </p:cond>
                  </p:nextCondLst>
                </p:seq>
                <p:seq concurrent="1" nextAc="seek">
                  <p:cTn id="112" restart="whenNotActive" fill="hold" evtFilter="cancelBubble" nodeType="interactiveSeq">
                    <p:stCondLst>
                      <p:cond evt="onMediaBookmark" delay="0">
                        <p:tgtEl>
                          <p14:bmkTgt spid="2" bmkName="Freeze panes m200:01:08.7"/>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20"/>
                                            </p:tgtEl>
                                          </p:cBhvr>
                                        </p:animEffect>
                                        <p:set>
                                          <p:cBhvr>
                                            <p:cTn id="117"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1:08.7"/>
                      </p:tgtEl>
                    </p:cond>
                  </p:nextCondLst>
                </p:seq>
                <p:seq concurrent="1" nextAc="seek">
                  <p:cTn id="118" restart="whenNotActive" fill="hold" evtFilter="cancelBubble" nodeType="interactiveSeq">
                    <p:stCondLst>
                      <p:cond evt="onMediaBookmark" delay="0">
                        <p:tgtEl>
                          <p14:bmkTgt spid="2" bmkName="Freeze panes m200:01:08.8"/>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1"/>
                                            </p:tgtEl>
                                            <p:attrNameLst>
                                              <p:attrName>style.visibility</p:attrName>
                                            </p:attrNameLst>
                                          </p:cBhvr>
                                          <p:to>
                                            <p:strVal val="visible"/>
                                          </p:to>
                                        </p:set>
                                        <p:animEffect transition="in" filter="fade">
                                          <p:cBhvr>
                                            <p:cTn id="123" dur="200"/>
                                            <p:tgtEl>
                                              <p:spTgt spid="21"/>
                                            </p:tgtEl>
                                          </p:cBhvr>
                                        </p:animEffect>
                                      </p:childTnLst>
                                    </p:cTn>
                                  </p:par>
                                </p:childTnLst>
                              </p:cTn>
                            </p:par>
                          </p:childTnLst>
                        </p:cTn>
                      </p:par>
                    </p:childTnLst>
                  </p:cTn>
                  <p:nextCondLst>
                    <p:cond evt="onMediaBookmark" delay="0">
                      <p:tgtEl>
                        <p14:bmkTgt spid="2" bmkName="Freeze panes m200:01:08.8"/>
                      </p:tgtEl>
                    </p:cond>
                  </p:nextCondLst>
                </p:seq>
                <p:seq concurrent="1" nextAc="seek">
                  <p:cTn id="124" restart="whenNotActive" fill="hold" evtFilter="cancelBubble" nodeType="interactiveSeq">
                    <p:stCondLst>
                      <p:cond evt="onMediaBookmark" delay="0">
                        <p:tgtEl>
                          <p14:bmkTgt spid="2" bmkName="Freeze panes m200:01:16.7"/>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1"/>
                                            </p:tgtEl>
                                          </p:cBhvr>
                                        </p:animEffect>
                                        <p:set>
                                          <p:cBhvr>
                                            <p:cTn id="129"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1:16.7"/>
                      </p:tgtEl>
                    </p:cond>
                  </p:nextCondLst>
                </p:seq>
                <p:seq concurrent="1" nextAc="seek">
                  <p:cTn id="130" restart="whenNotActive" fill="hold" evtFilter="cancelBubble" nodeType="interactiveSeq">
                    <p:stCondLst>
                      <p:cond evt="onMediaBookmark" delay="0">
                        <p:tgtEl>
                          <p14:bmkTgt spid="2" bmkName="Freeze panes m200:01:16.8"/>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fade">
                                          <p:cBhvr>
                                            <p:cTn id="135" dur="200"/>
                                            <p:tgtEl>
                                              <p:spTgt spid="52"/>
                                            </p:tgtEl>
                                          </p:cBhvr>
                                        </p:animEffect>
                                      </p:childTnLst>
                                    </p:cTn>
                                  </p:par>
                                </p:childTnLst>
                              </p:cTn>
                            </p:par>
                          </p:childTnLst>
                        </p:cTn>
                      </p:par>
                    </p:childTnLst>
                  </p:cTn>
                  <p:nextCondLst>
                    <p:cond evt="onMediaBookmark" delay="0">
                      <p:tgtEl>
                        <p14:bmkTgt spid="2" bmkName="Freeze panes m200:01:16.8"/>
                      </p:tgtEl>
                    </p:cond>
                  </p:nextCondLst>
                </p:seq>
                <p:seq concurrent="1" nextAc="seek">
                  <p:cTn id="136" restart="whenNotActive" fill="hold" evtFilter="cancelBubble" nodeType="interactiveSeq">
                    <p:stCondLst>
                      <p:cond evt="onMediaBookmark" delay="0">
                        <p:tgtEl>
                          <p14:bmkTgt spid="2" bmkName="Freeze panes m200:01:22.3"/>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52"/>
                                            </p:tgtEl>
                                          </p:cBhvr>
                                        </p:animEffect>
                                        <p:set>
                                          <p:cBhvr>
                                            <p:cTn id="141" dur="1" fill="hold">
                                              <p:stCondLst>
                                                <p:cond delay="199"/>
                                              </p:stCondLst>
                                            </p:cTn>
                                            <p:tgtEl>
                                              <p:spTgt spid="52"/>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1:22.3"/>
                      </p:tgtEl>
                    </p:cond>
                  </p:nextCondLst>
                </p:seq>
                <p:seq concurrent="1" nextAc="seek">
                  <p:cTn id="142" restart="whenNotActive" fill="hold" evtFilter="cancelBubble" nodeType="interactiveSeq">
                    <p:stCondLst>
                      <p:cond evt="onMediaBookmark" delay="0">
                        <p:tgtEl>
                          <p14:bmkTgt spid="2" bmkName="Freeze panes m200:01:22.4"/>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53"/>
                                            </p:tgtEl>
                                            <p:attrNameLst>
                                              <p:attrName>style.visibility</p:attrName>
                                            </p:attrNameLst>
                                          </p:cBhvr>
                                          <p:to>
                                            <p:strVal val="visible"/>
                                          </p:to>
                                        </p:set>
                                        <p:animEffect transition="in" filter="fade">
                                          <p:cBhvr>
                                            <p:cTn id="147" dur="200"/>
                                            <p:tgtEl>
                                              <p:spTgt spid="53"/>
                                            </p:tgtEl>
                                          </p:cBhvr>
                                        </p:animEffect>
                                      </p:childTnLst>
                                    </p:cTn>
                                  </p:par>
                                </p:childTnLst>
                              </p:cTn>
                            </p:par>
                          </p:childTnLst>
                        </p:cTn>
                      </p:par>
                    </p:childTnLst>
                  </p:cTn>
                  <p:nextCondLst>
                    <p:cond evt="onMediaBookmark" delay="0">
                      <p:tgtEl>
                        <p14:bmkTgt spid="2" bmkName="Freeze panes m200:01:22.4"/>
                      </p:tgtEl>
                    </p:cond>
                  </p:nextCondLst>
                </p:seq>
                <p:seq concurrent="1" nextAc="seek">
                  <p:cTn id="148" restart="whenNotActive" fill="hold" evtFilter="cancelBubble" nodeType="interactiveSeq">
                    <p:stCondLst>
                      <p:cond evt="onMediaBookmark" delay="0">
                        <p:tgtEl>
                          <p14:bmkTgt spid="2" bmkName="Freeze panes m200:01:31.6"/>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53"/>
                                            </p:tgtEl>
                                          </p:cBhvr>
                                        </p:animEffect>
                                        <p:set>
                                          <p:cBhvr>
                                            <p:cTn id="153" dur="1" fill="hold">
                                              <p:stCondLst>
                                                <p:cond delay="199"/>
                                              </p:stCondLst>
                                            </p:cTn>
                                            <p:tgtEl>
                                              <p:spTgt spid="53"/>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1:31.6"/>
                      </p:tgtEl>
                    </p:cond>
                  </p:nextCondLst>
                </p:seq>
                <p:seq concurrent="1" nextAc="seek">
                  <p:cTn id="154" restart="whenNotActive" fill="hold" evtFilter="cancelBubble" nodeType="interactiveSeq">
                    <p:stCondLst>
                      <p:cond evt="onMediaBookmark" delay="0">
                        <p:tgtEl>
                          <p14:bmkTgt spid="2" bmkName="Freeze panes m200:01:31.7"/>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54"/>
                                            </p:tgtEl>
                                            <p:attrNameLst>
                                              <p:attrName>style.visibility</p:attrName>
                                            </p:attrNameLst>
                                          </p:cBhvr>
                                          <p:to>
                                            <p:strVal val="visible"/>
                                          </p:to>
                                        </p:set>
                                        <p:animEffect transition="in" filter="fade">
                                          <p:cBhvr>
                                            <p:cTn id="159" dur="200"/>
                                            <p:tgtEl>
                                              <p:spTgt spid="54"/>
                                            </p:tgtEl>
                                          </p:cBhvr>
                                        </p:animEffect>
                                      </p:childTnLst>
                                    </p:cTn>
                                  </p:par>
                                </p:childTnLst>
                              </p:cTn>
                            </p:par>
                          </p:childTnLst>
                        </p:cTn>
                      </p:par>
                    </p:childTnLst>
                  </p:cTn>
                  <p:nextCondLst>
                    <p:cond evt="onMediaBookmark" delay="0">
                      <p:tgtEl>
                        <p14:bmkTgt spid="2" bmkName="Freeze panes m200:01:31.7"/>
                      </p:tgtEl>
                    </p:cond>
                  </p:nextCondLst>
                </p:seq>
                <p:seq concurrent="1" nextAc="seek">
                  <p:cTn id="160" restart="whenNotActive" fill="hold" evtFilter="cancelBubble" nodeType="interactiveSeq">
                    <p:stCondLst>
                      <p:cond evt="onMediaBookmark" delay="0">
                        <p:tgtEl>
                          <p14:bmkTgt spid="2" bmkName="Freeze panes m200:01:41.2"/>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54"/>
                                            </p:tgtEl>
                                          </p:cBhvr>
                                        </p:animEffect>
                                        <p:set>
                                          <p:cBhvr>
                                            <p:cTn id="165" dur="1" fill="hold">
                                              <p:stCondLst>
                                                <p:cond delay="199"/>
                                              </p:stCondLst>
                                            </p:cTn>
                                            <p:tgtEl>
                                              <p:spTgt spid="54"/>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1:41.2"/>
                      </p:tgtEl>
                    </p:cond>
                  </p:nextCondLst>
                </p:seq>
                <p:seq concurrent="1" nextAc="seek">
                  <p:cTn id="166" restart="whenNotActive" fill="hold" evtFilter="cancelBubble" nodeType="interactiveSeq">
                    <p:stCondLst>
                      <p:cond evt="onMediaBookmark" delay="0">
                        <p:tgtEl>
                          <p14:bmkTgt spid="2" bmkName="Freeze panes m200:01:41.3"/>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55"/>
                                            </p:tgtEl>
                                            <p:attrNameLst>
                                              <p:attrName>style.visibility</p:attrName>
                                            </p:attrNameLst>
                                          </p:cBhvr>
                                          <p:to>
                                            <p:strVal val="visible"/>
                                          </p:to>
                                        </p:set>
                                        <p:animEffect transition="in" filter="fade">
                                          <p:cBhvr>
                                            <p:cTn id="171" dur="200"/>
                                            <p:tgtEl>
                                              <p:spTgt spid="55"/>
                                            </p:tgtEl>
                                          </p:cBhvr>
                                        </p:animEffect>
                                      </p:childTnLst>
                                    </p:cTn>
                                  </p:par>
                                </p:childTnLst>
                              </p:cTn>
                            </p:par>
                          </p:childTnLst>
                        </p:cTn>
                      </p:par>
                    </p:childTnLst>
                  </p:cTn>
                  <p:nextCondLst>
                    <p:cond evt="onMediaBookmark" delay="0">
                      <p:tgtEl>
                        <p14:bmkTgt spid="2" bmkName="Freeze panes m200:01:41.3"/>
                      </p:tgtEl>
                    </p:cond>
                  </p:nextCondLst>
                </p:seq>
                <p:seq concurrent="1" nextAc="seek">
                  <p:cTn id="172" restart="whenNotActive" fill="hold" evtFilter="cancelBubble" nodeType="interactiveSeq">
                    <p:stCondLst>
                      <p:cond evt="onMediaBookmark" delay="0">
                        <p:tgtEl>
                          <p14:bmkTgt spid="2" bmkName="Freeze panes m200:01:45.8"/>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55"/>
                                            </p:tgtEl>
                                          </p:cBhvr>
                                        </p:animEffect>
                                        <p:set>
                                          <p:cBhvr>
                                            <p:cTn id="177" dur="1" fill="hold">
                                              <p:stCondLst>
                                                <p:cond delay="1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1:45.8"/>
                      </p:tgtEl>
                    </p:cond>
                  </p:nextCondLst>
                </p:seq>
                <p:seq concurrent="1" nextAc="seek">
                  <p:cTn id="178" restart="whenNotActive" fill="hold" evtFilter="cancelBubble" nodeType="interactiveSeq">
                    <p:stCondLst>
                      <p:cond evt="onMediaBookmark" delay="0">
                        <p:tgtEl>
                          <p14:bmkTgt spid="2" bmkName="Freeze panes m200:01:45.9"/>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56"/>
                                            </p:tgtEl>
                                            <p:attrNameLst>
                                              <p:attrName>style.visibility</p:attrName>
                                            </p:attrNameLst>
                                          </p:cBhvr>
                                          <p:to>
                                            <p:strVal val="visible"/>
                                          </p:to>
                                        </p:set>
                                        <p:animEffect transition="in" filter="fade">
                                          <p:cBhvr>
                                            <p:cTn id="183" dur="200"/>
                                            <p:tgtEl>
                                              <p:spTgt spid="56"/>
                                            </p:tgtEl>
                                          </p:cBhvr>
                                        </p:animEffect>
                                      </p:childTnLst>
                                    </p:cTn>
                                  </p:par>
                                </p:childTnLst>
                              </p:cTn>
                            </p:par>
                          </p:childTnLst>
                        </p:cTn>
                      </p:par>
                    </p:childTnLst>
                  </p:cTn>
                  <p:nextCondLst>
                    <p:cond evt="onMediaBookmark" delay="0">
                      <p:tgtEl>
                        <p14:bmkTgt spid="2" bmkName="Freeze panes m200:01:45.9"/>
                      </p:tgtEl>
                    </p:cond>
                  </p:nextCondLst>
                </p:seq>
                <p:seq concurrent="1" nextAc="seek">
                  <p:cTn id="184" restart="whenNotActive" fill="hold" evtFilter="cancelBubble" nodeType="interactiveSeq">
                    <p:stCondLst>
                      <p:cond evt="onMediaBookmark" delay="0">
                        <p:tgtEl>
                          <p14:bmkTgt spid="2" bmkName="Freeze panes m200:01:50.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56"/>
                                            </p:tgtEl>
                                          </p:cBhvr>
                                        </p:animEffect>
                                        <p:set>
                                          <p:cBhvr>
                                            <p:cTn id="189" dur="1" fill="hold">
                                              <p:stCondLst>
                                                <p:cond delay="1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1:50.1"/>
                      </p:tgtEl>
                    </p:cond>
                  </p:nextCondLst>
                </p:seq>
                <p:seq concurrent="1" nextAc="seek">
                  <p:cTn id="190" restart="whenNotActive" fill="hold" evtFilter="cancelBubble" nodeType="interactiveSeq">
                    <p:stCondLst>
                      <p:cond evt="onMediaBookmark" delay="0">
                        <p:tgtEl>
                          <p14:bmkTgt spid="2" bmkName="Freeze panes m200:01:50.2"/>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57"/>
                                            </p:tgtEl>
                                            <p:attrNameLst>
                                              <p:attrName>style.visibility</p:attrName>
                                            </p:attrNameLst>
                                          </p:cBhvr>
                                          <p:to>
                                            <p:strVal val="visible"/>
                                          </p:to>
                                        </p:set>
                                        <p:animEffect transition="in" filter="fade">
                                          <p:cBhvr>
                                            <p:cTn id="195" dur="200"/>
                                            <p:tgtEl>
                                              <p:spTgt spid="57"/>
                                            </p:tgtEl>
                                          </p:cBhvr>
                                        </p:animEffect>
                                      </p:childTnLst>
                                    </p:cTn>
                                  </p:par>
                                </p:childTnLst>
                              </p:cTn>
                            </p:par>
                          </p:childTnLst>
                        </p:cTn>
                      </p:par>
                    </p:childTnLst>
                  </p:cTn>
                  <p:nextCondLst>
                    <p:cond evt="onMediaBookmark" delay="0">
                      <p:tgtEl>
                        <p14:bmkTgt spid="2" bmkName="Freeze panes m200:01:50.2"/>
                      </p:tgtEl>
                    </p:cond>
                  </p:nextCondLst>
                </p:seq>
                <p:seq concurrent="1" nextAc="seek">
                  <p:cTn id="196" restart="whenNotActive" fill="hold" evtFilter="cancelBubble" nodeType="interactiveSeq">
                    <p:stCondLst>
                      <p:cond evt="onMediaBookmark" delay="0">
                        <p:tgtEl>
                          <p14:bmkTgt spid="2" bmkName="Freeze panes m200:01:59.8"/>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57"/>
                                            </p:tgtEl>
                                          </p:cBhvr>
                                        </p:animEffect>
                                        <p:set>
                                          <p:cBhvr>
                                            <p:cTn id="201"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1:59.8"/>
                      </p:tgtEl>
                    </p:cond>
                  </p:nextCondLst>
                </p:seq>
                <p:seq concurrent="1" nextAc="seek">
                  <p:cTn id="202" restart="whenNotActive" fill="hold" evtFilter="cancelBubble" nodeType="interactiveSeq">
                    <p:stCondLst>
                      <p:cond evt="onMediaBookmark" delay="0">
                        <p:tgtEl>
                          <p14:bmkTgt spid="2" bmkName="Freeze panes m200:01:59.9"/>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58"/>
                                            </p:tgtEl>
                                            <p:attrNameLst>
                                              <p:attrName>style.visibility</p:attrName>
                                            </p:attrNameLst>
                                          </p:cBhvr>
                                          <p:to>
                                            <p:strVal val="visible"/>
                                          </p:to>
                                        </p:set>
                                        <p:animEffect transition="in" filter="fade">
                                          <p:cBhvr>
                                            <p:cTn id="207" dur="200"/>
                                            <p:tgtEl>
                                              <p:spTgt spid="58"/>
                                            </p:tgtEl>
                                          </p:cBhvr>
                                        </p:animEffect>
                                      </p:childTnLst>
                                    </p:cTn>
                                  </p:par>
                                </p:childTnLst>
                              </p:cTn>
                            </p:par>
                          </p:childTnLst>
                        </p:cTn>
                      </p:par>
                    </p:childTnLst>
                  </p:cTn>
                  <p:nextCondLst>
                    <p:cond evt="onMediaBookmark" delay="0">
                      <p:tgtEl>
                        <p14:bmkTgt spid="2" bmkName="Freeze panes m200:01:59.9"/>
                      </p:tgtEl>
                    </p:cond>
                  </p:nextCondLst>
                </p:seq>
                <p:seq concurrent="1" nextAc="seek">
                  <p:cTn id="208" restart="whenNotActive" fill="hold" evtFilter="cancelBubble" nodeType="interactiveSeq">
                    <p:stCondLst>
                      <p:cond evt="onMediaBookmark" delay="0">
                        <p:tgtEl>
                          <p14:bmkTgt spid="2" bmkName="Freeze panes m200:02:05.0"/>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58"/>
                                            </p:tgtEl>
                                          </p:cBhvr>
                                        </p:animEffect>
                                        <p:set>
                                          <p:cBhvr>
                                            <p:cTn id="213"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2:05.0"/>
                      </p:tgtEl>
                    </p:cond>
                  </p:nextCondLst>
                </p:seq>
                <p:seq concurrent="1" nextAc="seek">
                  <p:cTn id="214" restart="whenNotActive" fill="hold" evtFilter="cancelBubble" nodeType="interactiveSeq">
                    <p:stCondLst>
                      <p:cond evt="onMediaBookmark" delay="0">
                        <p:tgtEl>
                          <p14:bmkTgt spid="2" bmkName="Freeze panes m200:02:05.1"/>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59"/>
                                            </p:tgtEl>
                                            <p:attrNameLst>
                                              <p:attrName>style.visibility</p:attrName>
                                            </p:attrNameLst>
                                          </p:cBhvr>
                                          <p:to>
                                            <p:strVal val="visible"/>
                                          </p:to>
                                        </p:set>
                                        <p:animEffect transition="in" filter="fade">
                                          <p:cBhvr>
                                            <p:cTn id="219" dur="200"/>
                                            <p:tgtEl>
                                              <p:spTgt spid="59"/>
                                            </p:tgtEl>
                                          </p:cBhvr>
                                        </p:animEffect>
                                      </p:childTnLst>
                                    </p:cTn>
                                  </p:par>
                                </p:childTnLst>
                              </p:cTn>
                            </p:par>
                          </p:childTnLst>
                        </p:cTn>
                      </p:par>
                    </p:childTnLst>
                  </p:cTn>
                  <p:nextCondLst>
                    <p:cond evt="onMediaBookmark" delay="0">
                      <p:tgtEl>
                        <p14:bmkTgt spid="2" bmkName="Freeze panes m200:02:05.1"/>
                      </p:tgtEl>
                    </p:cond>
                  </p:nextCondLst>
                </p:seq>
                <p:seq concurrent="1" nextAc="seek">
                  <p:cTn id="220" restart="whenNotActive" fill="hold" evtFilter="cancelBubble" nodeType="interactiveSeq">
                    <p:stCondLst>
                      <p:cond evt="onMediaBookmark" delay="0">
                        <p:tgtEl>
                          <p14:bmkTgt spid="2" bmkName="Freeze panes m200:02:11.2"/>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59"/>
                                            </p:tgtEl>
                                          </p:cBhvr>
                                        </p:animEffect>
                                        <p:set>
                                          <p:cBhvr>
                                            <p:cTn id="225"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2:11.2"/>
                      </p:tgtEl>
                    </p:cond>
                  </p:nextCondLst>
                </p:seq>
                <p:seq concurrent="1" nextAc="seek">
                  <p:cTn id="226" restart="whenNotActive" fill="hold" evtFilter="cancelBubble" nodeType="interactiveSeq">
                    <p:stCondLst>
                      <p:cond evt="onMediaBookmark" delay="0">
                        <p:tgtEl>
                          <p14:bmkTgt spid="2" bmkName="Freeze panes m200:02:11.3"/>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60"/>
                                            </p:tgtEl>
                                            <p:attrNameLst>
                                              <p:attrName>style.visibility</p:attrName>
                                            </p:attrNameLst>
                                          </p:cBhvr>
                                          <p:to>
                                            <p:strVal val="visible"/>
                                          </p:to>
                                        </p:set>
                                        <p:animEffect transition="in" filter="fade">
                                          <p:cBhvr>
                                            <p:cTn id="231" dur="200"/>
                                            <p:tgtEl>
                                              <p:spTgt spid="60"/>
                                            </p:tgtEl>
                                          </p:cBhvr>
                                        </p:animEffect>
                                      </p:childTnLst>
                                    </p:cTn>
                                  </p:par>
                                </p:childTnLst>
                              </p:cTn>
                            </p:par>
                          </p:childTnLst>
                        </p:cTn>
                      </p:par>
                    </p:childTnLst>
                  </p:cTn>
                  <p:nextCondLst>
                    <p:cond evt="onMediaBookmark" delay="0">
                      <p:tgtEl>
                        <p14:bmkTgt spid="2" bmkName="Freeze panes m200:02:11.3"/>
                      </p:tgtEl>
                    </p:cond>
                  </p:nextCondLst>
                </p:seq>
                <p:seq concurrent="1" nextAc="seek">
                  <p:cTn id="232" restart="whenNotActive" fill="hold" evtFilter="cancelBubble" nodeType="interactiveSeq">
                    <p:stCondLst>
                      <p:cond evt="onMediaBookmark" delay="0">
                        <p:tgtEl>
                          <p14:bmkTgt spid="2" bmkName="Freeze panes m200:02:15.8"/>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60"/>
                                            </p:tgtEl>
                                          </p:cBhvr>
                                        </p:animEffect>
                                        <p:set>
                                          <p:cBhvr>
                                            <p:cTn id="237"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2:15.8"/>
                      </p:tgtEl>
                    </p:cond>
                  </p:nextCondLst>
                </p:seq>
                <p:seq concurrent="1" nextAc="seek">
                  <p:cTn id="238" restart="whenNotActive" fill="hold" evtFilter="cancelBubble" nodeType="interactiveSeq">
                    <p:stCondLst>
                      <p:cond evt="onMediaBookmark" delay="0">
                        <p:tgtEl>
                          <p14:bmkTgt spid="2" bmkName="Freeze panes m200:02:15.9"/>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61"/>
                                            </p:tgtEl>
                                            <p:attrNameLst>
                                              <p:attrName>style.visibility</p:attrName>
                                            </p:attrNameLst>
                                          </p:cBhvr>
                                          <p:to>
                                            <p:strVal val="visible"/>
                                          </p:to>
                                        </p:set>
                                        <p:animEffect transition="in" filter="fade">
                                          <p:cBhvr>
                                            <p:cTn id="243" dur="200"/>
                                            <p:tgtEl>
                                              <p:spTgt spid="61"/>
                                            </p:tgtEl>
                                          </p:cBhvr>
                                        </p:animEffect>
                                      </p:childTnLst>
                                    </p:cTn>
                                  </p:par>
                                </p:childTnLst>
                              </p:cTn>
                            </p:par>
                          </p:childTnLst>
                        </p:cTn>
                      </p:par>
                    </p:childTnLst>
                  </p:cTn>
                  <p:nextCondLst>
                    <p:cond evt="onMediaBookmark" delay="0">
                      <p:tgtEl>
                        <p14:bmkTgt spid="2" bmkName="Freeze panes m200:02:15.9"/>
                      </p:tgtEl>
                    </p:cond>
                  </p:nextCondLst>
                </p:seq>
                <p:seq concurrent="1" nextAc="seek">
                  <p:cTn id="244" restart="whenNotActive" fill="hold" evtFilter="cancelBubble" nodeType="interactiveSeq">
                    <p:stCondLst>
                      <p:cond evt="onMediaBookmark" delay="0">
                        <p:tgtEl>
                          <p14:bmkTgt spid="2" bmkName="Freeze panes m200:02:20.6"/>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61"/>
                                            </p:tgtEl>
                                          </p:cBhvr>
                                        </p:animEffect>
                                        <p:set>
                                          <p:cBhvr>
                                            <p:cTn id="249"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2:20.6"/>
                      </p:tgtEl>
                    </p:cond>
                  </p:nextCondLst>
                </p:seq>
                <p:seq concurrent="1" nextAc="seek">
                  <p:cTn id="250" restart="whenNotActive" fill="hold" evtFilter="cancelBubble" nodeType="interactiveSeq">
                    <p:stCondLst>
                      <p:cond evt="onMediaBookmark" delay="0">
                        <p:tgtEl>
                          <p14:bmkTgt spid="2" bmkName="Freeze panes m200:02:20.7"/>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62"/>
                                            </p:tgtEl>
                                            <p:attrNameLst>
                                              <p:attrName>style.visibility</p:attrName>
                                            </p:attrNameLst>
                                          </p:cBhvr>
                                          <p:to>
                                            <p:strVal val="visible"/>
                                          </p:to>
                                        </p:set>
                                        <p:animEffect transition="in" filter="fade">
                                          <p:cBhvr>
                                            <p:cTn id="255" dur="200"/>
                                            <p:tgtEl>
                                              <p:spTgt spid="62"/>
                                            </p:tgtEl>
                                          </p:cBhvr>
                                        </p:animEffect>
                                      </p:childTnLst>
                                    </p:cTn>
                                  </p:par>
                                </p:childTnLst>
                              </p:cTn>
                            </p:par>
                          </p:childTnLst>
                        </p:cTn>
                      </p:par>
                    </p:childTnLst>
                  </p:cTn>
                  <p:nextCondLst>
                    <p:cond evt="onMediaBookmark" delay="0">
                      <p:tgtEl>
                        <p14:bmkTgt spid="2" bmkName="Freeze panes m200:02:20.7"/>
                      </p:tgtEl>
                    </p:cond>
                  </p:nextCondLst>
                </p:seq>
                <p:seq concurrent="1" nextAc="seek">
                  <p:cTn id="256" restart="whenNotActive" fill="hold" evtFilter="cancelBubble" nodeType="interactiveSeq">
                    <p:stCondLst>
                      <p:cond evt="onMediaBookmark" delay="0">
                        <p:tgtEl>
                          <p14:bmkTgt spid="2" bmkName="Freeze panes m200:02:29.6"/>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62"/>
                                            </p:tgtEl>
                                          </p:cBhvr>
                                        </p:animEffect>
                                        <p:set>
                                          <p:cBhvr>
                                            <p:cTn id="261"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2:29.6"/>
                      </p:tgtEl>
                    </p:cond>
                  </p:nextCondLst>
                </p:seq>
                <p:seq concurrent="1" nextAc="seek">
                  <p:cTn id="262" restart="whenNotActive" fill="hold" evtFilter="cancelBubble" nodeType="interactiveSeq">
                    <p:stCondLst>
                      <p:cond evt="onMediaBookmark" delay="0">
                        <p:tgtEl>
                          <p14:bmkTgt spid="2" bmkName="Freeze panes m200:02:29.7"/>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63"/>
                                            </p:tgtEl>
                                            <p:attrNameLst>
                                              <p:attrName>style.visibility</p:attrName>
                                            </p:attrNameLst>
                                          </p:cBhvr>
                                          <p:to>
                                            <p:strVal val="visible"/>
                                          </p:to>
                                        </p:set>
                                        <p:animEffect transition="in" filter="fade">
                                          <p:cBhvr>
                                            <p:cTn id="267" dur="200"/>
                                            <p:tgtEl>
                                              <p:spTgt spid="63"/>
                                            </p:tgtEl>
                                          </p:cBhvr>
                                        </p:animEffect>
                                      </p:childTnLst>
                                    </p:cTn>
                                  </p:par>
                                </p:childTnLst>
                              </p:cTn>
                            </p:par>
                          </p:childTnLst>
                        </p:cTn>
                      </p:par>
                    </p:childTnLst>
                  </p:cTn>
                  <p:nextCondLst>
                    <p:cond evt="onMediaBookmark" delay="0">
                      <p:tgtEl>
                        <p14:bmkTgt spid="2" bmkName="Freeze panes m200:02:29.7"/>
                      </p:tgtEl>
                    </p:cond>
                  </p:nextCondLst>
                </p:seq>
                <p:seq concurrent="1" nextAc="seek">
                  <p:cTn id="268" restart="whenNotActive" fill="hold" evtFilter="cancelBubble" nodeType="interactiveSeq">
                    <p:stCondLst>
                      <p:cond evt="onMediaBookmark" delay="0">
                        <p:tgtEl>
                          <p14:bmkTgt spid="2" bmkName="Freeze panes m200:02:34.2"/>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63"/>
                                            </p:tgtEl>
                                          </p:cBhvr>
                                        </p:animEffect>
                                        <p:set>
                                          <p:cBhvr>
                                            <p:cTn id="273"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2:34.2"/>
                      </p:tgtEl>
                    </p:cond>
                  </p:nextCondLst>
                </p:seq>
                <p:seq concurrent="1" nextAc="seek">
                  <p:cTn id="274" restart="whenNotActive" fill="hold" evtFilter="cancelBubble" nodeType="interactiveSeq">
                    <p:stCondLst>
                      <p:cond evt="onMediaBookmark" delay="0">
                        <p:tgtEl>
                          <p14:bmkTgt spid="2" bmkName="Freeze panes m200:02:34.3"/>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64"/>
                                            </p:tgtEl>
                                            <p:attrNameLst>
                                              <p:attrName>style.visibility</p:attrName>
                                            </p:attrNameLst>
                                          </p:cBhvr>
                                          <p:to>
                                            <p:strVal val="visible"/>
                                          </p:to>
                                        </p:set>
                                        <p:animEffect transition="in" filter="fade">
                                          <p:cBhvr>
                                            <p:cTn id="279" dur="200"/>
                                            <p:tgtEl>
                                              <p:spTgt spid="64"/>
                                            </p:tgtEl>
                                          </p:cBhvr>
                                        </p:animEffect>
                                      </p:childTnLst>
                                    </p:cTn>
                                  </p:par>
                                </p:childTnLst>
                              </p:cTn>
                            </p:par>
                          </p:childTnLst>
                        </p:cTn>
                      </p:par>
                    </p:childTnLst>
                  </p:cTn>
                  <p:nextCondLst>
                    <p:cond evt="onMediaBookmark" delay="0">
                      <p:tgtEl>
                        <p14:bmkTgt spid="2" bmkName="Freeze panes m200:02:34.3"/>
                      </p:tgtEl>
                    </p:cond>
                  </p:nextCondLst>
                </p:seq>
                <p:seq concurrent="1" nextAc="seek">
                  <p:cTn id="280" restart="whenNotActive" fill="hold" evtFilter="cancelBubble" nodeType="interactiveSeq">
                    <p:stCondLst>
                      <p:cond evt="onMediaBookmark" delay="0">
                        <p:tgtEl>
                          <p14:bmkTgt spid="2" bmkName="Freeze panes m200:02:41.7"/>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64"/>
                                            </p:tgtEl>
                                          </p:cBhvr>
                                        </p:animEffect>
                                        <p:set>
                                          <p:cBhvr>
                                            <p:cTn id="285"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2:41.7"/>
                      </p:tgtEl>
                    </p:cond>
                  </p:nextCondLst>
                </p:seq>
                <p:seq concurrent="1" nextAc="seek">
                  <p:cTn id="286" restart="whenNotActive" fill="hold" evtFilter="cancelBubble" nodeType="interactiveSeq">
                    <p:stCondLst>
                      <p:cond evt="onMediaBookmark" delay="0">
                        <p:tgtEl>
                          <p14:bmkTgt spid="2" bmkName="Freeze panes m200:02:41.8"/>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5"/>
                                            </p:tgtEl>
                                            <p:attrNameLst>
                                              <p:attrName>style.visibility</p:attrName>
                                            </p:attrNameLst>
                                          </p:cBhvr>
                                          <p:to>
                                            <p:strVal val="visible"/>
                                          </p:to>
                                        </p:set>
                                        <p:animEffect transition="in" filter="fade">
                                          <p:cBhvr>
                                            <p:cTn id="291" dur="200"/>
                                            <p:tgtEl>
                                              <p:spTgt spid="65"/>
                                            </p:tgtEl>
                                          </p:cBhvr>
                                        </p:animEffect>
                                      </p:childTnLst>
                                    </p:cTn>
                                  </p:par>
                                </p:childTnLst>
                              </p:cTn>
                            </p:par>
                          </p:childTnLst>
                        </p:cTn>
                      </p:par>
                    </p:childTnLst>
                  </p:cTn>
                  <p:nextCondLst>
                    <p:cond evt="onMediaBookmark" delay="0">
                      <p:tgtEl>
                        <p14:bmkTgt spid="2" bmkName="Freeze panes m200:02:41.8"/>
                      </p:tgtEl>
                    </p:cond>
                  </p:nextCondLst>
                </p:seq>
                <p:seq concurrent="1" nextAc="seek">
                  <p:cTn id="292" restart="whenNotActive" fill="hold" evtFilter="cancelBubble" nodeType="interactiveSeq">
                    <p:stCondLst>
                      <p:cond evt="onMediaBookmark" delay="0">
                        <p:tgtEl>
                          <p14:bmkTgt spid="2" bmkName="Freeze panes m200:02:49.7"/>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5"/>
                                            </p:tgtEl>
                                          </p:cBhvr>
                                        </p:animEffect>
                                        <p:set>
                                          <p:cBhvr>
                                            <p:cTn id="297"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2:49.7"/>
                      </p:tgtEl>
                    </p:cond>
                  </p:nextCondLst>
                </p:seq>
                <p:seq concurrent="1" nextAc="seek">
                  <p:cTn id="298" restart="whenNotActive" fill="hold" evtFilter="cancelBubble" nodeType="interactiveSeq">
                    <p:stCondLst>
                      <p:cond evt="onMediaBookmark" delay="0">
                        <p:tgtEl>
                          <p14:bmkTgt spid="2" bmkName="Freeze panes m200:02:49.8"/>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6"/>
                                            </p:tgtEl>
                                            <p:attrNameLst>
                                              <p:attrName>style.visibility</p:attrName>
                                            </p:attrNameLst>
                                          </p:cBhvr>
                                          <p:to>
                                            <p:strVal val="visible"/>
                                          </p:to>
                                        </p:set>
                                        <p:animEffect transition="in" filter="fade">
                                          <p:cBhvr>
                                            <p:cTn id="303" dur="200"/>
                                            <p:tgtEl>
                                              <p:spTgt spid="66"/>
                                            </p:tgtEl>
                                          </p:cBhvr>
                                        </p:animEffect>
                                      </p:childTnLst>
                                    </p:cTn>
                                  </p:par>
                                </p:childTnLst>
                              </p:cTn>
                            </p:par>
                          </p:childTnLst>
                        </p:cTn>
                      </p:par>
                    </p:childTnLst>
                  </p:cTn>
                  <p:nextCondLst>
                    <p:cond evt="onMediaBookmark" delay="0">
                      <p:tgtEl>
                        <p14:bmkTgt spid="2" bmkName="Freeze panes m200:02:49.8"/>
                      </p:tgtEl>
                    </p:cond>
                  </p:nextCondLst>
                </p:seq>
                <p:seq concurrent="1" nextAc="seek">
                  <p:cTn id="304" restart="whenNotActive" fill="hold" evtFilter="cancelBubble" nodeType="interactiveSeq">
                    <p:stCondLst>
                      <p:cond evt="onMediaBookmark" delay="0">
                        <p:tgtEl>
                          <p14:bmkTgt spid="2" bmkName="Freeze panes m200:02:55.6"/>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6"/>
                                            </p:tgtEl>
                                          </p:cBhvr>
                                        </p:animEffect>
                                        <p:set>
                                          <p:cBhvr>
                                            <p:cTn id="309"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2:55.6"/>
                      </p:tgtEl>
                    </p:cond>
                  </p:nextCondLst>
                </p:seq>
                <p:seq concurrent="1" nextAc="seek">
                  <p:cTn id="310" restart="whenNotActive" fill="hold" evtFilter="cancelBubble" nodeType="interactiveSeq">
                    <p:stCondLst>
                      <p:cond evt="onMediaBookmark" delay="0">
                        <p:tgtEl>
                          <p14:bmkTgt spid="2" bmkName="Freeze panes m200:02:55.7"/>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7"/>
                                            </p:tgtEl>
                                            <p:attrNameLst>
                                              <p:attrName>style.visibility</p:attrName>
                                            </p:attrNameLst>
                                          </p:cBhvr>
                                          <p:to>
                                            <p:strVal val="visible"/>
                                          </p:to>
                                        </p:set>
                                        <p:animEffect transition="in" filter="fade">
                                          <p:cBhvr>
                                            <p:cTn id="315" dur="200"/>
                                            <p:tgtEl>
                                              <p:spTgt spid="67"/>
                                            </p:tgtEl>
                                          </p:cBhvr>
                                        </p:animEffect>
                                      </p:childTnLst>
                                    </p:cTn>
                                  </p:par>
                                </p:childTnLst>
                              </p:cTn>
                            </p:par>
                          </p:childTnLst>
                        </p:cTn>
                      </p:par>
                    </p:childTnLst>
                  </p:cTn>
                  <p:nextCondLst>
                    <p:cond evt="onMediaBookmark" delay="0">
                      <p:tgtEl>
                        <p14:bmkTgt spid="2" bmkName="Freeze panes m200:02:55.7"/>
                      </p:tgtEl>
                    </p:cond>
                  </p:nextCondLst>
                </p:seq>
                <p:seq concurrent="1" nextAc="seek">
                  <p:cTn id="316" restart="whenNotActive" fill="hold" evtFilter="cancelBubble" nodeType="interactiveSeq">
                    <p:stCondLst>
                      <p:cond evt="onMediaBookmark" delay="0">
                        <p:tgtEl>
                          <p14:bmkTgt spid="2" bmkName="Freeze panes m200:03:01.1"/>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7"/>
                                            </p:tgtEl>
                                          </p:cBhvr>
                                        </p:animEffect>
                                        <p:set>
                                          <p:cBhvr>
                                            <p:cTn id="321"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3:01.1"/>
                      </p:tgtEl>
                    </p:cond>
                  </p:nextCondLst>
                </p:seq>
                <p:seq concurrent="1" nextAc="seek">
                  <p:cTn id="322" restart="whenNotActive" fill="hold" evtFilter="cancelBubble" nodeType="interactiveSeq">
                    <p:stCondLst>
                      <p:cond evt="onMediaBookmark" delay="0">
                        <p:tgtEl>
                          <p14:bmkTgt spid="2" bmkName="Freeze panes m200:03:01.2"/>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8"/>
                                            </p:tgtEl>
                                            <p:attrNameLst>
                                              <p:attrName>style.visibility</p:attrName>
                                            </p:attrNameLst>
                                          </p:cBhvr>
                                          <p:to>
                                            <p:strVal val="visible"/>
                                          </p:to>
                                        </p:set>
                                        <p:animEffect transition="in" filter="fade">
                                          <p:cBhvr>
                                            <p:cTn id="327" dur="200"/>
                                            <p:tgtEl>
                                              <p:spTgt spid="68"/>
                                            </p:tgtEl>
                                          </p:cBhvr>
                                        </p:animEffect>
                                      </p:childTnLst>
                                    </p:cTn>
                                  </p:par>
                                </p:childTnLst>
                              </p:cTn>
                            </p:par>
                          </p:childTnLst>
                        </p:cTn>
                      </p:par>
                    </p:childTnLst>
                  </p:cTn>
                  <p:nextCondLst>
                    <p:cond evt="onMediaBookmark" delay="0">
                      <p:tgtEl>
                        <p14:bmkTgt spid="2" bmkName="Freeze panes m200:03:01.2"/>
                      </p:tgtEl>
                    </p:cond>
                  </p:nextCondLst>
                </p:seq>
                <p:seq concurrent="1" nextAc="seek">
                  <p:cTn id="328" restart="whenNotActive" fill="hold" evtFilter="cancelBubble" nodeType="interactiveSeq">
                    <p:stCondLst>
                      <p:cond evt="onMediaBookmark" delay="0">
                        <p:tgtEl>
                          <p14:bmkTgt spid="2" bmkName="Freeze panes m200:03:08.1"/>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8"/>
                                            </p:tgtEl>
                                          </p:cBhvr>
                                        </p:animEffect>
                                        <p:set>
                                          <p:cBhvr>
                                            <p:cTn id="333"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3:08.1"/>
                      </p:tgtEl>
                    </p:cond>
                  </p:nextCondLst>
                </p:seq>
                <p:seq concurrent="1" nextAc="seek">
                  <p:cTn id="334" restart="whenNotActive" fill="hold" evtFilter="cancelBubble" nodeType="interactiveSeq">
                    <p:stCondLst>
                      <p:cond evt="onMediaBookmark" delay="0">
                        <p:tgtEl>
                          <p14:bmkTgt spid="2" bmkName="Freeze panes m200:03:08.2"/>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9"/>
                                            </p:tgtEl>
                                            <p:attrNameLst>
                                              <p:attrName>style.visibility</p:attrName>
                                            </p:attrNameLst>
                                          </p:cBhvr>
                                          <p:to>
                                            <p:strVal val="visible"/>
                                          </p:to>
                                        </p:set>
                                        <p:animEffect transition="in" filter="fade">
                                          <p:cBhvr>
                                            <p:cTn id="339" dur="200"/>
                                            <p:tgtEl>
                                              <p:spTgt spid="69"/>
                                            </p:tgtEl>
                                          </p:cBhvr>
                                        </p:animEffect>
                                      </p:childTnLst>
                                    </p:cTn>
                                  </p:par>
                                </p:childTnLst>
                              </p:cTn>
                            </p:par>
                          </p:childTnLst>
                        </p:cTn>
                      </p:par>
                    </p:childTnLst>
                  </p:cTn>
                  <p:nextCondLst>
                    <p:cond evt="onMediaBookmark" delay="0">
                      <p:tgtEl>
                        <p14:bmkTgt spid="2" bmkName="Freeze panes m200:03:08.2"/>
                      </p:tgtEl>
                    </p:cond>
                  </p:nextCondLst>
                </p:seq>
                <p:seq concurrent="1" nextAc="seek">
                  <p:cTn id="340" restart="whenNotActive" fill="hold" evtFilter="cancelBubble" nodeType="interactiveSeq">
                    <p:stCondLst>
                      <p:cond evt="onMediaBookmark" delay="0">
                        <p:tgtEl>
                          <p14:bmkTgt spid="2" bmkName="Freeze panes m200:03:13.7"/>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9"/>
                                            </p:tgtEl>
                                          </p:cBhvr>
                                        </p:animEffect>
                                        <p:set>
                                          <p:cBhvr>
                                            <p:cTn id="345"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3:13.7"/>
                      </p:tgtEl>
                    </p:cond>
                  </p:nextCondLst>
                </p:seq>
                <p:seq concurrent="1" nextAc="seek">
                  <p:cTn id="346" restart="whenNotActive" fill="hold" evtFilter="cancelBubble" nodeType="interactiveSeq">
                    <p:stCondLst>
                      <p:cond evt="onMediaBookmark" delay="0">
                        <p:tgtEl>
                          <p14:bmkTgt spid="2" bmkName="Freeze panes m200:03:13.8"/>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70"/>
                                            </p:tgtEl>
                                            <p:attrNameLst>
                                              <p:attrName>style.visibility</p:attrName>
                                            </p:attrNameLst>
                                          </p:cBhvr>
                                          <p:to>
                                            <p:strVal val="visible"/>
                                          </p:to>
                                        </p:set>
                                        <p:animEffect transition="in" filter="fade">
                                          <p:cBhvr>
                                            <p:cTn id="351" dur="200"/>
                                            <p:tgtEl>
                                              <p:spTgt spid="70"/>
                                            </p:tgtEl>
                                          </p:cBhvr>
                                        </p:animEffect>
                                      </p:childTnLst>
                                    </p:cTn>
                                  </p:par>
                                </p:childTnLst>
                              </p:cTn>
                            </p:par>
                          </p:childTnLst>
                        </p:cTn>
                      </p:par>
                    </p:childTnLst>
                  </p:cTn>
                  <p:nextCondLst>
                    <p:cond evt="onMediaBookmark" delay="0">
                      <p:tgtEl>
                        <p14:bmkTgt spid="2" bmkName="Freeze panes m200:03:13.8"/>
                      </p:tgtEl>
                    </p:cond>
                  </p:nextCondLst>
                </p:seq>
                <p:seq concurrent="1" nextAc="seek">
                  <p:cTn id="352" restart="whenNotActive" fill="hold" evtFilter="cancelBubble" nodeType="interactiveSeq">
                    <p:stCondLst>
                      <p:cond evt="onMediaBookmark" delay="0">
                        <p:tgtEl>
                          <p14:bmkTgt spid="2" bmkName="Freeze panes m200:03:27.3"/>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70"/>
                                            </p:tgtEl>
                                          </p:cBhvr>
                                        </p:animEffect>
                                        <p:set>
                                          <p:cBhvr>
                                            <p:cTn id="357"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3:27.3"/>
                      </p:tgtEl>
                    </p:cond>
                  </p:nextCondLst>
                </p:seq>
                <p:seq concurrent="1" nextAc="seek">
                  <p:cTn id="358" restart="whenNotActive" fill="hold" evtFilter="cancelBubble" nodeType="interactiveSeq">
                    <p:stCondLst>
                      <p:cond evt="onMediaBookmark" delay="0">
                        <p:tgtEl>
                          <p14:bmkTgt spid="2" bmkName="Freeze panes m200:03:27.4"/>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71"/>
                                            </p:tgtEl>
                                            <p:attrNameLst>
                                              <p:attrName>style.visibility</p:attrName>
                                            </p:attrNameLst>
                                          </p:cBhvr>
                                          <p:to>
                                            <p:strVal val="visible"/>
                                          </p:to>
                                        </p:set>
                                        <p:animEffect transition="in" filter="fade">
                                          <p:cBhvr>
                                            <p:cTn id="363" dur="200"/>
                                            <p:tgtEl>
                                              <p:spTgt spid="71"/>
                                            </p:tgtEl>
                                          </p:cBhvr>
                                        </p:animEffect>
                                      </p:childTnLst>
                                    </p:cTn>
                                  </p:par>
                                </p:childTnLst>
                              </p:cTn>
                            </p:par>
                          </p:childTnLst>
                        </p:cTn>
                      </p:par>
                    </p:childTnLst>
                  </p:cTn>
                  <p:nextCondLst>
                    <p:cond evt="onMediaBookmark" delay="0">
                      <p:tgtEl>
                        <p14:bmkTgt spid="2" bmkName="Freeze panes m200:03:27.4"/>
                      </p:tgtEl>
                    </p:cond>
                  </p:nextCondLst>
                </p:seq>
                <p:seq concurrent="1" nextAc="seek">
                  <p:cTn id="364" restart="whenNotActive" fill="hold" evtFilter="cancelBubble" nodeType="interactiveSeq">
                    <p:stCondLst>
                      <p:cond evt="onMediaBookmark" delay="0">
                        <p:tgtEl>
                          <p14:bmkTgt spid="2" bmkName="Freeze panes m200:03:35.6"/>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71"/>
                                            </p:tgtEl>
                                          </p:cBhvr>
                                        </p:animEffect>
                                        <p:set>
                                          <p:cBhvr>
                                            <p:cTn id="369"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3:35.6"/>
                      </p:tgtEl>
                    </p:cond>
                  </p:nextCondLst>
                </p:seq>
                <p:seq concurrent="1" nextAc="seek">
                  <p:cTn id="370" restart="whenNotActive" fill="hold" evtFilter="cancelBubble" nodeType="interactiveSeq">
                    <p:stCondLst>
                      <p:cond evt="onMediaBookmark" delay="0">
                        <p:tgtEl>
                          <p14:bmkTgt spid="2" bmkName="Freeze panes m200:03:35.7"/>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72"/>
                                            </p:tgtEl>
                                            <p:attrNameLst>
                                              <p:attrName>style.visibility</p:attrName>
                                            </p:attrNameLst>
                                          </p:cBhvr>
                                          <p:to>
                                            <p:strVal val="visible"/>
                                          </p:to>
                                        </p:set>
                                        <p:animEffect transition="in" filter="fade">
                                          <p:cBhvr>
                                            <p:cTn id="375" dur="200"/>
                                            <p:tgtEl>
                                              <p:spTgt spid="72"/>
                                            </p:tgtEl>
                                          </p:cBhvr>
                                        </p:animEffect>
                                      </p:childTnLst>
                                    </p:cTn>
                                  </p:par>
                                </p:childTnLst>
                              </p:cTn>
                            </p:par>
                          </p:childTnLst>
                        </p:cTn>
                      </p:par>
                    </p:childTnLst>
                  </p:cTn>
                  <p:nextCondLst>
                    <p:cond evt="onMediaBookmark" delay="0">
                      <p:tgtEl>
                        <p14:bmkTgt spid="2" bmkName="Freeze panes m200:03:35.7"/>
                      </p:tgtEl>
                    </p:cond>
                  </p:nextCondLst>
                </p:seq>
                <p:seq concurrent="1" nextAc="seek">
                  <p:cTn id="376" restart="whenNotActive" fill="hold" evtFilter="cancelBubble" nodeType="interactiveSeq">
                    <p:stCondLst>
                      <p:cond evt="onMediaBookmark" delay="0">
                        <p:tgtEl>
                          <p14:bmkTgt spid="2" bmkName="Freeze panes m200:03:43.6"/>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72"/>
                                            </p:tgtEl>
                                          </p:cBhvr>
                                        </p:animEffect>
                                        <p:set>
                                          <p:cBhvr>
                                            <p:cTn id="381"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3:43.6"/>
                      </p:tgtEl>
                    </p:cond>
                  </p:nextCondLst>
                </p:seq>
                <p:seq concurrent="1" nextAc="seek">
                  <p:cTn id="382" restart="whenNotActive" fill="hold" evtFilter="cancelBubble" nodeType="interactiveSeq">
                    <p:stCondLst>
                      <p:cond evt="onMediaBookmark" delay="0">
                        <p:tgtEl>
                          <p14:bmkTgt spid="2" bmkName="Freeze panes m200:03:43.7"/>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73"/>
                                            </p:tgtEl>
                                            <p:attrNameLst>
                                              <p:attrName>style.visibility</p:attrName>
                                            </p:attrNameLst>
                                          </p:cBhvr>
                                          <p:to>
                                            <p:strVal val="visible"/>
                                          </p:to>
                                        </p:set>
                                        <p:animEffect transition="in" filter="fade">
                                          <p:cBhvr>
                                            <p:cTn id="387" dur="200"/>
                                            <p:tgtEl>
                                              <p:spTgt spid="73"/>
                                            </p:tgtEl>
                                          </p:cBhvr>
                                        </p:animEffect>
                                      </p:childTnLst>
                                    </p:cTn>
                                  </p:par>
                                </p:childTnLst>
                              </p:cTn>
                            </p:par>
                          </p:childTnLst>
                        </p:cTn>
                      </p:par>
                    </p:childTnLst>
                  </p:cTn>
                  <p:nextCondLst>
                    <p:cond evt="onMediaBookmark" delay="0">
                      <p:tgtEl>
                        <p14:bmkTgt spid="2" bmkName="Freeze panes m200:03:43.7"/>
                      </p:tgtEl>
                    </p:cond>
                  </p:nextCondLst>
                </p:seq>
                <p:seq concurrent="1" nextAc="seek">
                  <p:cTn id="388" restart="whenNotActive" fill="hold" evtFilter="cancelBubble" nodeType="interactiveSeq">
                    <p:stCondLst>
                      <p:cond evt="onMediaBookmark" delay="0">
                        <p:tgtEl>
                          <p14:bmkTgt spid="2" bmkName="Freeze panes m200:03:49.9"/>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73"/>
                                            </p:tgtEl>
                                          </p:cBhvr>
                                        </p:animEffect>
                                        <p:set>
                                          <p:cBhvr>
                                            <p:cTn id="393"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3:49.9"/>
                      </p:tgtEl>
                    </p:cond>
                  </p:nextCondLst>
                </p:seq>
                <p:seq concurrent="1" nextAc="seek">
                  <p:cTn id="394" restart="whenNotActive" fill="hold" evtFilter="cancelBubble" nodeType="interactiveSeq">
                    <p:stCondLst>
                      <p:cond evt="onMediaBookmark" delay="0">
                        <p:tgtEl>
                          <p14:bmkTgt spid="2" bmkName="Freeze panes m200:03:50.0"/>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74"/>
                                            </p:tgtEl>
                                            <p:attrNameLst>
                                              <p:attrName>style.visibility</p:attrName>
                                            </p:attrNameLst>
                                          </p:cBhvr>
                                          <p:to>
                                            <p:strVal val="visible"/>
                                          </p:to>
                                        </p:set>
                                        <p:animEffect transition="in" filter="fade">
                                          <p:cBhvr>
                                            <p:cTn id="399" dur="200"/>
                                            <p:tgtEl>
                                              <p:spTgt spid="74"/>
                                            </p:tgtEl>
                                          </p:cBhvr>
                                        </p:animEffect>
                                      </p:childTnLst>
                                    </p:cTn>
                                  </p:par>
                                </p:childTnLst>
                              </p:cTn>
                            </p:par>
                          </p:childTnLst>
                        </p:cTn>
                      </p:par>
                    </p:childTnLst>
                  </p:cTn>
                  <p:nextCondLst>
                    <p:cond evt="onMediaBookmark" delay="0">
                      <p:tgtEl>
                        <p14:bmkTgt spid="2" bmkName="Freeze panes m200:03:50.0"/>
                      </p:tgtEl>
                    </p:cond>
                  </p:nextCondLst>
                </p:seq>
                <p:seq concurrent="1" nextAc="seek">
                  <p:cTn id="400" restart="whenNotActive" fill="hold" evtFilter="cancelBubble" nodeType="interactiveSeq">
                    <p:stCondLst>
                      <p:cond evt="onMediaBookmark" delay="0">
                        <p:tgtEl>
                          <p14:bmkTgt spid="2" bmkName="Freeze panes m200:03:57.0"/>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74"/>
                                            </p:tgtEl>
                                          </p:cBhvr>
                                        </p:animEffect>
                                        <p:set>
                                          <p:cBhvr>
                                            <p:cTn id="405"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2" bmkName="Freeze panes m200:03:57.0"/>
                      </p:tgtEl>
                    </p:cond>
                  </p:nextCondLst>
                </p:seq>
              </p:childTnLst>
            </p:cTn>
          </p:par>
        </p:tnLst>
        <p:bldLst>
          <p:bldP spid="5" grpId="0" animBg="1"/>
          <p:bldP spid="5" grpId="1" animBg="1"/>
          <p:bldP spid="6" grpId="0" animBg="1"/>
          <p:bldP spid="6" grpId="1" animBg="1"/>
          <p:bldP spid="7" grpId="0" animBg="1"/>
          <p:bldP spid="7" grpId="1" animBg="1"/>
          <p:bldP spid="12" grpId="0" animBg="1"/>
          <p:bldP spid="12" grpId="1" animBg="1"/>
          <p:bldP spid="13" grpId="0" animBg="1"/>
          <p:bldP spid="13" grpId="1" animBg="1"/>
          <p:bldP spid="14" grpId="0" animBg="1"/>
          <p:bldP spid="14" grpId="1" animBg="1"/>
          <p:bldP spid="15" grpId="0" animBg="1"/>
          <p:bldP spid="15" grpId="1" animBg="1"/>
          <p:bldP spid="20" grpId="0" animBg="1"/>
          <p:bldP spid="20" grpId="1" animBg="1"/>
          <p:bldP spid="21" grpId="0" animBg="1"/>
          <p:bldP spid="2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17" grpId="0" animBg="1"/>
          <p:bldP spid="17"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animBg="1"/>
          <p:bldP spid="17"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3" name="Picture 22">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9296399"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a:t>
            </a:r>
            <a:r>
              <a:rPr lang="en-US" sz="2100" dirty="0" smtClean="0">
                <a:solidFill>
                  <a:prstClr val="white"/>
                </a:solidFill>
                <a:latin typeface="Segoe UI Light" pitchFamily="34" charset="0"/>
              </a:rPr>
              <a:t>summary—Freeze or lock panes </a:t>
            </a:r>
            <a:endParaRPr lang="en-US" sz="2100" dirty="0">
              <a:solidFill>
                <a:prstClr val="white"/>
              </a:solidFill>
              <a:latin typeface="Segoe UI Light" pitchFamily="34" charset="0"/>
            </a:endParaRPr>
          </a:p>
        </p:txBody>
      </p:sp>
      <p:pic>
        <p:nvPicPr>
          <p:cNvPr id="39" name="Media Placeholder 24">
            <a:hlinkClick r:id="rId4" action="ppaction://hlinksldjump"/>
          </p:cNvPr>
          <p:cNvPicPr>
            <a:picLocks/>
          </p:cNvPicPr>
          <p:nvPr/>
        </p:nvPicPr>
        <p:blipFill>
          <a:blip r:embed="rId5">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40" name="Media Placeholder 23">
            <a:hlinkClick r:id="rId6" action="ppaction://hlinksldjump"/>
          </p:cNvPr>
          <p:cNvPicPr>
            <a:picLocks/>
          </p:cNvPicPr>
          <p:nvPr/>
        </p:nvPicPr>
        <p:blipFill>
          <a:blip r:embed="rId7">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41" name="Media Placeholder 22">
            <a:hlinkClick r:id="rId8" action="ppaction://hlinksldjump"/>
          </p:cNvPr>
          <p:cNvPicPr>
            <a:picLocks/>
          </p:cNvPicPr>
          <p:nvPr/>
        </p:nvPicPr>
        <p:blipFill>
          <a:blip r:embed="rId9">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pic>
        <p:nvPicPr>
          <p:cNvPr id="46" name="Media Placeholder 21">
            <a:hlinkClick r:id="rId10" action="ppaction://hlinksldjump"/>
          </p:cNvPr>
          <p:cNvPicPr>
            <a:picLocks/>
          </p:cNvPicPr>
          <p:nvPr/>
        </p:nvPicPr>
        <p:blipFill>
          <a:blip r:embed="rId11">
            <a:extLst>
              <a:ext uri="{28A0092B-C50C-407E-A947-70E740481C1C}">
                <a14:useLocalDpi xmlns:a14="http://schemas.microsoft.com/office/drawing/2010/main" val="0"/>
              </a:ext>
            </a:extLst>
          </a:blip>
          <a:stretch>
            <a:fillRect/>
          </a:stretch>
        </p:blipFill>
        <p:spPr>
          <a:xfrm>
            <a:off x="8686799" y="8496209"/>
            <a:ext cx="1115568" cy="630936"/>
          </a:xfrm>
          <a:prstGeom prst="rect">
            <a:avLst/>
          </a:prstGeom>
        </p:spPr>
      </p:pic>
      <p:sp>
        <p:nvSpPr>
          <p:cNvPr id="47"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8"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70"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1" name="Media Placeholder 24">
            <a:hlinkClick r:id="rId4" action="ppaction://hlinksldjump"/>
          </p:cNvPr>
          <p:cNvPicPr>
            <a:picLocks/>
          </p:cNvPicPr>
          <p:nvPr/>
        </p:nvPicPr>
        <p:blipFill>
          <a:blip r:embed="rId5">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72" name="Media Placeholder 23">
            <a:hlinkClick r:id="rId6" action="ppaction://hlinksldjump"/>
          </p:cNvPr>
          <p:cNvPicPr>
            <a:picLocks/>
          </p:cNvPicPr>
          <p:nvPr/>
        </p:nvPicPr>
        <p:blipFill>
          <a:blip r:embed="rId7">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73" name="Media Placeholder 22">
            <a:hlinkClick r:id="rId8" action="ppaction://hlinksldjump"/>
          </p:cNvPr>
          <p:cNvPicPr>
            <a:picLocks/>
          </p:cNvPicPr>
          <p:nvPr/>
        </p:nvPicPr>
        <p:blipFill>
          <a:blip r:embed="rId9">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p:nvSpPr>
          <p:cNvPr id="74" name="Rectangle 73">
            <a:hlinkClick r:id="rId4" action="ppaction://hlinksldjump"/>
          </p:cNvPr>
          <p:cNvSpPr/>
          <p:nvPr/>
        </p:nvSpPr>
        <p:spPr>
          <a:xfrm>
            <a:off x="4563979" y="848187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6" name="TextBox 75"/>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77" name="TextBox 76"/>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78" name="TextBox 77"/>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79" name="TextBox 78"/>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pic>
        <p:nvPicPr>
          <p:cNvPr id="34" name="Pictur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35" name="Picture 34">
            <a:hlinkClick r:id="" action="ppaction://hlinkshowjump?jump=nextslide"/>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36" name="Media Placeholder 53">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97225" y="8497469"/>
            <a:ext cx="1116013" cy="624724"/>
          </a:xfrm>
          <a:prstGeom prst="rect">
            <a:avLst/>
          </a:prstGeom>
        </p:spPr>
      </p:pic>
      <p:sp>
        <p:nvSpPr>
          <p:cNvPr id="37" name="Rectangle 36">
            <a:hlinkClick r:id="rId14" action="ppaction://hlinksldjump"/>
          </p:cNvPr>
          <p:cNvSpPr/>
          <p:nvPr/>
        </p:nvSpPr>
        <p:spPr>
          <a:xfrm>
            <a:off x="3193232" y="848494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Freeze or lock</a:t>
            </a:r>
            <a:endParaRPr lang="en-US" sz="1100" dirty="0">
              <a:solidFill>
                <a:schemeClr val="bg1"/>
              </a:solidFill>
              <a:latin typeface="Segoe UI Light" pitchFamily="34" charset="0"/>
            </a:endParaRPr>
          </a:p>
        </p:txBody>
      </p:sp>
      <p:sp>
        <p:nvSpPr>
          <p:cNvPr id="42"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More details</a:t>
            </a:r>
            <a:endParaRPr lang="en-US" sz="1100" dirty="0">
              <a:solidFill>
                <a:schemeClr val="bg1"/>
              </a:solidFill>
              <a:latin typeface="Segoe UI Light" pitchFamily="34" charset="0"/>
            </a:endParaRPr>
          </a:p>
        </p:txBody>
      </p:sp>
      <p:sp>
        <p:nvSpPr>
          <p:cNvPr id="43" name="TextBox 42"/>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1:23</a:t>
            </a:r>
            <a:endParaRPr lang="en-US" sz="1000" dirty="0">
              <a:solidFill>
                <a:schemeClr val="bg1"/>
              </a:solidFill>
              <a:latin typeface="Segoe UI Light" pitchFamily="34" charset="0"/>
            </a:endParaRPr>
          </a:p>
        </p:txBody>
      </p:sp>
      <p:sp>
        <p:nvSpPr>
          <p:cNvPr id="44" name="TextBox 43"/>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4:00</a:t>
            </a:r>
            <a:endParaRPr lang="en-US" sz="1000" dirty="0">
              <a:solidFill>
                <a:schemeClr val="bg1"/>
              </a:solidFill>
              <a:latin typeface="Segoe UI Light" pitchFamily="34" charset="0"/>
            </a:endParaRPr>
          </a:p>
        </p:txBody>
      </p:sp>
      <p:sp>
        <p:nvSpPr>
          <p:cNvPr id="45" name="Text Placeholder 6"/>
          <p:cNvSpPr txBox="1">
            <a:spLocks/>
          </p:cNvSpPr>
          <p:nvPr/>
        </p:nvSpPr>
        <p:spPr>
          <a:xfrm>
            <a:off x="1903015" y="1246341"/>
            <a:ext cx="4352544" cy="62228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2400" b="1" dirty="0" smtClean="0">
                <a:solidFill>
                  <a:srgbClr val="C00000"/>
                </a:solidFill>
                <a:latin typeface="Segoe UI Light" pitchFamily="34" charset="0"/>
                <a:ea typeface="Segoe UI" pitchFamily="34" charset="0"/>
                <a:cs typeface="Segoe UI" pitchFamily="34" charset="0"/>
              </a:rPr>
              <a:t>Freeze panes</a:t>
            </a:r>
          </a:p>
          <a:p>
            <a:pPr marL="0" indent="0">
              <a:spcBef>
                <a:spcPts val="400"/>
              </a:spcBef>
              <a:buNone/>
            </a:pPr>
            <a:r>
              <a:rPr lang="en-US" sz="1400" dirty="0">
                <a:solidFill>
                  <a:prstClr val="black">
                    <a:lumMod val="75000"/>
                    <a:lumOff val="25000"/>
                  </a:prstClr>
                </a:solidFill>
                <a:latin typeface="Segoe UI Light" pitchFamily="34" charset="0"/>
                <a:ea typeface="Segoe UI" pitchFamily="34" charset="0"/>
                <a:cs typeface="Segoe UI" pitchFamily="34" charset="0"/>
              </a:rPr>
              <a:t>Click </a:t>
            </a:r>
            <a:r>
              <a:rPr lang="en-US" sz="1400" b="1" dirty="0">
                <a:solidFill>
                  <a:prstClr val="black">
                    <a:lumMod val="75000"/>
                    <a:lumOff val="25000"/>
                  </a:prstClr>
                </a:solidFill>
                <a:latin typeface="Segoe UI Light" pitchFamily="34" charset="0"/>
                <a:ea typeface="Segoe UI" pitchFamily="34" charset="0"/>
                <a:cs typeface="Segoe UI" pitchFamily="34" charset="0"/>
              </a:rPr>
              <a:t>View</a:t>
            </a:r>
            <a:r>
              <a:rPr lang="en-US" sz="1400" dirty="0">
                <a:solidFill>
                  <a:prstClr val="black">
                    <a:lumMod val="75000"/>
                    <a:lumOff val="25000"/>
                  </a:prstClr>
                </a:solidFill>
                <a:latin typeface="Segoe UI Light" pitchFamily="34" charset="0"/>
                <a:ea typeface="Segoe UI" pitchFamily="34" charset="0"/>
                <a:cs typeface="Segoe UI" pitchFamily="34" charset="0"/>
              </a:rPr>
              <a:t> &gt; </a:t>
            </a:r>
            <a:r>
              <a:rPr lang="en-US" sz="1400" b="1" dirty="0">
                <a:solidFill>
                  <a:prstClr val="black">
                    <a:lumMod val="75000"/>
                    <a:lumOff val="25000"/>
                  </a:prstClr>
                </a:solidFill>
                <a:latin typeface="Segoe UI Light" pitchFamily="34" charset="0"/>
                <a:ea typeface="Segoe UI" pitchFamily="34" charset="0"/>
                <a:cs typeface="Segoe UI" pitchFamily="34" charset="0"/>
              </a:rPr>
              <a:t>Freeze Panes </a:t>
            </a:r>
            <a:r>
              <a:rPr lang="en-US" sz="1400" dirty="0">
                <a:solidFill>
                  <a:prstClr val="black">
                    <a:lumMod val="75000"/>
                    <a:lumOff val="25000"/>
                  </a:prstClr>
                </a:solidFill>
                <a:latin typeface="Segoe UI Light" pitchFamily="34" charset="0"/>
                <a:ea typeface="Segoe UI" pitchFamily="34" charset="0"/>
                <a:cs typeface="Segoe UI" pitchFamily="34" charset="0"/>
              </a:rPr>
              <a:t>&gt; </a:t>
            </a:r>
            <a:r>
              <a:rPr lang="en-US" sz="1400" b="1" dirty="0">
                <a:solidFill>
                  <a:prstClr val="black">
                    <a:lumMod val="75000"/>
                    <a:lumOff val="25000"/>
                  </a:prstClr>
                </a:solidFill>
                <a:latin typeface="Segoe UI Light" pitchFamily="34" charset="0"/>
                <a:ea typeface="Segoe UI" pitchFamily="34" charset="0"/>
                <a:cs typeface="Segoe UI" pitchFamily="34" charset="0"/>
              </a:rPr>
              <a:t>Freeze Top Row</a:t>
            </a:r>
            <a:r>
              <a:rPr lang="en-US" sz="1400" dirty="0">
                <a:solidFill>
                  <a:prstClr val="black">
                    <a:lumMod val="75000"/>
                    <a:lumOff val="25000"/>
                  </a:prstClr>
                </a:solidFill>
                <a:latin typeface="Segoe UI Light" pitchFamily="34" charset="0"/>
                <a:ea typeface="Segoe UI" pitchFamily="34" charset="0"/>
                <a:cs typeface="Segoe UI" pitchFamily="34" charset="0"/>
              </a:rPr>
              <a:t>.</a:t>
            </a:r>
            <a:endParaRPr lang="en-US" sz="1400" dirty="0" smtClean="0">
              <a:solidFill>
                <a:prstClr val="black">
                  <a:lumMod val="75000"/>
                  <a:lumOff val="25000"/>
                </a:prstClr>
              </a:solidFill>
              <a:latin typeface="Segoe UI Light" pitchFamily="34" charset="0"/>
              <a:ea typeface="Segoe UI" pitchFamily="34" charset="0"/>
              <a:cs typeface="Segoe UI" pitchFamily="34" charset="0"/>
            </a:endParaRPr>
          </a:p>
          <a:p>
            <a:pPr marL="0" indent="0">
              <a:spcBef>
                <a:spcPts val="400"/>
              </a:spcBef>
              <a:buNone/>
            </a:pPr>
            <a:endParaRPr lang="en-US" sz="1400" b="1" dirty="0" smtClean="0">
              <a:solidFill>
                <a:srgbClr val="C00000"/>
              </a:solidFill>
              <a:latin typeface="Segoe UI Light" pitchFamily="34" charset="0"/>
              <a:ea typeface="Segoe UI" pitchFamily="34" charset="0"/>
              <a:cs typeface="Segoe UI" pitchFamily="34" charset="0"/>
            </a:endParaRPr>
          </a:p>
          <a:p>
            <a:pPr marL="0" indent="0">
              <a:spcBef>
                <a:spcPts val="400"/>
              </a:spcBef>
              <a:buNone/>
            </a:pPr>
            <a:r>
              <a:rPr lang="en-US" sz="2400" b="1" dirty="0" smtClean="0">
                <a:solidFill>
                  <a:srgbClr val="C00000"/>
                </a:solidFill>
                <a:latin typeface="Segoe UI Light" pitchFamily="34" charset="0"/>
                <a:ea typeface="Segoe UI" pitchFamily="34" charset="0"/>
                <a:cs typeface="Segoe UI" pitchFamily="34" charset="0"/>
              </a:rPr>
              <a:t>Freeze </a:t>
            </a:r>
            <a:r>
              <a:rPr lang="en-US" sz="2400" b="1" dirty="0">
                <a:solidFill>
                  <a:srgbClr val="C00000"/>
                </a:solidFill>
                <a:latin typeface="Segoe UI Light" pitchFamily="34" charset="0"/>
                <a:ea typeface="Segoe UI" pitchFamily="34" charset="0"/>
                <a:cs typeface="Segoe UI" pitchFamily="34" charset="0"/>
              </a:rPr>
              <a:t>the first </a:t>
            </a:r>
            <a:r>
              <a:rPr lang="en-US" sz="2400" b="1" dirty="0" smtClean="0">
                <a:solidFill>
                  <a:srgbClr val="C00000"/>
                </a:solidFill>
                <a:latin typeface="Segoe UI Light" pitchFamily="34" charset="0"/>
                <a:ea typeface="Segoe UI" pitchFamily="34" charset="0"/>
                <a:cs typeface="Segoe UI" pitchFamily="34" charset="0"/>
              </a:rPr>
              <a:t>column </a:t>
            </a:r>
            <a:endParaRPr lang="en-US" sz="2400" b="1" dirty="0">
              <a:solidFill>
                <a:srgbClr val="C00000"/>
              </a:solidFill>
              <a:latin typeface="Segoe UI Light" pitchFamily="34" charset="0"/>
              <a:ea typeface="Segoe UI" pitchFamily="34" charset="0"/>
              <a:cs typeface="Segoe UI" pitchFamily="34" charset="0"/>
            </a:endParaRPr>
          </a:p>
          <a:p>
            <a:pPr marL="0" indent="0">
              <a:spcBef>
                <a:spcPts val="400"/>
              </a:spcBef>
              <a:buNone/>
            </a:pPr>
            <a:r>
              <a:rPr lang="en-US" sz="1400" dirty="0">
                <a:solidFill>
                  <a:prstClr val="black">
                    <a:lumMod val="75000"/>
                    <a:lumOff val="25000"/>
                  </a:prstClr>
                </a:solidFill>
                <a:latin typeface="Segoe UI Light" pitchFamily="34" charset="0"/>
                <a:ea typeface="Segoe UI" pitchFamily="34" charset="0"/>
                <a:cs typeface="Segoe UI" pitchFamily="34" charset="0"/>
              </a:rPr>
              <a:t>If you'd rather freeze the leftmost column instead, click </a:t>
            </a:r>
            <a:r>
              <a:rPr lang="en-US" sz="1400" b="1" dirty="0">
                <a:solidFill>
                  <a:prstClr val="black">
                    <a:lumMod val="75000"/>
                    <a:lumOff val="25000"/>
                  </a:prstClr>
                </a:solidFill>
                <a:latin typeface="Segoe UI Light" pitchFamily="34" charset="0"/>
                <a:ea typeface="Segoe UI" pitchFamily="34" charset="0"/>
                <a:cs typeface="Segoe UI" pitchFamily="34" charset="0"/>
              </a:rPr>
              <a:t>View </a:t>
            </a:r>
            <a:r>
              <a:rPr lang="en-US" sz="1400" dirty="0">
                <a:solidFill>
                  <a:prstClr val="black">
                    <a:lumMod val="75000"/>
                    <a:lumOff val="25000"/>
                  </a:prstClr>
                </a:solidFill>
                <a:latin typeface="Segoe UI Light" pitchFamily="34" charset="0"/>
                <a:ea typeface="Segoe UI" pitchFamily="34" charset="0"/>
                <a:cs typeface="Segoe UI" pitchFamily="34" charset="0"/>
              </a:rPr>
              <a:t>&gt; </a:t>
            </a:r>
            <a:r>
              <a:rPr lang="en-US" sz="1400" b="1" dirty="0">
                <a:solidFill>
                  <a:prstClr val="black">
                    <a:lumMod val="75000"/>
                    <a:lumOff val="25000"/>
                  </a:prstClr>
                </a:solidFill>
                <a:latin typeface="Segoe UI Light" pitchFamily="34" charset="0"/>
                <a:ea typeface="Segoe UI" pitchFamily="34" charset="0"/>
                <a:cs typeface="Segoe UI" pitchFamily="34" charset="0"/>
              </a:rPr>
              <a:t>Freeze Panes </a:t>
            </a:r>
            <a:r>
              <a:rPr lang="en-US" sz="1400" dirty="0">
                <a:solidFill>
                  <a:prstClr val="black">
                    <a:lumMod val="75000"/>
                    <a:lumOff val="25000"/>
                  </a:prstClr>
                </a:solidFill>
                <a:latin typeface="Segoe UI Light" pitchFamily="34" charset="0"/>
                <a:ea typeface="Segoe UI" pitchFamily="34" charset="0"/>
                <a:cs typeface="Segoe UI" pitchFamily="34" charset="0"/>
              </a:rPr>
              <a:t>&gt; </a:t>
            </a:r>
            <a:r>
              <a:rPr lang="en-US" sz="1400" b="1" dirty="0">
                <a:solidFill>
                  <a:prstClr val="black">
                    <a:lumMod val="75000"/>
                    <a:lumOff val="25000"/>
                  </a:prstClr>
                </a:solidFill>
                <a:latin typeface="Segoe UI Light" pitchFamily="34" charset="0"/>
                <a:ea typeface="Segoe UI" pitchFamily="34" charset="0"/>
                <a:cs typeface="Segoe UI" pitchFamily="34" charset="0"/>
              </a:rPr>
              <a:t>Freeze First Column</a:t>
            </a:r>
            <a:r>
              <a:rPr lang="en-US" sz="1400" dirty="0">
                <a:solidFill>
                  <a:prstClr val="black">
                    <a:lumMod val="75000"/>
                    <a:lumOff val="25000"/>
                  </a:prstClr>
                </a:solidFill>
                <a:latin typeface="Segoe UI Light" pitchFamily="34" charset="0"/>
                <a:ea typeface="Segoe UI" pitchFamily="34" charset="0"/>
                <a:cs typeface="Segoe UI" pitchFamily="34" charset="0"/>
              </a:rPr>
              <a:t>.</a:t>
            </a:r>
          </a:p>
          <a:p>
            <a:pPr marL="0" indent="0">
              <a:buNone/>
            </a:pPr>
            <a:endParaRPr lang="en-US" sz="1400" b="1" dirty="0" smtClean="0">
              <a:solidFill>
                <a:srgbClr val="C00000"/>
              </a:solidFill>
              <a:latin typeface="Segoe UI Light" pitchFamily="34" charset="0"/>
              <a:ea typeface="Segoe UI" pitchFamily="34" charset="0"/>
              <a:cs typeface="Segoe UI" pitchFamily="34" charset="0"/>
            </a:endParaRPr>
          </a:p>
          <a:p>
            <a:pPr marL="0" indent="0">
              <a:buNone/>
            </a:pPr>
            <a:r>
              <a:rPr lang="en-US" sz="2400" b="1" dirty="0" smtClean="0">
                <a:solidFill>
                  <a:srgbClr val="C00000"/>
                </a:solidFill>
                <a:latin typeface="Segoe UI Light" pitchFamily="34" charset="0"/>
                <a:ea typeface="Segoe UI" pitchFamily="34" charset="0"/>
                <a:cs typeface="Segoe UI" pitchFamily="34" charset="0"/>
              </a:rPr>
              <a:t>Freeze </a:t>
            </a:r>
            <a:r>
              <a:rPr lang="en-US" sz="2400" b="1" dirty="0">
                <a:solidFill>
                  <a:srgbClr val="C00000"/>
                </a:solidFill>
                <a:latin typeface="Segoe UI Light" pitchFamily="34" charset="0"/>
                <a:ea typeface="Segoe UI" pitchFamily="34" charset="0"/>
                <a:cs typeface="Segoe UI" pitchFamily="34" charset="0"/>
              </a:rPr>
              <a:t>the top row and the first </a:t>
            </a:r>
            <a:r>
              <a:rPr lang="en-US" sz="2400" b="1" dirty="0" smtClean="0">
                <a:solidFill>
                  <a:srgbClr val="C00000"/>
                </a:solidFill>
                <a:latin typeface="Segoe UI Light" pitchFamily="34" charset="0"/>
                <a:ea typeface="Segoe UI" pitchFamily="34" charset="0"/>
                <a:cs typeface="Segoe UI" pitchFamily="34" charset="0"/>
              </a:rPr>
              <a:t>column</a:t>
            </a:r>
            <a:endParaRPr lang="en-US" sz="2400" b="1" dirty="0">
              <a:solidFill>
                <a:srgbClr val="C00000"/>
              </a:solidFill>
              <a:latin typeface="Segoe UI Light" pitchFamily="34" charset="0"/>
              <a:ea typeface="Segoe UI" pitchFamily="34" charset="0"/>
              <a:cs typeface="Segoe UI" pitchFamily="34" charset="0"/>
            </a:endParaRPr>
          </a:p>
          <a:p>
            <a:pPr marL="0" indent="0">
              <a:buNone/>
            </a:pPr>
            <a:r>
              <a:rPr lang="en-US" sz="1400" dirty="0">
                <a:solidFill>
                  <a:prstClr val="black">
                    <a:lumMod val="75000"/>
                    <a:lumOff val="25000"/>
                  </a:prstClr>
                </a:solidFill>
                <a:latin typeface="Segoe UI Light" pitchFamily="34" charset="0"/>
                <a:ea typeface="Segoe UI" pitchFamily="34" charset="0"/>
                <a:cs typeface="Segoe UI" pitchFamily="34" charset="0"/>
              </a:rPr>
              <a:t>To freeze the top row and the first column at the same time, click </a:t>
            </a:r>
            <a:r>
              <a:rPr lang="en-US" sz="1400" b="1" dirty="0">
                <a:solidFill>
                  <a:prstClr val="black">
                    <a:lumMod val="75000"/>
                    <a:lumOff val="25000"/>
                  </a:prstClr>
                </a:solidFill>
                <a:latin typeface="Segoe UI Light" pitchFamily="34" charset="0"/>
                <a:ea typeface="Segoe UI" pitchFamily="34" charset="0"/>
                <a:cs typeface="Segoe UI" pitchFamily="34" charset="0"/>
              </a:rPr>
              <a:t>View</a:t>
            </a:r>
            <a:r>
              <a:rPr lang="en-US" sz="1400" dirty="0">
                <a:solidFill>
                  <a:prstClr val="black">
                    <a:lumMod val="75000"/>
                    <a:lumOff val="25000"/>
                  </a:prstClr>
                </a:solidFill>
                <a:latin typeface="Segoe UI Light" pitchFamily="34" charset="0"/>
                <a:ea typeface="Segoe UI" pitchFamily="34" charset="0"/>
                <a:cs typeface="Segoe UI" pitchFamily="34" charset="0"/>
              </a:rPr>
              <a:t> &gt; </a:t>
            </a:r>
            <a:r>
              <a:rPr lang="en-US" sz="1400" b="1" dirty="0">
                <a:solidFill>
                  <a:prstClr val="black">
                    <a:lumMod val="75000"/>
                    <a:lumOff val="25000"/>
                  </a:prstClr>
                </a:solidFill>
                <a:latin typeface="Segoe UI Light" pitchFamily="34" charset="0"/>
                <a:ea typeface="Segoe UI" pitchFamily="34" charset="0"/>
                <a:cs typeface="Segoe UI" pitchFamily="34" charset="0"/>
              </a:rPr>
              <a:t>Freeze Panes</a:t>
            </a:r>
            <a:r>
              <a:rPr lang="en-US" sz="1400" dirty="0">
                <a:solidFill>
                  <a:prstClr val="black">
                    <a:lumMod val="75000"/>
                    <a:lumOff val="25000"/>
                  </a:prstClr>
                </a:solidFill>
                <a:latin typeface="Segoe UI Light" pitchFamily="34" charset="0"/>
                <a:ea typeface="Segoe UI" pitchFamily="34" charset="0"/>
                <a:cs typeface="Segoe UI" pitchFamily="34" charset="0"/>
              </a:rPr>
              <a:t> &gt; </a:t>
            </a:r>
            <a:r>
              <a:rPr lang="en-US" sz="1400" b="1" dirty="0">
                <a:solidFill>
                  <a:prstClr val="black">
                    <a:lumMod val="75000"/>
                    <a:lumOff val="25000"/>
                  </a:prstClr>
                </a:solidFill>
                <a:latin typeface="Segoe UI Light" pitchFamily="34" charset="0"/>
                <a:ea typeface="Segoe UI" pitchFamily="34" charset="0"/>
                <a:cs typeface="Segoe UI" pitchFamily="34" charset="0"/>
              </a:rPr>
              <a:t>Freeze Panes</a:t>
            </a:r>
            <a:r>
              <a:rPr lang="en-US" sz="1400" dirty="0" smtClean="0">
                <a:solidFill>
                  <a:prstClr val="black">
                    <a:lumMod val="75000"/>
                    <a:lumOff val="25000"/>
                  </a:prstClr>
                </a:solidFill>
                <a:latin typeface="Segoe UI Light" pitchFamily="34" charset="0"/>
                <a:ea typeface="Segoe UI" pitchFamily="34" charset="0"/>
                <a:cs typeface="Segoe UI" pitchFamily="34" charset="0"/>
              </a:rPr>
              <a:t>.</a:t>
            </a:r>
          </a:p>
          <a:p>
            <a:pPr marL="0" indent="0">
              <a:buNone/>
            </a:pPr>
            <a:endParaRPr lang="en-US" sz="1400" dirty="0" smtClean="0">
              <a:solidFill>
                <a:prstClr val="black">
                  <a:lumMod val="75000"/>
                  <a:lumOff val="25000"/>
                </a:prstClr>
              </a:solidFill>
              <a:latin typeface="Segoe UI Light" pitchFamily="34" charset="0"/>
              <a:ea typeface="Segoe UI" pitchFamily="34" charset="0"/>
              <a:cs typeface="Segoe UI" pitchFamily="34" charset="0"/>
            </a:endParaRPr>
          </a:p>
          <a:p>
            <a:pPr marL="0" indent="0">
              <a:buNone/>
            </a:pPr>
            <a:r>
              <a:rPr lang="en-US" sz="2400" b="1" dirty="0">
                <a:solidFill>
                  <a:srgbClr val="C00000"/>
                </a:solidFill>
                <a:latin typeface="Segoe UI Light" pitchFamily="34" charset="0"/>
                <a:ea typeface="Segoe UI" pitchFamily="34" charset="0"/>
                <a:cs typeface="Segoe UI" pitchFamily="34" charset="0"/>
              </a:rPr>
              <a:t>Freeze as many rows or columns as you </a:t>
            </a:r>
            <a:r>
              <a:rPr lang="en-US" sz="2400" b="1" dirty="0" smtClean="0">
                <a:solidFill>
                  <a:srgbClr val="C00000"/>
                </a:solidFill>
                <a:latin typeface="Segoe UI Light" pitchFamily="34" charset="0"/>
                <a:ea typeface="Segoe UI" pitchFamily="34" charset="0"/>
                <a:cs typeface="Segoe UI" pitchFamily="34" charset="0"/>
              </a:rPr>
              <a:t>want</a:t>
            </a:r>
            <a:endParaRPr lang="en-US" sz="2400" b="1" dirty="0">
              <a:solidFill>
                <a:srgbClr val="C00000"/>
              </a:solidFill>
              <a:latin typeface="Segoe UI Light" pitchFamily="34" charset="0"/>
              <a:ea typeface="Segoe UI" pitchFamily="34" charset="0"/>
              <a:cs typeface="Segoe UI" pitchFamily="34" charset="0"/>
            </a:endParaRPr>
          </a:p>
          <a:p>
            <a:pPr marL="0" indent="0">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You </a:t>
            </a:r>
            <a:r>
              <a:rPr lang="en-US" sz="1400" dirty="0">
                <a:solidFill>
                  <a:prstClr val="black">
                    <a:lumMod val="75000"/>
                    <a:lumOff val="25000"/>
                  </a:prstClr>
                </a:solidFill>
                <a:latin typeface="Segoe UI Light" pitchFamily="34" charset="0"/>
                <a:ea typeface="Segoe UI" pitchFamily="34" charset="0"/>
                <a:cs typeface="Segoe UI" pitchFamily="34" charset="0"/>
              </a:rPr>
              <a:t>can freeze as many as you want, as long as you always start with the top row and the first column. To freeze multiple rows (starting with row 1), select the row below the last row you want frozen and click </a:t>
            </a:r>
            <a:r>
              <a:rPr lang="en-US" sz="1400" b="1" dirty="0">
                <a:solidFill>
                  <a:prstClr val="black">
                    <a:lumMod val="75000"/>
                    <a:lumOff val="25000"/>
                  </a:prstClr>
                </a:solidFill>
                <a:latin typeface="Segoe UI Light" pitchFamily="34" charset="0"/>
                <a:ea typeface="Segoe UI" pitchFamily="34" charset="0"/>
                <a:cs typeface="Segoe UI" pitchFamily="34" charset="0"/>
              </a:rPr>
              <a:t>Freeze Panes</a:t>
            </a:r>
            <a:r>
              <a:rPr lang="en-US" sz="1400" dirty="0">
                <a:solidFill>
                  <a:prstClr val="black">
                    <a:lumMod val="75000"/>
                    <a:lumOff val="25000"/>
                  </a:prstClr>
                </a:solidFill>
                <a:latin typeface="Segoe UI Light" pitchFamily="34" charset="0"/>
                <a:ea typeface="Segoe UI" pitchFamily="34" charset="0"/>
                <a:cs typeface="Segoe UI" pitchFamily="34" charset="0"/>
              </a:rPr>
              <a:t>. To freeze multiple columns, select the column to the right of the last column </a:t>
            </a:r>
            <a:r>
              <a:rPr lang="en-US" sz="1400" dirty="0">
                <a:solidFill>
                  <a:prstClr val="black">
                    <a:lumMod val="75000"/>
                    <a:lumOff val="25000"/>
                  </a:prstClr>
                </a:solidFill>
                <a:latin typeface="Segoe UI Light" pitchFamily="34" charset="0"/>
                <a:ea typeface="Segoe UI" pitchFamily="34" charset="0"/>
                <a:cs typeface="Segoe UI" pitchFamily="34" charset="0"/>
              </a:rPr>
              <a:t>you want frozen and click </a:t>
            </a:r>
            <a:r>
              <a:rPr lang="en-US" sz="1400" b="1" dirty="0">
                <a:solidFill>
                  <a:prstClr val="black">
                    <a:lumMod val="75000"/>
                    <a:lumOff val="25000"/>
                  </a:prstClr>
                </a:solidFill>
                <a:latin typeface="Segoe UI Light" pitchFamily="34" charset="0"/>
                <a:ea typeface="Segoe UI" pitchFamily="34" charset="0"/>
                <a:cs typeface="Segoe UI" pitchFamily="34" charset="0"/>
              </a:rPr>
              <a:t>Freeze Panes</a:t>
            </a:r>
            <a:r>
              <a:rPr lang="en-US" sz="1400" dirty="0" smtClean="0">
                <a:solidFill>
                  <a:prstClr val="black">
                    <a:lumMod val="75000"/>
                    <a:lumOff val="25000"/>
                  </a:prstClr>
                </a:solidFill>
                <a:latin typeface="Segoe UI Light" pitchFamily="34" charset="0"/>
                <a:ea typeface="Segoe UI" pitchFamily="34" charset="0"/>
                <a:cs typeface="Segoe UI" pitchFamily="34" charset="0"/>
              </a:rPr>
              <a:t>.</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48" name="Text Placeholder 6"/>
          <p:cNvSpPr txBox="1">
            <a:spLocks/>
          </p:cNvSpPr>
          <p:nvPr/>
        </p:nvSpPr>
        <p:spPr>
          <a:xfrm>
            <a:off x="6797262" y="1246342"/>
            <a:ext cx="4123944" cy="6222845"/>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Say </a:t>
            </a:r>
            <a:r>
              <a:rPr lang="en-US" sz="1400" dirty="0">
                <a:solidFill>
                  <a:prstClr val="black">
                    <a:lumMod val="75000"/>
                    <a:lumOff val="25000"/>
                  </a:prstClr>
                </a:solidFill>
                <a:latin typeface="Segoe UI Light" pitchFamily="34" charset="0"/>
                <a:ea typeface="Segoe UI" pitchFamily="34" charset="0"/>
                <a:cs typeface="Segoe UI" pitchFamily="34" charset="0"/>
              </a:rPr>
              <a:t>you want to freeze the top four rows and leftmost three columns. You'd select cell D5, and then click </a:t>
            </a:r>
            <a:r>
              <a:rPr lang="en-US" sz="1400" b="1" dirty="0">
                <a:solidFill>
                  <a:prstClr val="black">
                    <a:lumMod val="75000"/>
                    <a:lumOff val="25000"/>
                  </a:prstClr>
                </a:solidFill>
                <a:latin typeface="Segoe UI Light" pitchFamily="34" charset="0"/>
                <a:ea typeface="Segoe UI" pitchFamily="34" charset="0"/>
                <a:cs typeface="Segoe UI" pitchFamily="34" charset="0"/>
              </a:rPr>
              <a:t>View </a:t>
            </a:r>
            <a:r>
              <a:rPr lang="en-US" sz="1400" dirty="0">
                <a:solidFill>
                  <a:prstClr val="black">
                    <a:lumMod val="75000"/>
                    <a:lumOff val="25000"/>
                  </a:prstClr>
                </a:solidFill>
                <a:latin typeface="Segoe UI Light" pitchFamily="34" charset="0"/>
                <a:ea typeface="Segoe UI" pitchFamily="34" charset="0"/>
                <a:cs typeface="Segoe UI" pitchFamily="34" charset="0"/>
              </a:rPr>
              <a:t>&gt; </a:t>
            </a:r>
            <a:r>
              <a:rPr lang="en-US" sz="1400" b="1" dirty="0">
                <a:solidFill>
                  <a:prstClr val="black">
                    <a:lumMod val="75000"/>
                    <a:lumOff val="25000"/>
                  </a:prstClr>
                </a:solidFill>
                <a:latin typeface="Segoe UI Light" pitchFamily="34" charset="0"/>
                <a:ea typeface="Segoe UI" pitchFamily="34" charset="0"/>
                <a:cs typeface="Segoe UI" pitchFamily="34" charset="0"/>
              </a:rPr>
              <a:t>Freeze Panes </a:t>
            </a:r>
            <a:r>
              <a:rPr lang="en-US" sz="1400" dirty="0">
                <a:solidFill>
                  <a:prstClr val="black">
                    <a:lumMod val="75000"/>
                    <a:lumOff val="25000"/>
                  </a:prstClr>
                </a:solidFill>
                <a:latin typeface="Segoe UI Light" pitchFamily="34" charset="0"/>
                <a:ea typeface="Segoe UI" pitchFamily="34" charset="0"/>
                <a:cs typeface="Segoe UI" pitchFamily="34" charset="0"/>
              </a:rPr>
              <a:t>&gt; </a:t>
            </a:r>
            <a:r>
              <a:rPr lang="en-US" sz="1400" b="1" dirty="0">
                <a:solidFill>
                  <a:prstClr val="black">
                    <a:lumMod val="75000"/>
                    <a:lumOff val="25000"/>
                  </a:prstClr>
                </a:solidFill>
                <a:latin typeface="Segoe UI Light" pitchFamily="34" charset="0"/>
                <a:ea typeface="Segoe UI" pitchFamily="34" charset="0"/>
                <a:cs typeface="Segoe UI" pitchFamily="34" charset="0"/>
              </a:rPr>
              <a:t>Freeze Panes</a:t>
            </a:r>
            <a:r>
              <a:rPr lang="en-US" sz="1400" dirty="0">
                <a:solidFill>
                  <a:prstClr val="black">
                    <a:lumMod val="75000"/>
                    <a:lumOff val="25000"/>
                  </a:prstClr>
                </a:solidFill>
                <a:latin typeface="Segoe UI Light" pitchFamily="34" charset="0"/>
                <a:ea typeface="Segoe UI" pitchFamily="34" charset="0"/>
                <a:cs typeface="Segoe UI" pitchFamily="34" charset="0"/>
              </a:rPr>
              <a:t>. Any time you freeze rows and columns, the border below the last frozen row and to the right of the last frozen column appears a little thicker (here, below row 4 and to the right of </a:t>
            </a:r>
            <a:r>
              <a:rPr lang="en-US" sz="1400" dirty="0" smtClean="0">
                <a:solidFill>
                  <a:prstClr val="black">
                    <a:lumMod val="75000"/>
                    <a:lumOff val="25000"/>
                  </a:prstClr>
                </a:solidFill>
                <a:latin typeface="Segoe UI Light" pitchFamily="34" charset="0"/>
                <a:ea typeface="Segoe UI" pitchFamily="34" charset="0"/>
                <a:cs typeface="Segoe UI" pitchFamily="34" charset="0"/>
              </a:rPr>
              <a:t>column C). </a:t>
            </a:r>
          </a:p>
          <a:p>
            <a:pPr marL="0" indent="0">
              <a:buNone/>
            </a:pPr>
            <a:endParaRPr lang="en-US" sz="1400" b="1" dirty="0" smtClean="0">
              <a:solidFill>
                <a:srgbClr val="C00000"/>
              </a:solidFill>
              <a:latin typeface="Segoe UI Light" pitchFamily="34" charset="0"/>
              <a:ea typeface="Segoe UI" pitchFamily="34" charset="0"/>
              <a:cs typeface="Segoe UI" pitchFamily="34" charset="0"/>
            </a:endParaRPr>
          </a:p>
          <a:p>
            <a:pPr marL="0" indent="0">
              <a:buNone/>
            </a:pPr>
            <a:r>
              <a:rPr lang="en-US" sz="2400" b="1" dirty="0">
                <a:solidFill>
                  <a:srgbClr val="C00000"/>
                </a:solidFill>
                <a:latin typeface="Segoe UI Light" pitchFamily="34" charset="0"/>
                <a:ea typeface="Segoe UI" pitchFamily="34" charset="0"/>
                <a:cs typeface="Segoe UI" pitchFamily="34" charset="0"/>
              </a:rPr>
              <a:t>Unfreeze rows or </a:t>
            </a:r>
            <a:r>
              <a:rPr lang="en-US" sz="2400" b="1" dirty="0" smtClean="0">
                <a:solidFill>
                  <a:srgbClr val="C00000"/>
                </a:solidFill>
                <a:latin typeface="Segoe UI Light" pitchFamily="34" charset="0"/>
                <a:ea typeface="Segoe UI" pitchFamily="34" charset="0"/>
                <a:cs typeface="Segoe UI" pitchFamily="34" charset="0"/>
              </a:rPr>
              <a:t>columns</a:t>
            </a: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p>
          <a:p>
            <a:pPr marL="0" indent="0">
              <a:buNone/>
            </a:pPr>
            <a:r>
              <a:rPr lang="en-US" sz="1500" dirty="0" smtClean="0">
                <a:solidFill>
                  <a:prstClr val="black">
                    <a:lumMod val="75000"/>
                    <a:lumOff val="25000"/>
                  </a:prstClr>
                </a:solidFill>
                <a:latin typeface="Segoe UI Light" pitchFamily="34" charset="0"/>
                <a:ea typeface="Segoe UI" pitchFamily="34" charset="0"/>
                <a:cs typeface="Segoe UI" pitchFamily="34" charset="0"/>
              </a:rPr>
              <a:t>Click </a:t>
            </a:r>
            <a:r>
              <a:rPr lang="en-US" sz="1500" b="1" dirty="0">
                <a:solidFill>
                  <a:prstClr val="black">
                    <a:lumMod val="75000"/>
                    <a:lumOff val="25000"/>
                  </a:prstClr>
                </a:solidFill>
                <a:latin typeface="Segoe UI Light" pitchFamily="34" charset="0"/>
                <a:ea typeface="Segoe UI" pitchFamily="34" charset="0"/>
                <a:cs typeface="Segoe UI" pitchFamily="34" charset="0"/>
              </a:rPr>
              <a:t>View</a:t>
            </a:r>
            <a:r>
              <a:rPr lang="en-US" sz="1500" dirty="0">
                <a:solidFill>
                  <a:prstClr val="black">
                    <a:lumMod val="75000"/>
                    <a:lumOff val="25000"/>
                  </a:prstClr>
                </a:solidFill>
                <a:latin typeface="Segoe UI Light" pitchFamily="34" charset="0"/>
                <a:ea typeface="Segoe UI" pitchFamily="34" charset="0"/>
                <a:cs typeface="Segoe UI" pitchFamily="34" charset="0"/>
              </a:rPr>
              <a:t> &gt; </a:t>
            </a:r>
            <a:r>
              <a:rPr lang="en-US" sz="1500" b="1" dirty="0">
                <a:solidFill>
                  <a:prstClr val="black">
                    <a:lumMod val="75000"/>
                    <a:lumOff val="25000"/>
                  </a:prstClr>
                </a:solidFill>
                <a:latin typeface="Segoe UI Light" pitchFamily="34" charset="0"/>
                <a:ea typeface="Segoe UI" pitchFamily="34" charset="0"/>
                <a:cs typeface="Segoe UI" pitchFamily="34" charset="0"/>
              </a:rPr>
              <a:t>Freeze Panes</a:t>
            </a:r>
            <a:r>
              <a:rPr lang="en-US" sz="1500" dirty="0">
                <a:solidFill>
                  <a:prstClr val="black">
                    <a:lumMod val="75000"/>
                    <a:lumOff val="25000"/>
                  </a:prstClr>
                </a:solidFill>
                <a:latin typeface="Segoe UI Light" pitchFamily="34" charset="0"/>
                <a:ea typeface="Segoe UI" pitchFamily="34" charset="0"/>
                <a:cs typeface="Segoe UI" pitchFamily="34" charset="0"/>
              </a:rPr>
              <a:t> &gt; </a:t>
            </a:r>
            <a:r>
              <a:rPr lang="en-US" sz="1500" b="1" dirty="0">
                <a:solidFill>
                  <a:prstClr val="black">
                    <a:lumMod val="75000"/>
                    <a:lumOff val="25000"/>
                  </a:prstClr>
                </a:solidFill>
                <a:latin typeface="Segoe UI Light" pitchFamily="34" charset="0"/>
                <a:ea typeface="Segoe UI" pitchFamily="34" charset="0"/>
                <a:cs typeface="Segoe UI" pitchFamily="34" charset="0"/>
              </a:rPr>
              <a:t>Unfreeze Panes</a:t>
            </a:r>
            <a:r>
              <a:rPr lang="en-US" sz="1500" dirty="0" smtClean="0">
                <a:solidFill>
                  <a:prstClr val="black">
                    <a:lumMod val="75000"/>
                    <a:lumOff val="25000"/>
                  </a:prstClr>
                </a:solidFill>
                <a:latin typeface="Segoe UI Light" pitchFamily="34" charset="0"/>
                <a:ea typeface="Segoe UI" pitchFamily="34" charset="0"/>
                <a:cs typeface="Segoe UI" pitchFamily="34" charset="0"/>
              </a:rPr>
              <a:t>.</a:t>
            </a:r>
          </a:p>
          <a:p>
            <a:pPr marL="0" indent="0">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None/>
            </a:pPr>
            <a:r>
              <a:rPr lang="en-US" sz="2400" b="1" dirty="0">
                <a:solidFill>
                  <a:srgbClr val="C00000"/>
                </a:solidFill>
                <a:latin typeface="Segoe UI Light" pitchFamily="34" charset="0"/>
                <a:ea typeface="Segoe UI" pitchFamily="34" charset="0"/>
                <a:cs typeface="Segoe UI" pitchFamily="34" charset="0"/>
              </a:rPr>
              <a:t>See also</a:t>
            </a:r>
          </a:p>
          <a:p>
            <a:pPr>
              <a:buFont typeface="Arial" pitchFamily="34" charset="0"/>
              <a:buChar char="•"/>
            </a:pPr>
            <a:r>
              <a:rPr lang="en-US" sz="1700" dirty="0">
                <a:latin typeface="Segoe UI Light" pitchFamily="34" charset="0"/>
                <a:ea typeface="Segoe UI" pitchFamily="34" charset="0"/>
                <a:cs typeface="Segoe UI" pitchFamily="34" charset="0"/>
                <a:hlinkClick r:id="rId16"/>
              </a:rPr>
              <a:t>Freeze panes to lock the first row or column</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17"/>
              </a:rPr>
              <a:t>Freeze rows and columns</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18"/>
              </a:rPr>
              <a:t>Unfreeze locked panes</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19"/>
              </a:rPr>
              <a:t>More training courses</a:t>
            </a:r>
            <a:endParaRPr lang="en-US" sz="1700" dirty="0">
              <a:latin typeface="Segoe UI Light" pitchFamily="34" charset="0"/>
              <a:ea typeface="Segoe UI" pitchFamily="34" charset="0"/>
              <a:cs typeface="Segoe UI" pitchFamily="34" charset="0"/>
            </a:endParaRPr>
          </a:p>
          <a:p>
            <a:pPr>
              <a:buFont typeface="Arial" pitchFamily="34" charset="0"/>
              <a:buChar char="•"/>
            </a:pPr>
            <a:r>
              <a:rPr lang="en-US" sz="1700" dirty="0">
                <a:latin typeface="Segoe UI Light" pitchFamily="34" charset="0"/>
                <a:ea typeface="Segoe UI" pitchFamily="34" charset="0"/>
                <a:cs typeface="Segoe UI" pitchFamily="34" charset="0"/>
                <a:hlinkClick r:id="rId20"/>
              </a:rPr>
              <a:t>Office Compatibility </a:t>
            </a:r>
            <a:r>
              <a:rPr lang="en-US" sz="1700" dirty="0" smtClean="0">
                <a:latin typeface="Segoe UI Light" pitchFamily="34" charset="0"/>
                <a:ea typeface="Segoe UI" pitchFamily="34" charset="0"/>
                <a:cs typeface="Segoe UI" pitchFamily="34" charset="0"/>
                <a:hlinkClick r:id="rId20"/>
              </a:rPr>
              <a:t>Pack</a:t>
            </a:r>
            <a:endParaRPr lang="en-US" sz="1700" dirty="0">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519208627"/>
      </p:ext>
    </p:extLst>
  </p:cSld>
  <p:clrMapOvr>
    <a:masterClrMapping/>
  </p:clrMapOvr>
  <p:transition advClick="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4" name="Picture 23">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pic>
        <p:nvPicPr>
          <p:cNvPr id="62" name="Picture 6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9" y="126410"/>
            <a:ext cx="924054" cy="295315"/>
          </a:xfrm>
          <a:prstGeom prst="rect">
            <a:avLst/>
          </a:prstGeom>
        </p:spPr>
      </p:pic>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5">
            <a:duotone>
              <a:srgbClr val="FF8A00">
                <a:shade val="45000"/>
                <a:satMod val="135000"/>
              </a:srgbClr>
              <a:prstClr val="white"/>
            </a:duotone>
            <a:extLst>
              <a:ext uri="{BEBA8EAE-BF5A-486C-A8C5-ECC9F3942E4B}">
                <a14:imgProps xmlns:a14="http://schemas.microsoft.com/office/drawing/2010/main">
                  <a14:imgLayer r:embed="rId6">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07996"/>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6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8"/>
              </a:rPr>
              <a:t>Please tell us what you think</a:t>
            </a: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9"/>
            </a:endParaRPr>
          </a:p>
        </p:txBody>
      </p:sp>
      <p:pic>
        <p:nvPicPr>
          <p:cNvPr id="49" name="Media Placeholder 24">
            <a:hlinkClick r:id="rId10" action="ppaction://hlinksldjump"/>
          </p:cNvPr>
          <p:cNvPicPr>
            <a:picLocks/>
          </p:cNvPicPr>
          <p:nvPr/>
        </p:nvPicPr>
        <p:blipFill>
          <a:blip r:embed="rId11">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50" name="Media Placeholder 23">
            <a:hlinkClick r:id="rId12" action="ppaction://hlinksldjump"/>
          </p:cNvPr>
          <p:cNvPicPr>
            <a:picLocks/>
          </p:cNvPicPr>
          <p:nvPr/>
        </p:nvPicPr>
        <p:blipFill>
          <a:blip r:embed="rId13">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54" name="Media Placeholder 22">
            <a:hlinkClick r:id="rId14" action="ppaction://hlinksldjump"/>
          </p:cNvPr>
          <p:cNvPicPr>
            <a:picLocks/>
          </p:cNvPicPr>
          <p:nvPr/>
        </p:nvPicPr>
        <p:blipFill>
          <a:blip r:embed="rId15">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pic>
        <p:nvPicPr>
          <p:cNvPr id="55" name="Media Placeholder 21">
            <a:hlinkClick r:id="rId16" action="ppaction://hlinksldjump"/>
          </p:cNvPr>
          <p:cNvPicPr>
            <a:picLocks/>
          </p:cNvPicPr>
          <p:nvPr/>
        </p:nvPicPr>
        <p:blipFill>
          <a:blip r:embed="rId17">
            <a:extLst>
              <a:ext uri="{28A0092B-C50C-407E-A947-70E740481C1C}">
                <a14:useLocalDpi xmlns:a14="http://schemas.microsoft.com/office/drawing/2010/main" val="0"/>
              </a:ext>
            </a:extLst>
          </a:blip>
          <a:stretch>
            <a:fillRect/>
          </a:stretch>
        </p:blipFill>
        <p:spPr>
          <a:xfrm>
            <a:off x="8686799" y="8496209"/>
            <a:ext cx="1115568" cy="630936"/>
          </a:xfrm>
          <a:prstGeom prst="rect">
            <a:avLst/>
          </a:prstGeom>
        </p:spPr>
      </p:pic>
      <p:sp>
        <p:nvSpPr>
          <p:cNvPr id="56"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7"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8"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9" name="Media Placeholder 24">
            <a:hlinkClick r:id="rId10" action="ppaction://hlinksldjump"/>
          </p:cNvPr>
          <p:cNvPicPr>
            <a:picLocks/>
          </p:cNvPicPr>
          <p:nvPr/>
        </p:nvPicPr>
        <p:blipFill>
          <a:blip r:embed="rId11">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74" name="Media Placeholder 23">
            <a:hlinkClick r:id="rId12" action="ppaction://hlinksldjump"/>
          </p:cNvPr>
          <p:cNvPicPr>
            <a:picLocks/>
          </p:cNvPicPr>
          <p:nvPr/>
        </p:nvPicPr>
        <p:blipFill>
          <a:blip r:embed="rId13">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75" name="Media Placeholder 22">
            <a:hlinkClick r:id="rId14" action="ppaction://hlinksldjump"/>
          </p:cNvPr>
          <p:cNvPicPr>
            <a:picLocks/>
          </p:cNvPicPr>
          <p:nvPr/>
        </p:nvPicPr>
        <p:blipFill>
          <a:blip r:embed="rId15">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p:nvSpPr>
          <p:cNvPr id="76" name="Rectangle 75">
            <a:hlinkClick r:id="rId10" action="ppaction://hlinksldjump"/>
          </p:cNvPr>
          <p:cNvSpPr/>
          <p:nvPr/>
        </p:nvSpPr>
        <p:spPr>
          <a:xfrm>
            <a:off x="4563979" y="847773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hlinkClick r:id="rId12" action="ppaction://hlinksldjump"/>
          </p:cNvPr>
          <p:cNvSpPr/>
          <p:nvPr/>
        </p:nvSpPr>
        <p:spPr>
          <a:xfrm>
            <a:off x="5928446" y="8486831"/>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9" name="TextBox 78"/>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80" name="TextBox 79"/>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81" name="TextBox 80"/>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82" name="TextBox 81"/>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pic>
        <p:nvPicPr>
          <p:cNvPr id="42" name="Picture 4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1587"/>
            <a:ext cx="13003213" cy="446342"/>
          </a:xfrm>
          <a:prstGeom prst="rect">
            <a:avLst/>
          </a:prstGeom>
        </p:spPr>
      </p:pic>
      <p:pic>
        <p:nvPicPr>
          <p:cNvPr id="43" name="Picture 42">
            <a:hlinkClick r:id="" action="ppaction://hlinkshowjump?jump=nextslide"/>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44" name="Subtitle 2"/>
          <p:cNvSpPr txBox="1">
            <a:spLocks/>
          </p:cNvSpPr>
          <p:nvPr/>
        </p:nvSpPr>
        <p:spPr>
          <a:xfrm>
            <a:off x="1728473" y="3887787"/>
            <a:ext cx="2572781" cy="504042"/>
          </a:xfrm>
          <a:prstGeom prst="rect">
            <a:avLst/>
          </a:prstGeom>
        </p:spPr>
        <p:txBody>
          <a:bodyPr vert="horz" lIns="130055" tIns="65028" rIns="130055" bIns="65028" rtlCol="0">
            <a:normAutofit/>
          </a:bodyPr>
          <a:lst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None/>
            </a:pPr>
            <a:r>
              <a:rPr lang="en-US" sz="1600" dirty="0" smtClean="0">
                <a:latin typeface="Segoe UI Light" pitchFamily="34" charset="0"/>
                <a:ea typeface="Segoe UI" pitchFamily="34" charset="0"/>
                <a:cs typeface="Segoe UI" pitchFamily="34" charset="0"/>
                <a:hlinkClick r:id="rId20"/>
              </a:rPr>
              <a:t>Check out more courses</a:t>
            </a:r>
            <a:endParaRPr lang="en-US" sz="1600" dirty="0">
              <a:latin typeface="Segoe UI Light" pitchFamily="34" charset="0"/>
              <a:ea typeface="Segoe UI" pitchFamily="34" charset="0"/>
              <a:cs typeface="Segoe UI" pitchFamily="34" charset="0"/>
            </a:endParaRPr>
          </a:p>
        </p:txBody>
      </p:sp>
      <p:pic>
        <p:nvPicPr>
          <p:cNvPr id="45" name="Media Placeholder 5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97225" y="8497469"/>
            <a:ext cx="1116013" cy="624724"/>
          </a:xfrm>
          <a:prstGeom prst="rect">
            <a:avLst/>
          </a:prstGeom>
        </p:spPr>
      </p:pic>
      <p:sp>
        <p:nvSpPr>
          <p:cNvPr id="46" name="Rectangle 45">
            <a:hlinkClick r:id="rId21" action="ppaction://hlinksldjump"/>
          </p:cNvPr>
          <p:cNvSpPr/>
          <p:nvPr/>
        </p:nvSpPr>
        <p:spPr>
          <a:xfrm>
            <a:off x="3193232" y="848494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Freeze or lock</a:t>
            </a:r>
            <a:endParaRPr lang="en-US" sz="1100" dirty="0">
              <a:solidFill>
                <a:schemeClr val="bg1"/>
              </a:solidFill>
              <a:latin typeface="Segoe UI Light" pitchFamily="34" charset="0"/>
            </a:endParaRPr>
          </a:p>
        </p:txBody>
      </p:sp>
      <p:sp>
        <p:nvSpPr>
          <p:cNvPr id="48"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More details</a:t>
            </a:r>
            <a:endParaRPr lang="en-US" sz="1100" dirty="0">
              <a:solidFill>
                <a:schemeClr val="bg1"/>
              </a:solidFill>
              <a:latin typeface="Segoe UI Light" pitchFamily="34" charset="0"/>
            </a:endParaRPr>
          </a:p>
        </p:txBody>
      </p:sp>
      <p:sp>
        <p:nvSpPr>
          <p:cNvPr id="51" name="TextBox 50"/>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1:23</a:t>
            </a:r>
            <a:endParaRPr lang="en-US" sz="1000" dirty="0">
              <a:solidFill>
                <a:schemeClr val="bg1"/>
              </a:solidFill>
              <a:latin typeface="Segoe UI Light" pitchFamily="34" charset="0"/>
            </a:endParaRPr>
          </a:p>
        </p:txBody>
      </p:sp>
      <p:sp>
        <p:nvSpPr>
          <p:cNvPr id="52" name="TextBox 51"/>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4:00</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4248329825"/>
      </p:ext>
    </p:extLst>
  </p:cSld>
  <p:clrMapOvr>
    <a:masterClrMapping/>
  </p:clrMapOvr>
  <p:transition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2" name="Picture 21">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pic>
        <p:nvPicPr>
          <p:cNvPr id="60" name="Picture 5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9" y="126410"/>
            <a:ext cx="924054" cy="295315"/>
          </a:xfrm>
          <a:prstGeom prst="rect">
            <a:avLst/>
          </a:prstGeom>
        </p:spPr>
      </p:pic>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pic>
        <p:nvPicPr>
          <p:cNvPr id="63" name="Media Placeholder 24">
            <a:hlinkClick r:id="rId5" action="ppaction://hlinksldjump"/>
          </p:cNvPr>
          <p:cNvPicPr>
            <a:picLocks/>
          </p:cNvPicPr>
          <p:nvPr/>
        </p:nvPicPr>
        <p:blipFill>
          <a:blip r:embed="rId6">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64" name="Media Placeholder 23">
            <a:hlinkClick r:id="rId7" action="ppaction://hlinksldjump"/>
          </p:cNvPr>
          <p:cNvPicPr>
            <a:picLocks/>
          </p:cNvPicPr>
          <p:nvPr/>
        </p:nvPicPr>
        <p:blipFill>
          <a:blip r:embed="rId8">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65" name="Media Placeholder 22">
            <a:hlinkClick r:id="rId9" action="ppaction://hlinksldjump"/>
          </p:cNvPr>
          <p:cNvPicPr>
            <a:picLocks/>
          </p:cNvPicPr>
          <p:nvPr/>
        </p:nvPicPr>
        <p:blipFill>
          <a:blip r:embed="rId10">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pic>
        <p:nvPicPr>
          <p:cNvPr id="66" name="Media Placeholder 21">
            <a:hlinkClick r:id="rId11" action="ppaction://hlinksldjump"/>
          </p:cNvPr>
          <p:cNvPicPr>
            <a:picLocks/>
          </p:cNvPicPr>
          <p:nvPr/>
        </p:nvPicPr>
        <p:blipFill>
          <a:blip r:embed="rId12">
            <a:extLst>
              <a:ext uri="{28A0092B-C50C-407E-A947-70E740481C1C}">
                <a14:useLocalDpi xmlns:a14="http://schemas.microsoft.com/office/drawing/2010/main" val="0"/>
              </a:ext>
            </a:extLst>
          </a:blip>
          <a:stretch>
            <a:fillRect/>
          </a:stretch>
        </p:blipFill>
        <p:spPr>
          <a:xfrm>
            <a:off x="8686799" y="8496209"/>
            <a:ext cx="1115568" cy="630936"/>
          </a:xfrm>
          <a:prstGeom prst="rect">
            <a:avLst/>
          </a:prstGeom>
        </p:spPr>
      </p:pic>
      <p:sp>
        <p:nvSpPr>
          <p:cNvPr id="67"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68"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69"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0" name="Media Placeholder 24">
            <a:hlinkClick r:id="rId5" action="ppaction://hlinksldjump"/>
          </p:cNvPr>
          <p:cNvPicPr>
            <a:picLocks/>
          </p:cNvPicPr>
          <p:nvPr/>
        </p:nvPicPr>
        <p:blipFill>
          <a:blip r:embed="rId6">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71" name="Media Placeholder 23">
            <a:hlinkClick r:id="rId7" action="ppaction://hlinksldjump"/>
          </p:cNvPr>
          <p:cNvPicPr>
            <a:picLocks/>
          </p:cNvPicPr>
          <p:nvPr/>
        </p:nvPicPr>
        <p:blipFill>
          <a:blip r:embed="rId8">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72" name="Media Placeholder 22">
            <a:hlinkClick r:id="rId9" action="ppaction://hlinksldjump"/>
          </p:cNvPr>
          <p:cNvPicPr>
            <a:picLocks/>
          </p:cNvPicPr>
          <p:nvPr/>
        </p:nvPicPr>
        <p:blipFill>
          <a:blip r:embed="rId10">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p:nvSpPr>
          <p:cNvPr id="73" name="TextBox 72"/>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4" name="TextBox 73"/>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75" name="TextBox 74"/>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92" name="TextBox 91"/>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93" name="TextBox 92"/>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94" name="Rectangle 93">
            <a:hlinkClick r:id="rId5" action="ppaction://hlinksldjump"/>
          </p:cNvPr>
          <p:cNvSpPr/>
          <p:nvPr/>
        </p:nvSpPr>
        <p:spPr>
          <a:xfrm>
            <a:off x="4563979" y="847773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hlinkClick r:id="rId7" action="ppaction://hlinksldjump"/>
          </p:cNvPr>
          <p:cNvSpPr/>
          <p:nvPr/>
        </p:nvSpPr>
        <p:spPr>
          <a:xfrm>
            <a:off x="5928446" y="8486831"/>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hlinkClick r:id="rId9" action="ppaction://hlinksldjump"/>
          </p:cNvPr>
          <p:cNvSpPr/>
          <p:nvPr/>
        </p:nvSpPr>
        <p:spPr>
          <a:xfrm>
            <a:off x="7305734" y="848953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587"/>
            <a:ext cx="13003213" cy="446342"/>
          </a:xfrm>
          <a:prstGeom prst="rect">
            <a:avLst/>
          </a:prstGeom>
        </p:spPr>
      </p:pic>
      <p:sp>
        <p:nvSpPr>
          <p:cNvPr id="41"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42"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43"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sp>
        <p:nvSpPr>
          <p:cNvPr id="45" name="Subtitle 2"/>
          <p:cNvSpPr txBox="1">
            <a:spLocks/>
          </p:cNvSpPr>
          <p:nvPr/>
        </p:nvSpPr>
        <p:spPr>
          <a:xfrm>
            <a:off x="1257300" y="5370843"/>
            <a:ext cx="10501313" cy="1295399"/>
          </a:xfrm>
          <a:prstGeom prst="rect">
            <a:avLst/>
          </a:prstGeom>
        </p:spPr>
        <p:txBody>
          <a:bodyPr vert="horz" lIns="130022" tIns="65012" rIns="130022" bIns="65012" rtlCol="0">
            <a:normAutofit/>
          </a:bodyPr>
          <a:lst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000" dirty="0" smtClean="0">
                <a:solidFill>
                  <a:srgbClr val="C00000"/>
                </a:solidFill>
                <a:latin typeface="Segoe UI Light" pitchFamily="34" charset="0"/>
                <a:ea typeface="Segoe UI" pitchFamily="34" charset="0"/>
                <a:cs typeface="Segoe UI" pitchFamily="34" charset="0"/>
              </a:rPr>
              <a:t>If you download a course and the videos don’t play</a:t>
            </a:r>
          </a:p>
          <a:p>
            <a:pPr marL="176213" indent="0">
              <a:buFont typeface="Arial" pitchFamily="34" charse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have PowerPoint 2007 or earlier. If you do, you need to </a:t>
            </a:r>
            <a:r>
              <a:rPr lang="en-US" sz="1700" dirty="0" smtClean="0">
                <a:latin typeface="Segoe UI Light" pitchFamily="34" charset="0"/>
                <a:ea typeface="Segoe UI" pitchFamily="34" charset="0"/>
                <a:cs typeface="Segoe UI" pitchFamily="34" charset="0"/>
                <a:hlinkClick r:id="rId15"/>
              </a:rPr>
              <a:t>get the PowerPoint Viewer</a:t>
            </a:r>
            <a:r>
              <a:rPr lang="en-US" sz="1700" dirty="0" smtClean="0">
                <a:latin typeface="Segoe UI" pitchFamily="34" charset="0"/>
                <a:ea typeface="Segoe UI" pitchFamily="34" charset="0"/>
                <a:cs typeface="Segoe UI" pitchFamily="34" charset="0"/>
              </a:rPr>
              <a:t>.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PowerPoint 2010,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you need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6"/>
              </a:rPr>
              <a:t>the QuickTime player</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7"/>
              </a:rPr>
              <a:t>upgrade to PowerPoint 2013</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pic>
        <p:nvPicPr>
          <p:cNvPr id="39" name="Picture 3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43855" y="2393084"/>
            <a:ext cx="5657143" cy="571429"/>
          </a:xfrm>
          <a:prstGeom prst="rect">
            <a:avLst/>
          </a:prstGeom>
        </p:spPr>
      </p:pic>
      <p:pic>
        <p:nvPicPr>
          <p:cNvPr id="40" name="Media Placeholder 5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97225" y="8497469"/>
            <a:ext cx="1116013" cy="624724"/>
          </a:xfrm>
          <a:prstGeom prst="rect">
            <a:avLst/>
          </a:prstGeom>
        </p:spPr>
      </p:pic>
      <p:sp>
        <p:nvSpPr>
          <p:cNvPr id="44" name="Rectangle 43">
            <a:hlinkClick r:id="rId19" action="ppaction://hlinksldjump"/>
          </p:cNvPr>
          <p:cNvSpPr/>
          <p:nvPr/>
        </p:nvSpPr>
        <p:spPr>
          <a:xfrm>
            <a:off x="3193232" y="8484940"/>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Freeze or lock</a:t>
            </a:r>
            <a:endParaRPr lang="en-US" sz="1100" dirty="0">
              <a:solidFill>
                <a:schemeClr val="bg1"/>
              </a:solidFill>
              <a:latin typeface="Segoe UI Light" pitchFamily="34" charset="0"/>
            </a:endParaRPr>
          </a:p>
        </p:txBody>
      </p:sp>
      <p:sp>
        <p:nvSpPr>
          <p:cNvPr id="48"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More details</a:t>
            </a:r>
            <a:endParaRPr lang="en-US" sz="1100" dirty="0">
              <a:solidFill>
                <a:schemeClr val="bg1"/>
              </a:solidFill>
              <a:latin typeface="Segoe UI Light" pitchFamily="34" charset="0"/>
            </a:endParaRPr>
          </a:p>
        </p:txBody>
      </p:sp>
      <p:sp>
        <p:nvSpPr>
          <p:cNvPr id="49" name="TextBox 48"/>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1:23</a:t>
            </a:r>
            <a:endParaRPr lang="en-US" sz="1000" dirty="0">
              <a:solidFill>
                <a:schemeClr val="bg1"/>
              </a:solidFill>
              <a:latin typeface="Segoe UI Light" pitchFamily="34" charset="0"/>
            </a:endParaRPr>
          </a:p>
        </p:txBody>
      </p:sp>
      <p:sp>
        <p:nvSpPr>
          <p:cNvPr id="50" name="TextBox 49"/>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4:00</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946252664"/>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399d01d8-4e10-4387-931f-41cf9b93c06c"/>
  <p:tag name="MEDIACAPTIONSPROMPTED" val="False"/>
  <p:tag name="TEMPPRESENTATIONFILE" val="C:\Users\Administrator\AppData\Local\Temp\tmpE918.tmp"/>
  <p:tag name="TEMPMEDIAFILENAME" val="C:\Users\Administrator\AppData\Local\Temp\tmpEDCB_Freeze panes m1.mp4"/>
  <p:tag name="MEDIAFADEDURATION" val="0.2"/>
  <p:tag name="MEDIATRANSPARENCY" val="0.3"/>
  <p:tag name="MEDIACAPTIONSHIDDEN" val="False"/>
  <p:tag name="CUSTOMXMLPARTID" val="{8C5BAF00-7DFB-4627-9748-3824C988A6E9}"/>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399d01d8-4e10-4387-931f-41cf9b93c06c"/>
  <p:tag name="CAPTIONINTERNALID" val="84c13113-72e2-44c4-beba-1e3049e58ac2"/>
  <p:tag name="CAPTIONITEMSYSNAME" val="Freeze panes m1Upnext,we’ll00:01:07.9-00:01:15.7"/>
  <p:tag name="BOOKMARKENTRYNAME" val="Freeze panes m100:01:07.9"/>
  <p:tag name="BOOKMARKEXITNAME" val="Freeze panes m100:01:15.7"/>
</p:tagLst>
</file>

<file path=ppt/tags/tag11.xml><?xml version="1.0" encoding="utf-8"?>
<p:tagLst xmlns:a="http://schemas.openxmlformats.org/drawingml/2006/main" xmlns:r="http://schemas.openxmlformats.org/officeDocument/2006/relationships" xmlns:p="http://schemas.openxmlformats.org/presentationml/2006/main">
  <p:tag name="CAPTIONID" val="399d01d8-4e10-4387-931f-41cf9b93c06c"/>
  <p:tag name="CAPTIONINTERNALID" val="d96a1dce-46f6-4fa7-9a8a-4164dbac84f0"/>
  <p:tag name="CAPTIONITEMSYSNAME" val="Freeze panes m1multiplerowsand00:01:15.8-00:01:21.4"/>
  <p:tag name="BOOKMARKENTRYNAME" val="Freeze panes m100:01:15.8"/>
  <p:tag name="BOOKMARKEXITNAME" val="Freeze panes m100:01:21.4"/>
</p:tagLst>
</file>

<file path=ppt/tags/tag12.xml><?xml version="1.0" encoding="utf-8"?>
<p:tagLst xmlns:a="http://schemas.openxmlformats.org/drawingml/2006/main" xmlns:r="http://schemas.openxmlformats.org/officeDocument/2006/relationships" xmlns:p="http://schemas.openxmlformats.org/presentationml/2006/main">
  <p:tag name="CAPTIONID" val="73f8d1f0-1516-4fb2-945c-3f4014b647b4"/>
  <p:tag name="MEDIACAPTIONSPROMPTED" val="False"/>
  <p:tag name="TEMPPRESENTATIONFILE" val="C:\Users\Administrator\AppData\Local\Temp\tmp7247.tmp"/>
  <p:tag name="TEMPMEDIAFILENAME" val="C:\Users\Administrator\AppData\Local\Temp\tmp75C2_Freeze panes m2.mp4"/>
  <p:tag name="MEDIAFADEDURATION" val="0.2"/>
  <p:tag name="MEDIATRANSPARENCY" val="0.3"/>
  <p:tag name="MEDIACAPTIONSHIDDEN" val="False"/>
  <p:tag name="CUSTOMXMLPARTID" val="{CB85DDFC-6FD5-4030-A81B-AB714D576F62}"/>
  <p:tag name="MEDIACAPTIONCOUNT" val="True"/>
</p:tagLst>
</file>

<file path=ppt/tags/tag13.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2e51a5ba-0ada-420c-a9ed-8388bce9e6ba"/>
  <p:tag name="CAPTIONITEMSYSNAME" val="Freeze panes m2Intheprevious00:00:01.8-00:00:07.2"/>
  <p:tag name="BOOKMARKENTRYNAME" val="Freeze panes m200:00:01.8"/>
  <p:tag name="BOOKMARKEXITNAME" val="Freeze panes m200:00:07.2"/>
</p:tagLst>
</file>

<file path=ppt/tags/tag14.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174541a9-e0aa-473c-93f8-f6fd9a149a56"/>
  <p:tag name="CAPTIONITEMSYSNAME" val="Freeze panes m2Butyoucan00:00:07.3-00:00:17.9"/>
  <p:tag name="BOOKMARKENTRYNAME" val="Freeze panes m200:00:07.3"/>
  <p:tag name="BOOKMARKEXITNAME" val="Freeze panes m200:00:17.9"/>
</p:tagLst>
</file>

<file path=ppt/tags/tag15.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607d8810-dae1-472c-83ab-547070793401"/>
  <p:tag name="CAPTIONITEMSYSNAME" val="Freeze panes m2Selectthecell00:00:18.0-00:00:24.7"/>
  <p:tag name="BOOKMARKENTRYNAME" val="Freeze panes m200:00:18.0"/>
  <p:tag name="BOOKMARKEXITNAME" val="Freeze panes m200:00:24.7"/>
</p:tagLst>
</file>

<file path=ppt/tags/tag16.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03416330-68d9-4c35-8664-d144b693ed3d"/>
  <p:tag name="CAPTIONITEMSYSNAME" val="Freeze panes m2Tofreezethe00:00:24.8-00:00:37.2"/>
  <p:tag name="BOOKMARKENTRYNAME" val="Freeze panes m200:00:24.8"/>
  <p:tag name="BOOKMARKEXITNAME" val="Freeze panes m200:00:37.2"/>
</p:tagLst>
</file>

<file path=ppt/tags/tag17.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4f938cd1-a768-4e15-9a19-3a90722aa19e"/>
  <p:tag name="CAPTIONITEMSYSNAME" val="Freeze panes m2ClicktheFreeze00:00:37.3-00:00:42.5"/>
  <p:tag name="BOOKMARKENTRYNAME" val="Freeze panes m200:00:37.3"/>
  <p:tag name="BOOKMARKEXITNAME" val="Freeze panes m200:00:42.5"/>
</p:tagLst>
</file>

<file path=ppt/tags/tag18.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d585d201-c307-42bd-b739-2298d29a2013"/>
  <p:tag name="CAPTIONITEMSYSNAME" val="Freeze panes m2Andnowthe00:00:42.6-00:00:53.1"/>
  <p:tag name="BOOKMARKENTRYNAME" val="Freeze panes m200:00:42.6"/>
  <p:tag name="BOOKMARKEXITNAME" val="Freeze panes m200:00:53.1"/>
</p:tagLst>
</file>

<file path=ppt/tags/tag19.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dfcdfb43-3645-46a4-94f8-815a3672e568"/>
  <p:tag name="CAPTIONITEMSYSNAME" val="Freeze panes m2Theselinesseparate00:00:53.2-00:01:01.7"/>
  <p:tag name="BOOKMARKENTRYNAME" val="Freeze panes m200:00:53.2"/>
  <p:tag name="BOOKMARKEXITNAME" val="Freeze panes m200:01:01.7"/>
</p:tagLst>
</file>

<file path=ppt/tags/tag2.xml><?xml version="1.0" encoding="utf-8"?>
<p:tagLst xmlns:a="http://schemas.openxmlformats.org/drawingml/2006/main" xmlns:r="http://schemas.openxmlformats.org/officeDocument/2006/relationships" xmlns:p="http://schemas.openxmlformats.org/presentationml/2006/main">
  <p:tag name="CAPTIONID" val="399d01d8-4e10-4387-931f-41cf9b93c06c"/>
  <p:tag name="CAPTIONINTERNALID" val="10f84c90-20e5-4e49-a2c2-b68182ddc503"/>
  <p:tag name="CAPTIONITEMSYSNAME" val="Freeze panes m1Row1is00:00:03.0-00:00:08.8"/>
  <p:tag name="BOOKMARKENTRYNAME" val="Freeze panes m100:00:03.0"/>
  <p:tag name="BOOKMARKEXITNAME" val="Freeze panes m100:00:08.8"/>
</p:tagLst>
</file>

<file path=ppt/tags/tag20.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b2451b68-bc12-4c35-8335-a5f710c0b1cc"/>
  <p:tag name="CAPTIONITEMSYSNAME" val="Freeze panes m2Tofreezethe00:01:01.8-00:01:08.7"/>
  <p:tag name="BOOKMARKENTRYNAME" val="Freeze panes m200:01:01.8"/>
  <p:tag name="BOOKMARKEXITNAME" val="Freeze panes m200:01:08.7"/>
</p:tagLst>
</file>

<file path=ppt/tags/tag21.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0d57de45-ba99-4d3a-872f-32d75de52694"/>
  <p:tag name="CAPTIONITEMSYSNAME" val="Freeze panes m2It’sdirectlybelow00:01:08.8-00:01:16.7"/>
  <p:tag name="BOOKMARKENTRYNAME" val="Freeze panes m200:01:08.8"/>
  <p:tag name="BOOKMARKEXITNAME" val="Freeze panes m200:01:16.7"/>
</p:tagLst>
</file>

<file path=ppt/tags/tag22.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9b3a5529-1d72-468a-93c9-4bf36c01ca2d"/>
  <p:tag name="CAPTIONITEMSYSNAME" val="Freeze panes m2ClicktheFreeze00:01:16.8-00:01:22.3"/>
  <p:tag name="BOOKMARKENTRYNAME" val="Freeze panes m200:01:16.8"/>
  <p:tag name="BOOKMARKEXITNAME" val="Freeze panes m200:01:22.3"/>
</p:tagLst>
</file>

<file path=ppt/tags/tag23.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f6c43589-ae55-4aaf-8310-b476693b3c15"/>
  <p:tag name="CAPTIONITEMSYSNAME" val="Freeze panes m2Andthetop00:01:22.4-00:01:31.6"/>
  <p:tag name="BOOKMARKENTRYNAME" val="Freeze panes m200:01:22.4"/>
  <p:tag name="BOOKMARKEXITNAME" val="Freeze panes m200:01:31.6"/>
</p:tagLst>
</file>

<file path=ppt/tags/tag24.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3f1ea827-2777-497d-ac5f-f7c41a3a6aba"/>
  <p:tag name="CAPTIONITEMSYSNAME" val="Freeze panes m2Tofreezemultiple00:01:31.7-00:01:41.2"/>
  <p:tag name="BOOKMARKENTRYNAME" val="Freeze panes m200:01:31.7"/>
  <p:tag name="BOOKMARKEXITNAME" val="Freeze panes m200:01:41.2"/>
</p:tagLst>
</file>

<file path=ppt/tags/tag25.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a75474c8-70d1-4b0b-a3f3-2ab30dc6cd77"/>
  <p:tag name="CAPTIONITEMSYSNAME" val="Freeze panes m2Inthisexample00:01:41.3-00:01:45.8"/>
  <p:tag name="BOOKMARKENTRYNAME" val="Freeze panes m200:01:41.3"/>
  <p:tag name="BOOKMARKEXITNAME" val="Freeze panes m200:01:45.8"/>
</p:tagLst>
</file>

<file path=ppt/tags/tag26.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bbae8d1a-c3a4-417d-90cd-ec5fec6e07e7"/>
  <p:tag name="CAPTIONITEMSYSNAME" val="Freeze panes m2Allofthe00:01:45.9-00:01:50.1"/>
  <p:tag name="BOOKMARKENTRYNAME" val="Freeze panes m200:01:45.9"/>
  <p:tag name="BOOKMARKEXITNAME" val="Freeze panes m200:01:50.1"/>
</p:tagLst>
</file>

<file path=ppt/tags/tag27.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06c03aba-96bb-4644-9e85-c52a7cc0d12e"/>
  <p:tag name="CAPTIONITEMSYSNAME" val="Freeze panes m2SinceI’veselected00:01:50.2-00:01:59.8"/>
  <p:tag name="BOOKMARKENTRYNAME" val="Freeze panes m200:01:50.2"/>
  <p:tag name="BOOKMARKEXITNAME" val="Freeze panes m200:01:59.8"/>
</p:tagLst>
</file>

<file path=ppt/tags/tag28.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1e584317-34a4-4bf4-b911-cc5003855770"/>
  <p:tag name="CAPTIONITEMSYSNAME" val="Freeze panes m2Similarly,tofreeze00:01:59.9-00:02:05.0"/>
  <p:tag name="BOOKMARKENTRYNAME" val="Freeze panes m200:01:59.9"/>
  <p:tag name="BOOKMARKEXITNAME" val="Freeze panes m200:02:05.0"/>
</p:tagLst>
</file>

<file path=ppt/tags/tag29.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6621bc35-ac88-4e32-a9af-f110adf98983"/>
  <p:tag name="CAPTIONITEMSYSNAME" val="Freeze panes m2selectthecell00:02:05.1-00:02:11.2"/>
  <p:tag name="BOOKMARKENTRYNAME" val="Freeze panes m200:02:05.1"/>
  <p:tag name="BOOKMARKEXITNAME" val="Freeze panes m200:02:11.2"/>
</p:tagLst>
</file>

<file path=ppt/tags/tag3.xml><?xml version="1.0" encoding="utf-8"?>
<p:tagLst xmlns:a="http://schemas.openxmlformats.org/drawingml/2006/main" xmlns:r="http://schemas.openxmlformats.org/officeDocument/2006/relationships" xmlns:p="http://schemas.openxmlformats.org/presentationml/2006/main">
  <p:tag name="CAPTIONID" val="399d01d8-4e10-4387-931f-41cf9b93c06c"/>
  <p:tag name="CAPTIONINTERNALID" val="88418f93-2975-4a70-8ddd-5f39b3f05009"/>
  <p:tag name="CAPTIONITEMSYSNAME" val="Freeze panes m1WhenIscroll00:00:08.9-00:00:17.7"/>
  <p:tag name="BOOKMARKENTRYNAME" val="Freeze panes m100:00:08.9"/>
  <p:tag name="BOOKMARKEXITNAME" val="Freeze panes m100:00:17.7"/>
</p:tagLst>
</file>

<file path=ppt/tags/tag30.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7cd93af0-e901-45d2-9411-6d157410addf"/>
  <p:tag name="CAPTIONITEMSYSNAME" val="Freeze panes m2Inthisexample00:02:11.3-00:02:15.8"/>
  <p:tag name="BOOKMARKENTRYNAME" val="Freeze panes m200:02:11.3"/>
  <p:tag name="BOOKMARKEXITNAME" val="Freeze panes m200:02:15.8"/>
</p:tagLst>
</file>

<file path=ppt/tags/tag31.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82c99d54-3d87-41df-94a4-8bfda5ff1803"/>
  <p:tag name="CAPTIONITEMSYSNAME" val="Freeze panes m2Allofthe00:02:15.9-00:02:20.6"/>
  <p:tag name="BOOKMARKENTRYNAME" val="Freeze panes m200:02:15.9"/>
  <p:tag name="BOOKMARKEXITNAME" val="Freeze panes m200:02:20.6"/>
</p:tagLst>
</file>

<file path=ppt/tags/tag32.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8964e285-43a8-4ada-8f1a-128955bfe47a"/>
  <p:tag name="CAPTIONITEMSYSNAME" val="Freeze panes m2SinceI’veselected00:02:20.7-00:02:29.6"/>
  <p:tag name="BOOKMARKENTRYNAME" val="Freeze panes m200:02:20.7"/>
  <p:tag name="BOOKMARKEXITNAME" val="Freeze panes m200:02:29.6"/>
</p:tagLst>
</file>

<file path=ppt/tags/tag33.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2808d538-27c8-4ad1-b0a6-b121feadd138"/>
  <p:tag name="CAPTIONITEMSYSNAME" val="Freeze panes m2Whenyouclick00:02:29.7-00:02:34.2"/>
  <p:tag name="BOOKMARKENTRYNAME" val="Freeze panes m200:02:29.7"/>
  <p:tag name="BOOKMARKEXITNAME" val="Freeze panes m200:02:34.2"/>
</p:tagLst>
</file>

<file path=ppt/tags/tag34.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29c7130a-66dd-4e63-a2b7-1eb97639dea2"/>
  <p:tag name="CAPTIONITEMSYSNAME" val="Freeze panes m2Butwhenyou00:02:34.3-00:02:41.7"/>
  <p:tag name="BOOKMARKENTRYNAME" val="Freeze panes m200:02:34.3"/>
  <p:tag name="BOOKMARKEXITNAME" val="Freeze panes m200:02:41.7"/>
</p:tagLst>
</file>

<file path=ppt/tags/tag35.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deb08032-d5b9-466c-996b-9942eb6c66ca"/>
  <p:tag name="CAPTIONITEMSYSNAME" val="Freeze panes m2TheFreezePanes00:02:41.8-00:02:49.7"/>
  <p:tag name="BOOKMARKENTRYNAME" val="Freeze panes m200:02:41.8"/>
  <p:tag name="BOOKMARKEXITNAME" val="Freeze panes m200:02:49.7"/>
</p:tagLst>
</file>

<file path=ppt/tags/tag36.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d8deede4-739a-4415-8270-0f4f8ecf27b4"/>
  <p:tag name="CAPTIONITEMSYSNAME" val="Freeze panes m2Whenthishappens,00:02:49.8-00:02:55.6"/>
  <p:tag name="BOOKMARKENTRYNAME" val="Freeze panes m200:02:49.8"/>
  <p:tag name="BOOKMARKEXITNAME" val="Freeze panes m200:02:55.6"/>
</p:tagLst>
</file>

<file path=ppt/tags/tag37.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9eaa6af8-7eb7-4371-b1f9-219a175e31f2"/>
  <p:tag name="CAPTIONITEMSYSNAME" val="Freeze panes m2andyou’llbe00:02:55.7-00:03:01.1"/>
  <p:tag name="BOOKMARKENTRYNAME" val="Freeze panes m200:02:55.7"/>
  <p:tag name="BOOKMARKEXITNAME" val="Freeze panes m200:03:01.1"/>
</p:tagLst>
</file>

<file path=ppt/tags/tag38.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16d46566-e8fb-4395-b436-1e613edc7c25"/>
  <p:tag name="CAPTIONITEMSYSNAME" val="Freeze panes m2Nowthatyou’ve00:03:01.2-00:03:08.1"/>
  <p:tag name="BOOKMARKENTRYNAME" val="Freeze panes m200:03:01.2"/>
  <p:tag name="BOOKMARKEXITNAME" val="Freeze panes m200:03:08.1"/>
</p:tagLst>
</file>

<file path=ppt/tags/tag39.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1ed8fae2-17c9-497d-bc5c-d1817d88c8f1"/>
  <p:tag name="CAPTIONITEMSYSNAME" val="Freeze panes m2Inthisexample,00:03:08.2-00:03:13.7"/>
  <p:tag name="BOOKMARKENTRYNAME" val="Freeze panes m200:03:08.2"/>
  <p:tag name="BOOKMARKEXITNAME" val="Freeze panes m200:03:13.7"/>
</p:tagLst>
</file>

<file path=ppt/tags/tag4.xml><?xml version="1.0" encoding="utf-8"?>
<p:tagLst xmlns:a="http://schemas.openxmlformats.org/drawingml/2006/main" xmlns:r="http://schemas.openxmlformats.org/officeDocument/2006/relationships" xmlns:p="http://schemas.openxmlformats.org/presentationml/2006/main">
  <p:tag name="CAPTIONID" val="399d01d8-4e10-4387-931f-41cf9b93c06c"/>
  <p:tag name="CAPTIONINTERNALID" val="339b4d2f-8027-46b9-9ed2-c753d36189a8"/>
  <p:tag name="CAPTIONITEMSYSNAME" val="Freeze panes m1Todothis00:00:17.8-00:00:26.7"/>
  <p:tag name="BOOKMARKENTRYNAME" val="Freeze panes m100:00:17.8"/>
  <p:tag name="BOOKMARKEXITNAME" val="Freeze panes m100:00:26.7"/>
</p:tagLst>
</file>

<file path=ppt/tags/tag40.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7374e87d-0f1c-4cc8-98bc-46a7ac892046"/>
  <p:tag name="CAPTIONITEMSYSNAME" val="Freeze panes m2Iclickthe00:03:13.8-00:03:27.3"/>
  <p:tag name="BOOKMARKENTRYNAME" val="Freeze panes m200:03:13.8"/>
  <p:tag name="BOOKMARKEXITNAME" val="Freeze panes m200:03:27.3"/>
</p:tagLst>
</file>

<file path=ppt/tags/tag41.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6eceb50c-f7b0-492e-94e7-5b79e4bfd8e6"/>
  <p:tag name="CAPTIONITEMSYSNAME" val="Freeze panes m2Thecorrespondingrows00:03:27.4-00:03:35.6"/>
  <p:tag name="BOOKMARKENTRYNAME" val="Freeze panes m200:03:27.4"/>
  <p:tag name="BOOKMARKEXITNAME" val="Freeze panes m200:03:35.6"/>
</p:tagLst>
</file>

<file path=ppt/tags/tag42.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63f2a11a-1fae-4c2c-b2a4-77cc5ebac174"/>
  <p:tag name="CAPTIONITEMSYSNAME" val="Freeze panes m2AndwhenI00:03:35.7-00:03:43.6"/>
  <p:tag name="BOOKMARKENTRYNAME" val="Freeze panes m200:03:35.7"/>
  <p:tag name="BOOKMARKEXITNAME" val="Freeze panes m200:03:43.6"/>
</p:tagLst>
</file>

<file path=ppt/tags/tag43.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a4dc7984-da63-4795-b2be-5c84f5e94f81"/>
  <p:tag name="CAPTIONITEMSYSNAME" val="Freeze panes m2Nowyou’vegot00:03:43.7-00:03:49.9"/>
  <p:tag name="BOOKMARKENTRYNAME" val="Freeze panes m200:03:43.7"/>
  <p:tag name="BOOKMARKEXITNAME" val="Freeze panes m200:03:49.9"/>
</p:tagLst>
</file>

<file path=ppt/tags/tag44.xml><?xml version="1.0" encoding="utf-8"?>
<p:tagLst xmlns:a="http://schemas.openxmlformats.org/drawingml/2006/main" xmlns:r="http://schemas.openxmlformats.org/officeDocument/2006/relationships" xmlns:p="http://schemas.openxmlformats.org/presentationml/2006/main">
  <p:tag name="CAPTIONID" val="73f8d1f0-1516-4fb2-945c-3f4014b647b4"/>
  <p:tag name="CAPTIONINTERNALID" val="9454f371-f162-43ea-a6df-215362f22648"/>
  <p:tag name="CAPTIONITEMSYSNAME" val="Freeze panes m2Socheckout00:03:50.0-00:03:57.0"/>
  <p:tag name="BOOKMARKENTRYNAME" val="Freeze panes m200:03:50.0"/>
  <p:tag name="BOOKMARKEXITNAME" val="Freeze panes m200:03:57.0"/>
</p:tagLst>
</file>

<file path=ppt/tags/tag5.xml><?xml version="1.0" encoding="utf-8"?>
<p:tagLst xmlns:a="http://schemas.openxmlformats.org/drawingml/2006/main" xmlns:r="http://schemas.openxmlformats.org/officeDocument/2006/relationships" xmlns:p="http://schemas.openxmlformats.org/presentationml/2006/main">
  <p:tag name="CAPTIONID" val="399d01d8-4e10-4387-931f-41cf9b93c06c"/>
  <p:tag name="CAPTIONINTERNALID" val="f9a558c7-cbd6-4afe-9ae4-d93e8c2d010b"/>
  <p:tag name="CAPTIONITEMSYSNAME" val="Freeze panes m1NowwhenI00:00:26.8-00:00:32.2"/>
  <p:tag name="BOOKMARKENTRYNAME" val="Freeze panes m100:00:26.8"/>
  <p:tag name="BOOKMARKEXITNAME" val="Freeze panes m100:00:32.2"/>
</p:tagLst>
</file>

<file path=ppt/tags/tag6.xml><?xml version="1.0" encoding="utf-8"?>
<p:tagLst xmlns:a="http://schemas.openxmlformats.org/drawingml/2006/main" xmlns:r="http://schemas.openxmlformats.org/officeDocument/2006/relationships" xmlns:p="http://schemas.openxmlformats.org/presentationml/2006/main">
  <p:tag name="CAPTIONID" val="399d01d8-4e10-4387-931f-41cf9b93c06c"/>
  <p:tag name="CAPTIONINTERNALID" val="aa79433a-54e8-459a-a2d4-9669bc685fa5"/>
  <p:tag name="CAPTIONITEMSYSNAME" val="Freeze panes m1If,instead,you00:00:32.3-00:00:47.5"/>
  <p:tag name="BOOKMARKENTRYNAME" val="Freeze panes m100:00:32.3"/>
  <p:tag name="BOOKMARKEXITNAME" val="Freeze panes m100:00:47.5"/>
</p:tagLst>
</file>

<file path=ppt/tags/tag7.xml><?xml version="1.0" encoding="utf-8"?>
<p:tagLst xmlns:a="http://schemas.openxmlformats.org/drawingml/2006/main" xmlns:r="http://schemas.openxmlformats.org/officeDocument/2006/relationships" xmlns:p="http://schemas.openxmlformats.org/presentationml/2006/main">
  <p:tag name="CAPTIONID" val="399d01d8-4e10-4387-931f-41cf9b93c06c"/>
  <p:tag name="CAPTIONINTERNALID" val="d2bd83cd-0a59-40a5-bb22-5841bfe44fbe"/>
  <p:tag name="CAPTIONITEMSYSNAME" val="Freeze panes m1Noticethatwhen00:00:47.6-00:00:53.3"/>
  <p:tag name="BOOKMARKENTRYNAME" val="Freeze panes m100:00:47.6"/>
  <p:tag name="BOOKMARKEXITNAME" val="Freeze panes m100:00:53.3"/>
</p:tagLst>
</file>

<file path=ppt/tags/tag8.xml><?xml version="1.0" encoding="utf-8"?>
<p:tagLst xmlns:a="http://schemas.openxmlformats.org/drawingml/2006/main" xmlns:r="http://schemas.openxmlformats.org/officeDocument/2006/relationships" xmlns:p="http://schemas.openxmlformats.org/presentationml/2006/main">
  <p:tag name="CAPTIONID" val="399d01d8-4e10-4387-931f-41cf9b93c06c"/>
  <p:tag name="CAPTIONINTERNALID" val="42f08939-6eb9-4b49-ab24-d133755cbdeb"/>
  <p:tag name="CAPTIONITEMSYSNAME" val="Freeze panes m1Youcanfreeze00:00:53.4-00:00:59.0"/>
  <p:tag name="BOOKMARKENTRYNAME" val="Freeze panes m100:00:53.4"/>
  <p:tag name="BOOKMARKEXITNAME" val="Freeze panes m100:00:59.0"/>
</p:tagLst>
</file>

<file path=ppt/tags/tag9.xml><?xml version="1.0" encoding="utf-8"?>
<p:tagLst xmlns:a="http://schemas.openxmlformats.org/drawingml/2006/main" xmlns:r="http://schemas.openxmlformats.org/officeDocument/2006/relationships" xmlns:p="http://schemas.openxmlformats.org/presentationml/2006/main">
  <p:tag name="CAPTIONID" val="399d01d8-4e10-4387-931f-41cf9b93c06c"/>
  <p:tag name="CAPTIONINTERNALID" val="c31a9c07-ee68-44ed-a4b3-a3161be18494"/>
  <p:tag name="CAPTIONITEMSYSNAME" val="Freeze panes m1Tounfreezethe00:00:59.1-00:01:07.8"/>
  <p:tag name="BOOKMARKENTRYNAME" val="Freeze panes m100:00:59.1"/>
  <p:tag name="BOOKMARKEXITNAME" val="Freeze panes m100:01:07.8"/>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2-Video-Template-11-1-12.potx" id="{501D23E4-AB81-478F-BD9D-1ED0592CFFBD}" vid="{B2DEFAC0-B19D-4712-8057-D591D0C243D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2-Video-Template-11-1-12.potx" id="{501D23E4-AB81-478F-BD9D-1ED0592CFFBD}" vid="{BD216501-0059-430C-BA50-C8832364F86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2-Video-Template-11-1-12.potx" id="{501D23E4-AB81-478F-BD9D-1ED0592CFFBD}" vid="{CD033685-95E5-4326-BD7D-E6E991F3A3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2-Video-Template-11-1-12.potx" id="{501D23E4-AB81-478F-BD9D-1ED0592CFFBD}" vid="{6A820DB4-CAC4-4F24-A1E2-65842386FA0B}"/>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2-Video-Template-11-1-12.potx" id="{501D23E4-AB81-478F-BD9D-1ED0592CFFBD}" vid="{D6836E73-8085-4CB5-AD70-938110D6C8F9}"/>
    </a:ext>
  </a:extLst>
</a:theme>
</file>

<file path=ppt/theme/theme6.xml><?xml version="1.0" encoding="utf-8"?>
<a:theme xmlns:a="http://schemas.openxmlformats.org/drawingml/2006/main" name="1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2-Video-Template-11-1-12.potx" id="{501D23E4-AB81-478F-BD9D-1ED0592CFFBD}" vid="{ACDF05C2-51EE-479E-9097-6A3EB69E596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5.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6.xml>��< ? x m l   v e r s i o n = " 1 . 0 "   e n c o d i n g = " u t f - 1 6 " ? > < C a p t i o n I t e m s L i s t   x m l n s : x s i = " h t t p : / / w w w . w 3 . o r g / 2 0 0 1 / X M L S c h e m a - i n s t a n c e "   x m l n s : x s d = " h t t p : / / w w w . w 3 . o r g / 2 0 0 1 / X M L S c h e m a " > < I d > 3 9 9 d 0 1 d 8 - 4 e 1 0 - 4 3 8 7 - 9 3 1 f - 4 1 c f 9 b 9 3 c 0 6 c < / I d > < C a p t i o n I t e m s > < C a p t i o n I t e m > < I n t e r n a l I d > 1 0 f 8 4 c 9 0 - 2 0 e 5 - 4 e 4 9 - a 2 c 2 - b 6 8 1 8 2 d d c 5 0 3 < / I n t e r n a l I d > < N a m e > F r e e z e   p a n e s   m 1 R o w 1 i s 0 0 : 0 0 : 0 3 . 0 - 0 0 : 0 0 : 0 8 . 8 < / N a m e > < T e x t > R o w   1   i s   k n o w n   a s   a   h e a d e r   r o w ,   b e c a u s e   i t   c o n t a i n s   l a b e l s   f o r   t h e   c o l u m n s . < / T e x t > < B o o k M a r k E n t r y N a m e > F r e e z e   p a n e s   m 1 0 0 : 0 0 : 0 3 . 0 < / B o o k M a r k E n t r y N a m e > < B o o k M a r k E x i t N a m e > F r e e z e   p a n e s   m 1 0 0 : 0 0 : 0 8 . 8 < / B o o k M a r k E x i t N a m e > < B o o k M a r k E n t r y P o s i t i o n > 3 0 6 7 < / B o o k M a r k E n t r y P o s i t i o n > < B o o k M a r k E x i t P o s i t i o n > 8 8 3 3 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 8 8 4 1 8 f 9 3 - 2 9 7 5 - 4 a 7 0 - 8 d d d - 5 f 3 9 b 3 f 0 5 0 0 9 < / I n t e r n a l I d > < N a m e > F r e e z e   p a n e s   m 1 W h e n I s c r o l l 0 0 : 0 0 : 0 8 . 9 - 0 0 : 0 0 : 1 7 . 7 < / N a m e > < T e x t > W h e n   I   s c r o l l   d o w n   l i k e   t h i s ,   I   w a n t   t h e   h e a d e r   r o w   t o   r e m a i n   v i s i b l e ,   t o   h e l p   m e   r e m e m b e r   w h a t  s   i n   e a c h   c o l u m n . < / T e x t > < B o o k M a r k E n t r y N a m e > F r e e z e   p a n e s   m 1 0 0 : 0 0 : 0 8 . 9 < / B o o k M a r k E n t r y N a m e > < B o o k M a r k E x i t N a m e > F r e e z e   p a n e s   m 1 0 0 : 0 0 : 1 7 . 7 < / B o o k M a r k E x i t N a m e > < B o o k M a r k E n t r y P o s i t i o n > 8 9 3 3 < / B o o k M a r k E n t r y P o s i t i o n > < B o o k M a r k E x i t P o s i t i o n > 1 7 7 6 7 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 3 3 9 b 4 d 2 f - 8 0 2 7 - 4 6 b 9 - 9 e d 2 - c 7 5 3 d 3 6 1 8 9 a 8 < / I n t e r n a l I d > < N a m e > F r e e z e   p a n e s   m 1 T o d o t h i s 0 0 : 0 0 : 1 7 . 8 - 0 0 : 0 0 : 2 6 . 7 < / N a m e > < T e x t > T o   d o   t h i s   I   c l i c k   t h e   V i e w   t a b ,   c l i c k   F r e e z e   P a n e s ,   a n d   c l i c k   F r e e z e   T o p   R o w . < / T e x t > < B o o k M a r k E n t r y N a m e > F r e e z e   p a n e s   m 1 0 0 : 0 0 : 1 7 . 8 < / B o o k M a r k E n t r y N a m e > < B o o k M a r k E x i t N a m e > F r e e z e   p a n e s   m 1 0 0 : 0 0 : 2 6 . 7 < / B o o k M a r k E x i t N a m e > < B o o k M a r k E n t r y P o s i t i o n > 1 7 8 6 7 < / B o o k M a r k E n t r y P o s i t i o n > < B o o k M a r k E x i t P o s i t i o n > 2 6 7 0 0 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 f 9 a 5 5 8 c 7 - c b d 6 - 4 a f e - 9 a e 4 - d 9 3 e 8 c 2 d 0 1 0 b < / I n t e r n a l I d > < N a m e > F r e e z e   p a n e s   m 1 N o w w h e n I 0 0 : 0 0 : 2 6 . 8 - 0 0 : 0 0 : 3 2 . 2 < / N a m e > < T e x t > N o w   w h e n   I   s c r o l l ,   t h e   t o p   r o w   i s   a l w a y s   v i s i b l e . < / T e x t > < B o o k M a r k E n t r y N a m e > F r e e z e   p a n e s   m 1 0 0 : 0 0 : 2 6 . 8 < / B o o k M a r k E n t r y N a m e > < B o o k M a r k E x i t N a m e > F r e e z e   p a n e s   m 1 0 0 : 0 0 : 3 2 . 2 < / B o o k M a r k E x i t N a m e > < B o o k M a r k E n t r y P o s i t i o n > 2 6 8 0 0 < / B o o k M a r k E n t r y P o s i t i o n > < B o o k M a r k E x i t P o s i t i o n > 3 2 2 3 3 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 a a 7 9 4 3 3 a - 5 4 e 8 - 4 5 9 a - a 2 d 4 - 9 6 6 9 b c 6 8 5 f a 5 < / I n t e r n a l I d > < N a m e > F r e e z e   p a n e s   m 1 I f , i n s t e a d , y o u 0 0 : 0 0 : 3 2 . 3 - 0 0 : 0 0 : 4 7 . 5 < / N a m e > < T e x t > I f ,   i n s t e a d ,   y o u   w a n t   c o l u m n   A   t o   a l w a y s   r e m a i n   v i s i b l e ,   y o u   c l i c k   F r e e z e   P a n e s ,   a n d   t h e n   c l i c k   F r e e z e   F i r s t   C o l u m n . < / T e x t > < B o o k M a r k E n t r y N a m e > F r e e z e   p a n e s   m 1 0 0 : 0 0 : 3 2 . 3 < / B o o k M a r k E n t r y N a m e > < B o o k M a r k E x i t N a m e > F r e e z e   p a n e s   m 1 0 0 : 0 0 : 4 7 . 5 < / B o o k M a r k E x i t N a m e > < B o o k M a r k E n t r y P o s i t i o n > 3 2 3 3 3 < / B o o k M a r k E n t r y P o s i t i o n > < B o o k M a r k E x i t P o s i t i o n > 4 7 5 6 7 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 d 2 b d 8 3 c d - 0 a 5 9 - 4 0 a 5 - b b 2 2 - 5 8 4 1 b f e 4 4 f b e < / I n t e r n a l I d > < N a m e > F r e e z e   p a n e s   m 1 N o t i c e t h a t w h e n 0 0 : 0 0 : 4 7 . 6 - 0 0 : 0 0 : 5 3 . 3 < / N a m e > < T e x t > N o t i c e   t h a t   w h e n   y o u   f r e e z e   t h e   f i r s t   c o l u m n ,   t h e   t o p   r o w   i s   n o   l o n g e r   f r o z e n . < / T e x t > < B o o k M a r k E n t r y N a m e > F r e e z e   p a n e s   m 1 0 0 : 0 0 : 4 7 . 6 < / B o o k M a r k E n t r y N a m e > < B o o k M a r k E x i t N a m e > F r e e z e   p a n e s   m 1 0 0 : 0 0 : 5 3 . 3 < / B o o k M a r k E x i t N a m e > < B o o k M a r k E n t r y P o s i t i o n > 4 7 6 6 7 < / B o o k M a r k E n t r y P o s i t i o n > < B o o k M a r k E x i t P o s i t i o n > 5 3 3 6 7 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 4 2 f 0 8 9 3 9 - 6 e b 9 - 4 b 4 9 - a b 2 4 - d 1 3 3 7 5 5 c b d e b < / I n t e r n a l I d > < N a m e > F r e e z e   p a n e s   m 1 Y o u c a n f r e e z e 0 0 : 0 0 : 5 3 . 4 - 0 0 : 0 0 : 5 9 . 0 < / N a m e > < T e x t > Y o u   c a n   f r e e z e   b o t h   a t   t h e   s a m e   t i m e ;   w e  l l   c o v e r   t h a t   i n   t h e   n e x t   v i d e o . < / T e x t > < B o o k M a r k E n t r y N a m e > F r e e z e   p a n e s   m 1 0 0 : 0 0 : 5 3 . 4 < / B o o k M a r k E n t r y N a m e > < B o o k M a r k E x i t N a m e > F r e e z e   p a n e s   m 1 0 0 : 0 0 : 5 9 . 0 < / B o o k M a r k E x i t N a m e > < B o o k M a r k E n t r y P o s i t i o n > 5 3 4 6 7 < / B o o k M a r k E n t r y P o s i t i o n > < B o o k M a r k E x i t P o s i t i o n > 5 9 0 6 7 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 c 3 1 a 9 c 0 7 - e e 6 8 - 4 4 e d - a 4 b 3 - a 3 1 6 1 b e 1 8 4 9 4 < / I n t e r n a l I d > < N a m e > F r e e z e   p a n e s   m 1 T o u n f r e e z e t h e 0 0 : 0 0 : 5 9 . 1 - 0 0 : 0 1 : 0 7 . 8 < / N a m e > < T e x t > T o   u n f r e e z e   t h e   p a n e s ,   y o u   c l i c k   F r e e z e   P a n e s ,   a n d   t h e n   U n f r e e z e   P a n e s . < / T e x t > < B o o k M a r k E n t r y N a m e > F r e e z e   p a n e s   m 1 0 0 : 0 0 : 5 9 . 1 < / B o o k M a r k E n t r y N a m e > < B o o k M a r k E x i t N a m e > F r e e z e   p a n e s   m 1 0 0 : 0 1 : 0 7 . 8 < / B o o k M a r k E x i t N a m e > < B o o k M a r k E n t r y P o s i t i o n > 5 9 1 6 7 < / B o o k M a r k E n t r y P o s i t i o n > < B o o k M a r k E x i t P o s i t i o n > 6 7 8 3 3 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 8 4 c 1 3 1 1 3 - 7 2 e 2 - 4 4 c 4 - b e b a - 1 e 3 0 4 9 e 5 8 a c 2 < / I n t e r n a l I d > < N a m e > F r e e z e   p a n e s   m 1 U p n e x t , w e  l l 0 0 : 0 1 : 0 7 . 9 - 0 0 : 0 1 : 1 5 . 7 < / N a m e > < T e x t > U p   n e x t ,   w e  l l   c o v e r   F r e e z e   P a n e s   i n   d e t a i l ,   i n c l u d i n g   f r e e z i n g   t h e   t o p   r o w   a n d   l e f t   c o l u m n   a t   t h e   s a m e   t i m e , < / T e x t > < B o o k M a r k E n t r y N a m e > F r e e z e   p a n e s   m 1 0 0 : 0 1 : 0 7 . 9 < / B o o k M a r k E n t r y N a m e > < B o o k M a r k E x i t N a m e > F r e e z e   p a n e s   m 1 0 0 : 0 1 : 1 5 . 7 < / B o o k M a r k E x i t N a m e > < B o o k M a r k E n t r y P o s i t i o n > 6 7 9 3 3 < / B o o k M a r k E n t r y P o s i t i o n > < B o o k M a r k E x i t P o s i t i o n > 7 5 7 6 7 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 d 9 6 a 1 d c e - 4 6 f 6 - 4 f a 7 - 9 a 8 a - 4 1 6 4 d b a c 8 4 f 0 < / I n t e r n a l I d > < N a m e > F r e e z e   p a n e s   m 1 m u l t i p l e r o w s a n d 0 0 : 0 1 : 1 5 . 8 - 0 0 : 0 1 : 2 1 . 4 < / N a m e > < T e x t > m u l t i p l e   r o w s   a n d   c o l u m n s ,   a n d   p r i n t i n g   t h e   h e a d e r   o n   e v e r y   p a g e . < / T e x t > < B o o k M a r k E n t r y N a m e > F r e e z e   p a n e s   m 1 0 0 : 0 1 : 1 5 . 8 < / B o o k M a r k E n t r y N a m e > < B o o k M a r k E x i t N a m e > F r e e z e   p a n e s   m 1 0 0 : 0 1 : 2 1 . 4 < / B o o k M a r k E x i t N a m e > < B o o k M a r k E n t r y P o s i t i o n > 7 5 8 6 7 < / B o o k M a r k E n t r y P o s i t i o n > < B o o k M a r k E x i t P o s i t i o n > 8 1 4 3 3 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7.xml>��< ? x m l   v e r s i o n = " 1 . 0 "   e n c o d i n g = " u t f - 1 6 " ? > < C a p t i o n I t e m s L i s t   x m l n s : x s i = " h t t p : / / w w w . w 3 . o r g / 2 0 0 1 / X M L S c h e m a - i n s t a n c e "   x m l n s : x s d = " h t t p : / / w w w . w 3 . o r g / 2 0 0 1 / X M L S c h e m a " > < I d > 7 3 f 8 d 1 f 0 - 1 5 1 6 - 4 f b 2 - 9 4 5 c - 3 f 4 0 1 4 b 6 4 7 b 4 < / I d > < C a p t i o n I t e m s > < C a p t i o n I t e m > < I n t e r n a l I d > 2 e 5 1 a 5 b a - 0 a d a - 4 2 0 c - a 9 e d - 8 3 8 8 b c e 9 e 6 b a < / I n t e r n a l I d > < N a m e > F r e e z e   p a n e s   m 2 I n t h e p r e v i o u s 0 0 : 0 0 : 0 1 . 8 - 0 0 : 0 0 : 0 7 . 2 < / N a m e > < T e x t > I n   t h e   p r e v i o u s   v i d e o ,   w e   f r o z e   t h e   t o p   r o w   a n d   t h e n   t h e   f i r s t   c o l u m n . < / T e x t > < B o o k M a r k E n t r y N a m e > F r e e z e   p a n e s   m 2 0 0 : 0 0 : 0 1 . 8 < / B o o k M a r k E n t r y N a m e > < B o o k M a r k E x i t N a m e > F r e e z e   p a n e s   m 2 0 0 : 0 0 : 0 7 . 2 < / B o o k M a r k E x i t N a m e > < B o o k M a r k E n t r y P o s i t i o n > 1 8 3 3 < / B o o k M a r k E n t r y P o s i t i o n > < B o o k M a r k E x i t P o s i t i o n > 7 2 6 7 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 1 7 4 5 4 1 a 9 - e 0 a a - 4 7 3 c - 9 3 f 8 - f 6 f d 9 a 1 4 9 a 5 6 < / I n t e r n a l I d > < N a m e > F r e e z e   p a n e s   m 2 B u t y o u c a n 0 0 : 0 0 : 0 7 . 3 - 0 0 : 0 0 : 1 7 . 9 < / N a m e > < T e x t > B u t   y o u   c a n   f r e e z e   m o r e   t h a n   t h a t ,   s o   y o u   c a n   s c r o l l   u p   a n d   d o w n ,   a n d   s i d e w a y s   w i t h o u t   l o s i n g   c o n t e x t . < / T e x t > < B o o k M a r k E n t r y N a m e > F r e e z e   p a n e s   m 2 0 0 : 0 0 : 0 7 . 3 < / B o o k M a r k E n t r y N a m e > < B o o k M a r k E x i t N a m e > F r e e z e   p a n e s   m 2 0 0 : 0 0 : 1 7 . 9 < / B o o k M a r k E x i t N a m e > < B o o k M a r k E n t r y P o s i t i o n > 7 3 6 7 < / B o o k M a r k E n t r y P o s i t i o n > < B o o k M a r k E x i t P o s i t i o n > 1 7 9 6 7 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 6 0 7 d 8 8 1 0 - d a e 1 - 4 7 2 c - 8 3 a b - 5 4 7 0 7 0 7 9 3 4 0 1 < / I n t e r n a l I d > < N a m e > F r e e z e   p a n e s   m 2 S e l e c t t h e c e l l 0 0 : 0 0 : 1 8 . 0 - 0 0 : 0 0 : 2 4 . 7 < / N a m e > < T e x t > S e l e c t   t h e   c e l l   t h a t  s   d i r e c t l y   b e l o w   a n d   t o   t h e   r i g h t   o f   t h e   r o w s   a n d   c o l u m n s   y o u   w a n t   t o   f r e e z e . < / T e x t > < B o o k M a r k E n t r y N a m e > F r e e z e   p a n e s   m 2 0 0 : 0 0 : 1 8 . 0 < / B o o k M a r k E n t r y N a m e > < B o o k M a r k E x i t N a m e > F r e e z e   p a n e s   m 2 0 0 : 0 0 : 2 4 . 7 < / B o o k M a r k E x i t N a m e > < B o o k M a r k E n t r y P o s i t i o n > 1 8 0 6 7 < / B o o k M a r k E n t r y P o s i t i o n > < B o o k M a r k E x i t P o s i t i o n > 2 4 7 6 7 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 0 3 4 1 6 3 3 0 - 6 8 d 9 - 4 c 3 5 - 8 6 6 4 - d 1 4 4 b 6 9 3 e d 3 d < / I n t e r n a l I d > < N a m e > F r e e z e   p a n e s   m 2 T o f r e e z e t h e 0 0 : 0 0 : 2 4 . 8 - 0 0 : 0 0 : 3 7 . 2 < / N a m e > < T e x t > T o   f r e e z e   t h e   t o p   r o w   a n d   l e f t   c o l u m n ,   s e l e c t   c e l l   B 2  i t  s   d i r e c t l y   b e l o w   r o w   1   a n d   t o   t h e   r i g h t   o f   c o l u m n   A . < / T e x t > < B o o k M a r k E n t r y N a m e > F r e e z e   p a n e s   m 2 0 0 : 0 0 : 2 4 . 8 < / B o o k M a r k E n t r y N a m e > < B o o k M a r k E x i t N a m e > F r e e z e   p a n e s   m 2 0 0 : 0 0 : 3 7 . 2 < / B o o k M a r k E x i t N a m e > < B o o k M a r k E n t r y P o s i t i o n > 2 4 8 6 7 < / B o o k M a r k E n t r y P o s i t i o n > < B o o k M a r k E x i t P o s i t i o n > 3 7 2 0 0 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 4 f 9 3 8 c d 1 - a 7 6 8 - 4 e 1 5 - 9 a 1 9 - 3 a 9 0 7 2 2 a a 1 9 e < / I n t e r n a l I d > < N a m e > F r e e z e   p a n e s   m 2 C l i c k t h e F r e e z e 0 0 : 0 0 : 3 7 . 3 - 0 0 : 0 0 : 4 2 . 5 < / N a m e > < T e x t > C l i c k   t h e   F r e e z e   P a n e s   b u t t o n ,   a n d   c l i c k   F r e e z e   P a n e s . < / T e x t > < B o o k M a r k E n t r y N a m e > F r e e z e   p a n e s   m 2 0 0 : 0 0 : 3 7 . 3 < / B o o k M a r k E n t r y N a m e > < B o o k M a r k E x i t N a m e > F r e e z e   p a n e s   m 2 0 0 : 0 0 : 4 2 . 5 < / B o o k M a r k E x i t N a m e > < B o o k M a r k E n t r y P o s i t i o n > 3 7 3 0 0 < / B o o k M a r k E n t r y P o s i t i o n > < B o o k M a r k E x i t P o s i t i o n > 4 2 5 6 7 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 d 5 8 5 d 2 0 1 - c 3 0 7 - 4 2 b d - b 7 3 9 - 2 2 9 8 d 2 9 a 2 0 1 3 < / I n t e r n a l I d > < N a m e > F r e e z e   p a n e s   m 2 A n d n o w t h e 0 0 : 0 0 : 4 2 . 6 - 0 0 : 0 0 : 5 3 . 1 < / N a m e > < T e x t > A n d   n o w   t h e   t o p   r o w   a n d   l e f t   c o l u m n   a r e   f r o z e n . < / T e x t > < B o o k M a r k E n t r y N a m e > F r e e z e   p a n e s   m 2 0 0 : 0 0 : 4 2 . 6 < / B o o k M a r k E n t r y N a m e > < B o o k M a r k E x i t N a m e > F r e e z e   p a n e s   m 2 0 0 : 0 0 : 5 3 . 1 < / B o o k M a r k E x i t N a m e > < B o o k M a r k E n t r y P o s i t i o n > 4 2 6 6 7 < / B o o k M a r k E n t r y P o s i t i o n > < B o o k M a r k E x i t P o s i t i o n > 5 3 1 0 0 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 d f c d f b 4 3 - 3 6 4 5 - 4 6 a 4 - 9 4 f 8 - 8 1 5 a 3 6 7 2 e 5 6 8 < / I n t e r n a l I d > < N a m e > F r e e z e   p a n e s   m 2 T h e s e l i n e s s e p a r a t e 0 0 : 0 0 : 5 3 . 2 - 0 0 : 0 1 : 0 1 . 7 < / N a m e > < T e x t > T h e s e   l i n e s   s e p a r a t e   t h e   f r o z e n   p a n e s   f r o m   t h e   p a n e s   t h a t   s c r o l l . < / T e x t > < B o o k M a r k E n t r y N a m e > F r e e z e   p a n e s   m 2 0 0 : 0 0 : 5 3 . 2 < / B o o k M a r k E n t r y N a m e > < B o o k M a r k E x i t N a m e > F r e e z e   p a n e s   m 2 0 0 : 0 1 : 0 1 . 7 < / B o o k M a r k E x i t N a m e > < B o o k M a r k E n t r y P o s i t i o n > 5 3 2 0 0 < / B o o k M a r k E n t r y P o s i t i o n > < B o o k M a r k E x i t P o s i t i o n > 6 1 7 3 3 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 b 2 4 5 1 b 6 8 - b c 1 2 - 4 c 3 5 - 8 3 3 5 - a 5 f 7 1 0 c 0 b 1 c c < / I n t e r n a l I d > < N a m e > F r e e z e   p a n e s   m 2 T o f r e e z e t h e 0 0 : 0 1 : 0 1 . 8 - 0 0 : 0 1 : 0 8 . 7 < / N a m e > < T e x t > T o   f r e e z e   t h e   t o p   t h r e e   r o w s   a n d   f i r s t   t w o   c o l u m n s ,   y o u   s e l e c t   c e l l   C 4 . < / T e x t > < B o o k M a r k E n t r y N a m e > F r e e z e   p a n e s   m 2 0 0 : 0 1 : 0 1 . 8 < / B o o k M a r k E n t r y N a m e > < B o o k M a r k E x i t N a m e > F r e e z e   p a n e s   m 2 0 0 : 0 1 : 0 8 . 7 < / B o o k M a r k E x i t N a m e > < B o o k M a r k E n t r y P o s i t i o n > 6 1 8 3 3 < / B o o k M a r k E n t r y P o s i t i o n > < B o o k M a r k E x i t P o s i t i o n > 6 8 7 6 7 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 0 d 5 7 d e 4 5 - b a 9 9 - 4 d 3 a - 8 7 2 f - 3 2 d 7 5 d e 5 2 6 9 4 < / I n t e r n a l I d > < N a m e > F r e e z e   p a n e s   m 2 I t  s d i r e c t l y b e l o w 0 0 : 0 1 : 0 8 . 8 - 0 0 : 0 1 : 1 6 . 7 < / N a m e > < T e x t > I t  s   d i r e c t l y   b e l o w   t h e   f i r s t   t h r e e   r o w s   a n d   t o   t h e   r i g h t   o f   t h e   f i r s t   t w o   c o l u m n s . < / T e x t > < B o o k M a r k E n t r y N a m e > F r e e z e   p a n e s   m 2 0 0 : 0 1 : 0 8 . 8 < / B o o k M a r k E n t r y N a m e > < B o o k M a r k E x i t N a m e > F r e e z e   p a n e s   m 2 0 0 : 0 1 : 1 6 . 7 < / B o o k M a r k E x i t N a m e > < B o o k M a r k E n t r y P o s i t i o n > 6 8 8 6 7 < / B o o k M a r k E n t r y P o s i t i o n > < B o o k M a r k E x i t P o s i t i o n > 7 6 7 3 3 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 9 b 3 a 5 5 2 9 - 1 d 7 2 - 4 6 8 a - 9 3 c 9 - 4 b f 3 6 c 0 1 c a 2 d < / I n t e r n a l I d > < N a m e > F r e e z e   p a n e s   m 2 C l i c k t h e F r e e z e 0 0 : 0 1 : 1 6 . 8 - 0 0 : 0 1 : 2 2 . 3 < / N a m e > < T e x t > C l i c k   t h e   F r e e z e   P a n e s   b u t t o n ,   a n d   t h e n   c l i c k   F r e e z e   P a n e s . < / T e x t > < B o o k M a r k E n t r y N a m e > F r e e z e   p a n e s   m 2 0 0 : 0 1 : 1 6 . 8 < / B o o k M a r k E n t r y N a m e > < B o o k M a r k E x i t N a m e > F r e e z e   p a n e s   m 2 0 0 : 0 1 : 2 2 . 3 < / B o o k M a r k E x i t N a m e > < B o o k M a r k E n t r y P o s i t i o n > 7 6 8 3 3 < / B o o k M a r k E n t r y P o s i t i o n > < B o o k M a r k E x i t P o s i t i o n > 8 2 3 6 7 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 f 6 c 4 3 5 8 9 - a e 5 5 - 4 a a f - 8 3 1 0 - b 4 7 6 6 9 3 b 3 c 1 5 < / I n t e r n a l I d > < N a m e > F r e e z e   p a n e s   m 2 A n d t h e t o p 0 0 : 0 1 : 2 2 . 4 - 0 0 : 0 1 : 3 1 . 6 < / N a m e > < T e x t > A n d   t h e   t o p   t h r e e   r o w s   a n d   f i r s t   t w o   c o l u m n s   a r e   f r o z e n . < / T e x t > < B o o k M a r k E n t r y N a m e > F r e e z e   p a n e s   m 2 0 0 : 0 1 : 2 2 . 4 < / B o o k M a r k E n t r y N a m e > < B o o k M a r k E x i t N a m e > F r e e z e   p a n e s   m 2 0 0 : 0 1 : 3 1 . 6 < / B o o k M a r k E x i t N a m e > < B o o k M a r k E n t r y P o s i t i o n > 8 2 4 6 7 < / B o o k M a r k E n t r y P o s i t i o n > < B o o k M a r k E x i t P o s i t i o n > 9 1 6 3 3 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 3 f 1 e a 8 2 7 - 2 7 7 7 - 4 9 7 d - a c 5 f - f 7 c 4 1 a 3 a 6 a b a < / I n t e r n a l I d > < N a m e > F r e e z e   p a n e s   m 2 T o f r e e z e m u l t i p l e 0 0 : 0 1 : 3 1 . 7 - 0 0 : 0 1 : 4 1 . 2 < / N a m e > < T e x t > T o   f r e e z e   m u l t i p l e   r o w s ,   b u t   n o   c o l u m n s ,   s e l e c t   t h e   c e l l   i n   c o l u m n   A   t h a t  s   d i r e c t l y   b e l o w   t h e   r o w s   y o u   w a n t   t o   f r e e z e . < / T e x t > < B o o k M a r k E n t r y N a m e > F r e e z e   p a n e s   m 2 0 0 : 0 1 : 3 1 . 7 < / B o o k M a r k E n t r y N a m e > < B o o k M a r k E x i t N a m e > F r e e z e   p a n e s   m 2 0 0 : 0 1 : 4 1 . 2 < / B o o k M a r k E x i t N a m e > < B o o k M a r k E n t r y P o s i t i o n > 9 1 7 3 3 < / B o o k M a r k E n t r y P o s i t i o n > < B o o k M a r k E x i t P o s i t i o n > 1 0 1 2 0 0 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 a 7 5 4 7 4 c 8 - 7 0 d 1 - 4 b 0 b - a 3 f 3 - 2 a b 3 0 d c 6 c d 7 7 < / I n t e r n a l I d > < N a m e > F r e e z e   p a n e s   m 2 I n t h i s e x a m p l e 0 0 : 0 1 : 4 1 . 3 - 0 0 : 0 1 : 4 5 . 8 < / N a m e > < T e x t > I n   t h i s   e x a m p l e   I  m   s e l e c t i n g   c e l l   A 4 . < / T e x t > < B o o k M a r k E n t r y N a m e > F r e e z e   p a n e s   m 2 0 0 : 0 1 : 4 1 . 3 < / B o o k M a r k E n t r y N a m e > < B o o k M a r k E x i t N a m e > F r e e z e   p a n e s   m 2 0 0 : 0 1 : 4 5 . 8 < / B o o k M a r k E x i t N a m e > < B o o k M a r k E n t r y P o s i t i o n > 1 0 1 3 0 0 < / B o o k M a r k E n t r y P o s i t i o n > < B o o k M a r k E x i t P o s i t i o n > 1 0 5 8 6 7 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 b b a e 8 d 1 a - c 3 a 4 - 4 1 7 d - 9 0 c d - e c 5 f e c 6 e 0 7 e 7 < / I n t e r n a l I d > < N a m e > F r e e z e   p a n e s   m 2 A l l o f t h e 0 0 : 0 1 : 4 5 . 9 - 0 0 : 0 1 : 5 0 . 1 < / N a m e > < T e x t > A l l   o f   t h e   r o w s   a b o v e   r o w   4   w i l l   b e   f r o z e n . < / T e x t > < B o o k M a r k E n t r y N a m e > F r e e z e   p a n e s   m 2 0 0 : 0 1 : 4 5 . 9 < / B o o k M a r k E n t r y N a m e > < B o o k M a r k E x i t N a m e > F r e e z e   p a n e s   m 2 0 0 : 0 1 : 5 0 . 1 < / B o o k M a r k E x i t N a m e > < B o o k M a r k E n t r y P o s i t i o n > 1 0 5 9 6 7 < / B o o k M a r k E n t r y P o s i t i o n > < B o o k M a r k E x i t P o s i t i o n > 1 1 0 1 3 3 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 0 6 c 0 3 a b a - 9 6 b b - 4 6 4 4 - 9 e 8 5 - c 5 2 a 7 c c 0 d 1 2 e < / I n t e r n a l I d > < N a m e > F r e e z e   p a n e s   m 2 S i n c e I  v e s e l e c t e d 0 0 : 0 1 : 5 0 . 2 - 0 0 : 0 1 : 5 9 . 8 < / N a m e > < T e x t > S i n c e   I  v e   s e l e c t e d   a   c e l l   i n   c o l u m n   A ,   t h e r e   a r e n  t   a n y   c o l u m n s   t o   t h e   l e f t ,   s o   n o   c o l u m n s   a r e   f r o z e n . < / T e x t > < B o o k M a r k E n t r y N a m e > F r e e z e   p a n e s   m 2 0 0 : 0 1 : 5 0 . 2 < / B o o k M a r k E n t r y N a m e > < B o o k M a r k E x i t N a m e > F r e e z e   p a n e s   m 2 0 0 : 0 1 : 5 9 . 8 < / B o o k M a r k E x i t N a m e > < B o o k M a r k E n t r y P o s i t i o n > 1 1 0 2 3 3 < / B o o k M a r k E n t r y P o s i t i o n > < B o o k M a r k E x i t P o s i t i o n > 1 1 9 8 6 7 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 1 e 5 8 4 3 1 7 - 3 4 a 4 - 4 b f 4 - b 9 1 1 - c c 5 0 0 3 8 5 5 7 7 0 < / I n t e r n a l I d > < N a m e > F r e e z e   p a n e s   m 2 S i m i l a r l y , t o f r e e z e 0 0 : 0 1 : 5 9 . 9 - 0 0 : 0 2 : 0 5 . 0 < / N a m e > < T e x t > S i m i l a r l y ,   t o   f r e e z e   m u l t i p l e   c o l u m n s ,   b u t   n o   r o w s , < / T e x t > < B o o k M a r k E n t r y N a m e > F r e e z e   p a n e s   m 2 0 0 : 0 1 : 5 9 . 9 < / B o o k M a r k E n t r y N a m e > < B o o k M a r k E x i t N a m e > F r e e z e   p a n e s   m 2 0 0 : 0 2 : 0 5 . 0 < / B o o k M a r k E x i t N a m e > < B o o k M a r k E n t r y P o s i t i o n > 1 1 9 9 6 7 < / B o o k M a r k E n t r y P o s i t i o n > < B o o k M a r k E x i t P o s i t i o n > 1 2 5 0 6 7 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 6 6 2 1 b c 3 5 - a c 8 8 - 4 e 3 2 - a 9 a f - f 1 1 0 a d f 9 8 9 8 3 < / I n t e r n a l I d > < N a m e > F r e e z e   p a n e s   m 2 s e l e c t t h e c e l l 0 0 : 0 2 : 0 5 . 1 - 0 0 : 0 2 : 1 1 . 2 < / N a m e > < T e x t > s e l e c t   t h e   c e l l   i n   r o w   1   t h a t  s   d i r e c t l y   t o   t h e   r i g h t   o f   t h e   c o l u m n s   y o u   w a n t   t o   f r e e z e . < / T e x t > < B o o k M a r k E n t r y N a m e > F r e e z e   p a n e s   m 2 0 0 : 0 2 : 0 5 . 1 < / B o o k M a r k E n t r y N a m e > < B o o k M a r k E x i t N a m e > F r e e z e   p a n e s   m 2 0 0 : 0 2 : 1 1 . 2 < / B o o k M a r k E x i t N a m e > < B o o k M a r k E n t r y P o s i t i o n > 1 2 5 1 6 7 < / B o o k M a r k E n t r y P o s i t i o n > < B o o k M a r k E x i t P o s i t i o n > 1 3 1 2 3 3 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 7 c d 9 3 a f 0 - e 9 0 1 - 4 5 d 2 - 9 4 1 1 - 6 d 1 5 7 4 1 0 a d d f < / I n t e r n a l I d > < N a m e > F r e e z e   p a n e s   m 2 I n t h i s e x a m p l e 0 0 : 0 2 : 1 1 . 3 - 0 0 : 0 2 : 1 5 . 8 < / N a m e > < T e x t > I n   t h i s   e x a m p l e   I  m   s e l e c t i n g   c e l l   C 1 . < / T e x t > < B o o k M a r k E n t r y N a m e > F r e e z e   p a n e s   m 2 0 0 : 0 2 : 1 1 . 3 < / B o o k M a r k E n t r y N a m e > < B o o k M a r k E x i t N a m e > F r e e z e   p a n e s   m 2 0 0 : 0 2 : 1 5 . 8 < / B o o k M a r k E x i t N a m e > < B o o k M a r k E n t r y P o s i t i o n > 1 3 1 3 3 3 < / B o o k M a r k E n t r y P o s i t i o n > < B o o k M a r k E x i t P o s i t i o n > 1 3 5 8 6 7 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 8 2 c 9 9 d 5 4 - 3 d 8 7 - 4 1 d f - 9 4 a 4 - 8 b f d a 5 f f 1 8 0 3 < / I n t e r n a l I d > < N a m e > F r e e z e   p a n e s   m 2 A l l o f t h e 0 0 : 0 2 : 1 5 . 9 - 0 0 : 0 2 : 2 0 . 6 < / N a m e > < T e x t > A l l   o f   t h e   c o l u m n s   t o   t h e   l e f t   o f   c o l u m n   C   w i l l   b e   f r o z e n . < / T e x t > < B o o k M a r k E n t r y N a m e > F r e e z e   p a n e s   m 2 0 0 : 0 2 : 1 5 . 9 < / B o o k M a r k E n t r y N a m e > < B o o k M a r k E x i t N a m e > F r e e z e   p a n e s   m 2 0 0 : 0 2 : 2 0 . 6 < / B o o k M a r k E x i t N a m e > < B o o k M a r k E n t r y P o s i t i o n > 1 3 5 9 6 7 < / B o o k M a r k E n t r y P o s i t i o n > < B o o k M a r k E x i t P o s i t i o n > 1 4 0 6 6 7 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 8 9 6 4 e 2 8 5 - 4 3 a 8 - 4 a d a - 8 f 1 a - 1 2 8 9 5 5 b f e 4 7 a < / I n t e r n a l I d > < N a m e > F r e e z e   p a n e s   m 2 S i n c e I  v e s e l e c t e d 0 0 : 0 2 : 2 0 . 7 - 0 0 : 0 2 : 2 9 . 6 < / N a m e > < T e x t > S i n c e   I  v e   s e l e c t e d   a   c e l l   i n   r o w   1 ,   t h e r e   a r e n  t   a n y   r o w s   a b o v e ,   s o   n o   r o w s   a r e   f r o z e n . < / T e x t > < B o o k M a r k E n t r y N a m e > F r e e z e   p a n e s   m 2 0 0 : 0 2 : 2 0 . 7 < / B o o k M a r k E n t r y N a m e > < B o o k M a r k E x i t N a m e > F r e e z e   p a n e s   m 2 0 0 : 0 2 : 2 9 . 6 < / B o o k M a r k E x i t N a m e > < B o o k M a r k E n t r y P o s i t i o n > 1 4 0 7 6 7 < / B o o k M a r k E n t r y P o s i t i o n > < B o o k M a r k E x i t P o s i t i o n > 1 4 9 6 6 7 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 2 8 0 8 d 5 3 8 - 2 7 c 8 - 4 a d 1 - b 0 a 6 - b 1 2 1 f e a d d 1 3 8 < / I n t e r n a l I d > < N a m e > F r e e z e   p a n e s   m 2 W h e n y o u c l i c k 0 0 : 0 2 : 2 9 . 7 - 0 0 : 0 2 : 3 4 . 2 < / N a m e > < T e x t > W h e n   y o u   c l i c k   a   c e l l ,   t h e   F r e e z e   P a n e s   b u t t o n   i s   a v a i l a b l e . < / T e x t > < B o o k M a r k E n t r y N a m e > F r e e z e   p a n e s   m 2 0 0 : 0 2 : 2 9 . 7 < / B o o k M a r k E n t r y N a m e > < B o o k M a r k E x i t N a m e > F r e e z e   p a n e s   m 2 0 0 : 0 2 : 3 4 . 2 < / B o o k M a r k E x i t N a m e > < B o o k M a r k E n t r y P o s i t i o n > 1 4 9 7 6 7 < / B o o k M a r k E n t r y P o s i t i o n > < B o o k M a r k E x i t P o s i t i o n > 1 5 4 2 6 7 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 2 9 c 7 1 3 0 a - 6 6 d d - 4 e 6 3 - a 2 b 7 - 1 e b 9 7 6 3 9 d e a 2 < / I n t e r n a l I d > < N a m e > F r e e z e   p a n e s   m 2 B u t w h e n y o u 0 0 : 0 2 : 3 4 . 3 - 0 0 : 0 2 : 4 1 . 7 < / N a m e > < T e x t > B u t   w h e n   y o u   d o u b l e - c l i c k   a   c e l l   t o   e d i t   i t ,   t h e   F r e e z e   P a n e s   b u t t o n   i s   g r a y e d   o u t . < / T e x t > < B o o k M a r k E n t r y N a m e > F r e e z e   p a n e s   m 2 0 0 : 0 2 : 3 4 . 3 < / B o o k M a r k E n t r y N a m e > < B o o k M a r k E x i t N a m e > F r e e z e   p a n e s   m 2 0 0 : 0 2 : 4 1 . 7 < / B o o k M a r k E x i t N a m e > < B o o k M a r k E n t r y P o s i t i o n > 1 5 4 3 6 7 < / B o o k M a r k E n t r y P o s i t i o n > < B o o k M a r k E x i t P o s i t i o n > 1 6 1 7 6 7 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 d e b 0 8 0 3 2 - d 5 b 9 - 4 6 6 c - 9 9 6 b - 9 9 4 2 e b 6 c 6 6 c a < / I n t e r n a l I d > < N a m e > F r e e z e   p a n e s   m 2 T h e F r e e z e P a n e s 0 0 : 0 2 : 4 1 . 8 - 0 0 : 0 2 : 4 9 . 7 < / N a m e > < T e x t > T h e   F r e e z e   P a n e s   b u t t o n   i s   a l s o   g r a y e d   o u t   w h e n   y o u  r e   i n   t h e   P a g e   L a y o u t   v i e w ,   w h e r e   y o u   d o n  t   r e a l l y   n e e d   i t . < / T e x t > < B o o k M a r k E n t r y N a m e > F r e e z e   p a n e s   m 2 0 0 : 0 2 : 4 1 . 8 < / B o o k M a r k E n t r y N a m e > < B o o k M a r k E x i t N a m e > F r e e z e   p a n e s   m 2 0 0 : 0 2 : 4 9 . 7 < / B o o k M a r k E x i t N a m e > < B o o k M a r k E n t r y P o s i t i o n > 1 6 1 8 6 7 < / B o o k M a r k E n t r y P o s i t i o n > < B o o k M a r k E x i t P o s i t i o n > 1 6 9 7 0 0 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 d 8 d e e d e 4 - 7 3 9 a - 4 4 1 5 - 8 2 7 0 - 0 f 4 f 8 e c f 2 7 b 4 < / I n t e r n a l I d > < N a m e > F r e e z e   p a n e s   m 2 W h e n t h i s h a p p e n s , 0 0 : 0 2 : 4 9 . 8 - 0 0 : 0 2 : 5 5 . 6 < / N a m e > < T e x t > W h e n   t h i s   h a p p e n s ,   j u s t   c l i c k   t h i s   b u t t o n   h e r e   t o   r e t u r n   t o   N o r m a l   v i e w , < / T e x t > < B o o k M a r k E n t r y N a m e > F r e e z e   p a n e s   m 2 0 0 : 0 2 : 4 9 . 8 < / B o o k M a r k E n t r y N a m e > < B o o k M a r k E x i t N a m e > F r e e z e   p a n e s   m 2 0 0 : 0 2 : 5 5 . 6 < / B o o k M a r k E x i t N a m e > < B o o k M a r k E n t r y P o s i t i o n > 1 6 9 8 0 0 < / B o o k M a r k E n t r y P o s i t i o n > < B o o k M a r k E x i t P o s i t i o n > 1 7 5 6 0 0 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 9 e a a 6 a f 8 - 7 e b 7 - 4 3 7 1 - b 1 f 9 - 2 1 9 a 1 7 5 e 3 1 f 2 < / I n t e r n a l I d > < N a m e > F r e e z e   p a n e s   m 2 a n d y o u  l l b e 0 0 : 0 2 : 5 5 . 7 - 0 0 : 0 3 : 0 1 . 1 < / N a m e > < T e x t > a n d   y o u  l l   b e   a b l e   t o   u s e   t h e   F r e e z e   P a n e s   b u t t o n   a g a i n . < / T e x t > < B o o k M a r k E n t r y N a m e > F r e e z e   p a n e s   m 2 0 0 : 0 2 : 5 5 . 7 < / B o o k M a r k E n t r y N a m e > < B o o k M a r k E x i t N a m e > F r e e z e   p a n e s   m 2 0 0 : 0 3 : 0 1 . 1 < / B o o k M a r k E x i t N a m e > < B o o k M a r k E n t r y P o s i t i o n > 1 7 5 7 0 0 < / B o o k M a r k E n t r y P o s i t i o n > < B o o k M a r k E x i t P o s i t i o n > 1 8 1 1 3 3 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 1 6 d 4 6 5 6 6 - e 8 f b - 4 3 9 5 - b 4 3 6 - 1 e 6 1 3 e d c 7 c 2 5 < / I n t e r n a l I d > < N a m e > F r e e z e   p a n e s   m 2 N o w t h a t y o u  v e 0 0 : 0 3 : 0 1 . 2 - 0 0 : 0 3 : 0 8 . 1 < / N a m e > < T e x t > N o w   t h a t   y o u  v e   f r o z e n   t h e   r o w s   a n d   c o l u m n s   t h e   w a y   y o u   w a n t ,   y o u   m i g h t   w a n t   t o   p r i n t   t h e m   s o   t h a t   t h e y  r e   o n   e v e r y   p a g e . < / T e x t > < B o o k M a r k E n t r y N a m e > F r e e z e   p a n e s   m 2 0 0 : 0 3 : 0 1 . 2 < / B o o k M a r k E n t r y N a m e > < B o o k M a r k E x i t N a m e > F r e e z e   p a n e s   m 2 0 0 : 0 3 : 0 8 . 1 < / B o o k M a r k E x i t N a m e > < B o o k M a r k E n t r y P o s i t i o n > 1 8 1 2 3 3 < / B o o k M a r k E n t r y P o s i t i o n > < B o o k M a r k E x i t P o s i t i o n > 1 8 8 1 6 7 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 1 e d 8 f a e 2 - 1 7 c 9 - 4 9 7 d - b c 5 c - d 1 8 1 7 d 8 8 c 8 f 1 < / I n t e r n a l I d > < N a m e > F r e e z e   p a n e s   m 2 I n t h i s e x a m p l e , 0 0 : 0 3 : 0 8 . 2 - 0 0 : 0 3 : 1 3 . 7 < / N a m e > < T e x t > I n   t h i s   e x a m p l e ,   I  m   g o i n g   t o   m a k e   t h e   t o p   t h r e e   r o w s   r e p e a t   o n   e v e r y   p a g e . < / T e x t > < B o o k M a r k E n t r y N a m e > F r e e z e   p a n e s   m 2 0 0 : 0 3 : 0 8 . 2 < / B o o k M a r k E n t r y N a m e > < B o o k M a r k E x i t N a m e > F r e e z e   p a n e s   m 2 0 0 : 0 3 : 1 3 . 7 < / B o o k M a r k E x i t N a m e > < B o o k M a r k E n t r y P o s i t i o n > 1 8 8 2 6 7 < / B o o k M a r k E n t r y P o s i t i o n > < B o o k M a r k E x i t P o s i t i o n > 1 9 3 7 6 7 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 7 3 7 4 e 8 7 d - 0 f 1 c - 4 c c 8 - 9 8 b c - 4 6 a 7 a c 8 9 2 0 4 6 < / I n t e r n a l I d > < N a m e > F r e e z e   p a n e s   m 2 I c l i c k t h e 0 0 : 0 3 : 1 3 . 8 - 0 0 : 0 3 : 2 7 . 3 < / N a m e > < T e x t > I   c l i c k   t h e   P a g e   L a y o u t   t a b   a n d   t h e n   c l i c k   P r i n t   T i t l e s .   I   c l i c k   i n   R o w s   t o   r e p e a t   a t   t o p ,   a n d   t h e n   c l i c k   c e l l s   A 1   t h r o u g h   A 3 . < / T e x t > < B o o k M a r k E n t r y N a m e > F r e e z e   p a n e s   m 2 0 0 : 0 3 : 1 3 . 8 < / B o o k M a r k E n t r y N a m e > < B o o k M a r k E x i t N a m e > F r e e z e   p a n e s   m 2 0 0 : 0 3 : 2 7 . 3 < / B o o k M a r k E x i t N a m e > < B o o k M a r k E n t r y P o s i t i o n > 1 9 3 8 6 7 < / B o o k M a r k E n t r y P o s i t i o n > < B o o k M a r k E x i t P o s i t i o n > 2 0 7 3 0 0 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 6 e c e b 5 0 c - f 7 b 0 - 4 9 2 e - 9 4 e 7 - 5 b 7 9 e 4 b f d 8 e 6 < / I n t e r n a l I d > < N a m e > F r e e z e   p a n e s   m 2 T h e c o r r e s p o n d i n g r o w s 0 0 : 0 3 : 2 7 . 4 - 0 0 : 0 3 : 3 5 . 6 < / N a m e > < T e x t > T h e   c o r r e s p o n d i n g   r o w s   a r e   a u t o m a t i c a l l y   f i l l e d   i n   f o r   m e .   N o w   I   c l i c k   P r i n t   P r e v i e w . < / T e x t > < B o o k M a r k E n t r y N a m e > F r e e z e   p a n e s   m 2 0 0 : 0 3 : 2 7 . 4 < / B o o k M a r k E n t r y N a m e > < B o o k M a r k E x i t N a m e > F r e e z e   p a n e s   m 2 0 0 : 0 3 : 3 5 . 6 < / B o o k M a r k E x i t N a m e > < B o o k M a r k E n t r y P o s i t i o n > 2 0 7 4 0 0 < / B o o k M a r k E n t r y P o s i t i o n > < B o o k M a r k E x i t P o s i t i o n > 2 1 5 6 6 7 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 6 3 f 2 a 1 1 a - 1 f a e - 4 c 2 c - b 2 a 4 - 7 7 c c 5 e b a c 1 7 4 < / I n t e r n a l I d > < N a m e > F r e e z e   p a n e s   m 2 A n d w h e n I 0 0 : 0 3 : 3 5 . 7 - 0 0 : 0 3 : 4 3 . 6 < / N a m e > < T e x t > A n d   w h e n   I   s c r o l l   t h e   p a g e s ,   y o u   c a n   s e e   t h a t   t h e   t o p   t h r e e   r o w s   w i l l   p r i n t   a t   t h e   t o p   o f   e v e r y   p a g e . < / T e x t > < B o o k M a r k E n t r y N a m e > F r e e z e   p a n e s   m 2 0 0 : 0 3 : 3 5 . 7 < / B o o k M a r k E n t r y N a m e > < B o o k M a r k E x i t N a m e > F r e e z e   p a n e s   m 2 0 0 : 0 3 : 4 3 . 6 < / B o o k M a r k E x i t N a m e > < B o o k M a r k E n t r y P o s i t i o n > 2 1 5 7 6 7 < / B o o k M a r k E n t r y P o s i t i o n > < B o o k M a r k E x i t P o s i t i o n > 2 2 3 6 3 3 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 a 4 d c 7 9 8 4 - d a 6 3 - 4 7 9 5 - b 2 b e - 5 c 8 4 f 5 e 9 4 f 8 1 < / I n t e r n a l I d > < N a m e > F r e e z e   p a n e s   m 2 N o w y o u  v e g o t 0 0 : 0 3 : 4 3 . 7 - 0 0 : 0 3 : 4 9 . 9 < / N a m e > < T e x t > N o w   y o u  v e   g o t   a   p r e t t y   g o o d   i d e a   a b o u t   h o w   t o   f r e e z e   p a n e s .   O f   c o u r s e ,   t h e r e  s   a l w a y s   m o r e   t o   l e a r n . < / T e x t > < B o o k M a r k E n t r y N a m e > F r e e z e   p a n e s   m 2 0 0 : 0 3 : 4 3 . 7 < / B o o k M a r k E n t r y N a m e > < B o o k M a r k E x i t N a m e > F r e e z e   p a n e s   m 2 0 0 : 0 3 : 4 9 . 9 < / B o o k M a r k E x i t N a m e > < B o o k M a r k E n t r y P o s i t i o n > 2 2 3 7 3 3 < / B o o k M a r k E n t r y P o s i t i o n > < B o o k M a r k E x i t P o s i t i o n > 2 2 9 9 6 7 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 9 4 5 4 f 3 7 1 - f 1 6 2 - 4 3 e a - a 6 d f - 2 1 5 3 6 2 f 2 2 6 4 8 < / I n t e r n a l I d > < N a m e > F r e e z e   p a n e s   m 2 S o c h e c k o u t 0 0 : 0 3 : 5 0 . 0 - 0 0 : 0 3 : 5 7 . 0 < / N a m e > < T e x t > S o   c h e c k   o u t   t h e   c o u r s e   s u m m a r y   a t   t h e   e n d ,   a n d   b e s t   o f   a l l ,   e x p l o r e   E x c e l   2 0 1 3   o n   y o u r   o w n . < / T e x t > < B o o k M a r k E n t r y N a m e > F r e e z e   p a n e s   m 2 0 0 : 0 3 : 5 0 . 0 < / B o o k M a r k E n t r y N a m e > < B o o k M a r k E x i t N a m e > F r e e z e   p a n e s   m 2 0 0 : 0 3 : 5 7 . 0 < / B o o k M a r k E x i t N a m e > < B o o k M a r k E n t r y P o s i t i o n > 2 3 0 0 6 7 < / B o o k M a r k E n t r y P o s i t i o n > < B o o k M a r k E x i t P o s i t i o n > 2 3 7 0 3 3 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Props1.xml><?xml version="1.0" encoding="utf-8"?>
<ds:datastoreItem xmlns:ds="http://schemas.openxmlformats.org/officeDocument/2006/customXml" ds:itemID="{2B60031C-5856-454E-8A95-187AF43A2F0C}">
  <ds:schemaRefs>
    <ds:schemaRef ds:uri="http://purl.org/dc/dcmitype/"/>
    <ds:schemaRef ds:uri="http://purl.org/dc/elements/1.1/"/>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4.xml><?xml version="1.0" encoding="utf-8"?>
<ds:datastoreItem xmlns:ds="http://schemas.openxmlformats.org/officeDocument/2006/customXml" ds:itemID="{E5A6BC58-6BA0-4F51-8C29-6FE1E96A2604}">
  <ds:schemaRefs>
    <ds:schemaRef ds:uri="http://www.w3.org/2001/XMLSchema"/>
  </ds:schemaRefs>
</ds:datastoreItem>
</file>

<file path=customXml/itemProps5.xml><?xml version="1.0" encoding="utf-8"?>
<ds:datastoreItem xmlns:ds="http://schemas.openxmlformats.org/officeDocument/2006/customXml" ds:itemID="{6EC2CB33-8105-43EB-8DE2-60F0971C4E24}">
  <ds:schemaRefs>
    <ds:schemaRef ds:uri="http://www.w3.org/2001/XMLSchema"/>
  </ds:schemaRefs>
</ds:datastoreItem>
</file>

<file path=customXml/itemProps6.xml><?xml version="1.0" encoding="utf-8"?>
<ds:datastoreItem xmlns:ds="http://schemas.openxmlformats.org/officeDocument/2006/customXml" ds:itemID="{8C5BAF00-7DFB-4627-9748-3824C988A6E9}">
  <ds:schemaRefs>
    <ds:schemaRef ds:uri="http://www.w3.org/2001/XMLSchema"/>
  </ds:schemaRefs>
</ds:datastoreItem>
</file>

<file path=customXml/itemProps7.xml><?xml version="1.0" encoding="utf-8"?>
<ds:datastoreItem xmlns:ds="http://schemas.openxmlformats.org/officeDocument/2006/customXml" ds:itemID="{CB85DDFC-6FD5-4030-A81B-AB714D576F62}">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6451</TotalTime>
  <Words>1391</Words>
  <Application>Microsoft Office PowerPoint</Application>
  <PresentationFormat>Custom</PresentationFormat>
  <Paragraphs>167</Paragraphs>
  <Slides>6</Slides>
  <Notes>1</Notes>
  <HiddenSlides>0</HiddenSlides>
  <MMClips>2</MMClips>
  <ScaleCrop>false</ScaleCrop>
  <HeadingPairs>
    <vt:vector size="4" baseType="variant">
      <vt:variant>
        <vt:lpstr>Theme</vt:lpstr>
      </vt:variant>
      <vt:variant>
        <vt:i4>6</vt:i4>
      </vt:variant>
      <vt:variant>
        <vt:lpstr>Slide Titles</vt:lpstr>
      </vt:variant>
      <vt:variant>
        <vt:i4>6</vt:i4>
      </vt:variant>
    </vt:vector>
  </HeadingPairs>
  <TitlesOfParts>
    <vt:vector size="12" baseType="lpstr">
      <vt:lpstr>AllHandsDemo</vt:lpstr>
      <vt:lpstr>Custom Design</vt:lpstr>
      <vt:lpstr>1_Office Theme</vt:lpstr>
      <vt:lpstr>Office Theme</vt:lpstr>
      <vt:lpstr>2_Office Theme</vt:lpstr>
      <vt:lpstr>1_AllHandsDemo</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Corporation</dc:creator>
  <cp:lastModifiedBy>v-miyaki</cp:lastModifiedBy>
  <cp:revision>312</cp:revision>
  <dcterms:created xsi:type="dcterms:W3CDTF">2012-03-12T21:21:52Z</dcterms:created>
  <dcterms:modified xsi:type="dcterms:W3CDTF">2013-05-24T03:23:56Z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