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8"/>
    <p:sldMasterId id="2147483669" r:id="rId9"/>
    <p:sldMasterId id="2147483699" r:id="rId10"/>
    <p:sldMasterId id="2147483711" r:id="rId11"/>
    <p:sldMasterId id="2147483723" r:id="rId12"/>
    <p:sldMasterId id="2147483735" r:id="rId13"/>
  </p:sldMasterIdLst>
  <p:notesMasterIdLst>
    <p:notesMasterId r:id="rId20"/>
  </p:notesMasterIdLst>
  <p:sldIdLst>
    <p:sldId id="383" r:id="rId14"/>
    <p:sldId id="374" r:id="rId15"/>
    <p:sldId id="375" r:id="rId16"/>
    <p:sldId id="379" r:id="rId17"/>
    <p:sldId id="380" r:id="rId18"/>
    <p:sldId id="381" r:id="rId19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83"/>
            <p14:sldId id="374"/>
            <p14:sldId id="375"/>
            <p14:sldId id="379"/>
            <p14:sldId id="380"/>
            <p14:sldId id="38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42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54">
          <p15:clr>
            <a:srgbClr val="A4A3A4"/>
          </p15:clr>
        </p15:guide>
        <p15:guide id="6" orient="horz" pos="5056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pos="4095">
          <p15:clr>
            <a:srgbClr val="A4A3A4"/>
          </p15:clr>
        </p15:guide>
        <p15:guide id="9" pos="7408">
          <p15:clr>
            <a:srgbClr val="A4A3A4"/>
          </p15:clr>
        </p15:guide>
        <p15:guide id="10">
          <p15:clr>
            <a:srgbClr val="A4A3A4"/>
          </p15:clr>
        </p15:guide>
        <p15:guide id="11" pos="6349">
          <p15:clr>
            <a:srgbClr val="A4A3A4"/>
          </p15:clr>
        </p15:guide>
        <p15:guide id="12" pos="7119">
          <p15:clr>
            <a:srgbClr val="A4A3A4"/>
          </p15:clr>
        </p15:guide>
        <p15:guide id="13" pos="783">
          <p15:clr>
            <a:srgbClr val="A4A3A4"/>
          </p15:clr>
        </p15:guide>
        <p15:guide id="14" pos="7839">
          <p15:clr>
            <a:srgbClr val="A4A3A4"/>
          </p15:clr>
        </p15:guide>
        <p15:guide id="15" pos="6735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6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1890" y="-72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1.xml"/><Relationship Id="rId13" Type="http://schemas.openxmlformats.org/officeDocument/2006/relationships/slideMaster" Target="slideMasters/slideMaster6.xml"/><Relationship Id="rId18" Type="http://schemas.openxmlformats.org/officeDocument/2006/relationships/slide" Target="slides/slide5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5.xml"/><Relationship Id="rId17" Type="http://schemas.openxmlformats.org/officeDocument/2006/relationships/slide" Target="slides/slide4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4.xml"/><Relationship Id="rId24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2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3.xml"/><Relationship Id="rId19" Type="http://schemas.openxmlformats.org/officeDocument/2006/relationships/slide" Target="slides/slide6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4" Type="http://schemas.openxmlformats.org/officeDocument/2006/relationships/slide" Target="slides/slide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6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6.xml"/><Relationship Id="rId5" Type="http://schemas.openxmlformats.org/officeDocument/2006/relationships/slide" Target="../slides/slide2.xml"/><Relationship Id="rId4" Type="http://schemas.openxmlformats.org/officeDocument/2006/relationships/image" Target="../media/image3.tmp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10/24/2013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10/24/2013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10/24/2013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2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7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07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83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87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08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77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8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84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3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92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85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7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76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5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07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1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9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74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319775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457583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5940955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7317688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868635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69416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320054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458856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594214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73249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76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0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63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25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86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9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4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1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7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28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1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55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55894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4798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71282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165476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96677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208634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247749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159997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8052644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196254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59513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101122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7041528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17405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45294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0609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71811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13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0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4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4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9" Type="http://schemas.openxmlformats.org/officeDocument/2006/relationships/tags" Target="../tags/tag37.xml"/><Relationship Id="rId21" Type="http://schemas.openxmlformats.org/officeDocument/2006/relationships/tags" Target="../tags/tag19.xml"/><Relationship Id="rId34" Type="http://schemas.openxmlformats.org/officeDocument/2006/relationships/tags" Target="../tags/tag32.xml"/><Relationship Id="rId42" Type="http://schemas.openxmlformats.org/officeDocument/2006/relationships/tags" Target="../tags/tag40.xml"/><Relationship Id="rId47" Type="http://schemas.openxmlformats.org/officeDocument/2006/relationships/image" Target="../media/image6.png"/><Relationship Id="rId50" Type="http://schemas.openxmlformats.org/officeDocument/2006/relationships/slide" Target="slide5.xml"/><Relationship Id="rId55" Type="http://schemas.microsoft.com/office/2007/relationships/hdphoto" Target="../media/hdphoto1.wdp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33" Type="http://schemas.openxmlformats.org/officeDocument/2006/relationships/tags" Target="../tags/tag31.xml"/><Relationship Id="rId38" Type="http://schemas.openxmlformats.org/officeDocument/2006/relationships/tags" Target="../tags/tag36.xml"/><Relationship Id="rId46" Type="http://schemas.openxmlformats.org/officeDocument/2006/relationships/slide" Target="slide3.xml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29" Type="http://schemas.openxmlformats.org/officeDocument/2006/relationships/tags" Target="../tags/tag27.xml"/><Relationship Id="rId41" Type="http://schemas.openxmlformats.org/officeDocument/2006/relationships/tags" Target="../tags/tag39.xml"/><Relationship Id="rId54" Type="http://schemas.openxmlformats.org/officeDocument/2006/relationships/image" Target="../media/image10.png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tags" Target="../tags/tag22.xml"/><Relationship Id="rId32" Type="http://schemas.openxmlformats.org/officeDocument/2006/relationships/tags" Target="../tags/tag30.xml"/><Relationship Id="rId37" Type="http://schemas.openxmlformats.org/officeDocument/2006/relationships/tags" Target="../tags/tag35.xml"/><Relationship Id="rId40" Type="http://schemas.openxmlformats.org/officeDocument/2006/relationships/tags" Target="../tags/tag38.xml"/><Relationship Id="rId45" Type="http://schemas.openxmlformats.org/officeDocument/2006/relationships/image" Target="../media/image5.png"/><Relationship Id="rId53" Type="http://schemas.openxmlformats.org/officeDocument/2006/relationships/image" Target="../media/image9.png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tags" Target="../tags/tag26.xml"/><Relationship Id="rId36" Type="http://schemas.openxmlformats.org/officeDocument/2006/relationships/tags" Target="../tags/tag34.xml"/><Relationship Id="rId49" Type="http://schemas.openxmlformats.org/officeDocument/2006/relationships/image" Target="../media/image7.png"/><Relationship Id="rId57" Type="http://schemas.openxmlformats.org/officeDocument/2006/relationships/image" Target="../media/image12.png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tags" Target="../tags/tag29.xml"/><Relationship Id="rId44" Type="http://schemas.openxmlformats.org/officeDocument/2006/relationships/slide" Target="slide2.xml"/><Relationship Id="rId52" Type="http://schemas.openxmlformats.org/officeDocument/2006/relationships/slide" Target="slide6.xml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tags" Target="../tags/tag25.xml"/><Relationship Id="rId30" Type="http://schemas.openxmlformats.org/officeDocument/2006/relationships/tags" Target="../tags/tag28.xml"/><Relationship Id="rId35" Type="http://schemas.openxmlformats.org/officeDocument/2006/relationships/tags" Target="../tags/tag33.xml"/><Relationship Id="rId43" Type="http://schemas.openxmlformats.org/officeDocument/2006/relationships/slideLayout" Target="../slideLayouts/slideLayout5.xml"/><Relationship Id="rId48" Type="http://schemas.openxmlformats.org/officeDocument/2006/relationships/slide" Target="slide4.xml"/><Relationship Id="rId56" Type="http://schemas.openxmlformats.org/officeDocument/2006/relationships/image" Target="../media/image11.png"/><Relationship Id="rId8" Type="http://schemas.openxmlformats.org/officeDocument/2006/relationships/tags" Target="../tags/tag6.xml"/><Relationship Id="rId51" Type="http://schemas.openxmlformats.org/officeDocument/2006/relationships/image" Target="../media/image8.png"/><Relationship Id="rId3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51.xml"/><Relationship Id="rId18" Type="http://schemas.openxmlformats.org/officeDocument/2006/relationships/tags" Target="../tags/tag56.xml"/><Relationship Id="rId26" Type="http://schemas.openxmlformats.org/officeDocument/2006/relationships/tags" Target="../tags/tag64.xml"/><Relationship Id="rId39" Type="http://schemas.openxmlformats.org/officeDocument/2006/relationships/tags" Target="../tags/tag77.xml"/><Relationship Id="rId21" Type="http://schemas.openxmlformats.org/officeDocument/2006/relationships/tags" Target="../tags/tag59.xml"/><Relationship Id="rId34" Type="http://schemas.openxmlformats.org/officeDocument/2006/relationships/tags" Target="../tags/tag72.xml"/><Relationship Id="rId42" Type="http://schemas.openxmlformats.org/officeDocument/2006/relationships/tags" Target="../tags/tag80.xml"/><Relationship Id="rId47" Type="http://schemas.openxmlformats.org/officeDocument/2006/relationships/slide" Target="slide3.xml"/><Relationship Id="rId50" Type="http://schemas.openxmlformats.org/officeDocument/2006/relationships/image" Target="../media/image7.png"/><Relationship Id="rId55" Type="http://schemas.openxmlformats.org/officeDocument/2006/relationships/image" Target="../media/image10.png"/><Relationship Id="rId7" Type="http://schemas.openxmlformats.org/officeDocument/2006/relationships/tags" Target="../tags/tag45.xml"/><Relationship Id="rId2" Type="http://schemas.openxmlformats.org/officeDocument/2006/relationships/video" Target="../media/media2.mp4"/><Relationship Id="rId16" Type="http://schemas.openxmlformats.org/officeDocument/2006/relationships/tags" Target="../tags/tag54.xml"/><Relationship Id="rId20" Type="http://schemas.openxmlformats.org/officeDocument/2006/relationships/tags" Target="../tags/tag58.xml"/><Relationship Id="rId29" Type="http://schemas.openxmlformats.org/officeDocument/2006/relationships/tags" Target="../tags/tag67.xml"/><Relationship Id="rId41" Type="http://schemas.openxmlformats.org/officeDocument/2006/relationships/tags" Target="../tags/tag79.xml"/><Relationship Id="rId54" Type="http://schemas.openxmlformats.org/officeDocument/2006/relationships/image" Target="../media/image9.png"/><Relationship Id="rId1" Type="http://schemas.microsoft.com/office/2007/relationships/media" Target="../media/media2.mp4"/><Relationship Id="rId6" Type="http://schemas.openxmlformats.org/officeDocument/2006/relationships/tags" Target="../tags/tag44.xml"/><Relationship Id="rId11" Type="http://schemas.openxmlformats.org/officeDocument/2006/relationships/tags" Target="../tags/tag49.xml"/><Relationship Id="rId24" Type="http://schemas.openxmlformats.org/officeDocument/2006/relationships/tags" Target="../tags/tag62.xml"/><Relationship Id="rId32" Type="http://schemas.openxmlformats.org/officeDocument/2006/relationships/tags" Target="../tags/tag70.xml"/><Relationship Id="rId37" Type="http://schemas.openxmlformats.org/officeDocument/2006/relationships/tags" Target="../tags/tag75.xml"/><Relationship Id="rId40" Type="http://schemas.openxmlformats.org/officeDocument/2006/relationships/tags" Target="../tags/tag78.xml"/><Relationship Id="rId45" Type="http://schemas.openxmlformats.org/officeDocument/2006/relationships/tags" Target="../tags/tag83.xml"/><Relationship Id="rId53" Type="http://schemas.openxmlformats.org/officeDocument/2006/relationships/slide" Target="slide6.xml"/><Relationship Id="rId58" Type="http://schemas.openxmlformats.org/officeDocument/2006/relationships/image" Target="../media/image13.png"/><Relationship Id="rId5" Type="http://schemas.openxmlformats.org/officeDocument/2006/relationships/tags" Target="../tags/tag43.xml"/><Relationship Id="rId15" Type="http://schemas.openxmlformats.org/officeDocument/2006/relationships/tags" Target="../tags/tag53.xml"/><Relationship Id="rId23" Type="http://schemas.openxmlformats.org/officeDocument/2006/relationships/tags" Target="../tags/tag61.xml"/><Relationship Id="rId28" Type="http://schemas.openxmlformats.org/officeDocument/2006/relationships/tags" Target="../tags/tag66.xml"/><Relationship Id="rId36" Type="http://schemas.openxmlformats.org/officeDocument/2006/relationships/tags" Target="../tags/tag74.xml"/><Relationship Id="rId49" Type="http://schemas.openxmlformats.org/officeDocument/2006/relationships/slide" Target="slide4.xml"/><Relationship Id="rId57" Type="http://schemas.openxmlformats.org/officeDocument/2006/relationships/image" Target="../media/image11.png"/><Relationship Id="rId61" Type="http://schemas.openxmlformats.org/officeDocument/2006/relationships/image" Target="../media/image5.png"/><Relationship Id="rId10" Type="http://schemas.openxmlformats.org/officeDocument/2006/relationships/tags" Target="../tags/tag48.xml"/><Relationship Id="rId19" Type="http://schemas.openxmlformats.org/officeDocument/2006/relationships/tags" Target="../tags/tag57.xml"/><Relationship Id="rId31" Type="http://schemas.openxmlformats.org/officeDocument/2006/relationships/tags" Target="../tags/tag69.xml"/><Relationship Id="rId44" Type="http://schemas.openxmlformats.org/officeDocument/2006/relationships/tags" Target="../tags/tag82.xml"/><Relationship Id="rId52" Type="http://schemas.openxmlformats.org/officeDocument/2006/relationships/image" Target="../media/image8.png"/><Relationship Id="rId60" Type="http://schemas.openxmlformats.org/officeDocument/2006/relationships/slide" Target="slide2.xml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tags" Target="../tags/tag52.xml"/><Relationship Id="rId22" Type="http://schemas.openxmlformats.org/officeDocument/2006/relationships/tags" Target="../tags/tag60.xml"/><Relationship Id="rId27" Type="http://schemas.openxmlformats.org/officeDocument/2006/relationships/tags" Target="../tags/tag65.xml"/><Relationship Id="rId30" Type="http://schemas.openxmlformats.org/officeDocument/2006/relationships/tags" Target="../tags/tag68.xml"/><Relationship Id="rId35" Type="http://schemas.openxmlformats.org/officeDocument/2006/relationships/tags" Target="../tags/tag73.xml"/><Relationship Id="rId43" Type="http://schemas.openxmlformats.org/officeDocument/2006/relationships/tags" Target="../tags/tag81.xml"/><Relationship Id="rId48" Type="http://schemas.openxmlformats.org/officeDocument/2006/relationships/image" Target="../media/image6.png"/><Relationship Id="rId56" Type="http://schemas.microsoft.com/office/2007/relationships/hdphoto" Target="../media/hdphoto1.wdp"/><Relationship Id="rId8" Type="http://schemas.openxmlformats.org/officeDocument/2006/relationships/tags" Target="../tags/tag46.xml"/><Relationship Id="rId51" Type="http://schemas.openxmlformats.org/officeDocument/2006/relationships/slide" Target="slide5.xml"/><Relationship Id="rId3" Type="http://schemas.openxmlformats.org/officeDocument/2006/relationships/tags" Target="../tags/tag41.xml"/><Relationship Id="rId12" Type="http://schemas.openxmlformats.org/officeDocument/2006/relationships/tags" Target="../tags/tag50.xml"/><Relationship Id="rId17" Type="http://schemas.openxmlformats.org/officeDocument/2006/relationships/tags" Target="../tags/tag55.xml"/><Relationship Id="rId25" Type="http://schemas.openxmlformats.org/officeDocument/2006/relationships/tags" Target="../tags/tag63.xml"/><Relationship Id="rId33" Type="http://schemas.openxmlformats.org/officeDocument/2006/relationships/tags" Target="../tags/tag71.xml"/><Relationship Id="rId38" Type="http://schemas.openxmlformats.org/officeDocument/2006/relationships/tags" Target="../tags/tag76.xml"/><Relationship Id="rId46" Type="http://schemas.openxmlformats.org/officeDocument/2006/relationships/slideLayout" Target="../slideLayouts/slideLayout5.xml"/><Relationship Id="rId5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1.png"/><Relationship Id="rId18" Type="http://schemas.openxmlformats.org/officeDocument/2006/relationships/hyperlink" Target="http://office.microsoft.com/redir/HA102809431.aspx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../media/image1.png"/><Relationship Id="rId17" Type="http://schemas.openxmlformats.org/officeDocument/2006/relationships/hyperlink" Target="http://office.microsoft.com/redir/HA102749132.aspx" TargetMode="External"/><Relationship Id="rId2" Type="http://schemas.openxmlformats.org/officeDocument/2006/relationships/image" Target="../media/image2.png"/><Relationship Id="rId16" Type="http://schemas.openxmlformats.org/officeDocument/2006/relationships/hyperlink" Target="http://office.microsoft.com/redir/HA102840067.aspx" TargetMode="External"/><Relationship Id="rId20" Type="http://schemas.openxmlformats.org/officeDocument/2006/relationships/hyperlink" Target="http://office.microsoft.com/redir/XT103462909.aspx" TargetMode="External"/><Relationship Id="rId1" Type="http://schemas.openxmlformats.org/officeDocument/2006/relationships/slideLayout" Target="../slideLayouts/slideLayout51.xml"/><Relationship Id="rId6" Type="http://schemas.openxmlformats.org/officeDocument/2006/relationships/slide" Target="slide4.xm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5.png"/><Relationship Id="rId10" Type="http://schemas.openxmlformats.org/officeDocument/2006/relationships/slide" Target="slide6.xml"/><Relationship Id="rId19" Type="http://schemas.openxmlformats.org/officeDocument/2006/relationships/hyperlink" Target="http://o15.officeredir.microsoft.com/r/rlidMoreCourses?clid=1033" TargetMode="External"/><Relationship Id="rId4" Type="http://schemas.openxmlformats.org/officeDocument/2006/relationships/slide" Target="slide3.xml"/><Relationship Id="rId9" Type="http://schemas.openxmlformats.org/officeDocument/2006/relationships/image" Target="../media/image8.png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office.microsoft.com/redir/RZ104142542.aspx?section=2" TargetMode="External"/><Relationship Id="rId13" Type="http://schemas.openxmlformats.org/officeDocument/2006/relationships/image" Target="../media/image7.png"/><Relationship Id="rId18" Type="http://schemas.openxmlformats.org/officeDocument/2006/relationships/image" Target="../media/image1.png"/><Relationship Id="rId3" Type="http://schemas.openxmlformats.org/officeDocument/2006/relationships/image" Target="../media/image13.png"/><Relationship Id="rId21" Type="http://schemas.openxmlformats.org/officeDocument/2006/relationships/slide" Target="slide2.xml"/><Relationship Id="rId7" Type="http://schemas.openxmlformats.org/officeDocument/2006/relationships/image" Target="../media/image17.png"/><Relationship Id="rId12" Type="http://schemas.openxmlformats.org/officeDocument/2006/relationships/slide" Target="slide4.xml"/><Relationship Id="rId17" Type="http://schemas.openxmlformats.org/officeDocument/2006/relationships/image" Target="../media/image9.png"/><Relationship Id="rId2" Type="http://schemas.openxmlformats.org/officeDocument/2006/relationships/image" Target="../media/image2.png"/><Relationship Id="rId16" Type="http://schemas.openxmlformats.org/officeDocument/2006/relationships/slide" Target="slide6.xml"/><Relationship Id="rId20" Type="http://schemas.openxmlformats.org/officeDocument/2006/relationships/hyperlink" Target="http://o15.officeredir.microsoft.com/r/rlidMoreCourses?clid=1033" TargetMode="External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16.png"/><Relationship Id="rId15" Type="http://schemas.openxmlformats.org/officeDocument/2006/relationships/image" Target="../media/image8.png"/><Relationship Id="rId10" Type="http://schemas.openxmlformats.org/officeDocument/2006/relationships/slide" Target="slide3.xml"/><Relationship Id="rId19" Type="http://schemas.openxmlformats.org/officeDocument/2006/relationships/image" Target="../media/image11.png"/><Relationship Id="rId4" Type="http://schemas.openxmlformats.org/officeDocument/2006/relationships/image" Target="../media/image15.tmp"/><Relationship Id="rId9" Type="http://schemas.openxmlformats.org/officeDocument/2006/relationships/hyperlink" Target="http://office.microsoft.com/en-us/outlook-help/feedback-RZ101809884.aspx?section=10" TargetMode="External"/><Relationship Id="rId14" Type="http://schemas.openxmlformats.org/officeDocument/2006/relationships/slide" Target="slide5.xml"/><Relationship Id="rId2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.png"/><Relationship Id="rId1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slide" Target="slide4.xml"/><Relationship Id="rId12" Type="http://schemas.openxmlformats.org/officeDocument/2006/relationships/image" Target="../media/image9.png"/><Relationship Id="rId17" Type="http://schemas.openxmlformats.org/officeDocument/2006/relationships/hyperlink" Target="http://office.microsoft.com/redir/XT103864844.aspx" TargetMode="External"/><Relationship Id="rId2" Type="http://schemas.openxmlformats.org/officeDocument/2006/relationships/image" Target="../media/image2.png"/><Relationship Id="rId16" Type="http://schemas.openxmlformats.org/officeDocument/2006/relationships/hyperlink" Target="http://office.microsoft.com/redir/XT103834044.aspx" TargetMode="Externa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11" Type="http://schemas.openxmlformats.org/officeDocument/2006/relationships/slide" Target="slide6.xml"/><Relationship Id="rId5" Type="http://schemas.openxmlformats.org/officeDocument/2006/relationships/slide" Target="slide3.xml"/><Relationship Id="rId15" Type="http://schemas.openxmlformats.org/officeDocument/2006/relationships/hyperlink" Target="http://office.microsoft.com/redir/XT101907941.aspx" TargetMode="External"/><Relationship Id="rId10" Type="http://schemas.openxmlformats.org/officeDocument/2006/relationships/image" Target="../media/image8.png"/><Relationship Id="rId19" Type="http://schemas.openxmlformats.org/officeDocument/2006/relationships/slide" Target="slide2.xml"/><Relationship Id="rId4" Type="http://schemas.openxmlformats.org/officeDocument/2006/relationships/image" Target="../media/image15.tmp"/><Relationship Id="rId9" Type="http://schemas.openxmlformats.org/officeDocument/2006/relationships/slide" Target="slide5.xml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7179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Use Instant Search to find messages and text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7115" y="3221037"/>
            <a:ext cx="12287042" cy="685800"/>
          </a:xfrm>
          <a:prstGeom prst="rect">
            <a:avLst/>
          </a:prstGeom>
          <a:noFill/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 press F5 or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Slide Show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From Beginning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start the course.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15" y="1906587"/>
            <a:ext cx="1209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message bar,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3" y="2724190"/>
            <a:ext cx="5952381" cy="323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59821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Media Placeholder 82">
            <a:hlinkClick r:id="rId44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25" y="8497469"/>
            <a:ext cx="1116013" cy="624724"/>
          </a:xfrm>
        </p:spPr>
      </p:pic>
      <p:pic>
        <p:nvPicPr>
          <p:cNvPr id="25" name="Media Placeholder 24">
            <a:hlinkClick r:id="rId46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</p:spPr>
      </p:pic>
      <p:pic>
        <p:nvPicPr>
          <p:cNvPr id="24" name="Media Placeholder 23">
            <a:hlinkClick r:id="rId48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</p:spPr>
      </p:pic>
      <p:pic>
        <p:nvPicPr>
          <p:cNvPr id="23" name="Media Placeholder 22">
            <a:hlinkClick r:id="rId50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</p:spPr>
      </p:pic>
      <p:pic>
        <p:nvPicPr>
          <p:cNvPr id="22" name="Media Placeholder 21">
            <a:hlinkClick r:id="rId52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8496209"/>
            <a:ext cx="1115568" cy="630936"/>
          </a:xfrm>
        </p:spPr>
      </p:pic>
      <p:sp>
        <p:nvSpPr>
          <p:cNvPr id="8" name="TextBox 7"/>
          <p:cNvSpPr txBox="1"/>
          <p:nvPr/>
        </p:nvSpPr>
        <p:spPr>
          <a:xfrm>
            <a:off x="1015206" y="487209"/>
            <a:ext cx="708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Use Instant Search to find messages and text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0" name="TextBox 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1" name="Picture 10" descr="Screen Clipping"/>
            <p:cNvPicPr>
              <a:picLocks noChangeAspect="1"/>
            </p:cNvPicPr>
            <p:nvPr/>
          </p:nvPicPr>
          <p:blipFill>
            <a:blip r:embed="rId54">
              <a:extLst>
                <a:ext uri="{BEBA8EAE-BF5A-486C-A8C5-ECC9F3942E4B}">
                  <a14:imgProps xmlns:a14="http://schemas.microsoft.com/office/drawing/2010/main">
                    <a14:imgLayer r:embed="rId55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1/2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079037" y="7818120"/>
            <a:ext cx="1221423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082887" y="7818120"/>
            <a:ext cx="6049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691685" y="7818120"/>
            <a:ext cx="60972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5975011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734414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713029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3209934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0" name="Text Placeholder 6"/>
          <p:cNvSpPr txBox="1">
            <a:spLocks/>
          </p:cNvSpPr>
          <p:nvPr/>
        </p:nvSpPr>
        <p:spPr>
          <a:xfrm>
            <a:off x="4591582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Narrow results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52933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3:49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33486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pic>
        <p:nvPicPr>
          <p:cNvPr id="36" name="Picture 3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42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InstantSearch_messages_m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InstantSearch_messages_m100:00:00.0" time="33"/>
                    <p14:bmk name="InstantSearch_messages_m100:00:08.6" time="8667"/>
                    <p14:bmk name="InstantSearch_messages_m100:00:08.7" time="8767"/>
                    <p14:bmk name="InstantSearch_messages_m100:00:12.3" time="12333"/>
                    <p14:bmk name="InstantSearch_messages_m100:00:12.4" time="12433"/>
                    <p14:bmk name="InstantSearch_messages_m100:00:18.1" time="18100"/>
                    <p14:bmk name="InstantSearch_messages_m100:00:18.2" time="18200"/>
                    <p14:bmk name="InstantSearch_messages_m100:00:20.3" time="20367"/>
                    <p14:bmk name="InstantSearch_messages_m100:00:20.4" time="20467"/>
                    <p14:bmk name="InstantSearch_messages_m100:00:28.4" time="28433"/>
                    <p14:bmk name="InstantSearch_messages_m100:00:28.5" time="28533"/>
                    <p14:bmk name="InstantSearch_messages_m100:00:34.9" time="34900"/>
                    <p14:bmk name="InstantSearch_messages_m100:00:35.0" time="35000"/>
                    <p14:bmk name="InstantSearch_messages_m100:00:40.1" time="40100"/>
                    <p14:bmk name="InstantSearch_messages_m100:00:40.2" time="40200"/>
                    <p14:bmk name="InstantSearch_messages_m100:00:46.9" time="46900"/>
                    <p14:bmk name="InstantSearch_messages_m100:00:47.0" time="47000"/>
                    <p14:bmk name="InstantSearch_messages_m100:00:50.7" time="50733"/>
                    <p14:bmk name="InstantSearch_messages_m100:00:50.8" time="50833"/>
                    <p14:bmk name="InstantSearch_messages_m100:00:57.0" time="57000"/>
                    <p14:bmk name="InstantSearch_messages_m100:00:57.1" time="57100"/>
                    <p14:bmk name="InstantSearch_messages_m100:01:04.0" time="64000"/>
                    <p14:bmk name="InstantSearch_messages_m100:01:04.1" time="64100"/>
                    <p14:bmk name="InstantSearch_messages_m100:01:09.6" time="69667"/>
                    <p14:bmk name="InstantSearch_messages_m100:01:09.7" time="69767"/>
                    <p14:bmk name="InstantSearch_messages_m100:01:19.8" time="79867"/>
                    <p14:bmk name="InstantSearch_messages_m100:01:19.9" time="79967"/>
                    <p14:bmk name="InstantSearch_messages_m100:01:26.2" time="86200"/>
                    <p14:bmk name="InstantSearch_messages_m100:01:26.3" time="86300"/>
                    <p14:bmk name="InstantSearch_messages_m100:01:29.9" time="89967"/>
                    <p14:bmk name="InstantSearch_messages_m100:01:30.0" time="90067"/>
                    <p14:bmk name="InstantSearch_messages_m100:01:35.6" time="95667"/>
                    <p14:bmk name="InstantSearch_messages_m100:01:35.7" time="95767"/>
                    <p14:bmk name="InstantSearch_messages_m100:01:44.5" time="104533"/>
                    <p14:bmk name="InstantSearch_messages_m100:01:44.6" time="104633"/>
                    <p14:bmk name="InstantSearch_messages_m100:01:50.0" time="110033"/>
                    <p14:bmk name="InstantSearch_messages_m100:01:50.1" time="110133"/>
                    <p14:bmk name="InstantSearch_messages_m100:01:54.7" time="114733"/>
                    <p14:bmk name="InstantSearch_messages_m100:01:54.8" time="114833"/>
                    <p14:bmk name="InstantSearch_messages_m100:01:58.6" time="118667"/>
                    <p14:bmk name="InstantSearch_messages_m100:01:58.7" time="118767"/>
                    <p14:bmk name="InstantSearch_messages_m100:02:05.4" time="125400"/>
                    <p14:bmk name="InstantSearch_messages_m100:02:05.5" time="125500"/>
                    <p14:bmk name="InstantSearch_messages_m100:02:08.3" time="128367"/>
                    <p14:bmk name="InstantSearch_messages_m100:02:08.4" time="128467"/>
                    <p14:bmk name="InstantSearch_messages_m100:02:14.7" time="134733"/>
                    <p14:bmk name="InstantSearch_messages_m100:02:14.8" time="134833"/>
                    <p14:bmk name="InstantSearch_messages_m100:02:23.8" time="143800"/>
                    <p14:bmk name="InstantSearch_messages_m100:02:23.9" time="143900"/>
                    <p14:bmk name="InstantSearch_messages_m100:02:28.9" time="148967"/>
                    <p14:bmk name="InstantSearch_messages_m100:02:29.0" time="149067"/>
                    <p14:bmk name="InstantSearch_messages_m100:02:32.0" time="152033"/>
                    <p14:bmk name="InstantSearch_messages_m100:02:32.1" time="152133"/>
                    <p14:bmk name="InstantSearch_messages_m100:02:37.9" time="157933"/>
                    <p14:bmk name="InstantSearch_messages_m100:02:38.0" time="158033"/>
                    <p14:bmk name="InstantSearch_messages_m100:02:44.1" time="164133"/>
                    <p14:bmk name="InstantSearch_messages_m100:02:44.2" time="164233"/>
                    <p14:bmk name="InstantSearch_messages_m100:02:51.7" time="171733"/>
                    <p14:bmk name="InstantSearch_messages_m100:02:51.8" time="171833"/>
                    <p14:bmk name="InstantSearch_messages_m100:02:53.8" time="173867"/>
                    <p14:bmk name="InstantSearch_messages_m100:02:53.9" time="173967"/>
                    <p14:bmk name="InstantSearch_messages_m100:02:59.6" time="179667"/>
                    <p14:bmk name="InstantSearch_messages_m100:02:59.7" time="179767"/>
                    <p14:bmk name="InstantSearch_messages_m100:03:05.3" time="185300"/>
                    <p14:bmk name="InstantSearch_messages_m100:03:05.4" time="185400"/>
                    <p14:bmk name="InstantSearch_messages_m100:03:13.0" time="193000"/>
                    <p14:bmk name="InstantSearch_messages_m100:03:13.1" time="193100"/>
                    <p14:bmk name="InstantSearch_messages_m100:03:19.9" time="199900"/>
                    <p14:bmk name="InstantSearch_messages_m100:03:20.0" time="200000"/>
                    <p14:bmk name="InstantSearch_messages_m100:03:25.7" time="205767"/>
                    <p14:bmk name="InstantSearch_messages_m100:03:25.8" time="205867"/>
                    <p14:bmk name="InstantSearch_messages_m100:03:31.9" time="211900"/>
                    <p14:bmk name="InstantSearch_messages_m100:03:32.0" time="212000"/>
                    <p14:bmk name="InstantSearch_messages_m100:03:36.7" time="216767"/>
                    <p14:bmk name="InstantSearch_messages_m100:03:36.8" time="216867"/>
                    <p14:bmk name="InstantSearch_messages_m100:03:41.8" time="221800"/>
                    <p14:bmk name="InstantSearch_messages_m100:03:41.9" time="221900"/>
                    <p14:bmk name="InstantSearch_messages_m100:03:46.3" time="226300"/>
                  </p14:bmkLst>
                </p14:media>
              </p:ext>
            </p:extLst>
          </p:nvPr>
        </p:nvPicPr>
        <p:blipFill>
          <a:blip r:embed="rId57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43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69416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0054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58856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94214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3249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" name="InstantSearch_messages_m1InstantSearchhelps00:00:00.0-00:00:08.6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Instant Search helps you find email fast. To use it, type some words to search for in this box at the top of the message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InstantSearch_messages_m1AndOutlookimmediately00:00:08.7-00:00:12.3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Outlook immediately starts searching, even before you finish typing,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InstantSearch_messages_m1andcomesback00:00:12.4-00:00:18.1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comes back with a list of all the email containing your search words, highlighted in yellow.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InstantSearch_messages_m1Outlooksearchesall00:00:18.2-00:00:20.3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Outlook searches all parts of an email message: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InstantSearch_messages_m1thesubject,message00:00:20.4-00:00:28.4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subject, message body, To and From lines; it even searches text inside attachments.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InstantSearch_messages_m1Whenyoufind00:00:28.5-00:00:34.9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 find what you’re looking for, double-click the email to open it or view it in the reading pane.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InstantSearch_messages_m1Toclosesearch,00:00:35.0-00:00:40.1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close search, click the X in the search box.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InstantSearch_messages_m1Sothat’sall00:00:40.2-00:00:46.9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that’s all you need to know to start using Instant Search. By the way, don’t confuse it with People Search up 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0" name="InstantSearch_messages_m1PeopleSearchis00:00:47.0-00:00:50.7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People Search is for finding people in your address book.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1" name="InstantSearch_messages_m1InstantSearchis00:00:50.8-00:00:57.0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Instant Search is for searching email. You’ll also find Instant Search in other areas of Outlook.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2" name="InstantSearch_messages_m1Forexample,click00:00:57.1-00:01:04.0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click Calendar in the navigation bar, and there’s an Instant Search here for finding calendar items.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3" name="InstantSearch_messages_m1AndclickPeople,00:01:04.1-00:01:09.6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click People, and there’s an Instant Search for contacts, too.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4" name="InstantSearch_messages_m1BackinMail,00:01:09.7-00:01:19.8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Back in Mail, let’s say you don’t find what you want. It could be because Outlook shows only 30 results when you start.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InstantSearch_messages_m1Gotothe00:01:19.9-00:01:26.2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Go to the bottom of the list and click More to see the rest of the results.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6" name="InstantSearch_messages_m1Bydefault,Outlook00:01:26.3-00:01:29.9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By default, Outlook limits results to 250.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InstantSearch_messages_m1But,ifyou00:01:30.0-00:01:35.6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But, if you have that many emails to look through, you should really consider narrowing your search criteria.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InstantSearch_messages_m1Theeasiestway00:01:35.7-00:01:44.5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easiest way to do that is type another word. Now the email must contain both words - book and store.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InstantSearch_messages_m1Ifyouwant00:01:44.6-00:01:50.0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want to see how many search results you have, look on the status bar next to Items.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InstantSearch_messages_m1Withbookand00:01:50.1-00:01:54.7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With book and store we have 22 results. That’s better.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InstantSearch_messages_m1Anotherthingyou00:01:54.8-00:01:58.6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Another thing you can do to narrow the search is use quotation marks.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InstantSearch_messages_m1Ifyouadd00:01:58.7-00:02:05.4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add quotes around the words, Outlook will only show results if both words are together.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InstantSearch_messages_m1Noticethatwe00:02:05.5-00:02:08.3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Notice that we now have 12 results.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InstantSearch_messages_m1Whatelsecan00:02:08.4-00:02:14.7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What else can you do? Well, you can use combining words, like AND, OR and NOT.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InstantSearch_messages_m1Let’sdeletethe00:02:14.8-00:02:23.8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delete the quotes, and type capital O-R between the words.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InstantSearch_messages_m1Nowanemail00:02:23.9-00:02:28.9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an email only needs to contain book or store to end up on the results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InstantSearch_messages_m1Asyoucan00:02:29.0-00:02:32.0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As you can see, the number of results went way up.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InstantSearch_messages_m1ORisa00:02:32.1-00:02:37.9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OR is a good combining word to use if you have the opposite problem and don’t get enough results.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InstantSearch_messages_m1Nowlet’ssee00:02:38.0-00:02:44.1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let’s see what happens when we delete OR and type capital N-O-T.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InstantSearch_messages_m1Outlooksearchesfor00:02:44.2-00:02:51.7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Outlook searches for email that contains book, but not store. Now we have 12 results.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InstantSearch_messages_m1ANDisanother00:02:51.8-00:02:53.8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is another combining word you can use.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InstantSearch_messages_m1Butyoudon’t00:02:53.9-00:02:59.6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you don’t need to type it, because Outlook assumes you mean AND if you just type words.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InstantSearch_messages_m1Anotherwayto00:02:59.7-00:03:05.3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Another way to get more specific is to limit the scope – or the places Outlook searches.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InstantSearch_messages_m1Holdthepointer00:03:05.4-00:03:13.0"/>
          <p:cNvSpPr txBox="1"/>
          <p:nvPr>
            <p:custDataLst>
              <p:tags r:id="rId36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Hold the pointer over a message. If you have ScreenTips enabled, you’ll see a pop-up showing where the message was found.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InstantSearch_messages_m1Bydefault,Outlook00:03:13.1-00:03:19.9"/>
          <p:cNvSpPr txBox="1"/>
          <p:nvPr>
            <p:custDataLst>
              <p:tags r:id="rId37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By default, Outlook searches every folder in the mailbox that’s currently open, even your deleted and sent items.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InstantSearch_messages_m1Tochangethat,00:03:20.0-00:03:25.7"/>
          <p:cNvSpPr txBox="1"/>
          <p:nvPr>
            <p:custDataLst>
              <p:tags r:id="rId3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change that, click the arrow on the right side of the search box, and choose another scope.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InstantSearch_messages_m1Forexampleyou00:03:25.8-00:03:31.9"/>
          <p:cNvSpPr txBox="1"/>
          <p:nvPr>
            <p:custDataLst>
              <p:tags r:id="rId3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 you can search only the current folder, which in this case is the Inbox.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InstantSearch_messages_m1Soinmany00:03:32.0-00:03:36.7"/>
          <p:cNvSpPr txBox="1"/>
          <p:nvPr>
            <p:custDataLst>
              <p:tags r:id="rId4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in many cases, you can find the email you’re looking for by using the methods in this movie.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InstantSearch_messages_m1Butifyou00:03:36.8-00:03:41.8"/>
          <p:cNvSpPr txBox="1"/>
          <p:nvPr>
            <p:custDataLst>
              <p:tags r:id="rId4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if you have a lot of email to search, it helps to really pinpoint your search criteria.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InstantSearch_messages_m1Checkoutthe00:03:41.9-00:03:46.3"/>
          <p:cNvSpPr txBox="1"/>
          <p:nvPr>
            <p:custDataLst>
              <p:tags r:id="rId4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Check out the next movie in this course, Narrow your search results, for more ideas.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7" name="CCShade"/>
          <p:cNvSpPr/>
          <p:nvPr/>
        </p:nvSpPr>
        <p:spPr>
          <a:xfrm>
            <a:off x="1114079" y="6982690"/>
            <a:ext cx="10744200" cy="709827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61731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2983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0:0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0:08.6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0:0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0:08.7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0:1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0:12.3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0:1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0:12.4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0:1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0:18.1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0:1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0:18.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0:2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0:20.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0:2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0:20.4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0:2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0:28.4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0:2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0:28.5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0:3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0:34.9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0:3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0:35.0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0:4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0:40.1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0:4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0:40.2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0:4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0:46.9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0:4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0:47.0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0:5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0:50.7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0:5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0:50.8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0:5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0:57.0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0:5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0:57.1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1:0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1:04.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1:0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1:04.1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1:0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1:09.6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1:0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1:09.7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1:1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1:19.8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1:1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1:19.9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1:2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1:26.2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1:2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1:26.3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1:2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1:29.9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1:3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1:30.0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1:3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1:35.6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1:3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1:35.7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1:4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1:44.5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1:4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1:44.6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1:5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1:50.0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1:5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1:50.1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1:5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1:54.7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1:5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1:54.8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1:5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1:58.6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1:5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1:58.7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2:0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2:05.4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2:0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2:05.5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2:0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2:08.3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2:0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2:08.4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2:1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2:14.7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2:1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2:14.8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2:2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2:23.8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2:2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2:23.9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2:2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2:28.9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2:2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2:29.0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2:3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2:32.0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2:3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2:32.1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2:3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2:37.9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2:3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2:38.0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2:4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2:44.1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2:4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2:44.2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2:5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2:51.7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2:5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2:51.8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2:5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2:53.8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2:5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2:53.9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2:5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2:59.6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2:5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2:59.7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3:0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3:05.3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3:0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3:05.4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3:1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3:13.0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3:1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3:13.1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3:1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3:19.9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3:2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3:20.0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3:2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3:25.7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3:2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3:25.8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3:3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3:31.9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3:3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3:32.0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3:3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3:36.7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3:3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3:36.8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3:4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3:41.8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3:4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3:41.9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100:03:4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100:03:46.3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6" grpId="0" animBg="1"/>
          <p:bldP spid="6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21" grpId="0" animBg="1"/>
          <p:bldP spid="21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17" grpId="0" animBg="1"/>
          <p:bldP spid="17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2983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7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Media Placeholder 34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25" name="Media Placeholder 24">
            <a:hlinkClick r:id="rId47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</p:spPr>
      </p:pic>
      <p:pic>
        <p:nvPicPr>
          <p:cNvPr id="24" name="Media Placeholder 23">
            <a:hlinkClick r:id="rId49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</p:spPr>
      </p:pic>
      <p:pic>
        <p:nvPicPr>
          <p:cNvPr id="23" name="Media Placeholder 22">
            <a:hlinkClick r:id="rId51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</p:spPr>
      </p:pic>
      <p:pic>
        <p:nvPicPr>
          <p:cNvPr id="22" name="Media Placeholder 21">
            <a:hlinkClick r:id="rId53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8496209"/>
            <a:ext cx="1115568" cy="630936"/>
          </a:xfrm>
        </p:spPr>
      </p:pic>
      <p:sp>
        <p:nvSpPr>
          <p:cNvPr id="8" name="TextBox 7"/>
          <p:cNvSpPr txBox="1"/>
          <p:nvPr/>
        </p:nvSpPr>
        <p:spPr>
          <a:xfrm>
            <a:off x="1015206" y="487209"/>
            <a:ext cx="708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Use Instant Search to find messages and text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0" name="TextBox 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1" name="Picture 10" descr="Screen Clipping"/>
            <p:cNvPicPr>
              <a:picLocks noChangeAspect="1"/>
            </p:cNvPicPr>
            <p:nvPr/>
          </p:nvPicPr>
          <p:blipFill>
            <a:blip r:embed="rId55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2/2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079037" y="7818120"/>
            <a:ext cx="1221423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082887" y="7818120"/>
            <a:ext cx="6049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5975011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734414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713029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36" name="Picture 3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38" name="Picture 3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pic>
        <p:nvPicPr>
          <p:cNvPr id="31" name="Media Placeholder 24">
            <a:hlinkClick r:id="rId47" action="ppaction://hlinksldjump"/>
          </p:cNvPr>
          <p:cNvPicPr>
            <a:picLocks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34" name="Media Placeholder 23">
            <a:hlinkClick r:id="rId49" action="ppaction://hlinksldjump"/>
          </p:cNvPr>
          <p:cNvPicPr>
            <a:picLocks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39" name="Media Placeholder 22">
            <a:hlinkClick r:id="rId51" action="ppaction://hlinksldjump"/>
          </p:cNvPr>
          <p:cNvPicPr>
            <a:picLocks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sp useBgFill="1">
        <p:nvSpPr>
          <p:cNvPr id="42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InstantSearch_messages_m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InstantSearch_messages_m200:00:00.0" time="33"/>
                    <p14:bmk name="InstantSearch_messages_m200:00:03.3" time="3367"/>
                    <p14:bmk name="InstantSearch_messages_m200:00:03.4" time="3467"/>
                    <p14:bmk name="InstantSearch_messages_m200:00:07.5" time="7500"/>
                    <p14:bmk name="InstantSearch_messages_m200:00:07.6" time="7600"/>
                    <p14:bmk name="InstantSearch_messages_m200:00:12.0" time="12033"/>
                    <p14:bmk name="InstantSearch_messages_m200:00:12.1" time="12133"/>
                    <p14:bmk name="InstantSearch_messages_m200:00:16.6" time="16633"/>
                    <p14:bmk name="InstantSearch_messages_m200:00:16.7" time="16733"/>
                    <p14:bmk name="InstantSearch_messages_m200:00:25.6" time="25600"/>
                    <p14:bmk name="InstantSearch_messages_m200:00:25.7" time="25700"/>
                    <p14:bmk name="InstantSearch_messages_m200:00:30.5" time="30567"/>
                    <p14:bmk name="InstantSearch_messages_m200:00:30.6" time="30667"/>
                    <p14:bmk name="InstantSearch_messages_m200:00:36.0" time="36000"/>
                    <p14:bmk name="InstantSearch_messages_m200:00:36.1" time="36100"/>
                    <p14:bmk name="InstantSearch_messages_m200:00:41.6" time="41600"/>
                    <p14:bmk name="InstantSearch_messages_m200:00:41.7" time="41700"/>
                    <p14:bmk name="InstantSearch_messages_m200:00:44.8" time="44800"/>
                    <p14:bmk name="InstantSearch_messages_m200:00:44.9" time="44900"/>
                    <p14:bmk name="InstantSearch_messages_m200:00:55.2" time="55267"/>
                    <p14:bmk name="InstantSearch_messages_m200:00:55.3" time="55367"/>
                    <p14:bmk name="InstantSearch_messages_m200:01:01.1" time="61133"/>
                    <p14:bmk name="InstantSearch_messages_m200:01:01.2" time="61233"/>
                    <p14:bmk name="InstantSearch_messages_m200:01:04.7" time="64767"/>
                    <p14:bmk name="InstantSearch_messages_m200:01:04.8" time="64867"/>
                    <p14:bmk name="InstantSearch_messages_m200:01:07.1" time="67167"/>
                    <p14:bmk name="InstantSearch_messages_m200:01:07.2" time="67267"/>
                    <p14:bmk name="InstantSearch_messages_m200:01:12.7" time="72700"/>
                    <p14:bmk name="InstantSearch_messages_m200:01:12.8" time="72800"/>
                    <p14:bmk name="InstantSearch_messages_m200:01:18.0" time="78067"/>
                    <p14:bmk name="InstantSearch_messages_m200:01:18.1" time="78167"/>
                    <p14:bmk name="InstantSearch_messages_m200:01:22.9" time="82967"/>
                    <p14:bmk name="InstantSearch_messages_m200:01:23.0" time="83067"/>
                    <p14:bmk name="InstantSearch_messages_m200:01:32.3" time="92333"/>
                    <p14:bmk name="InstantSearch_messages_m200:01:32.4" time="92433"/>
                    <p14:bmk name="InstantSearch_messages_m200:01:38.6" time="98667"/>
                    <p14:bmk name="InstantSearch_messages_m200:01:38.7" time="98767"/>
                    <p14:bmk name="InstantSearch_messages_m200:01:42.4" time="102400"/>
                    <p14:bmk name="InstantSearch_messages_m200:01:42.5" time="102500"/>
                    <p14:bmk name="InstantSearch_messages_m200:01:50.3" time="110333"/>
                    <p14:bmk name="InstantSearch_messages_m200:01:50.4" time="110433"/>
                    <p14:bmk name="InstantSearch_messages_m200:01:58.7" time="118733"/>
                    <p14:bmk name="InstantSearch_messages_m200:01:58.8" time="118833"/>
                    <p14:bmk name="InstantSearch_messages_m200:02:03.4" time="123433"/>
                    <p14:bmk name="InstantSearch_messages_m200:02:03.5" time="123533"/>
                    <p14:bmk name="InstantSearch_messages_m200:02:11.8" time="131867"/>
                    <p14:bmk name="InstantSearch_messages_m200:02:11.9" time="131967"/>
                    <p14:bmk name="InstantSearch_messages_m200:02:14.8" time="134833"/>
                    <p14:bmk name="InstantSearch_messages_m200:02:14.9" time="134933"/>
                    <p14:bmk name="InstantSearch_messages_m200:02:19.4" time="139400"/>
                    <p14:bmk name="InstantSearch_messages_m200:02:19.5" time="139500"/>
                    <p14:bmk name="InstantSearch_messages_m200:02:30.8" time="150800"/>
                    <p14:bmk name="InstantSearch_messages_m200:02:30.9" time="150900"/>
                    <p14:bmk name="InstantSearch_messages_m200:02:37.8" time="157800"/>
                    <p14:bmk name="InstantSearch_messages_m200:02:37.9" time="157900"/>
                    <p14:bmk name="InstantSearch_messages_m200:02:48.6" time="168667"/>
                    <p14:bmk name="InstantSearch_messages_m200:02:48.7" time="168767"/>
                    <p14:bmk name="InstantSearch_messages_m200:02:54.6" time="174633"/>
                    <p14:bmk name="InstantSearch_messages_m200:02:54.7" time="174733"/>
                    <p14:bmk name="InstantSearch_messages_m200:02:59.8" time="179833"/>
                    <p14:bmk name="InstantSearch_messages_m200:02:59.9" time="179933"/>
                    <p14:bmk name="InstantSearch_messages_m200:03:03.8" time="183800"/>
                    <p14:bmk name="InstantSearch_messages_m200:03:03.9" time="183900"/>
                    <p14:bmk name="InstantSearch_messages_m200:03:07.9" time="187900"/>
                    <p14:bmk name="InstantSearch_messages_m200:03:08.0" time="188000"/>
                    <p14:bmk name="InstantSearch_messages_m200:03:17.4" time="197467"/>
                    <p14:bmk name="InstantSearch_messages_m200:03:17.5" time="197567"/>
                    <p14:bmk name="InstantSearch_messages_m200:03:21.5" time="201567"/>
                    <p14:bmk name="InstantSearch_messages_m200:03:21.6" time="201667"/>
                    <p14:bmk name="InstantSearch_messages_m200:03:28.7" time="208700"/>
                    <p14:bmk name="InstantSearch_messages_m200:03:28.8" time="208800"/>
                    <p14:bmk name="InstantSearch_messages_m200:03:33.2" time="213200"/>
                    <p14:bmk name="InstantSearch_messages_m200:03:33.3" time="213300"/>
                    <p14:bmk name="InstantSearch_messages_m200:03:36.7" time="216767"/>
                    <p14:bmk name="InstantSearch_messages_m200:03:36.8" time="216867"/>
                    <p14:bmk name="InstantSearch_messages_m200:03:42.7" time="222733"/>
                    <p14:bmk name="InstantSearch_messages_m200:03:42.8" time="222833"/>
                    <p14:bmk name="InstantSearch_messages_m200:03:48.2" time="228267"/>
                    <p14:bmk name="InstantSearch_messages_m200:03:48.3" time="228367"/>
                    <p14:bmk name="InstantSearch_messages_m200:03:54.4" time="234467"/>
                    <p14:bmk name="InstantSearch_messages_m200:03:54.5" time="234567"/>
                    <p14:bmk name="InstantSearch_messages_m200:03:59.1" time="239100"/>
                    <p14:bmk name="InstantSearch_messages_m200:03:59.2" time="239200"/>
                    <p14:bmk name="InstantSearch_messages_m200:04:02.2" time="242233"/>
                  </p14:bmkLst>
                </p14:media>
              </p:ext>
            </p:extLst>
          </p:nvPr>
        </p:nvPicPr>
        <p:blipFill>
          <a:blip r:embed="rId59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43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69416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0054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58856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94214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3249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5" name="InstantSearch_messages_m2Youmayhave00:00:00.0-00:00:03.3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may have thousands of messages stored in your mailbox.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InstantSearch_messages_m2Butthere’sno00:00:03.4-00:00:07.5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there’s no point in saving them if you can’t find a message when you need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InstantSearch_messages_m2Ifthemethods00:00:07.6-00:00:12.0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the methods we used in movie 1, Use Instant Search to find messages and text,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InstantSearch_messages_m2don’tgiveyou00:00:12.1-00:00:16.6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don’t give you what you’re looking for, you can try some other things to narrow your search.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InstantSearch_messages_m2First,youcan00:00:16.7-00:00:25.6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First, you can search for things other than text. Go to the Home tab and in the Find group, click Filter Email.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InstantSearch_messages_m2Hereyoucan00:00:25.7-00:00:30.5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 you can search for Unread email or email that contains attachments.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InstantSearch_messages_m2ClickImportantto00:00:30.6-00:00:36.0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Important to see all the mail marked with high importance.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InstantSearch_messages_m2Noticethatwhen00:00:36.1-00:00:41.6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Notice that when you choose an option, Outlook enters special search script in the Instant Search box.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InstantSearch_messages_m2Soifyou00:00:41.7-00:00:44.8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if you want, you can add something to the criteria.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2" name="InstantSearch_messages_m2Forexample,we00:00:44.9-00:00:55.2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we could type OR patti to view all important email and all the email that contains patti.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3" name="InstantSearch_messages_m2Let’sclickthe00:00:55.3-00:01:01.1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click the X to close this search and click the Instant Search box again.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4" name="InstantSearch_messages_m2Whenyoudo00:01:01.2-00:01:04.7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 do the Search tab opens on the ribbon.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InstantSearch_messages_m2Overhereyou’ll00:01:04.8-00:01:07.1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Over here you’ll find Scope options.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6" name="InstantSearch_messages_m2Thesearethe00:01:07.2-00:01:12.7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These are the same options you get when you click the arrow on the right side of the Instant Search box.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InstantSearch_messages_m2TheRefinegroup00:01:12.8-00:01:18.0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Refine group has all the options we found in Filter Email and a lot more.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InstantSearch_messages_m2ClickSubjectand00:01:18.1-00:01:22.9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Subject and Outlook adds search script to the Instant Search box.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InstantSearch_messages_m2Typeakey00:01:23.0-00:01:32.3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Type a key word, and Outlook limits its search to the Subject line of the email.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InstantSearch_messages_m2ClickMoreto00:01:32.4-00:01:38.6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More to find a lot more ways to refine your search. Let’s try Sensitivity.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InstantSearch_messages_m2Withthisoption00:01:38.7-00:01:42.4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With this option you need to choose a Sensitivity level.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InstantSearch_messages_m2Openthelist00:01:42.5-00:01:50.3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Open the list and choose Private. And Outlook searches for all email that’s marked as Private.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InstantSearch_messages_m2Let’sclosethis00:01:50.4-00:01:58.7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close this search and look in the Options group. Click Recent Searches.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InstantSearch_messages_m2Thisiswhere00:01:58.8-00:02:03.4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is where you go if you want to repeat a search but don’t want to enter all the criteria again.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InstantSearch_messages_m2ClickSearchTools.00:02:03.5-00:02:11.8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Search Tools. Chances are you won’t need the options in here very often, except for one. Click Advanced Find.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InstantSearch_messages_m2Thisisthe00:02:11.9-00:02:14.8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is the tool you use when all else fails.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InstantSearch_messages_m2Youcando00:02:14.9-00:02:19.4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do everything here that you can do on the Search tab, and then some.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InstantSearch_messages_m2Forexample,let’s00:02:19.5-00:02:30.8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let’s type a search word, and click In and choose subject field and message body. Then, click Browse.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InstantSearch_messages_m2Nowthescope00:02:30.9-00:02:37.8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the scope is set to Inbox. Let’s check the whole mailbox and uncheck Inbox.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InstantSearch_messages_m2Andatthe00:02:37.9-00:02:48.6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at the bottom check Search subfolders. And OK. Then, click Find Now.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InstantSearch_messages_m2Thesearchresults00:02:48.7-00:02:54.6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search results we get down here are pretty much the same as those we got when we simply typed a word in Instant Search.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InstantSearch_messages_m2Sowhygo00:02:54.7-00:02:59.8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why go through all this extra work? Well, because you have a lot more choices.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InstantSearch_messages_m2Infact,you00:02:59.9-00:03:03.8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fact, you can click the More Choices tab to see what I mean.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InstantSearch_messages_m2Forexample,down00:03:03.9-00:03:07.9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down here you can search by the size of the message.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InstantSearch_messages_m2First,clickNew00:03:08.0-00:03:17.4"/>
          <p:cNvSpPr txBox="1"/>
          <p:nvPr>
            <p:custDataLst>
              <p:tags r:id="rId3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First, click New Search, and OK to start a new search. Click the first box, and choose greater than.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InstantSearch_messages_m2Thenoverhere,00:03:17.5-00:03:21.5"/>
          <p:cNvSpPr txBox="1"/>
          <p:nvPr>
            <p:custDataLst>
              <p:tags r:id="rId3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over here, type a size in kilobytes.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InstantSearch_messages_m2ClickFindNow,00:03:21.6-00:03:28.7"/>
          <p:cNvSpPr txBox="1"/>
          <p:nvPr>
            <p:custDataLst>
              <p:tags r:id="rId3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Find Now, and Outlook finds all the messages that are larger than 800 kilobytes.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InstantSearch_messages_m2Finally,there’sthe00:03:28.8-00:03:33.2"/>
          <p:cNvSpPr txBox="1"/>
          <p:nvPr>
            <p:custDataLst>
              <p:tags r:id="rId3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Finally, there’s the Advanced tab. Here you can perform the ultimate search.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InstantSearch_messages_m2Lookforanything00:03:33.3-00:03:36.7"/>
          <p:cNvSpPr txBox="1"/>
          <p:nvPr>
            <p:custDataLst>
              <p:tags r:id="rId4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Look for anything in any field in any Outlook item.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InstantSearch_messages_m2Checkoutthe00:03:36.8-00:03:42.7"/>
          <p:cNvSpPr txBox="1"/>
          <p:nvPr>
            <p:custDataLst>
              <p:tags r:id="rId4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Check out the links in the course summary at the end of this course to see how to set up the options 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InstantSearch_messages_m2So,whenyou00:03:42.8-00:03:48.2"/>
          <p:cNvSpPr txBox="1"/>
          <p:nvPr>
            <p:custDataLst>
              <p:tags r:id="rId42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So, when you need to find something in your mailbox, start by typing search words in the Instant Search box.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2" name="InstantSearch_messages_m2Butifyou00:03:48.3-00:03:54.4"/>
          <p:cNvSpPr txBox="1"/>
          <p:nvPr>
            <p:custDataLst>
              <p:tags r:id="rId4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if you need more help, try Filter Email or the options on the Search tab.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3" name="InstantSearch_messages_m2Ifyoustill00:03:54.5-00:03:59.1"/>
          <p:cNvSpPr txBox="1"/>
          <p:nvPr>
            <p:custDataLst>
              <p:tags r:id="rId4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still can’t find what you’re looking for, check out Advanced Find.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4" name="InstantSearch_messages_m2Formoreinformation,00:03:59.2-00:04:02.2"/>
          <p:cNvSpPr txBox="1"/>
          <p:nvPr>
            <p:custDataLst>
              <p:tags r:id="rId4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more information, check out the links in the course summary.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7" name="CCShade"/>
          <p:cNvSpPr/>
          <p:nvPr/>
        </p:nvSpPr>
        <p:spPr>
          <a:xfrm>
            <a:off x="1124712" y="6982825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85" name="Media Placeholder 82">
            <a:hlinkClick r:id="rId60" action="ppaction://hlinksldjump"/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25" y="8497469"/>
            <a:ext cx="1116013" cy="624724"/>
          </a:xfrm>
          <a:prstGeom prst="rect">
            <a:avLst/>
          </a:prstGeom>
        </p:spPr>
      </p:pic>
      <p:sp>
        <p:nvSpPr>
          <p:cNvPr id="37" name="Rectangle 36">
            <a:hlinkClick r:id="rId60" action="ppaction://hlinksldjump"/>
          </p:cNvPr>
          <p:cNvSpPr/>
          <p:nvPr/>
        </p:nvSpPr>
        <p:spPr>
          <a:xfrm>
            <a:off x="3187333" y="848092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Text Placeholder 6"/>
          <p:cNvSpPr txBox="1">
            <a:spLocks/>
          </p:cNvSpPr>
          <p:nvPr/>
        </p:nvSpPr>
        <p:spPr>
          <a:xfrm>
            <a:off x="3209934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7" name="Text Placeholder 6"/>
          <p:cNvSpPr txBox="1">
            <a:spLocks/>
          </p:cNvSpPr>
          <p:nvPr/>
        </p:nvSpPr>
        <p:spPr>
          <a:xfrm>
            <a:off x="4591582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Narrow results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952933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3:49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333486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348317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4689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0:0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0:03.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0:0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0:03.4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0:0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0:07.5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0:0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0:07.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0:1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0:12.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0:1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0:12.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0:1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0:16.6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0:1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0:16.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0:2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0:25.6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0:2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0:25.7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0:3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0:30.5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0:3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0:30.6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0:3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0:36.0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0:3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0:36.1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0:4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0:41.6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0:4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0:41.7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0:4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0:44.8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0:4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0:44.9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0:5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0:55.2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0:5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0:55.3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1:0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1:01.1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1:0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1:01.2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1:0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1:04.7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1:0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1:04.8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1:0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1:07.1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1:0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1:07.2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1:1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1:12.7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1:1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1:12.8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1:1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1:18.0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1:1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1:18.1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1:2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1:22.9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1:2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1:23.0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1:3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1:32.3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1:3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1:32.4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1:3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1:38.6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1:3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1:38.7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1:4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1:42.4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1:4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1:42.5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1:5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1:50.3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1:5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1:50.4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1:5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1:58.7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1:5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1:58.8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2:0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2:03.4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2:0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2:03.5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2:1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2:11.8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2:1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2:11.9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2:1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2:14.8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2:1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2:14.9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2:1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2:19.4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2:1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2:19.5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2:3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2:30.8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2:3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2:30.9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2:3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2:37.8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2:3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2:37.9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2:4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2:48.6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2:4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2:48.7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2:5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2:54.6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2:5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2:54.7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2:5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2:59.8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2:5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2:59.9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3:0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3:03.8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3:0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3:03.9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3:0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3:07.9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3:0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3:08.0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3:1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3:17.4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3:1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3:17.5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3:2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3:21.5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3:2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3:21.6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3:2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3:28.7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3:2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3:28.8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3:3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3:33.2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3:3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3:33.3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3:3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3:36.7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3:3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3:36.8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3:4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3:42.7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3:4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3:42.8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3:4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3:48.2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3:4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5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3:48.3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3:5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0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3:54.4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3:5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7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3:54.5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3:5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2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3:59.1"/>
                      </p:tgtEl>
                    </p:cond>
                  </p:nextCondLst>
                </p:seq>
                <p:seq concurrent="1" nextAc="seek">
                  <p:cTn id="51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3:5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5" fill="hold">
                          <p:stCondLst>
                            <p:cond delay="0"/>
                          </p:stCondLst>
                          <p:childTnLst>
                            <p:par>
                              <p:cTn id="5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9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3:59.2"/>
                      </p:tgtEl>
                    </p:cond>
                  </p:nextCondLst>
                </p:seq>
                <p:seq concurrent="1" nextAc="seek">
                  <p:cTn id="52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Search_messages_m200:04:0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1" fill="hold">
                          <p:stCondLst>
                            <p:cond delay="0"/>
                          </p:stCondLst>
                          <p:childTnLst>
                            <p:par>
                              <p:cTn id="5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4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Search_messages_m200:04:02.2"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20" grpId="0" animBg="1"/>
          <p:bldP spid="20" grpId="1" animBg="1"/>
          <p:bldP spid="21" grpId="0" animBg="1"/>
          <p:bldP spid="2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84" grpId="0" animBg="1"/>
          <p:bldP spid="84" grpId="1" animBg="1"/>
          <p:bldP spid="17" grpId="0" animBg="1"/>
          <p:bldP spid="17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4689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7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929639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</a:t>
            </a:r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summary—Use Instant Search to find messages and text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39" name="Media Placeholder 24">
            <a:hlinkClick r:id="rId4" action="ppaction://hlinksldjump"/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40" name="Media Placeholder 23">
            <a:hlinkClick r:id="rId6" action="ppaction://hlinksldjump"/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41" name="Media Placeholder 22">
            <a:hlinkClick r:id="rId8" action="ppaction://hlinksldjump"/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pic>
        <p:nvPicPr>
          <p:cNvPr id="46" name="Media Placeholder 21">
            <a:hlinkClick r:id="rId10" action="ppaction://hlinksldjump"/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8496209"/>
            <a:ext cx="1115568" cy="630936"/>
          </a:xfrm>
          <a:prstGeom prst="rect">
            <a:avLst/>
          </a:prstGeom>
        </p:spPr>
      </p:pic>
      <p:sp>
        <p:nvSpPr>
          <p:cNvPr id="47" name="Text Placeholder 6"/>
          <p:cNvSpPr txBox="1">
            <a:spLocks/>
          </p:cNvSpPr>
          <p:nvPr/>
        </p:nvSpPr>
        <p:spPr>
          <a:xfrm>
            <a:off x="5975011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734414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70" name="Text Placeholder 6"/>
          <p:cNvSpPr txBox="1">
            <a:spLocks/>
          </p:cNvSpPr>
          <p:nvPr/>
        </p:nvSpPr>
        <p:spPr>
          <a:xfrm>
            <a:off x="8713029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1" name="Media Placeholder 24">
            <a:hlinkClick r:id="rId4" action="ppaction://hlinksldjump"/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72" name="Media Placeholder 23">
            <a:hlinkClick r:id="rId6" action="ppaction://hlinksldjump"/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73" name="Media Placeholder 22">
            <a:hlinkClick r:id="rId8" action="ppaction://hlinksldjump"/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sp>
        <p:nvSpPr>
          <p:cNvPr id="74" name="Rectangle 73">
            <a:hlinkClick r:id="rId4" action="ppaction://hlinksldjump"/>
          </p:cNvPr>
          <p:cNvSpPr/>
          <p:nvPr/>
        </p:nvSpPr>
        <p:spPr>
          <a:xfrm>
            <a:off x="4563979" y="848187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869416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20054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58856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94214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3249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36" name="Media Placeholder 8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25" y="8497469"/>
            <a:ext cx="1116013" cy="624724"/>
          </a:xfrm>
          <a:prstGeom prst="rect">
            <a:avLst/>
          </a:prstGeom>
        </p:spPr>
      </p:pic>
      <p:sp>
        <p:nvSpPr>
          <p:cNvPr id="37" name="Rectangle 36">
            <a:hlinkClick r:id="rId14" action="ppaction://hlinksldjump"/>
          </p:cNvPr>
          <p:cNvSpPr/>
          <p:nvPr/>
        </p:nvSpPr>
        <p:spPr>
          <a:xfrm>
            <a:off x="3187333" y="848092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6"/>
          <p:cNvSpPr txBox="1">
            <a:spLocks/>
          </p:cNvSpPr>
          <p:nvPr/>
        </p:nvSpPr>
        <p:spPr>
          <a:xfrm>
            <a:off x="3209934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2" name="Text Placeholder 6"/>
          <p:cNvSpPr txBox="1">
            <a:spLocks/>
          </p:cNvSpPr>
          <p:nvPr/>
        </p:nvSpPr>
        <p:spPr>
          <a:xfrm>
            <a:off x="4591582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Narrow results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52933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3:49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33486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Use Advanced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Find</a:t>
            </a:r>
          </a:p>
          <a:p>
            <a:pPr marL="0" indent="0">
              <a:buNone/>
            </a:pPr>
            <a:r>
              <a:rPr lang="en-US" sz="1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Getting too many results? Or are you just not finding what you want?</a:t>
            </a:r>
            <a:endParaRPr lang="en-US" sz="1400" dirty="0" smtClean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Click 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in the search box.</a:t>
            </a:r>
            <a:endParaRPr lang="en-US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On the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Search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tab, click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Search Tools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&gt;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Advanced Find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 The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Advanced Find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dialog box opens. In this box, you can specify much more complex criteria and even search in your calendar, contacts list, notes, and tasks.</a:t>
            </a:r>
            <a:endParaRPr lang="en-US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Click the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Advanced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tab.</a:t>
            </a:r>
            <a:endParaRPr lang="en-US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Under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Define more criteria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, click the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Field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button and then click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All Mail Fields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 You'll see a menu of fields you can search on, such as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From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,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To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,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Received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,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Subject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, and dozens more. </a:t>
            </a:r>
            <a:endParaRPr lang="en-US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Start by choosing a field, then choose a condition and a value to test.</a:t>
            </a:r>
            <a:endParaRPr lang="en-US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Add as many additional conditions as you need or want to test. </a:t>
            </a:r>
            <a:endParaRPr lang="en-US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Finally, click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Find Now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to run the search.</a:t>
            </a:r>
            <a:endParaRPr lang="en-US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Filter email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messages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When searching for a particular message, you might remember that it contained an attachment, was marked important, or was received last week. To find a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message</a:t>
            </a:r>
            <a:endParaRPr lang="en-US" sz="14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6797262" y="1265088"/>
            <a:ext cx="4123944" cy="605169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based on certain criteria, the Filter Email command provides fast access to the most frequently used Instant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Searches.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Home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, and then in the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Find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 group, click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Filter Email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</a:b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</a:b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When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you use a filter, the same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Search Tools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tab appears on the ribbon as when you click in the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Instant Search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box. To clear the search results and view all items in the selected mail folder, click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X in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Instant Search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box, or on the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Search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tab, in the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Close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group, click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Close Search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endParaRPr lang="en-US" sz="14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</a:t>
            </a: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also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6"/>
              </a:rPr>
              <a:t>Find a message with Instant Search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7"/>
              </a:rPr>
              <a:t>Filter email messages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Find people and contacts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More training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Office Compatibility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20862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" action="ppaction://noaction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pic>
        <p:nvPicPr>
          <p:cNvPr id="62" name="Picture 6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9" y="126410"/>
            <a:ext cx="924054" cy="295315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6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6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8"/>
              </a:rPr>
              <a:t>Please tell us what you think</a:t>
            </a: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9"/>
            </a:endParaRPr>
          </a:p>
        </p:txBody>
      </p:sp>
      <p:pic>
        <p:nvPicPr>
          <p:cNvPr id="49" name="Media Placeholder 24">
            <a:hlinkClick r:id="rId10" action="ppaction://hlinksldjump"/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50" name="Media Placeholder 23">
            <a:hlinkClick r:id="rId12" action="ppaction://hlinksldjump"/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54" name="Media Placeholder 22">
            <a:hlinkClick r:id="rId14" action="ppaction://hlinksldjump"/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pic>
        <p:nvPicPr>
          <p:cNvPr id="55" name="Media Placeholder 21">
            <a:hlinkClick r:id="rId16" action="ppaction://hlinksldjump"/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8496209"/>
            <a:ext cx="1115568" cy="630936"/>
          </a:xfrm>
          <a:prstGeom prst="rect">
            <a:avLst/>
          </a:prstGeom>
        </p:spPr>
      </p:pic>
      <p:sp>
        <p:nvSpPr>
          <p:cNvPr id="56" name="Text Placeholder 6"/>
          <p:cNvSpPr txBox="1">
            <a:spLocks/>
          </p:cNvSpPr>
          <p:nvPr/>
        </p:nvSpPr>
        <p:spPr>
          <a:xfrm>
            <a:off x="5975011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734414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8713029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9" name="Media Placeholder 24">
            <a:hlinkClick r:id="rId10" action="ppaction://hlinksldjump"/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74" name="Media Placeholder 23">
            <a:hlinkClick r:id="rId12" action="ppaction://hlinksldjump"/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75" name="Media Placeholder 22">
            <a:hlinkClick r:id="rId14" action="ppaction://hlinksldjump"/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sp>
        <p:nvSpPr>
          <p:cNvPr id="76" name="Rectangle 75">
            <a:hlinkClick r:id="rId10" action="ppaction://hlinksldjump"/>
          </p:cNvPr>
          <p:cNvSpPr/>
          <p:nvPr/>
        </p:nvSpPr>
        <p:spPr>
          <a:xfrm>
            <a:off x="4563979" y="847773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hlinkClick r:id="rId12" action="ppaction://hlinksldjump"/>
          </p:cNvPr>
          <p:cNvSpPr/>
          <p:nvPr/>
        </p:nvSpPr>
        <p:spPr>
          <a:xfrm>
            <a:off x="5928446" y="848683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869416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20054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58856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94214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3249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003213" cy="446342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44" name="Subtitle 2"/>
          <p:cNvSpPr txBox="1">
            <a:spLocks/>
          </p:cNvSpPr>
          <p:nvPr/>
        </p:nvSpPr>
        <p:spPr>
          <a:xfrm>
            <a:off x="1728473" y="3887787"/>
            <a:ext cx="2572781" cy="504042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>
            <a:lvl1pPr marL="487707" indent="-487707" algn="l" defTabSz="1300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698" indent="-406422" algn="l" defTabSz="130055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689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964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240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516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791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7067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7342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Check out more courses</a:t>
            </a:r>
            <a:endParaRPr lang="en-US" sz="16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5" name="Media Placeholder 8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25" y="8497469"/>
            <a:ext cx="1116013" cy="624724"/>
          </a:xfrm>
          <a:prstGeom prst="rect">
            <a:avLst/>
          </a:prstGeom>
        </p:spPr>
      </p:pic>
      <p:sp>
        <p:nvSpPr>
          <p:cNvPr id="46" name="Rectangle 45">
            <a:hlinkClick r:id="rId21" action="ppaction://hlinksldjump"/>
          </p:cNvPr>
          <p:cNvSpPr/>
          <p:nvPr/>
        </p:nvSpPr>
        <p:spPr>
          <a:xfrm>
            <a:off x="3187333" y="848092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3209934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4591582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Narrow results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952933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3:49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333486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32982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" action="ppaction://noaction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pic>
        <p:nvPicPr>
          <p:cNvPr id="60" name="Picture 5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9" y="126410"/>
            <a:ext cx="924054" cy="295315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63" name="Media Placeholder 24">
            <a:hlinkClick r:id="rId5" action="ppaction://hlinksldjump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64" name="Media Placeholder 23">
            <a:hlinkClick r:id="rId7" action="ppaction://hlinksldjump"/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65" name="Media Placeholder 22">
            <a:hlinkClick r:id="rId9" action="ppaction://hlinksldjump"/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pic>
        <p:nvPicPr>
          <p:cNvPr id="66" name="Media Placeholder 21">
            <a:hlinkClick r:id="rId11" action="ppaction://hlinksldjump"/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8496209"/>
            <a:ext cx="1115568" cy="630936"/>
          </a:xfrm>
          <a:prstGeom prst="rect">
            <a:avLst/>
          </a:prstGeom>
        </p:spPr>
      </p:pic>
      <p:sp>
        <p:nvSpPr>
          <p:cNvPr id="67" name="Text Placeholder 6"/>
          <p:cNvSpPr txBox="1">
            <a:spLocks/>
          </p:cNvSpPr>
          <p:nvPr/>
        </p:nvSpPr>
        <p:spPr>
          <a:xfrm>
            <a:off x="5975011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 Placeholder 6"/>
          <p:cNvSpPr txBox="1">
            <a:spLocks/>
          </p:cNvSpPr>
          <p:nvPr/>
        </p:nvSpPr>
        <p:spPr>
          <a:xfrm>
            <a:off x="734414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69" name="Text Placeholder 6"/>
          <p:cNvSpPr txBox="1">
            <a:spLocks/>
          </p:cNvSpPr>
          <p:nvPr/>
        </p:nvSpPr>
        <p:spPr>
          <a:xfrm>
            <a:off x="8713029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0" name="Media Placeholder 24">
            <a:hlinkClick r:id="rId5" action="ppaction://hlinksldjump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71" name="Media Placeholder 23">
            <a:hlinkClick r:id="rId7" action="ppaction://hlinksldjump"/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72" name="Media Placeholder 22">
            <a:hlinkClick r:id="rId9" action="ppaction://hlinksldjump"/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869416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20054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58856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594214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73249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94" name="Rectangle 93">
            <a:hlinkClick r:id="rId5" action="ppaction://hlinksldjump"/>
          </p:cNvPr>
          <p:cNvSpPr/>
          <p:nvPr/>
        </p:nvSpPr>
        <p:spPr>
          <a:xfrm>
            <a:off x="4563979" y="847773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 94">
            <a:hlinkClick r:id="rId7" action="ppaction://hlinksldjump"/>
          </p:cNvPr>
          <p:cNvSpPr/>
          <p:nvPr/>
        </p:nvSpPr>
        <p:spPr>
          <a:xfrm>
            <a:off x="5928446" y="848683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Rectangle 95">
            <a:hlinkClick r:id="rId9" action="ppaction://hlinksldjump"/>
          </p:cNvPr>
          <p:cNvSpPr/>
          <p:nvPr/>
        </p:nvSpPr>
        <p:spPr>
          <a:xfrm>
            <a:off x="7305734" y="848953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003213" cy="446342"/>
          </a:xfrm>
          <a:prstGeom prst="rect">
            <a:avLst/>
          </a:prstGeom>
        </p:spPr>
      </p:pic>
      <p:sp>
        <p:nvSpPr>
          <p:cNvPr id="41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2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3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45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5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PowerPoint 2010,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need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6"/>
              </a:rPr>
              <a:t>the QuickTime player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7"/>
              </a:rPr>
              <a:t>upgrade to PowerPoint 2013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  <p:pic>
        <p:nvPicPr>
          <p:cNvPr id="40" name="Media Placeholder 8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25" y="8497469"/>
            <a:ext cx="1116013" cy="624724"/>
          </a:xfrm>
          <a:prstGeom prst="rect">
            <a:avLst/>
          </a:prstGeom>
        </p:spPr>
      </p:pic>
      <p:sp>
        <p:nvSpPr>
          <p:cNvPr id="44" name="Rectangle 43">
            <a:hlinkClick r:id="rId19" action="ppaction://hlinksldjump"/>
          </p:cNvPr>
          <p:cNvSpPr/>
          <p:nvPr/>
        </p:nvSpPr>
        <p:spPr>
          <a:xfrm>
            <a:off x="3187333" y="848092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3209934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4591582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Narrow results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952933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3:49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33486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25266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MEDIACAPTIONSPROMPTED" val="False"/>
  <p:tag name="TEMPPRESENTATIONFILE" val="C:\Users\Administrator\AppData\Local\Temp\tmpA1E8.tmp"/>
  <p:tag name="TEMPMEDIAFILENAME" val="C:\Users\Administrator\AppData\Local\Temp\tmpA68C_InstantSearch_messages_m1.mp4"/>
  <p:tag name="MEDIAFADEDURATION" val="0.2"/>
  <p:tag name="MEDIATRANSPARENCY" val="0.3"/>
  <p:tag name="MEDIACAPTIONSHIDDEN" val="False"/>
  <p:tag name="CUSTOMXMLPARTID" val="{1F1B6C8B-9E24-428B-87EE-4D6CBADCC562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b088eecc-3721-43f0-95d3-a86e66062ff1"/>
  <p:tag name="CAPTIONITEMSYSNAME" val="InstantSearch_messages_m1PeopleSearchis00:00:47.0-00:00:50.7"/>
  <p:tag name="BOOKMARKENTRYNAME" val="InstantSearch_messages_m100:00:47.0"/>
  <p:tag name="BOOKMARKEXITNAME" val="InstantSearch_messages_m100:00:5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58cc928c-ce47-472d-af3f-2c8503ad7d58"/>
  <p:tag name="CAPTIONITEMSYSNAME" val="InstantSearch_messages_m1InstantSearchis00:00:50.8-00:00:57.0"/>
  <p:tag name="BOOKMARKENTRYNAME" val="InstantSearch_messages_m100:00:50.8"/>
  <p:tag name="BOOKMARKEXITNAME" val="InstantSearch_messages_m100:00:57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94fc90f9-72e9-432c-8cf2-7ef633259ab0"/>
  <p:tag name="CAPTIONITEMSYSNAME" val="InstantSearch_messages_m1Forexample,click00:00:57.1-00:01:04.0"/>
  <p:tag name="BOOKMARKENTRYNAME" val="InstantSearch_messages_m100:00:57.1"/>
  <p:tag name="BOOKMARKEXITNAME" val="InstantSearch_messages_m100:01:04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57b8a913-2590-49dc-ab32-4d7373af43ce"/>
  <p:tag name="CAPTIONITEMSYSNAME" val="InstantSearch_messages_m1AndclickPeople,00:01:04.1-00:01:09.6"/>
  <p:tag name="BOOKMARKENTRYNAME" val="InstantSearch_messages_m100:01:04.1"/>
  <p:tag name="BOOKMARKEXITNAME" val="InstantSearch_messages_m100:01:09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412dbe4f-99ff-49f2-af16-869d49da7c7d"/>
  <p:tag name="CAPTIONITEMSYSNAME" val="InstantSearch_messages_m1BackinMail,00:01:09.7-00:01:19.8"/>
  <p:tag name="BOOKMARKENTRYNAME" val="InstantSearch_messages_m100:01:09.7"/>
  <p:tag name="BOOKMARKEXITNAME" val="InstantSearch_messages_m100:01:19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4f7e9c8c-4a3e-4773-bcf3-5c434a8f0849"/>
  <p:tag name="CAPTIONITEMSYSNAME" val="InstantSearch_messages_m1Gotothe00:01:19.9-00:01:26.2"/>
  <p:tag name="BOOKMARKENTRYNAME" val="InstantSearch_messages_m100:01:19.9"/>
  <p:tag name="BOOKMARKEXITNAME" val="InstantSearch_messages_m100:01:26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3da18eda-6661-4772-af12-2ddefb3de013"/>
  <p:tag name="CAPTIONITEMSYSNAME" val="InstantSearch_messages_m1Bydefault,Outlook00:01:26.3-00:01:29.9"/>
  <p:tag name="BOOKMARKENTRYNAME" val="InstantSearch_messages_m100:01:26.3"/>
  <p:tag name="BOOKMARKEXITNAME" val="InstantSearch_messages_m100:01:29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b800ba9e-6243-4fb8-b9fb-78aa5456ed3d"/>
  <p:tag name="CAPTIONITEMSYSNAME" val="InstantSearch_messages_m1But,ifyou00:01:30.0-00:01:35.6"/>
  <p:tag name="BOOKMARKENTRYNAME" val="InstantSearch_messages_m100:01:30.0"/>
  <p:tag name="BOOKMARKEXITNAME" val="InstantSearch_messages_m100:01:35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639cbe18-f6e1-492f-ae71-f2968bff2aaa"/>
  <p:tag name="CAPTIONITEMSYSNAME" val="InstantSearch_messages_m1Theeasiestway00:01:35.7-00:01:44.5"/>
  <p:tag name="BOOKMARKENTRYNAME" val="InstantSearch_messages_m100:01:35.7"/>
  <p:tag name="BOOKMARKEXITNAME" val="InstantSearch_messages_m100:01:44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89934f86-5296-42f2-8f4d-92dec3f8d02e"/>
  <p:tag name="CAPTIONITEMSYSNAME" val="InstantSearch_messages_m1Ifyouwant00:01:44.6-00:01:50.0"/>
  <p:tag name="BOOKMARKENTRYNAME" val="InstantSearch_messages_m100:01:44.6"/>
  <p:tag name="BOOKMARKEXITNAME" val="InstantSearch_messages_m100:01:5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15c51ed7-f81a-4748-8d59-73c1e34faf5a"/>
  <p:tag name="CAPTIONITEMSYSNAME" val="InstantSearch_messages_m1InstantSearchhelps00:00:00.0-00:00:08.6"/>
  <p:tag name="BOOKMARKENTRYNAME" val="InstantSearch_messages_m100:00:00.0"/>
  <p:tag name="BOOKMARKEXITNAME" val="InstantSearch_messages_m100:00:08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c1cebb6c-7587-472e-8e05-6eb550c00bbe"/>
  <p:tag name="CAPTIONITEMSYSNAME" val="InstantSearch_messages_m1Withbookand00:01:50.1-00:01:54.7"/>
  <p:tag name="BOOKMARKENTRYNAME" val="InstantSearch_messages_m100:01:50.1"/>
  <p:tag name="BOOKMARKEXITNAME" val="InstantSearch_messages_m100:01:54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02d2a59e-9178-441a-83ce-c4bf453ca8e1"/>
  <p:tag name="CAPTIONITEMSYSNAME" val="InstantSearch_messages_m1Anotherthingyou00:01:54.8-00:01:58.6"/>
  <p:tag name="BOOKMARKENTRYNAME" val="InstantSearch_messages_m100:01:54.8"/>
  <p:tag name="BOOKMARKEXITNAME" val="InstantSearch_messages_m100:01:58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ecc2cad9-1fe0-4a0b-98cf-017a5a27883a"/>
  <p:tag name="CAPTIONITEMSYSNAME" val="InstantSearch_messages_m1Ifyouadd00:01:58.7-00:02:05.4"/>
  <p:tag name="BOOKMARKENTRYNAME" val="InstantSearch_messages_m100:01:58.7"/>
  <p:tag name="BOOKMARKEXITNAME" val="InstantSearch_messages_m100:02:05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08bba9be-224e-499d-b19e-ab2e1925acc1"/>
  <p:tag name="CAPTIONITEMSYSNAME" val="InstantSearch_messages_m1Noticethatwe00:02:05.5-00:02:08.3"/>
  <p:tag name="BOOKMARKENTRYNAME" val="InstantSearch_messages_m100:02:05.5"/>
  <p:tag name="BOOKMARKEXITNAME" val="InstantSearch_messages_m100:02:08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3c66fbf3-f301-486a-92f4-daa4937d7d1c"/>
  <p:tag name="CAPTIONITEMSYSNAME" val="InstantSearch_messages_m1Whatelsecan00:02:08.4-00:02:14.7"/>
  <p:tag name="BOOKMARKENTRYNAME" val="InstantSearch_messages_m100:02:08.4"/>
  <p:tag name="BOOKMARKEXITNAME" val="InstantSearch_messages_m100:02:14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b547084a-42c1-4f93-8e6b-f7bff2cc10ad"/>
  <p:tag name="CAPTIONITEMSYSNAME" val="InstantSearch_messages_m1Let’sdeletethe00:02:14.8-00:02:23.8"/>
  <p:tag name="BOOKMARKENTRYNAME" val="InstantSearch_messages_m100:02:14.8"/>
  <p:tag name="BOOKMARKEXITNAME" val="InstantSearch_messages_m100:02:23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9734ad2a-2cff-46a9-8f32-207311e36633"/>
  <p:tag name="CAPTIONITEMSYSNAME" val="InstantSearch_messages_m1Nowanemail00:02:23.9-00:02:28.9"/>
  <p:tag name="BOOKMARKENTRYNAME" val="InstantSearch_messages_m100:02:23.9"/>
  <p:tag name="BOOKMARKEXITNAME" val="InstantSearch_messages_m100:02:28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3a94a7ee-d73e-49af-8b23-aade142ccfda"/>
  <p:tag name="CAPTIONITEMSYSNAME" val="InstantSearch_messages_m1Asyoucan00:02:29.0-00:02:32.0"/>
  <p:tag name="BOOKMARKENTRYNAME" val="InstantSearch_messages_m100:02:29.0"/>
  <p:tag name="BOOKMARKEXITNAME" val="InstantSearch_messages_m100:02:3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5323aa2b-3d72-4668-a7a0-13468af45efe"/>
  <p:tag name="CAPTIONITEMSYSNAME" val="InstantSearch_messages_m1ORisa00:02:32.1-00:02:37.9"/>
  <p:tag name="BOOKMARKENTRYNAME" val="InstantSearch_messages_m100:02:32.1"/>
  <p:tag name="BOOKMARKEXITNAME" val="InstantSearch_messages_m100:02:37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e9e80317-bd86-4c24-b8a3-6b56e84af27f"/>
  <p:tag name="CAPTIONITEMSYSNAME" val="InstantSearch_messages_m1Nowlet’ssee00:02:38.0-00:02:44.1"/>
  <p:tag name="BOOKMARKENTRYNAME" val="InstantSearch_messages_m100:02:38.0"/>
  <p:tag name="BOOKMARKEXITNAME" val="InstantSearch_messages_m100:02:4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11b4a2c9-048f-4963-879f-3cb30dd80025"/>
  <p:tag name="CAPTIONITEMSYSNAME" val="InstantSearch_messages_m1AndOutlookimmediately00:00:08.7-00:00:12.3"/>
  <p:tag name="BOOKMARKENTRYNAME" val="InstantSearch_messages_m100:00:08.7"/>
  <p:tag name="BOOKMARKEXITNAME" val="InstantSearch_messages_m100:00:12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9cdcb0f6-2afc-4d32-a977-c2278e9af0e9"/>
  <p:tag name="CAPTIONITEMSYSNAME" val="InstantSearch_messages_m1Outlooksearchesfor00:02:44.2-00:02:51.7"/>
  <p:tag name="BOOKMARKENTRYNAME" val="InstantSearch_messages_m100:02:44.2"/>
  <p:tag name="BOOKMARKEXITNAME" val="InstantSearch_messages_m100:02:51.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3f71b128-742d-4de1-a2c6-331652651bdb"/>
  <p:tag name="CAPTIONITEMSYSNAME" val="InstantSearch_messages_m1ANDisanother00:02:51.8-00:02:53.8"/>
  <p:tag name="BOOKMARKENTRYNAME" val="InstantSearch_messages_m100:02:51.8"/>
  <p:tag name="BOOKMARKEXITNAME" val="InstantSearch_messages_m100:02:53.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e03c022a-8193-402e-8833-2635cadc2bc1"/>
  <p:tag name="CAPTIONITEMSYSNAME" val="InstantSearch_messages_m1Butyoudon’t00:02:53.9-00:02:59.6"/>
  <p:tag name="BOOKMARKENTRYNAME" val="InstantSearch_messages_m100:02:53.9"/>
  <p:tag name="BOOKMARKEXITNAME" val="InstantSearch_messages_m100:02:59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04c2d65a-4d07-4320-9cc2-49cf0137bed3"/>
  <p:tag name="CAPTIONITEMSYSNAME" val="InstantSearch_messages_m1Anotherwayto00:02:59.7-00:03:05.3"/>
  <p:tag name="BOOKMARKENTRYNAME" val="InstantSearch_messages_m100:02:59.7"/>
  <p:tag name="BOOKMARKEXITNAME" val="InstantSearch_messages_m100:03:05.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48bec2e7-e8df-4c03-a1d0-7a27f9444250"/>
  <p:tag name="CAPTIONITEMSYSNAME" val="InstantSearch_messages_m1Holdthepointer00:03:05.4-00:03:13.0"/>
  <p:tag name="BOOKMARKENTRYNAME" val="InstantSearch_messages_m100:03:05.4"/>
  <p:tag name="BOOKMARKEXITNAME" val="InstantSearch_messages_m100:03:13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5cd6427b-8118-42a9-8239-041e31377ad1"/>
  <p:tag name="CAPTIONITEMSYSNAME" val="InstantSearch_messages_m1Bydefault,Outlook00:03:13.1-00:03:19.9"/>
  <p:tag name="BOOKMARKENTRYNAME" val="InstantSearch_messages_m100:03:13.1"/>
  <p:tag name="BOOKMARKEXITNAME" val="InstantSearch_messages_m100:03:19.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8f48a179-3bb1-4f07-a1f9-73d87a18333c"/>
  <p:tag name="CAPTIONITEMSYSNAME" val="InstantSearch_messages_m1Tochangethat,00:03:20.0-00:03:25.7"/>
  <p:tag name="BOOKMARKENTRYNAME" val="InstantSearch_messages_m100:03:20.0"/>
  <p:tag name="BOOKMARKEXITNAME" val="InstantSearch_messages_m100:03:25.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95e7166e-1f74-476c-bbb5-e333062579a2"/>
  <p:tag name="CAPTIONITEMSYSNAME" val="InstantSearch_messages_m1Forexampleyou00:03:25.8-00:03:31.9"/>
  <p:tag name="BOOKMARKENTRYNAME" val="InstantSearch_messages_m100:03:25.8"/>
  <p:tag name="BOOKMARKEXITNAME" val="InstantSearch_messages_m100:03:31.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fd20c877-f984-46bf-af96-5d1028f4aa91"/>
  <p:tag name="CAPTIONITEMSYSNAME" val="InstantSearch_messages_m1Soinmany00:03:32.0-00:03:36.7"/>
  <p:tag name="BOOKMARKENTRYNAME" val="InstantSearch_messages_m100:03:32.0"/>
  <p:tag name="BOOKMARKEXITNAME" val="InstantSearch_messages_m100:03:36.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bd4d2133-f7e4-4f4f-ae15-b0fb97631b3a"/>
  <p:tag name="CAPTIONITEMSYSNAME" val="InstantSearch_messages_m1Butifyou00:03:36.8-00:03:41.8"/>
  <p:tag name="BOOKMARKENTRYNAME" val="InstantSearch_messages_m100:03:36.8"/>
  <p:tag name="BOOKMARKEXITNAME" val="InstantSearch_messages_m100:03:4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d0fdbd45-ff43-4da8-8b6b-6d919f42d6fb"/>
  <p:tag name="CAPTIONITEMSYSNAME" val="InstantSearch_messages_m1andcomesback00:00:12.4-00:00:18.1"/>
  <p:tag name="BOOKMARKENTRYNAME" val="InstantSearch_messages_m100:00:12.4"/>
  <p:tag name="BOOKMARKEXITNAME" val="InstantSearch_messages_m100:00:18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5d1b616e-4091-439d-9f65-23bc5d7428c6"/>
  <p:tag name="CAPTIONITEMSYSNAME" val="InstantSearch_messages_m1Checkoutthe00:03:41.9-00:03:46.3"/>
  <p:tag name="BOOKMARKENTRYNAME" val="InstantSearch_messages_m100:03:41.9"/>
  <p:tag name="BOOKMARKEXITNAME" val="InstantSearch_messages_m100:03:46.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MEDIACAPTIONSPROMPTED" val="False"/>
  <p:tag name="TEMPPRESENTATIONFILE" val="C:\Users\Administrator\AppData\Local\Temp\tmp6AD4.tmp"/>
  <p:tag name="TEMPMEDIAFILENAME" val="C:\Users\Administrator\AppData\Local\Temp\tmp6DB4_InstantSearch_messages_m2.mp4"/>
  <p:tag name="MEDIAFADEDURATION" val="0.2"/>
  <p:tag name="MEDIATRANSPARENCY" val="0.3"/>
  <p:tag name="MEDIACAPTIONSHIDDEN" val="False"/>
  <p:tag name="CUSTOMXMLPARTID" val="{1108AB70-2984-4B09-A939-4D835CAFFEBD}"/>
  <p:tag name="MEDIACAPTIONCOUNT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d476a589-4097-4a6e-8501-75d635624e06"/>
  <p:tag name="CAPTIONITEMSYSNAME" val="InstantSearch_messages_m2Youmayhave00:00:00.0-00:00:03.3"/>
  <p:tag name="BOOKMARKENTRYNAME" val="InstantSearch_messages_m200:00:00.0"/>
  <p:tag name="BOOKMARKEXITNAME" val="InstantSearch_messages_m200:00:03.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1e64a7a9-134f-44d2-a493-0d0d442b6ffa"/>
  <p:tag name="CAPTIONITEMSYSNAME" val="InstantSearch_messages_m2Butthere’sno00:00:03.4-00:00:07.5"/>
  <p:tag name="BOOKMARKENTRYNAME" val="InstantSearch_messages_m200:00:03.4"/>
  <p:tag name="BOOKMARKEXITNAME" val="InstantSearch_messages_m200:00:07.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2dbf3470-d2b7-4f2a-a9fc-12cedf5dc671"/>
  <p:tag name="CAPTIONITEMSYSNAME" val="InstantSearch_messages_m2Ifthemethods00:00:07.6-00:00:12.0"/>
  <p:tag name="BOOKMARKENTRYNAME" val="InstantSearch_messages_m200:00:07.6"/>
  <p:tag name="BOOKMARKEXITNAME" val="InstantSearch_messages_m200:00:12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d94c1d94-6f51-4d8e-b614-4d3f628e896e"/>
  <p:tag name="CAPTIONITEMSYSNAME" val="InstantSearch_messages_m2don’tgiveyou00:00:12.1-00:00:16.6"/>
  <p:tag name="BOOKMARKENTRYNAME" val="InstantSearch_messages_m200:00:12.1"/>
  <p:tag name="BOOKMARKEXITNAME" val="InstantSearch_messages_m200:00:16.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ebe4c3cc-4f24-46d5-8de8-cbeed569e9a6"/>
  <p:tag name="CAPTIONITEMSYSNAME" val="InstantSearch_messages_m2First,youcan00:00:16.7-00:00:25.6"/>
  <p:tag name="BOOKMARKENTRYNAME" val="InstantSearch_messages_m200:00:16.7"/>
  <p:tag name="BOOKMARKEXITNAME" val="InstantSearch_messages_m200:00:25.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64dcf816-7072-4593-bd89-652a7636bc3d"/>
  <p:tag name="CAPTIONITEMSYSNAME" val="InstantSearch_messages_m2Hereyoucan00:00:25.7-00:00:30.5"/>
  <p:tag name="BOOKMARKENTRYNAME" val="InstantSearch_messages_m200:00:25.7"/>
  <p:tag name="BOOKMARKEXITNAME" val="InstantSearch_messages_m200:00:30.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da10f4c8-dbb6-40fc-842a-e3438029c5a1"/>
  <p:tag name="CAPTIONITEMSYSNAME" val="InstantSearch_messages_m2ClickImportantto00:00:30.6-00:00:36.0"/>
  <p:tag name="BOOKMARKENTRYNAME" val="InstantSearch_messages_m200:00:30.6"/>
  <p:tag name="BOOKMARKEXITNAME" val="InstantSearch_messages_m200:00:36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c4061c0c-16e9-4719-99dc-1ed4fd4bccff"/>
  <p:tag name="CAPTIONITEMSYSNAME" val="InstantSearch_messages_m2Noticethatwhen00:00:36.1-00:00:41.6"/>
  <p:tag name="BOOKMARKENTRYNAME" val="InstantSearch_messages_m200:00:36.1"/>
  <p:tag name="BOOKMARKEXITNAME" val="InstantSearch_messages_m200:00:4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64c7d006-9a32-484a-a530-a48a1d174332"/>
  <p:tag name="CAPTIONITEMSYSNAME" val="InstantSearch_messages_m1Outlooksearchesall00:00:18.2-00:00:20.3"/>
  <p:tag name="BOOKMARKENTRYNAME" val="InstantSearch_messages_m100:00:18.2"/>
  <p:tag name="BOOKMARKEXITNAME" val="InstantSearch_messages_m100:00:20.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0bc0e286-e75f-4c05-ade8-1957610d812a"/>
  <p:tag name="CAPTIONITEMSYSNAME" val="InstantSearch_messages_m2Soifyou00:00:41.7-00:00:44.8"/>
  <p:tag name="BOOKMARKENTRYNAME" val="InstantSearch_messages_m200:00:41.7"/>
  <p:tag name="BOOKMARKEXITNAME" val="InstantSearch_messages_m200:00:44.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c1fbeab5-dc14-4453-85bb-09cfbecb608d"/>
  <p:tag name="CAPTIONITEMSYSNAME" val="InstantSearch_messages_m2Forexample,we00:00:44.9-00:00:55.2"/>
  <p:tag name="BOOKMARKENTRYNAME" val="InstantSearch_messages_m200:00:44.9"/>
  <p:tag name="BOOKMARKEXITNAME" val="InstantSearch_messages_m200:00:55.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c6144e0f-371b-47c1-9efd-432dd020a99d"/>
  <p:tag name="CAPTIONITEMSYSNAME" val="InstantSearch_messages_m2Let’sclickthe00:00:55.3-00:01:01.1"/>
  <p:tag name="BOOKMARKENTRYNAME" val="InstantSearch_messages_m200:00:55.3"/>
  <p:tag name="BOOKMARKEXITNAME" val="InstantSearch_messages_m200:01:01.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7fe2f7a4-6b82-4174-b6ef-b0604a9d6dd2"/>
  <p:tag name="CAPTIONITEMSYSNAME" val="InstantSearch_messages_m2Whenyoudo00:01:01.2-00:01:04.7"/>
  <p:tag name="BOOKMARKENTRYNAME" val="InstantSearch_messages_m200:01:01.2"/>
  <p:tag name="BOOKMARKEXITNAME" val="InstantSearch_messages_m200:01:04.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0169e7d0-b1ec-45a1-b908-5e6971a2e7a6"/>
  <p:tag name="CAPTIONITEMSYSNAME" val="InstantSearch_messages_m2Overhereyou’ll00:01:04.8-00:01:07.1"/>
  <p:tag name="BOOKMARKENTRYNAME" val="InstantSearch_messages_m200:01:04.8"/>
  <p:tag name="BOOKMARKEXITNAME" val="InstantSearch_messages_m200:01:07.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448ebd7f-74d6-44b2-9e94-6cb3dfd38413"/>
  <p:tag name="CAPTIONITEMSYSNAME" val="InstantSearch_messages_m2Thesearethe00:01:07.2-00:01:12.7"/>
  <p:tag name="BOOKMARKENTRYNAME" val="InstantSearch_messages_m200:01:07.2"/>
  <p:tag name="BOOKMARKEXITNAME" val="InstantSearch_messages_m200:01:12.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e0664cd2-e4ef-4579-8819-20b1bf5f8239"/>
  <p:tag name="CAPTIONITEMSYSNAME" val="InstantSearch_messages_m2TheRefinegroup00:01:12.8-00:01:18.0"/>
  <p:tag name="BOOKMARKENTRYNAME" val="InstantSearch_messages_m200:01:12.8"/>
  <p:tag name="BOOKMARKEXITNAME" val="InstantSearch_messages_m200:01:18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7316302e-3f48-43e3-a16c-b80408a740f1"/>
  <p:tag name="CAPTIONITEMSYSNAME" val="InstantSearch_messages_m2ClickSubjectand00:01:18.1-00:01:22.9"/>
  <p:tag name="BOOKMARKENTRYNAME" val="InstantSearch_messages_m200:01:18.1"/>
  <p:tag name="BOOKMARKEXITNAME" val="InstantSearch_messages_m200:01:22.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ac038ea3-b42d-4926-a4db-b24396baa44d"/>
  <p:tag name="CAPTIONITEMSYSNAME" val="InstantSearch_messages_m2Typeakey00:01:23.0-00:01:32.3"/>
  <p:tag name="BOOKMARKENTRYNAME" val="InstantSearch_messages_m200:01:23.0"/>
  <p:tag name="BOOKMARKEXITNAME" val="InstantSearch_messages_m200:01:32.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66027089-a77e-48e1-ab7f-8d57689bfd87"/>
  <p:tag name="CAPTIONITEMSYSNAME" val="InstantSearch_messages_m2ClickMoreto00:01:32.4-00:01:38.6"/>
  <p:tag name="BOOKMARKENTRYNAME" val="InstantSearch_messages_m200:01:32.4"/>
  <p:tag name="BOOKMARKEXITNAME" val="InstantSearch_messages_m200:01:3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15716be9-727a-4bc0-8715-3d9e4380cabf"/>
  <p:tag name="CAPTIONITEMSYSNAME" val="InstantSearch_messages_m1thesubject,message00:00:20.4-00:00:28.4"/>
  <p:tag name="BOOKMARKENTRYNAME" val="InstantSearch_messages_m100:00:20.4"/>
  <p:tag name="BOOKMARKEXITNAME" val="InstantSearch_messages_m100:00:28.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4c479b8b-c34c-4d28-93fb-ece35f6f5e63"/>
  <p:tag name="CAPTIONITEMSYSNAME" val="InstantSearch_messages_m2Withthisoption00:01:38.7-00:01:42.4"/>
  <p:tag name="BOOKMARKENTRYNAME" val="InstantSearch_messages_m200:01:38.7"/>
  <p:tag name="BOOKMARKEXITNAME" val="InstantSearch_messages_m200:01:42.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e150bc64-fc72-4202-937c-34f5db8b70dc"/>
  <p:tag name="CAPTIONITEMSYSNAME" val="InstantSearch_messages_m2Openthelist00:01:42.5-00:01:50.3"/>
  <p:tag name="BOOKMARKENTRYNAME" val="InstantSearch_messages_m200:01:42.5"/>
  <p:tag name="BOOKMARKEXITNAME" val="InstantSearch_messages_m200:01:50.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7a0e3c0d-3ff8-4729-af23-4a78e8b0baaf"/>
  <p:tag name="CAPTIONITEMSYSNAME" val="InstantSearch_messages_m2Let’sclosethis00:01:50.4-00:01:58.7"/>
  <p:tag name="BOOKMARKENTRYNAME" val="InstantSearch_messages_m200:01:50.4"/>
  <p:tag name="BOOKMARKEXITNAME" val="InstantSearch_messages_m200:01:58.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563ede9c-cf4e-4c3d-bdb6-b6f181c84c5b"/>
  <p:tag name="CAPTIONITEMSYSNAME" val="InstantSearch_messages_m2Thisiswhere00:01:58.8-00:02:03.4"/>
  <p:tag name="BOOKMARKENTRYNAME" val="InstantSearch_messages_m200:01:58.8"/>
  <p:tag name="BOOKMARKEXITNAME" val="InstantSearch_messages_m200:02:03.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4774ffb0-155f-4268-b13c-44561f309979"/>
  <p:tag name="CAPTIONITEMSYSNAME" val="InstantSearch_messages_m2ClickSearchTools.00:02:03.5-00:02:11.8"/>
  <p:tag name="BOOKMARKENTRYNAME" val="InstantSearch_messages_m200:02:03.5"/>
  <p:tag name="BOOKMARKEXITNAME" val="InstantSearch_messages_m200:02:11.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95ef8cb2-bc7c-468b-91fd-9926bc9daa58"/>
  <p:tag name="CAPTIONITEMSYSNAME" val="InstantSearch_messages_m2Thisisthe00:02:11.9-00:02:14.8"/>
  <p:tag name="BOOKMARKENTRYNAME" val="InstantSearch_messages_m200:02:11.9"/>
  <p:tag name="BOOKMARKEXITNAME" val="InstantSearch_messages_m200:02:14.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5163d745-b455-4530-b17d-07bcda1d2fd0"/>
  <p:tag name="CAPTIONITEMSYSNAME" val="InstantSearch_messages_m2Youcando00:02:14.9-00:02:19.4"/>
  <p:tag name="BOOKMARKENTRYNAME" val="InstantSearch_messages_m200:02:14.9"/>
  <p:tag name="BOOKMARKEXITNAME" val="InstantSearch_messages_m200:02:19.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e068d955-c082-49cc-9421-50605c267636"/>
  <p:tag name="CAPTIONITEMSYSNAME" val="InstantSearch_messages_m2Forexample,let’s00:02:19.5-00:02:30.8"/>
  <p:tag name="BOOKMARKENTRYNAME" val="InstantSearch_messages_m200:02:19.5"/>
  <p:tag name="BOOKMARKEXITNAME" val="InstantSearch_messages_m200:02:30.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b2beb6f0-9b46-417d-8342-481d07379382"/>
  <p:tag name="CAPTIONITEMSYSNAME" val="InstantSearch_messages_m2Nowthescope00:02:30.9-00:02:37.8"/>
  <p:tag name="BOOKMARKENTRYNAME" val="InstantSearch_messages_m200:02:30.9"/>
  <p:tag name="BOOKMARKEXITNAME" val="InstantSearch_messages_m200:02:37.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965638e4-f2a4-4796-9359-bca0c293a5bb"/>
  <p:tag name="CAPTIONITEMSYSNAME" val="InstantSearch_messages_m2Andatthe00:02:37.9-00:02:48.6"/>
  <p:tag name="BOOKMARKENTRYNAME" val="InstantSearch_messages_m200:02:37.9"/>
  <p:tag name="BOOKMARKEXITNAME" val="InstantSearch_messages_m200:02:4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96c1b6b4-dd94-44b2-894b-537efb885b43"/>
  <p:tag name="CAPTIONITEMSYSNAME" val="InstantSearch_messages_m1Whenyoufind00:00:28.5-00:00:34.9"/>
  <p:tag name="BOOKMARKENTRYNAME" val="InstantSearch_messages_m100:00:28.5"/>
  <p:tag name="BOOKMARKEXITNAME" val="InstantSearch_messages_m100:00:34.9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65ab957c-d15f-4fd1-869c-867803113c26"/>
  <p:tag name="CAPTIONITEMSYSNAME" val="InstantSearch_messages_m2Thesearchresults00:02:48.7-00:02:54.6"/>
  <p:tag name="BOOKMARKENTRYNAME" val="InstantSearch_messages_m200:02:48.7"/>
  <p:tag name="BOOKMARKEXITNAME" val="InstantSearch_messages_m200:02:54.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f04c113d-9f3d-4d17-93cb-0642c685aacb"/>
  <p:tag name="CAPTIONITEMSYSNAME" val="InstantSearch_messages_m2Sowhygo00:02:54.7-00:02:59.8"/>
  <p:tag name="BOOKMARKENTRYNAME" val="InstantSearch_messages_m200:02:54.7"/>
  <p:tag name="BOOKMARKEXITNAME" val="InstantSearch_messages_m200:02:59.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91d49f0a-3b16-4162-8782-5bce659a9a7b"/>
  <p:tag name="CAPTIONITEMSYSNAME" val="InstantSearch_messages_m2Infact,you00:02:59.9-00:03:03.8"/>
  <p:tag name="BOOKMARKENTRYNAME" val="InstantSearch_messages_m200:02:59.9"/>
  <p:tag name="BOOKMARKEXITNAME" val="InstantSearch_messages_m200:03:03.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c9ec7932-8afd-4d58-9062-11dd73a4925a"/>
  <p:tag name="CAPTIONITEMSYSNAME" val="InstantSearch_messages_m2Forexample,down00:03:03.9-00:03:07.9"/>
  <p:tag name="BOOKMARKENTRYNAME" val="InstantSearch_messages_m200:03:03.9"/>
  <p:tag name="BOOKMARKEXITNAME" val="InstantSearch_messages_m200:03:07.9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324b8946-4b05-4e28-b643-37164d4a0e77"/>
  <p:tag name="CAPTIONITEMSYSNAME" val="InstantSearch_messages_m2First,clickNew00:03:08.0-00:03:17.4"/>
  <p:tag name="BOOKMARKENTRYNAME" val="InstantSearch_messages_m200:03:08.0"/>
  <p:tag name="BOOKMARKEXITNAME" val="InstantSearch_messages_m200:03:17.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89945cd4-787f-414e-ac33-44c33d7bf97a"/>
  <p:tag name="CAPTIONITEMSYSNAME" val="InstantSearch_messages_m2Thenoverhere,00:03:17.5-00:03:21.5"/>
  <p:tag name="BOOKMARKENTRYNAME" val="InstantSearch_messages_m200:03:17.5"/>
  <p:tag name="BOOKMARKEXITNAME" val="InstantSearch_messages_m200:03:21.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9e1ca261-ecf0-4930-a14c-419e8b4342c5"/>
  <p:tag name="CAPTIONITEMSYSNAME" val="InstantSearch_messages_m2ClickFindNow,00:03:21.6-00:03:28.7"/>
  <p:tag name="BOOKMARKENTRYNAME" val="InstantSearch_messages_m200:03:21.6"/>
  <p:tag name="BOOKMARKEXITNAME" val="InstantSearch_messages_m200:03:28.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114c3305-6744-43c3-affd-f63a2690128f"/>
  <p:tag name="CAPTIONITEMSYSNAME" val="InstantSearch_messages_m2Finally,there’sthe00:03:28.8-00:03:33.2"/>
  <p:tag name="BOOKMARKENTRYNAME" val="InstantSearch_messages_m200:03:28.8"/>
  <p:tag name="BOOKMARKEXITNAME" val="InstantSearch_messages_m200:03:33.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00e5fc70-ff19-4c3d-bf1c-af41ca2f06f0"/>
  <p:tag name="CAPTIONITEMSYSNAME" val="InstantSearch_messages_m2Lookforanything00:03:33.3-00:03:36.7"/>
  <p:tag name="BOOKMARKENTRYNAME" val="InstantSearch_messages_m200:03:33.3"/>
  <p:tag name="BOOKMARKEXITNAME" val="InstantSearch_messages_m200:03:36.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6ca062b9-ca34-4907-8c2e-85c2a21b79c9"/>
  <p:tag name="CAPTIONITEMSYSNAME" val="InstantSearch_messages_m2Checkoutthe00:03:36.8-00:03:42.7"/>
  <p:tag name="BOOKMARKENTRYNAME" val="InstantSearch_messages_m200:03:36.8"/>
  <p:tag name="BOOKMARKEXITNAME" val="InstantSearch_messages_m200:03:4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e9e416d5-2558-42c6-b22f-5f777bd50f5a"/>
  <p:tag name="CAPTIONITEMSYSNAME" val="InstantSearch_messages_m1Toclosesearch,00:00:35.0-00:00:40.1"/>
  <p:tag name="BOOKMARKENTRYNAME" val="InstantSearch_messages_m100:00:35.0"/>
  <p:tag name="BOOKMARKEXITNAME" val="InstantSearch_messages_m100:00:40.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fefa6823-f99d-4497-96ef-6fec9f996773"/>
  <p:tag name="CAPTIONITEMSYSNAME" val="InstantSearch_messages_m2So,whenyou00:03:42.8-00:03:48.2"/>
  <p:tag name="BOOKMARKENTRYNAME" val="InstantSearch_messages_m200:03:42.8"/>
  <p:tag name="BOOKMARKEXITNAME" val="InstantSearch_messages_m200:03:48.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40db901f-25dc-4cca-ab12-6cebfd023f33"/>
  <p:tag name="CAPTIONITEMSYSNAME" val="InstantSearch_messages_m2Butifyou00:03:48.3-00:03:54.4"/>
  <p:tag name="BOOKMARKENTRYNAME" val="InstantSearch_messages_m200:03:48.3"/>
  <p:tag name="BOOKMARKEXITNAME" val="InstantSearch_messages_m200:03:54.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dcbe861e-5e75-488c-8a07-207830713911"/>
  <p:tag name="CAPTIONITEMSYSNAME" val="InstantSearch_messages_m2Ifyoustill00:03:54.5-00:03:59.1"/>
  <p:tag name="BOOKMARKENTRYNAME" val="InstantSearch_messages_m200:03:54.5"/>
  <p:tag name="BOOKMARKEXITNAME" val="InstantSearch_messages_m200:03:59.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35462b-f7bf-482f-ab68-2364644704ed"/>
  <p:tag name="CAPTIONINTERNALID" val="798fe87e-f206-484f-aa95-3d28114ca074"/>
  <p:tag name="CAPTIONITEMSYSNAME" val="InstantSearch_messages_m2Formoreinformation,00:03:59.2-00:04:02.2"/>
  <p:tag name="BOOKMARKENTRYNAME" val="InstantSearch_messages_m200:03:59.2"/>
  <p:tag name="BOOKMARKEXITNAME" val="InstantSearch_messages_m200:04:0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350ac36-2cff-4d78-85ef-7a99246260dd"/>
  <p:tag name="CAPTIONINTERNALID" val="b901d9d7-cb7d-475f-924d-29ed4b544651"/>
  <p:tag name="CAPTIONITEMSYSNAME" val="InstantSearch_messages_m1Sothat’sall00:00:40.2-00:00:46.9"/>
  <p:tag name="BOOKMARKENTRYNAME" val="InstantSearch_messages_m100:00:40.2"/>
  <p:tag name="BOOKMARKEXITNAME" val="InstantSearch_messages_m100:00:46.9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2-Video-Template-11-1-12.potx" id="{501D23E4-AB81-478F-BD9D-1ED0592CFFBD}" vid="{B2DEFAC0-B19D-4712-8057-D591D0C243D4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2-Video-Template-11-1-12.potx" id="{501D23E4-AB81-478F-BD9D-1ED0592CFFBD}" vid="{BD216501-0059-430C-BA50-C8832364F86E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2-Video-Template-11-1-12.potx" id="{501D23E4-AB81-478F-BD9D-1ED0592CFFBD}" vid="{CD033685-95E5-4326-BD7D-E6E991F3A32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2-Video-Template-11-1-12.potx" id="{501D23E4-AB81-478F-BD9D-1ED0592CFFBD}" vid="{6A820DB4-CAC4-4F24-A1E2-65842386FA0B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2-Video-Template-11-1-12.potx" id="{501D23E4-AB81-478F-BD9D-1ED0592CFFBD}" vid="{D6836E73-8085-4CB5-AD70-938110D6C8F9}"/>
    </a:ext>
  </a:extLst>
</a:theme>
</file>

<file path=ppt/theme/theme6.xml><?xml version="1.0" encoding="utf-8"?>
<a:theme xmlns:a="http://schemas.openxmlformats.org/drawingml/2006/main" name="1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2-Video-Template-11-1-12.potx" id="{501D23E4-AB81-478F-BD9D-1ED0592CFFBD}" vid="{ACDF05C2-51EE-479E-9097-6A3EB69E596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 e 3 5 0 a c 3 6 - 2 c f f - 4 d 7 8 - 8 5 e f - 7 a 9 9 2 4 6 2 6 0 d d < / I d > < C a p t i o n I t e m s > < C a p t i o n I t e m > < I n t e r n a l I d > 1 5 c 5 1 e d 7 - f 8 1 a - 4 7 4 8 - 8 d 5 9 - 7 3 c 1 e 3 4 f a f 5 a < / I n t e r n a l I d > < N a m e > I n s t a n t S e a r c h _ m e s s a g e s _ m 1 I n s t a n t S e a r c h h e l p s 0 0 : 0 0 : 0 0 . 0 - 0 0 : 0 0 : 0 8 . 6 < / N a m e > < T e x t > I n s t a n t   S e a r c h   h e l p s   y o u   f i n d   e m a i l   f a s t .   T o   u s e   i t ,   t y p e   s o m e   w o r d s   t o   s e a r c h   f o r   i n   t h i s   b o x   a t   t h e   t o p   o f   t h e   m e s s a g e   l i s t . < / T e x t > < B o o k M a r k E n t r y N a m e > I n s t a n t S e a r c h _ m e s s a g e s _ m 1 0 0 : 0 0 : 0 0 . 0 < / B o o k M a r k E n t r y N a m e > < B o o k M a r k E x i t N a m e > I n s t a n t S e a r c h _ m e s s a g e s _ m 1 0 0 : 0 0 : 0 8 . 6 < / B o o k M a r k E x i t N a m e > < B o o k M a r k E n t r y P o s i t i o n > 3 3 < / B o o k M a r k E n t r y P o s i t i o n > < B o o k M a r k E x i t P o s i t i o n > 8 6 6 7 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 1 1 b 4 a 2 c 9 - 0 4 8 f - 4 9 6 3 - 8 7 9 f - 3 c b 3 0 d d 8 0 0 2 5 < / I n t e r n a l I d > < N a m e > I n s t a n t S e a r c h _ m e s s a g e s _ m 1 A n d O u t l o o k i m m e d i a t e l y 0 0 : 0 0 : 0 8 . 7 - 0 0 : 0 0 : 1 2 . 3 < / N a m e > < T e x t > A n d   O u t l o o k   i m m e d i a t e l y   s t a r t s   s e a r c h i n g ,   e v e n   b e f o r e   y o u   f i n i s h   t y p i n g , < / T e x t > < B o o k M a r k E n t r y N a m e > I n s t a n t S e a r c h _ m e s s a g e s _ m 1 0 0 : 0 0 : 0 8 . 7 < / B o o k M a r k E n t r y N a m e > < B o o k M a r k E x i t N a m e > I n s t a n t S e a r c h _ m e s s a g e s _ m 1 0 0 : 0 0 : 1 2 . 3 < / B o o k M a r k E x i t N a m e > < B o o k M a r k E n t r y P o s i t i o n > 8 7 6 7 < / B o o k M a r k E n t r y P o s i t i o n > < B o o k M a r k E x i t P o s i t i o n > 1 2 3 3 3 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 d 0 f d b d 4 5 - f f 4 3 - 4 d a 8 - 8 b 6 b - 6 d 9 1 9 f 4 2 d 6 f b < / I n t e r n a l I d > < N a m e > I n s t a n t S e a r c h _ m e s s a g e s _ m 1 a n d c o m e s b a c k 0 0 : 0 0 : 1 2 . 4 - 0 0 : 0 0 : 1 8 . 1 < / N a m e > < T e x t > a n d   c o m e s   b a c k   w i t h   a   l i s t   o f   a l l   t h e   e m a i l   c o n t a i n i n g   y o u r   s e a r c h   w o r d s ,   h i g h l i g h t e d   i n   y e l l o w . < / T e x t > < B o o k M a r k E n t r y N a m e > I n s t a n t S e a r c h _ m e s s a g e s _ m 1 0 0 : 0 0 : 1 2 . 4 < / B o o k M a r k E n t r y N a m e > < B o o k M a r k E x i t N a m e > I n s t a n t S e a r c h _ m e s s a g e s _ m 1 0 0 : 0 0 : 1 8 . 1 < / B o o k M a r k E x i t N a m e > < B o o k M a r k E n t r y P o s i t i o n > 1 2 4 3 3 < / B o o k M a r k E n t r y P o s i t i o n > < B o o k M a r k E x i t P o s i t i o n > 1 8 1 0 0 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 6 4 c 7 d 0 0 6 - 9 a 3 2 - 4 8 4 a - a 5 3 0 - a 4 8 a 1 d 1 7 4 3 3 2 < / I n t e r n a l I d > < N a m e > I n s t a n t S e a r c h _ m e s s a g e s _ m 1 O u t l o o k s e a r c h e s a l l 0 0 : 0 0 : 1 8 . 2 - 0 0 : 0 0 : 2 0 . 3 < / N a m e > < T e x t > O u t l o o k   s e a r c h e s   a l l   p a r t s   o f   a n   e m a i l   m e s s a g e : < / T e x t > < B o o k M a r k E n t r y N a m e > I n s t a n t S e a r c h _ m e s s a g e s _ m 1 0 0 : 0 0 : 1 8 . 2 < / B o o k M a r k E n t r y N a m e > < B o o k M a r k E x i t N a m e > I n s t a n t S e a r c h _ m e s s a g e s _ m 1 0 0 : 0 0 : 2 0 . 3 < / B o o k M a r k E x i t N a m e > < B o o k M a r k E n t r y P o s i t i o n > 1 8 2 0 0 < / B o o k M a r k E n t r y P o s i t i o n > < B o o k M a r k E x i t P o s i t i o n > 2 0 3 6 7 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 1 5 7 1 6 b e 9 - 7 2 7 a - 4 b c 0 - 8 7 1 5 - 3 d 9 e 4 3 8 0 c a b f < / I n t e r n a l I d > < N a m e > I n s t a n t S e a r c h _ m e s s a g e s _ m 1 t h e s u b j e c t , m e s s a g e 0 0 : 0 0 : 2 0 . 4 - 0 0 : 0 0 : 2 8 . 4 < / N a m e > < T e x t > t h e   s u b j e c t ,   m e s s a g e   b o d y ,   T o   a n d   F r o m   l i n e s ;   i t   e v e n   s e a r c h e s   t e x t   i n s i d e   a t t a c h m e n t s . < / T e x t > < B o o k M a r k E n t r y N a m e > I n s t a n t S e a r c h _ m e s s a g e s _ m 1 0 0 : 0 0 : 2 0 . 4 < / B o o k M a r k E n t r y N a m e > < B o o k M a r k E x i t N a m e > I n s t a n t S e a r c h _ m e s s a g e s _ m 1 0 0 : 0 0 : 2 8 . 4 < / B o o k M a r k E x i t N a m e > < B o o k M a r k E n t r y P o s i t i o n > 2 0 4 6 7 < / B o o k M a r k E n t r y P o s i t i o n > < B o o k M a r k E x i t P o s i t i o n > 2 8 4 3 3 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 9 6 c 1 b 6 b 4 - d d 9 4 - 4 4 b 2 - 8 9 4 b - 5 3 7 e f b 8 8 5 b 4 3 < / I n t e r n a l I d > < N a m e > I n s t a n t S e a r c h _ m e s s a g e s _ m 1 W h e n y o u f i n d 0 0 : 0 0 : 2 8 . 5 - 0 0 : 0 0 : 3 4 . 9 < / N a m e > < T e x t > W h e n   y o u   f i n d   w h a t   y o u  r e   l o o k i n g   f o r ,   d o u b l e - c l i c k   t h e   e m a i l   t o   o p e n   i t   o r   v i e w   i t   i n   t h e   r e a d i n g   p a n e . < / T e x t > < B o o k M a r k E n t r y N a m e > I n s t a n t S e a r c h _ m e s s a g e s _ m 1 0 0 : 0 0 : 2 8 . 5 < / B o o k M a r k E n t r y N a m e > < B o o k M a r k E x i t N a m e > I n s t a n t S e a r c h _ m e s s a g e s _ m 1 0 0 : 0 0 : 3 4 . 9 < / B o o k M a r k E x i t N a m e > < B o o k M a r k E n t r y P o s i t i o n > 2 8 5 3 3 < / B o o k M a r k E n t r y P o s i t i o n > < B o o k M a r k E x i t P o s i t i o n > 3 4 9 0 0 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 e 9 e 4 1 6 d 5 - 2 5 5 8 - 4 2 c 6 - b 2 2 f - 5 f 7 7 7 b d 5 0 f 5 a < / I n t e r n a l I d > < N a m e > I n s t a n t S e a r c h _ m e s s a g e s _ m 1 T o c l o s e s e a r c h , 0 0 : 0 0 : 3 5 . 0 - 0 0 : 0 0 : 4 0 . 1 < / N a m e > < T e x t > T o   c l o s e   s e a r c h ,   c l i c k   t h e   X   i n   t h e   s e a r c h   b o x . < / T e x t > < B o o k M a r k E n t r y N a m e > I n s t a n t S e a r c h _ m e s s a g e s _ m 1 0 0 : 0 0 : 3 5 . 0 < / B o o k M a r k E n t r y N a m e > < B o o k M a r k E x i t N a m e > I n s t a n t S e a r c h _ m e s s a g e s _ m 1 0 0 : 0 0 : 4 0 . 1 < / B o o k M a r k E x i t N a m e > < B o o k M a r k E n t r y P o s i t i o n > 3 5 0 0 0 < / B o o k M a r k E n t r y P o s i t i o n > < B o o k M a r k E x i t P o s i t i o n > 4 0 1 0 0 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 b 9 0 1 d 9 d 7 - c b 7 d - 4 7 5 f - 9 2 4 d - 2 9 e d 4 b 5 4 4 6 5 1 < / I n t e r n a l I d > < N a m e > I n s t a n t S e a r c h _ m e s s a g e s _ m 1 S o t h a t  s a l l 0 0 : 0 0 : 4 0 . 2 - 0 0 : 0 0 : 4 6 . 9 < / N a m e > < T e x t > S o   t h a t  s   a l l   y o u   n e e d   t o   k n o w   t o   s t a r t   u s i n g   I n s t a n t   S e a r c h .   B y   t h e   w a y ,   d o n  t   c o n f u s e   i t   w i t h   P e o p l e   S e a r c h   u p   h e r e . < / T e x t > < B o o k M a r k E n t r y N a m e > I n s t a n t S e a r c h _ m e s s a g e s _ m 1 0 0 : 0 0 : 4 0 . 2 < / B o o k M a r k E n t r y N a m e > < B o o k M a r k E x i t N a m e > I n s t a n t S e a r c h _ m e s s a g e s _ m 1 0 0 : 0 0 : 4 6 . 9 < / B o o k M a r k E x i t N a m e > < B o o k M a r k E n t r y P o s i t i o n > 4 0 2 0 0 < / B o o k M a r k E n t r y P o s i t i o n > < B o o k M a r k E x i t P o s i t i o n > 4 6 9 0 0 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 b 0 8 8 e e c c - 3 7 2 1 - 4 3 f 0 - 9 5 d 3 - a 8 6 e 6 6 0 6 2 f f 1 < / I n t e r n a l I d > < N a m e > I n s t a n t S e a r c h _ m e s s a g e s _ m 1 P e o p l e S e a r c h i s 0 0 : 0 0 : 4 7 . 0 - 0 0 : 0 0 : 5 0 . 7 < / N a m e > < T e x t > P e o p l e   S e a r c h   i s   f o r   f i n d i n g   p e o p l e   i n   y o u r   a d d r e s s   b o o k . < / T e x t > < B o o k M a r k E n t r y N a m e > I n s t a n t S e a r c h _ m e s s a g e s _ m 1 0 0 : 0 0 : 4 7 . 0 < / B o o k M a r k E n t r y N a m e > < B o o k M a r k E x i t N a m e > I n s t a n t S e a r c h _ m e s s a g e s _ m 1 0 0 : 0 0 : 5 0 . 7 < / B o o k M a r k E x i t N a m e > < B o o k M a r k E n t r y P o s i t i o n > 4 7 0 0 0 < / B o o k M a r k E n t r y P o s i t i o n > < B o o k M a r k E x i t P o s i t i o n > 5 0 7 3 3 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 5 8 c c 9 2 8 c - c e 4 7 - 4 7 2 d - a f 3 f - 2 c 8 5 0 3 a d 7 d 5 8 < / I n t e r n a l I d > < N a m e > I n s t a n t S e a r c h _ m e s s a g e s _ m 1 I n s t a n t S e a r c h i s 0 0 : 0 0 : 5 0 . 8 - 0 0 : 0 0 : 5 7 . 0 < / N a m e > < T e x t > I n s t a n t   S e a r c h   i s   f o r   s e a r c h i n g   e m a i l .   Y o u  l l   a l s o   f i n d   I n s t a n t   S e a r c h   i n   o t h e r   a r e a s   o f   O u t l o o k . < / T e x t > < B o o k M a r k E n t r y N a m e > I n s t a n t S e a r c h _ m e s s a g e s _ m 1 0 0 : 0 0 : 5 0 . 8 < / B o o k M a r k E n t r y N a m e > < B o o k M a r k E x i t N a m e > I n s t a n t S e a r c h _ m e s s a g e s _ m 1 0 0 : 0 0 : 5 7 . 0 < / B o o k M a r k E x i t N a m e > < B o o k M a r k E n t r y P o s i t i o n > 5 0 8 3 3 < / B o o k M a r k E n t r y P o s i t i o n > < B o o k M a r k E x i t P o s i t i o n > 5 7 0 0 0 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 9 4 f c 9 0 f 9 - 7 2 e 9 - 4 3 2 c - 8 c f 2 - 7 e f 6 3 3 2 5 9 a b 0 < / I n t e r n a l I d > < N a m e > I n s t a n t S e a r c h _ m e s s a g e s _ m 1 F o r e x a m p l e , c l i c k 0 0 : 0 0 : 5 7 . 1 - 0 0 : 0 1 : 0 4 . 0 < / N a m e > < T e x t > F o r   e x a m p l e ,   c l i c k   C a l e n d a r   i n   t h e   n a v i g a t i o n   b a r ,   a n d   t h e r e  s   a n   I n s t a n t   S e a r c h   h e r e   f o r   f i n d i n g   c a l e n d a r   i t e m s . < / T e x t > < B o o k M a r k E n t r y N a m e > I n s t a n t S e a r c h _ m e s s a g e s _ m 1 0 0 : 0 0 : 5 7 . 1 < / B o o k M a r k E n t r y N a m e > < B o o k M a r k E x i t N a m e > I n s t a n t S e a r c h _ m e s s a g e s _ m 1 0 0 : 0 1 : 0 4 . 0 < / B o o k M a r k E x i t N a m e > < B o o k M a r k E n t r y P o s i t i o n > 5 7 1 0 0 < / B o o k M a r k E n t r y P o s i t i o n > < B o o k M a r k E x i t P o s i t i o n > 6 4 0 0 0 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 5 7 b 8 a 9 1 3 - 2 5 9 0 - 4 9 d c - a b 3 2 - 4 d 7 3 7 3 a f 4 3 c e < / I n t e r n a l I d > < N a m e > I n s t a n t S e a r c h _ m e s s a g e s _ m 1 A n d c l i c k P e o p l e , 0 0 : 0 1 : 0 4 . 1 - 0 0 : 0 1 : 0 9 . 6 < / N a m e > < T e x t > A n d   c l i c k   P e o p l e ,   a n d   t h e r e  s   a n   I n s t a n t   S e a r c h   f o r   c o n t a c t s ,   t o o . < / T e x t > < B o o k M a r k E n t r y N a m e > I n s t a n t S e a r c h _ m e s s a g e s _ m 1 0 0 : 0 1 : 0 4 . 1 < / B o o k M a r k E n t r y N a m e > < B o o k M a r k E x i t N a m e > I n s t a n t S e a r c h _ m e s s a g e s _ m 1 0 0 : 0 1 : 0 9 . 6 < / B o o k M a r k E x i t N a m e > < B o o k M a r k E n t r y P o s i t i o n > 6 4 1 0 0 < / B o o k M a r k E n t r y P o s i t i o n > < B o o k M a r k E x i t P o s i t i o n > 6 9 6 6 7 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 4 1 2 d b e 4 f - 9 9 f f - 4 9 f 2 - a f 1 6 - 8 6 9 d 4 9 d a 7 c 7 d < / I n t e r n a l I d > < N a m e > I n s t a n t S e a r c h _ m e s s a g e s _ m 1 B a c k i n M a i l , 0 0 : 0 1 : 0 9 . 7 - 0 0 : 0 1 : 1 9 . 8 < / N a m e > < T e x t > B a c k   i n   M a i l ,   l e t  s   s a y   y o u   d o n  t   f i n d   w h a t   y o u   w a n t .   I t   c o u l d   b e   b e c a u s e   O u t l o o k   s h o w s   o n l y   3 0   r e s u l t s   w h e n   y o u   s t a r t . < / T e x t > < B o o k M a r k E n t r y N a m e > I n s t a n t S e a r c h _ m e s s a g e s _ m 1 0 0 : 0 1 : 0 9 . 7 < / B o o k M a r k E n t r y N a m e > < B o o k M a r k E x i t N a m e > I n s t a n t S e a r c h _ m e s s a g e s _ m 1 0 0 : 0 1 : 1 9 . 8 < / B o o k M a r k E x i t N a m e > < B o o k M a r k E n t r y P o s i t i o n > 6 9 7 6 7 < / B o o k M a r k E n t r y P o s i t i o n > < B o o k M a r k E x i t P o s i t i o n > 7 9 8 6 7 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 4 f 7 e 9 c 8 c - 4 a 3 e - 4 7 7 3 - b c f 3 - 5 c 4 3 4 a 8 f 0 8 4 9 < / I n t e r n a l I d > < N a m e > I n s t a n t S e a r c h _ m e s s a g e s _ m 1 G o t o t h e 0 0 : 0 1 : 1 9 . 9 - 0 0 : 0 1 : 2 6 . 2 < / N a m e > < T e x t > G o   t o   t h e   b o t t o m   o f   t h e   l i s t   a n d   c l i c k   M o r e   t o   s e e   t h e   r e s t   o f   t h e   r e s u l t s . < / T e x t > < B o o k M a r k E n t r y N a m e > I n s t a n t S e a r c h _ m e s s a g e s _ m 1 0 0 : 0 1 : 1 9 . 9 < / B o o k M a r k E n t r y N a m e > < B o o k M a r k E x i t N a m e > I n s t a n t S e a r c h _ m e s s a g e s _ m 1 0 0 : 0 1 : 2 6 . 2 < / B o o k M a r k E x i t N a m e > < B o o k M a r k E n t r y P o s i t i o n > 7 9 9 6 7 < / B o o k M a r k E n t r y P o s i t i o n > < B o o k M a r k E x i t P o s i t i o n > 8 6 2 0 0 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 3 d a 1 8 e d a - 6 6 6 1 - 4 7 7 2 - a f 1 2 - 2 d d e f b 3 d e 0 1 3 < / I n t e r n a l I d > < N a m e > I n s t a n t S e a r c h _ m e s s a g e s _ m 1 B y d e f a u l t , O u t l o o k 0 0 : 0 1 : 2 6 . 3 - 0 0 : 0 1 : 2 9 . 9 < / N a m e > < T e x t > B y   d e f a u l t ,   O u t l o o k   l i m i t s   r e s u l t s   t o   2 5 0 . < / T e x t > < B o o k M a r k E n t r y N a m e > I n s t a n t S e a r c h _ m e s s a g e s _ m 1 0 0 : 0 1 : 2 6 . 3 < / B o o k M a r k E n t r y N a m e > < B o o k M a r k E x i t N a m e > I n s t a n t S e a r c h _ m e s s a g e s _ m 1 0 0 : 0 1 : 2 9 . 9 < / B o o k M a r k E x i t N a m e > < B o o k M a r k E n t r y P o s i t i o n > 8 6 3 0 0 < / B o o k M a r k E n t r y P o s i t i o n > < B o o k M a r k E x i t P o s i t i o n > 8 9 9 6 7 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 b 8 0 0 b a 9 e - 6 2 4 3 - 4 f b 8 - b 9 f b - 7 8 a a 5 4 5 6 e d 3 d < / I n t e r n a l I d > < N a m e > I n s t a n t S e a r c h _ m e s s a g e s _ m 1 B u t , i f y o u 0 0 : 0 1 : 3 0 . 0 - 0 0 : 0 1 : 3 5 . 6 < / N a m e > < T e x t > B u t ,   i f   y o u   h a v e   t h a t   m a n y   e m a i l s   t o   l o o k   t h r o u g h ,   y o u   s h o u l d   r e a l l y   c o n s i d e r   n a r r o w i n g   y o u r   s e a r c h   c r i t e r i a . < / T e x t > < B o o k M a r k E n t r y N a m e > I n s t a n t S e a r c h _ m e s s a g e s _ m 1 0 0 : 0 1 : 3 0 . 0 < / B o o k M a r k E n t r y N a m e > < B o o k M a r k E x i t N a m e > I n s t a n t S e a r c h _ m e s s a g e s _ m 1 0 0 : 0 1 : 3 5 . 6 < / B o o k M a r k E x i t N a m e > < B o o k M a r k E n t r y P o s i t i o n > 9 0 0 6 7 < / B o o k M a r k E n t r y P o s i t i o n > < B o o k M a r k E x i t P o s i t i o n > 9 5 6 6 7 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 6 3 9 c b e 1 8 - f 6 e 1 - 4 9 2 f - a e 7 1 - f 2 9 6 8 b f f 2 a a a < / I n t e r n a l I d > < N a m e > I n s t a n t S e a r c h _ m e s s a g e s _ m 1 T h e e a s i e s t w a y 0 0 : 0 1 : 3 5 . 7 - 0 0 : 0 1 : 4 4 . 5 < / N a m e > < T e x t > T h e   e a s i e s t   w a y   t o   d o   t h a t   i s   t y p e   a n o t h e r   w o r d .   N o w   t h e   e m a i l   m u s t   c o n t a i n   b o t h   w o r d s   -   b o o k   a n d   s t o r e . < / T e x t > < B o o k M a r k E n t r y N a m e > I n s t a n t S e a r c h _ m e s s a g e s _ m 1 0 0 : 0 1 : 3 5 . 7 < / B o o k M a r k E n t r y N a m e > < B o o k M a r k E x i t N a m e > I n s t a n t S e a r c h _ m e s s a g e s _ m 1 0 0 : 0 1 : 4 4 . 5 < / B o o k M a r k E x i t N a m e > < B o o k M a r k E n t r y P o s i t i o n > 9 5 7 6 7 < / B o o k M a r k E n t r y P o s i t i o n > < B o o k M a r k E x i t P o s i t i o n > 1 0 4 5 3 3 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 8 9 9 3 4 f 8 6 - 5 2 9 6 - 4 2 f 2 - 8 f 4 d - 9 2 d e c 3 f 8 d 0 2 e < / I n t e r n a l I d > < N a m e > I n s t a n t S e a r c h _ m e s s a g e s _ m 1 I f y o u w a n t 0 0 : 0 1 : 4 4 . 6 - 0 0 : 0 1 : 5 0 . 0 < / N a m e > < T e x t > I f   y o u   w a n t   t o   s e e   h o w   m a n y   s e a r c h   r e s u l t s   y o u   h a v e ,   l o o k   o n   t h e   s t a t u s   b a r   n e x t   t o   I t e m s . < / T e x t > < B o o k M a r k E n t r y N a m e > I n s t a n t S e a r c h _ m e s s a g e s _ m 1 0 0 : 0 1 : 4 4 . 6 < / B o o k M a r k E n t r y N a m e > < B o o k M a r k E x i t N a m e > I n s t a n t S e a r c h _ m e s s a g e s _ m 1 0 0 : 0 1 : 5 0 . 0 < / B o o k M a r k E x i t N a m e > < B o o k M a r k E n t r y P o s i t i o n > 1 0 4 6 3 3 < / B o o k M a r k E n t r y P o s i t i o n > < B o o k M a r k E x i t P o s i t i o n > 1 1 0 0 3 3 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 c 1 c e b b 6 c - 7 5 8 7 - 4 7 2 e - 8 e 0 5 - 6 e b 5 5 0 c 0 0 b b e < / I n t e r n a l I d > < N a m e > I n s t a n t S e a r c h _ m e s s a g e s _ m 1 W i t h b o o k a n d 0 0 : 0 1 : 5 0 . 1 - 0 0 : 0 1 : 5 4 . 7 < / N a m e > < T e x t > W i t h   b o o k   a n d   s t o r e   w e   h a v e   2 2   r e s u l t s .   T h a t  s   b e t t e r . < / T e x t > < B o o k M a r k E n t r y N a m e > I n s t a n t S e a r c h _ m e s s a g e s _ m 1 0 0 : 0 1 : 5 0 . 1 < / B o o k M a r k E n t r y N a m e > < B o o k M a r k E x i t N a m e > I n s t a n t S e a r c h _ m e s s a g e s _ m 1 0 0 : 0 1 : 5 4 . 7 < / B o o k M a r k E x i t N a m e > < B o o k M a r k E n t r y P o s i t i o n > 1 1 0 1 3 3 < / B o o k M a r k E n t r y P o s i t i o n > < B o o k M a r k E x i t P o s i t i o n > 1 1 4 7 3 3 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 0 2 d 2 a 5 9 e - 9 1 7 8 - 4 4 1 a - 8 3 c e - c 4 b f 4 5 3 c a 8 e 1 < / I n t e r n a l I d > < N a m e > I n s t a n t S e a r c h _ m e s s a g e s _ m 1 A n o t h e r t h i n g y o u 0 0 : 0 1 : 5 4 . 8 - 0 0 : 0 1 : 5 8 . 6 < / N a m e > < T e x t > A n o t h e r   t h i n g   y o u   c a n   d o   t o   n a r r o w   t h e   s e a r c h   i s   u s e   q u o t a t i o n   m a r k s . < / T e x t > < B o o k M a r k E n t r y N a m e > I n s t a n t S e a r c h _ m e s s a g e s _ m 1 0 0 : 0 1 : 5 4 . 8 < / B o o k M a r k E n t r y N a m e > < B o o k M a r k E x i t N a m e > I n s t a n t S e a r c h _ m e s s a g e s _ m 1 0 0 : 0 1 : 5 8 . 6 < / B o o k M a r k E x i t N a m e > < B o o k M a r k E n t r y P o s i t i o n > 1 1 4 8 3 3 < / B o o k M a r k E n t r y P o s i t i o n > < B o o k M a r k E x i t P o s i t i o n > 1 1 8 6 6 7 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 e c c 2 c a d 9 - 1 f e 0 - 4 a 0 b - 9 8 c f - 0 1 7 a 5 a 2 7 8 8 3 a < / I n t e r n a l I d > < N a m e > I n s t a n t S e a r c h _ m e s s a g e s _ m 1 I f y o u a d d 0 0 : 0 1 : 5 8 . 7 - 0 0 : 0 2 : 0 5 . 4 < / N a m e > < T e x t > I f   y o u   a d d   q u o t e s   a r o u n d   t h e   w o r d s ,   O u t l o o k   w i l l   o n l y   s h o w   r e s u l t s   i f   b o t h   w o r d s   a r e   t o g e t h e r . < / T e x t > < B o o k M a r k E n t r y N a m e > I n s t a n t S e a r c h _ m e s s a g e s _ m 1 0 0 : 0 1 : 5 8 . 7 < / B o o k M a r k E n t r y N a m e > < B o o k M a r k E x i t N a m e > I n s t a n t S e a r c h _ m e s s a g e s _ m 1 0 0 : 0 2 : 0 5 . 4 < / B o o k M a r k E x i t N a m e > < B o o k M a r k E n t r y P o s i t i o n > 1 1 8 7 6 7 < / B o o k M a r k E n t r y P o s i t i o n > < B o o k M a r k E x i t P o s i t i o n > 1 2 5 4 0 0 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 0 8 b b a 9 b e - 2 2 4 e - 4 9 9 d - b 1 9 e - a b 2 e 1 9 2 5 a c c 1 < / I n t e r n a l I d > < N a m e > I n s t a n t S e a r c h _ m e s s a g e s _ m 1 N o t i c e t h a t w e 0 0 : 0 2 : 0 5 . 5 - 0 0 : 0 2 : 0 8 . 3 < / N a m e > < T e x t > N o t i c e   t h a t   w e   n o w   h a v e   1 2   r e s u l t s . < / T e x t > < B o o k M a r k E n t r y N a m e > I n s t a n t S e a r c h _ m e s s a g e s _ m 1 0 0 : 0 2 : 0 5 . 5 < / B o o k M a r k E n t r y N a m e > < B o o k M a r k E x i t N a m e > I n s t a n t S e a r c h _ m e s s a g e s _ m 1 0 0 : 0 2 : 0 8 . 3 < / B o o k M a r k E x i t N a m e > < B o o k M a r k E n t r y P o s i t i o n > 1 2 5 5 0 0 < / B o o k M a r k E n t r y P o s i t i o n > < B o o k M a r k E x i t P o s i t i o n > 1 2 8 3 6 7 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 3 c 6 6 f b f 3 - f 3 0 1 - 4 8 6 a - 9 2 f 4 - d a a 4 9 3 7 d 7 d 1 c < / I n t e r n a l I d > < N a m e > I n s t a n t S e a r c h _ m e s s a g e s _ m 1 W h a t e l s e c a n 0 0 : 0 2 : 0 8 . 4 - 0 0 : 0 2 : 1 4 . 7 < / N a m e > < T e x t > W h a t   e l s e   c a n   y o u   d o ?   W e l l ,   y o u   c a n   u s e   c o m b i n i n g   w o r d s ,   l i k e   A N D ,   O R   a n d   N O T . < / T e x t > < B o o k M a r k E n t r y N a m e > I n s t a n t S e a r c h _ m e s s a g e s _ m 1 0 0 : 0 2 : 0 8 . 4 < / B o o k M a r k E n t r y N a m e > < B o o k M a r k E x i t N a m e > I n s t a n t S e a r c h _ m e s s a g e s _ m 1 0 0 : 0 2 : 1 4 . 7 < / B o o k M a r k E x i t N a m e > < B o o k M a r k E n t r y P o s i t i o n > 1 2 8 4 6 7 < / B o o k M a r k E n t r y P o s i t i o n > < B o o k M a r k E x i t P o s i t i o n > 1 3 4 7 3 3 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 b 5 4 7 0 8 4 a - 4 2 c 1 - 4 f 9 3 - 8 e 6 b - f 7 b f f 2 c c 1 0 a d < / I n t e r n a l I d > < N a m e > I n s t a n t S e a r c h _ m e s s a g e s _ m 1 L e t  s d e l e t e t h e 0 0 : 0 2 : 1 4 . 8 - 0 0 : 0 2 : 2 3 . 8 < / N a m e > < T e x t > L e t  s   d e l e t e   t h e   q u o t e s ,   a n d   t y p e   c a p i t a l   O - R   b e t w e e n   t h e   w o r d s . < / T e x t > < B o o k M a r k E n t r y N a m e > I n s t a n t S e a r c h _ m e s s a g e s _ m 1 0 0 : 0 2 : 1 4 . 8 < / B o o k M a r k E n t r y N a m e > < B o o k M a r k E x i t N a m e > I n s t a n t S e a r c h _ m e s s a g e s _ m 1 0 0 : 0 2 : 2 3 . 8 < / B o o k M a r k E x i t N a m e > < B o o k M a r k E n t r y P o s i t i o n > 1 3 4 8 3 3 < / B o o k M a r k E n t r y P o s i t i o n > < B o o k M a r k E x i t P o s i t i o n > 1 4 3 8 0 0 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 9 7 3 4 a d 2 a - 2 c f f - 4 6 a 9 - 8 f 3 2 - 2 0 7 3 1 1 e 3 6 6 3 3 < / I n t e r n a l I d > < N a m e > I n s t a n t S e a r c h _ m e s s a g e s _ m 1 N o w a n e m a i l 0 0 : 0 2 : 2 3 . 9 - 0 0 : 0 2 : 2 8 . 9 < / N a m e > < T e x t > N o w   a n   e m a i l   o n l y   n e e d s   t o   c o n t a i n   b o o k   o r   s t o r e   t o   e n d   u p   o n   t h e   r e s u l t s   l i s t . < / T e x t > < B o o k M a r k E n t r y N a m e > I n s t a n t S e a r c h _ m e s s a g e s _ m 1 0 0 : 0 2 : 2 3 . 9 < / B o o k M a r k E n t r y N a m e > < B o o k M a r k E x i t N a m e > I n s t a n t S e a r c h _ m e s s a g e s _ m 1 0 0 : 0 2 : 2 8 . 9 < / B o o k M a r k E x i t N a m e > < B o o k M a r k E n t r y P o s i t i o n > 1 4 3 9 0 0 < / B o o k M a r k E n t r y P o s i t i o n > < B o o k M a r k E x i t P o s i t i o n > 1 4 8 9 6 7 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 3 a 9 4 a 7 e e - d 7 3 e - 4 9 a f - 8 b 2 3 - a a d e 1 4 2 c c f d a < / I n t e r n a l I d > < N a m e > I n s t a n t S e a r c h _ m e s s a g e s _ m 1 A s y o u c a n 0 0 : 0 2 : 2 9 . 0 - 0 0 : 0 2 : 3 2 . 0 < / N a m e > < T e x t > A s   y o u   c a n   s e e ,   t h e   n u m b e r   o f   r e s u l t s   w e n t   w a y   u p . < / T e x t > < B o o k M a r k E n t r y N a m e > I n s t a n t S e a r c h _ m e s s a g e s _ m 1 0 0 : 0 2 : 2 9 . 0 < / B o o k M a r k E n t r y N a m e > < B o o k M a r k E x i t N a m e > I n s t a n t S e a r c h _ m e s s a g e s _ m 1 0 0 : 0 2 : 3 2 . 0 < / B o o k M a r k E x i t N a m e > < B o o k M a r k E n t r y P o s i t i o n > 1 4 9 0 6 7 < / B o o k M a r k E n t r y P o s i t i o n > < B o o k M a r k E x i t P o s i t i o n > 1 5 2 0 3 3 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 5 3 2 3 a a 2 b - 3 d 7 2 - 4 6 6 8 - a 7 a 0 - 1 3 4 6 8 a f 4 5 e f e < / I n t e r n a l I d > < N a m e > I n s t a n t S e a r c h _ m e s s a g e s _ m 1 O R i s a 0 0 : 0 2 : 3 2 . 1 - 0 0 : 0 2 : 3 7 . 9 < / N a m e > < T e x t > O R   i s   a   g o o d   c o m b i n i n g   w o r d   t o   u s e   i f   y o u   h a v e   t h e   o p p o s i t e   p r o b l e m   a n d   d o n  t   g e t   e n o u g h   r e s u l t s . < / T e x t > < B o o k M a r k E n t r y N a m e > I n s t a n t S e a r c h _ m e s s a g e s _ m 1 0 0 : 0 2 : 3 2 . 1 < / B o o k M a r k E n t r y N a m e > < B o o k M a r k E x i t N a m e > I n s t a n t S e a r c h _ m e s s a g e s _ m 1 0 0 : 0 2 : 3 7 . 9 < / B o o k M a r k E x i t N a m e > < B o o k M a r k E n t r y P o s i t i o n > 1 5 2 1 3 3 < / B o o k M a r k E n t r y P o s i t i o n > < B o o k M a r k E x i t P o s i t i o n > 1 5 7 9 3 3 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 e 9 e 8 0 3 1 7 - b d 8 6 - 4 c 2 4 - b 8 a 3 - 6 b 5 6 e 8 4 a f 2 7 f < / I n t e r n a l I d > < N a m e > I n s t a n t S e a r c h _ m e s s a g e s _ m 1 N o w l e t  s s e e 0 0 : 0 2 : 3 8 . 0 - 0 0 : 0 2 : 4 4 . 1 < / N a m e > < T e x t > N o w   l e t  s   s e e   w h a t   h a p p e n s   w h e n   w e   d e l e t e   O R   a n d   t y p e   c a p i t a l   N - O - T . < / T e x t > < B o o k M a r k E n t r y N a m e > I n s t a n t S e a r c h _ m e s s a g e s _ m 1 0 0 : 0 2 : 3 8 . 0 < / B o o k M a r k E n t r y N a m e > < B o o k M a r k E x i t N a m e > I n s t a n t S e a r c h _ m e s s a g e s _ m 1 0 0 : 0 2 : 4 4 . 1 < / B o o k M a r k E x i t N a m e > < B o o k M a r k E n t r y P o s i t i o n > 1 5 8 0 3 3 < / B o o k M a r k E n t r y P o s i t i o n > < B o o k M a r k E x i t P o s i t i o n > 1 6 4 1 3 3 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 9 c d c b 0 f 6 - 2 a f c - 4 d 3 2 - a 9 7 7 - c 2 2 7 8 e 9 a f 0 e 9 < / I n t e r n a l I d > < N a m e > I n s t a n t S e a r c h _ m e s s a g e s _ m 1 O u t l o o k s e a r c h e s f o r 0 0 : 0 2 : 4 4 . 2 - 0 0 : 0 2 : 5 1 . 7 < / N a m e > < T e x t > O u t l o o k   s e a r c h e s   f o r   e m a i l   t h a t   c o n t a i n s   b o o k ,   b u t   n o t   s t o r e .   N o w   w e   h a v e   1 2   r e s u l t s . < / T e x t > < B o o k M a r k E n t r y N a m e > I n s t a n t S e a r c h _ m e s s a g e s _ m 1 0 0 : 0 2 : 4 4 . 2 < / B o o k M a r k E n t r y N a m e > < B o o k M a r k E x i t N a m e > I n s t a n t S e a r c h _ m e s s a g e s _ m 1 0 0 : 0 2 : 5 1 . 7 < / B o o k M a r k E x i t N a m e > < B o o k M a r k E n t r y P o s i t i o n > 1 6 4 2 3 3 < / B o o k M a r k E n t r y P o s i t i o n > < B o o k M a r k E x i t P o s i t i o n > 1 7 1 7 3 3 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 3 f 7 1 b 1 2 8 - 7 4 2 d - 4 d e 1 - a 2 c 6 - 3 3 1 6 5 2 6 5 1 b d b < / I n t e r n a l I d > < N a m e > I n s t a n t S e a r c h _ m e s s a g e s _ m 1 A N D i s a n o t h e r 0 0 : 0 2 : 5 1 . 8 - 0 0 : 0 2 : 5 3 . 8 < / N a m e > < T e x t > A N D   i s   a n o t h e r   c o m b i n i n g   w o r d   y o u   c a n   u s e . < / T e x t > < B o o k M a r k E n t r y N a m e > I n s t a n t S e a r c h _ m e s s a g e s _ m 1 0 0 : 0 2 : 5 1 . 8 < / B o o k M a r k E n t r y N a m e > < B o o k M a r k E x i t N a m e > I n s t a n t S e a r c h _ m e s s a g e s _ m 1 0 0 : 0 2 : 5 3 . 8 < / B o o k M a r k E x i t N a m e > < B o o k M a r k E n t r y P o s i t i o n > 1 7 1 8 3 3 < / B o o k M a r k E n t r y P o s i t i o n > < B o o k M a r k E x i t P o s i t i o n > 1 7 3 8 6 7 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 e 0 3 c 0 2 2 a - 8 1 9 3 - 4 0 2 e - 8 8 3 3 - 2 6 3 5 c a d c 2 b c 1 < / I n t e r n a l I d > < N a m e > I n s t a n t S e a r c h _ m e s s a g e s _ m 1 B u t y o u d o n  t 0 0 : 0 2 : 5 3 . 9 - 0 0 : 0 2 : 5 9 . 6 < / N a m e > < T e x t > B u t   y o u   d o n  t   n e e d   t o   t y p e   i t ,   b e c a u s e   O u t l o o k   a s s u m e s   y o u   m e a n   A N D   i f   y o u   j u s t   t y p e   w o r d s . < / T e x t > < B o o k M a r k E n t r y N a m e > I n s t a n t S e a r c h _ m e s s a g e s _ m 1 0 0 : 0 2 : 5 3 . 9 < / B o o k M a r k E n t r y N a m e > < B o o k M a r k E x i t N a m e > I n s t a n t S e a r c h _ m e s s a g e s _ m 1 0 0 : 0 2 : 5 9 . 6 < / B o o k M a r k E x i t N a m e > < B o o k M a r k E n t r y P o s i t i o n > 1 7 3 9 6 7 < / B o o k M a r k E n t r y P o s i t i o n > < B o o k M a r k E x i t P o s i t i o n > 1 7 9 6 6 7 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 0 4 c 2 d 6 5 a - 4 d 0 7 - 4 3 2 0 - 9 c c 2 - 4 9 c f 0 1 3 7 b e d 3 < / I n t e r n a l I d > < N a m e > I n s t a n t S e a r c h _ m e s s a g e s _ m 1 A n o t h e r w a y t o 0 0 : 0 2 : 5 9 . 7 - 0 0 : 0 3 : 0 5 . 3 < / N a m e > < T e x t > A n o t h e r   w a y   t o   g e t   m o r e   s p e c i f i c   i s   t o   l i m i t   t h e   s c o p e      o r   t h e   p l a c e s   O u t l o o k   s e a r c h e s . < / T e x t > < B o o k M a r k E n t r y N a m e > I n s t a n t S e a r c h _ m e s s a g e s _ m 1 0 0 : 0 2 : 5 9 . 7 < / B o o k M a r k E n t r y N a m e > < B o o k M a r k E x i t N a m e > I n s t a n t S e a r c h _ m e s s a g e s _ m 1 0 0 : 0 3 : 0 5 . 3 < / B o o k M a r k E x i t N a m e > < B o o k M a r k E n t r y P o s i t i o n > 1 7 9 7 6 7 < / B o o k M a r k E n t r y P o s i t i o n > < B o o k M a r k E x i t P o s i t i o n > 1 8 5 3 0 0 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 4 8 b e c 2 e 7 - e 8 d f - 4 c 0 3 - a 1 d 0 - 7 a 2 7 f 9 4 4 4 2 5 0 < / I n t e r n a l I d > < N a m e > I n s t a n t S e a r c h _ m e s s a g e s _ m 1 H o l d t h e p o i n t e r 0 0 : 0 3 : 0 5 . 4 - 0 0 : 0 3 : 1 3 . 0 < / N a m e > < T e x t > H o l d   t h e   p o i n t e r   o v e r   a   m e s s a g e .   I f   y o u   h a v e   S c r e e n T i p s   e n a b l e d ,   y o u  l l   s e e   a   p o p - u p   s h o w i n g   w h e r e   t h e   m e s s a g e   w a s   f o u n d . < / T e x t > < B o o k M a r k E n t r y N a m e > I n s t a n t S e a r c h _ m e s s a g e s _ m 1 0 0 : 0 3 : 0 5 . 4 < / B o o k M a r k E n t r y N a m e > < B o o k M a r k E x i t N a m e > I n s t a n t S e a r c h _ m e s s a g e s _ m 1 0 0 : 0 3 : 1 3 . 0 < / B o o k M a r k E x i t N a m e > < B o o k M a r k E n t r y P o s i t i o n > 1 8 5 4 0 0 < / B o o k M a r k E n t r y P o s i t i o n > < B o o k M a r k E x i t P o s i t i o n > 1 9 3 0 0 0 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 5 c d 6 4 2 7 b - 8 1 1 8 - 4 2 a 9 - 8 2 3 9 - 0 4 1 e 3 1 3 7 7 a d 1 < / I n t e r n a l I d > < N a m e > I n s t a n t S e a r c h _ m e s s a g e s _ m 1 B y d e f a u l t , O u t l o o k 0 0 : 0 3 : 1 3 . 1 - 0 0 : 0 3 : 1 9 . 9 < / N a m e > < T e x t > B y   d e f a u l t ,   O u t l o o k   s e a r c h e s   e v e r y   f o l d e r   i n   t h e   m a i l b o x   t h a t  s   c u r r e n t l y   o p e n ,   e v e n   y o u r   d e l e t e d   a n d   s e n t   i t e m s . < / T e x t > < B o o k M a r k E n t r y N a m e > I n s t a n t S e a r c h _ m e s s a g e s _ m 1 0 0 : 0 3 : 1 3 . 1 < / B o o k M a r k E n t r y N a m e > < B o o k M a r k E x i t N a m e > I n s t a n t S e a r c h _ m e s s a g e s _ m 1 0 0 : 0 3 : 1 9 . 9 < / B o o k M a r k E x i t N a m e > < B o o k M a r k E n t r y P o s i t i o n > 1 9 3 1 0 0 < / B o o k M a r k E n t r y P o s i t i o n > < B o o k M a r k E x i t P o s i t i o n > 1 9 9 9 0 0 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 8 f 4 8 a 1 7 9 - 3 b b 1 - 4 f 0 7 - a 1 f 9 - 7 3 d 8 7 a 1 8 3 3 3 c < / I n t e r n a l I d > < N a m e > I n s t a n t S e a r c h _ m e s s a g e s _ m 1 T o c h a n g e t h a t , 0 0 : 0 3 : 2 0 . 0 - 0 0 : 0 3 : 2 5 . 7 < / N a m e > < T e x t > T o   c h a n g e   t h a t ,   c l i c k   t h e   a r r o w   o n   t h e   r i g h t   s i d e   o f   t h e   s e a r c h   b o x ,   a n d   c h o o s e   a n o t h e r   s c o p e . < / T e x t > < B o o k M a r k E n t r y N a m e > I n s t a n t S e a r c h _ m e s s a g e s _ m 1 0 0 : 0 3 : 2 0 . 0 < / B o o k M a r k E n t r y N a m e > < B o o k M a r k E x i t N a m e > I n s t a n t S e a r c h _ m e s s a g e s _ m 1 0 0 : 0 3 : 2 5 . 7 < / B o o k M a r k E x i t N a m e > < B o o k M a r k E n t r y P o s i t i o n > 2 0 0 0 0 0 < / B o o k M a r k E n t r y P o s i t i o n > < B o o k M a r k E x i t P o s i t i o n > 2 0 5 7 6 7 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 9 5 e 7 1 6 6 e - 1 f 7 4 - 4 7 6 c - b b b 5 - e 3 3 3 0 6 2 5 7 9 a 2 < / I n t e r n a l I d > < N a m e > I n s t a n t S e a r c h _ m e s s a g e s _ m 1 F o r e x a m p l e y o u 0 0 : 0 3 : 2 5 . 8 - 0 0 : 0 3 : 3 1 . 9 < / N a m e > < T e x t > F o r   e x a m p l e   y o u   c a n   s e a r c h   o n l y   t h e   c u r r e n t   f o l d e r ,   w h i c h   i n   t h i s   c a s e   i s   t h e   I n b o x . < / T e x t > < B o o k M a r k E n t r y N a m e > I n s t a n t S e a r c h _ m e s s a g e s _ m 1 0 0 : 0 3 : 2 5 . 8 < / B o o k M a r k E n t r y N a m e > < B o o k M a r k E x i t N a m e > I n s t a n t S e a r c h _ m e s s a g e s _ m 1 0 0 : 0 3 : 3 1 . 9 < / B o o k M a r k E x i t N a m e > < B o o k M a r k E n t r y P o s i t i o n > 2 0 5 8 6 7 < / B o o k M a r k E n t r y P o s i t i o n > < B o o k M a r k E x i t P o s i t i o n > 2 1 1 9 0 0 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 f d 2 0 c 8 7 7 - f 9 8 4 - 4 6 b f - a f 9 6 - 5 d 1 0 2 8 f 4 a a 9 1 < / I n t e r n a l I d > < N a m e > I n s t a n t S e a r c h _ m e s s a g e s _ m 1 S o i n m a n y 0 0 : 0 3 : 3 2 . 0 - 0 0 : 0 3 : 3 6 . 7 < / N a m e > < T e x t > S o   i n   m a n y   c a s e s ,   y o u   c a n   f i n d   t h e   e m a i l   y o u  r e   l o o k i n g   f o r   b y   u s i n g   t h e   m e t h o d s   i n   t h i s   m o v i e . < / T e x t > < B o o k M a r k E n t r y N a m e > I n s t a n t S e a r c h _ m e s s a g e s _ m 1 0 0 : 0 3 : 3 2 . 0 < / B o o k M a r k E n t r y N a m e > < B o o k M a r k E x i t N a m e > I n s t a n t S e a r c h _ m e s s a g e s _ m 1 0 0 : 0 3 : 3 6 . 7 < / B o o k M a r k E x i t N a m e > < B o o k M a r k E n t r y P o s i t i o n > 2 1 2 0 0 0 < / B o o k M a r k E n t r y P o s i t i o n > < B o o k M a r k E x i t P o s i t i o n > 2 1 6 7 6 7 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 b d 4 d 2 1 3 3 - f 7 e 4 - 4 f 4 f - a e 1 5 - b 0 f b 9 7 6 3 1 b 3 a < / I n t e r n a l I d > < N a m e > I n s t a n t S e a r c h _ m e s s a g e s _ m 1 B u t i f y o u 0 0 : 0 3 : 3 6 . 8 - 0 0 : 0 3 : 4 1 . 8 < / N a m e > < T e x t > B u t   i f   y o u   h a v e   a   l o t   o f   e m a i l   t o   s e a r c h ,   i t   h e l p s   t o   r e a l l y   p i n p o i n t   y o u r   s e a r c h   c r i t e r i a . < / T e x t > < B o o k M a r k E n t r y N a m e > I n s t a n t S e a r c h _ m e s s a g e s _ m 1 0 0 : 0 3 : 3 6 . 8 < / B o o k M a r k E n t r y N a m e > < B o o k M a r k E x i t N a m e > I n s t a n t S e a r c h _ m e s s a g e s _ m 1 0 0 : 0 3 : 4 1 . 8 < / B o o k M a r k E x i t N a m e > < B o o k M a r k E n t r y P o s i t i o n > 2 1 6 8 6 7 < / B o o k M a r k E n t r y P o s i t i o n > < B o o k M a r k E x i t P o s i t i o n > 2 2 1 8 0 0 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 5 d 1 b 6 1 6 e - 4 0 9 1 - 4 3 9 d - 9 f 6 5 - 2 3 b c 5 d 7 4 2 8 c 6 < / I n t e r n a l I d > < N a m e > I n s t a n t S e a r c h _ m e s s a g e s _ m 1 C h e c k o u t t h e 0 0 : 0 3 : 4 1 . 9 - 0 0 : 0 3 : 4 6 . 3 < / N a m e > < T e x t > C h e c k   o u t   t h e   n e x t   m o v i e   i n   t h i s   c o u r s e ,   N a r r o w   y o u r   s e a r c h   r e s u l t s ,   f o r   m o r e   i d e a s . < / T e x t > < B o o k M a r k E n t r y N a m e > I n s t a n t S e a r c h _ m e s s a g e s _ m 1 0 0 : 0 3 : 4 1 . 9 < / B o o k M a r k E n t r y N a m e > < B o o k M a r k E x i t N a m e > I n s t a n t S e a r c h _ m e s s a g e s _ m 1 0 0 : 0 3 : 4 6 . 3 < / B o o k M a r k E x i t N a m e > < B o o k M a r k E n t r y P o s i t i o n > 2 2 1 9 0 0 < / B o o k M a r k E n t r y P o s i t i o n > < B o o k M a r k E x i t P o s i t i o n > 2 2 6 3 0 0 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 b 4 3 5 4 6 2 b - f 7 b f - 4 8 2 f - a b 6 8 - 2 3 6 4 6 4 4 7 0 4 e d < / I d > < C a p t i o n I t e m s > < C a p t i o n I t e m > < I n t e r n a l I d > d 4 7 6 a 5 8 9 - 4 0 9 7 - 4 a 6 e - 8 5 0 1 - 7 5 d 6 3 5 6 2 4 e 0 6 < / I n t e r n a l I d > < N a m e > I n s t a n t S e a r c h _ m e s s a g e s _ m 2 Y o u m a y h a v e 0 0 : 0 0 : 0 0 . 0 - 0 0 : 0 0 : 0 3 . 3 < / N a m e > < T e x t > Y o u   m a y   h a v e   t h o u s a n d s   o f   m e s s a g e s   s t o r e d   i n   y o u r   m a i l b o x . < / T e x t > < B o o k M a r k E n t r y N a m e > I n s t a n t S e a r c h _ m e s s a g e s _ m 2 0 0 : 0 0 : 0 0 . 0 < / B o o k M a r k E n t r y N a m e > < B o o k M a r k E x i t N a m e > I n s t a n t S e a r c h _ m e s s a g e s _ m 2 0 0 : 0 0 : 0 3 . 3 < / B o o k M a r k E x i t N a m e > < B o o k M a r k E n t r y P o s i t i o n > 3 3 < / B o o k M a r k E n t r y P o s i t i o n > < B o o k M a r k E x i t P o s i t i o n > 3 3 6 7 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 1 e 6 4 a 7 a 9 - 1 3 4 f - 4 4 d 2 - a 4 9 3 - 0 d 0 d 4 4 2 b 6 f f a < / I n t e r n a l I d > < N a m e > I n s t a n t S e a r c h _ m e s s a g e s _ m 2 B u t t h e r e  s n o 0 0 : 0 0 : 0 3 . 4 - 0 0 : 0 0 : 0 7 . 5 < / N a m e > < T e x t > B u t   t h e r e  s   n o   p o i n t   i n   s a v i n g   t h e m   i f   y o u   c a n  t   f i n d   a   m e s s a g e   w h e n   y o u   n e e d   i t . < / T e x t > < B o o k M a r k E n t r y N a m e > I n s t a n t S e a r c h _ m e s s a g e s _ m 2 0 0 : 0 0 : 0 3 . 4 < / B o o k M a r k E n t r y N a m e > < B o o k M a r k E x i t N a m e > I n s t a n t S e a r c h _ m e s s a g e s _ m 2 0 0 : 0 0 : 0 7 . 5 < / B o o k M a r k E x i t N a m e > < B o o k M a r k E n t r y P o s i t i o n > 3 4 6 7 < / B o o k M a r k E n t r y P o s i t i o n > < B o o k M a r k E x i t P o s i t i o n > 7 5 0 0 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 2 d b f 3 4 7 0 - d 2 b 7 - 4 f 2 a - a 9 f c - 1 2 c e d f 5 d c 6 7 1 < / I n t e r n a l I d > < N a m e > I n s t a n t S e a r c h _ m e s s a g e s _ m 2 I f t h e m e t h o d s 0 0 : 0 0 : 0 7 . 6 - 0 0 : 0 0 : 1 2 . 0 < / N a m e > < T e x t > I f   t h e   m e t h o d s   w e   u s e d   i n   m o v i e   1 ,   U s e   I n s t a n t   S e a r c h   t o   f i n d   m e s s a g e s   a n d   t e x t , < / T e x t > < B o o k M a r k E n t r y N a m e > I n s t a n t S e a r c h _ m e s s a g e s _ m 2 0 0 : 0 0 : 0 7 . 6 < / B o o k M a r k E n t r y N a m e > < B o o k M a r k E x i t N a m e > I n s t a n t S e a r c h _ m e s s a g e s _ m 2 0 0 : 0 0 : 1 2 . 0 < / B o o k M a r k E x i t N a m e > < B o o k M a r k E n t r y P o s i t i o n > 7 6 0 0 < / B o o k M a r k E n t r y P o s i t i o n > < B o o k M a r k E x i t P o s i t i o n > 1 2 0 3 3 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 d 9 4 c 1 d 9 4 - 6 f 5 1 - 4 d 8 e - b 6 1 4 - 4 d 3 f 6 2 8 e 8 9 6 e < / I n t e r n a l I d > < N a m e > I n s t a n t S e a r c h _ m e s s a g e s _ m 2 d o n  t g i v e y o u 0 0 : 0 0 : 1 2 . 1 - 0 0 : 0 0 : 1 6 . 6 < / N a m e > < T e x t > d o n  t   g i v e   y o u   w h a t   y o u  r e   l o o k i n g   f o r ,   y o u   c a n   t r y   s o m e   o t h e r   t h i n g s   t o   n a r r o w   y o u r   s e a r c h . < / T e x t > < B o o k M a r k E n t r y N a m e > I n s t a n t S e a r c h _ m e s s a g e s _ m 2 0 0 : 0 0 : 1 2 . 1 < / B o o k M a r k E n t r y N a m e > < B o o k M a r k E x i t N a m e > I n s t a n t S e a r c h _ m e s s a g e s _ m 2 0 0 : 0 0 : 1 6 . 6 < / B o o k M a r k E x i t N a m e > < B o o k M a r k E n t r y P o s i t i o n > 1 2 1 3 3 < / B o o k M a r k E n t r y P o s i t i o n > < B o o k M a r k E x i t P o s i t i o n > 1 6 6 3 3 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 e b e 4 c 3 c c - 4 f 2 4 - 4 6 d 5 - 8 d e 8 - c b e e d 5 6 9 e 9 a 6 < / I n t e r n a l I d > < N a m e > I n s t a n t S e a r c h _ m e s s a g e s _ m 2 F i r s t , y o u c a n 0 0 : 0 0 : 1 6 . 7 - 0 0 : 0 0 : 2 5 . 6 < / N a m e > < T e x t > F i r s t ,   y o u   c a n   s e a r c h   f o r   t h i n g s   o t h e r   t h a n   t e x t .   G o   t o   t h e   H o m e   t a b   a n d   i n   t h e   F i n d   g r o u p ,   c l i c k   F i l t e r   E m a i l . < / T e x t > < B o o k M a r k E n t r y N a m e > I n s t a n t S e a r c h _ m e s s a g e s _ m 2 0 0 : 0 0 : 1 6 . 7 < / B o o k M a r k E n t r y N a m e > < B o o k M a r k E x i t N a m e > I n s t a n t S e a r c h _ m e s s a g e s _ m 2 0 0 : 0 0 : 2 5 . 6 < / B o o k M a r k E x i t N a m e > < B o o k M a r k E n t r y P o s i t i o n > 1 6 7 3 3 < / B o o k M a r k E n t r y P o s i t i o n > < B o o k M a r k E x i t P o s i t i o n > 2 5 6 0 0 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 6 4 d c f 8 1 6 - 7 0 7 2 - 4 5 9 3 - b d 8 9 - 6 5 2 a 7 6 3 6 b c 3 d < / I n t e r n a l I d > < N a m e > I n s t a n t S e a r c h _ m e s s a g e s _ m 2 H e r e y o u c a n 0 0 : 0 0 : 2 5 . 7 - 0 0 : 0 0 : 3 0 . 5 < / N a m e > < T e x t > H e r e   y o u   c a n   s e a r c h   f o r   U n r e a d   e m a i l   o r   e m a i l   t h a t   c o n t a i n s   a t t a c h m e n t s . < / T e x t > < B o o k M a r k E n t r y N a m e > I n s t a n t S e a r c h _ m e s s a g e s _ m 2 0 0 : 0 0 : 2 5 . 7 < / B o o k M a r k E n t r y N a m e > < B o o k M a r k E x i t N a m e > I n s t a n t S e a r c h _ m e s s a g e s _ m 2 0 0 : 0 0 : 3 0 . 5 < / B o o k M a r k E x i t N a m e > < B o o k M a r k E n t r y P o s i t i o n > 2 5 7 0 0 < / B o o k M a r k E n t r y P o s i t i o n > < B o o k M a r k E x i t P o s i t i o n > 3 0 5 6 7 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 d a 1 0 f 4 c 8 - d b b 6 - 4 0 f c - 8 4 2 a - e 3 4 3 8 0 2 9 c 5 a 1 < / I n t e r n a l I d > < N a m e > I n s t a n t S e a r c h _ m e s s a g e s _ m 2 C l i c k I m p o r t a n t t o 0 0 : 0 0 : 3 0 . 6 - 0 0 : 0 0 : 3 6 . 0 < / N a m e > < T e x t > C l i c k   I m p o r t a n t   t o   s e e   a l l   t h e   m a i l   m a r k e d   w i t h   h i g h   i m p o r t a n c e . < / T e x t > < B o o k M a r k E n t r y N a m e > I n s t a n t S e a r c h _ m e s s a g e s _ m 2 0 0 : 0 0 : 3 0 . 6 < / B o o k M a r k E n t r y N a m e > < B o o k M a r k E x i t N a m e > I n s t a n t S e a r c h _ m e s s a g e s _ m 2 0 0 : 0 0 : 3 6 . 0 < / B o o k M a r k E x i t N a m e > < B o o k M a r k E n t r y P o s i t i o n > 3 0 6 6 7 < / B o o k M a r k E n t r y P o s i t i o n > < B o o k M a r k E x i t P o s i t i o n > 3 6 0 0 0 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 c 4 0 6 1 c 0 c - 1 6 e 9 - 4 7 1 9 - 9 9 d c - 1 e d 4 f d 4 b c c f f < / I n t e r n a l I d > < N a m e > I n s t a n t S e a r c h _ m e s s a g e s _ m 2 N o t i c e t h a t w h e n 0 0 : 0 0 : 3 6 . 1 - 0 0 : 0 0 : 4 1 . 6 < / N a m e > < T e x t > N o t i c e   t h a t   w h e n   y o u   c h o o s e   a n   o p t i o n ,   O u t l o o k   e n t e r s   s p e c i a l   s e a r c h   s c r i p t   i n   t h e   I n s t a n t   S e a r c h   b o x . < / T e x t > < B o o k M a r k E n t r y N a m e > I n s t a n t S e a r c h _ m e s s a g e s _ m 2 0 0 : 0 0 : 3 6 . 1 < / B o o k M a r k E n t r y N a m e > < B o o k M a r k E x i t N a m e > I n s t a n t S e a r c h _ m e s s a g e s _ m 2 0 0 : 0 0 : 4 1 . 6 < / B o o k M a r k E x i t N a m e > < B o o k M a r k E n t r y P o s i t i o n > 3 6 1 0 0 < / B o o k M a r k E n t r y P o s i t i o n > < B o o k M a r k E x i t P o s i t i o n > 4 1 6 0 0 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 0 b c 0 e 2 8 6 - e 7 5 f - 4 c 0 5 - a d e 8 - 1 9 5 7 6 1 0 d 8 1 2 a < / I n t e r n a l I d > < N a m e > I n s t a n t S e a r c h _ m e s s a g e s _ m 2 S o i f y o u 0 0 : 0 0 : 4 1 . 7 - 0 0 : 0 0 : 4 4 . 8 < / N a m e > < T e x t > S o   i f   y o u   w a n t ,   y o u   c a n   a d d   s o m e t h i n g   t o   t h e   c r i t e r i a . < / T e x t > < B o o k M a r k E n t r y N a m e > I n s t a n t S e a r c h _ m e s s a g e s _ m 2 0 0 : 0 0 : 4 1 . 7 < / B o o k M a r k E n t r y N a m e > < B o o k M a r k E x i t N a m e > I n s t a n t S e a r c h _ m e s s a g e s _ m 2 0 0 : 0 0 : 4 4 . 8 < / B o o k M a r k E x i t N a m e > < B o o k M a r k E n t r y P o s i t i o n > 4 1 7 0 0 < / B o o k M a r k E n t r y P o s i t i o n > < B o o k M a r k E x i t P o s i t i o n > 4 4 8 0 0 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 c 1 f b e a b 5 - d c 1 4 - 4 4 5 3 - 8 5 b b - 0 9 c f b e c b 6 0 8 d < / I n t e r n a l I d > < N a m e > I n s t a n t S e a r c h _ m e s s a g e s _ m 2 F o r e x a m p l e , w e 0 0 : 0 0 : 4 4 . 9 - 0 0 : 0 0 : 5 5 . 2 < / N a m e > < T e x t > F o r   e x a m p l e ,   w e   c o u l d   t y p e   O R   p a t t i   t o   v i e w   a l l   i m p o r t a n t   e m a i l   a n d   a l l   t h e   e m a i l   t h a t   c o n t a i n s   p a t t i . < / T e x t > < B o o k M a r k E n t r y N a m e > I n s t a n t S e a r c h _ m e s s a g e s _ m 2 0 0 : 0 0 : 4 4 . 9 < / B o o k M a r k E n t r y N a m e > < B o o k M a r k E x i t N a m e > I n s t a n t S e a r c h _ m e s s a g e s _ m 2 0 0 : 0 0 : 5 5 . 2 < / B o o k M a r k E x i t N a m e > < B o o k M a r k E n t r y P o s i t i o n > 4 4 9 0 0 < / B o o k M a r k E n t r y P o s i t i o n > < B o o k M a r k E x i t P o s i t i o n > 5 5 2 6 7 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 c 6 1 4 4 e 0 f - 3 7 1 b - 4 7 c 1 - 9 e f d - 4 3 2 d d 0 2 0 a 9 9 d < / I n t e r n a l I d > < N a m e > I n s t a n t S e a r c h _ m e s s a g e s _ m 2 L e t  s c l i c k t h e 0 0 : 0 0 : 5 5 . 3 - 0 0 : 0 1 : 0 1 . 1 < / N a m e > < T e x t > L e t  s   c l i c k   t h e   X   t o   c l o s e   t h i s   s e a r c h   a n d   c l i c k   t h e   I n s t a n t   S e a r c h   b o x   a g a i n . < / T e x t > < B o o k M a r k E n t r y N a m e > I n s t a n t S e a r c h _ m e s s a g e s _ m 2 0 0 : 0 0 : 5 5 . 3 < / B o o k M a r k E n t r y N a m e > < B o o k M a r k E x i t N a m e > I n s t a n t S e a r c h _ m e s s a g e s _ m 2 0 0 : 0 1 : 0 1 . 1 < / B o o k M a r k E x i t N a m e > < B o o k M a r k E n t r y P o s i t i o n > 5 5 3 6 7 < / B o o k M a r k E n t r y P o s i t i o n > < B o o k M a r k E x i t P o s i t i o n > 6 1 1 3 3 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 7 f e 2 f 7 a 4 - 6 b 8 2 - 4 1 7 4 - b 6 e f - b 0 6 0 4 a 9 d 6 d d 2 < / I n t e r n a l I d > < N a m e > I n s t a n t S e a r c h _ m e s s a g e s _ m 2 W h e n y o u d o 0 0 : 0 1 : 0 1 . 2 - 0 0 : 0 1 : 0 4 . 7 < / N a m e > < T e x t > W h e n   y o u   d o   t h e   S e a r c h   t a b   o p e n s   o n   t h e   r i b b o n . < / T e x t > < B o o k M a r k E n t r y N a m e > I n s t a n t S e a r c h _ m e s s a g e s _ m 2 0 0 : 0 1 : 0 1 . 2 < / B o o k M a r k E n t r y N a m e > < B o o k M a r k E x i t N a m e > I n s t a n t S e a r c h _ m e s s a g e s _ m 2 0 0 : 0 1 : 0 4 . 7 < / B o o k M a r k E x i t N a m e > < B o o k M a r k E n t r y P o s i t i o n > 6 1 2 3 3 < / B o o k M a r k E n t r y P o s i t i o n > < B o o k M a r k E x i t P o s i t i o n > 6 4 7 6 7 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 0 1 6 9 e 7 d 0 - b 1 e c - 4 5 a 1 - b 9 0 8 - 5 e 6 9 7 1 a 2 e 7 a 6 < / I n t e r n a l I d > < N a m e > I n s t a n t S e a r c h _ m e s s a g e s _ m 2 O v e r h e r e y o u  l l 0 0 : 0 1 : 0 4 . 8 - 0 0 : 0 1 : 0 7 . 1 < / N a m e > < T e x t > O v e r   h e r e   y o u  l l   f i n d   S c o p e   o p t i o n s . < / T e x t > < B o o k M a r k E n t r y N a m e > I n s t a n t S e a r c h _ m e s s a g e s _ m 2 0 0 : 0 1 : 0 4 . 8 < / B o o k M a r k E n t r y N a m e > < B o o k M a r k E x i t N a m e > I n s t a n t S e a r c h _ m e s s a g e s _ m 2 0 0 : 0 1 : 0 7 . 1 < / B o o k M a r k E x i t N a m e > < B o o k M a r k E n t r y P o s i t i o n > 6 4 8 6 7 < / B o o k M a r k E n t r y P o s i t i o n > < B o o k M a r k E x i t P o s i t i o n > 6 7 1 6 7 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 4 4 8 e b d 7 f - 7 4 d 6 - 4 4 b 2 - 9 e 9 4 - 6 c b 3 d f d 3 8 4 1 3 < / I n t e r n a l I d > < N a m e > I n s t a n t S e a r c h _ m e s s a g e s _ m 2 T h e s e a r e t h e 0 0 : 0 1 : 0 7 . 2 - 0 0 : 0 1 : 1 2 . 7 < / N a m e > < T e x t > T h e s e   a r e   t h e   s a m e   o p t i o n s   y o u   g e t   w h e n   y o u   c l i c k   t h e   a r r o w   o n   t h e   r i g h t   s i d e   o f   t h e   I n s t a n t   S e a r c h   b o x . < / T e x t > < B o o k M a r k E n t r y N a m e > I n s t a n t S e a r c h _ m e s s a g e s _ m 2 0 0 : 0 1 : 0 7 . 2 < / B o o k M a r k E n t r y N a m e > < B o o k M a r k E x i t N a m e > I n s t a n t S e a r c h _ m e s s a g e s _ m 2 0 0 : 0 1 : 1 2 . 7 < / B o o k M a r k E x i t N a m e > < B o o k M a r k E n t r y P o s i t i o n > 6 7 2 6 7 < / B o o k M a r k E n t r y P o s i t i o n > < B o o k M a r k E x i t P o s i t i o n > 7 2 7 0 0 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 e 0 6 6 4 c d 2 - e 4 e f - 4 5 7 9 - 8 8 1 9 - 2 0 b 1 b f 5 f 8 2 3 9 < / I n t e r n a l I d > < N a m e > I n s t a n t S e a r c h _ m e s s a g e s _ m 2 T h e R e f i n e g r o u p 0 0 : 0 1 : 1 2 . 8 - 0 0 : 0 1 : 1 8 . 0 < / N a m e > < T e x t > T h e   R e f i n e   g r o u p   h a s   a l l   t h e   o p t i o n s   w e   f o u n d   i n   F i l t e r   E m a i l   a n d   a   l o t   m o r e . < / T e x t > < B o o k M a r k E n t r y N a m e > I n s t a n t S e a r c h _ m e s s a g e s _ m 2 0 0 : 0 1 : 1 2 . 8 < / B o o k M a r k E n t r y N a m e > < B o o k M a r k E x i t N a m e > I n s t a n t S e a r c h _ m e s s a g e s _ m 2 0 0 : 0 1 : 1 8 . 0 < / B o o k M a r k E x i t N a m e > < B o o k M a r k E n t r y P o s i t i o n > 7 2 8 0 0 < / B o o k M a r k E n t r y P o s i t i o n > < B o o k M a r k E x i t P o s i t i o n > 7 8 0 6 7 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 7 3 1 6 3 0 2 e - 3 f 4 8 - 4 3 e 3 - a 1 6 c - b 8 0 4 0 8 a 7 4 0 f 1 < / I n t e r n a l I d > < N a m e > I n s t a n t S e a r c h _ m e s s a g e s _ m 2 C l i c k S u b j e c t a n d 0 0 : 0 1 : 1 8 . 1 - 0 0 : 0 1 : 2 2 . 9 < / N a m e > < T e x t > C l i c k   S u b j e c t   a n d   O u t l o o k   a d d s   s e a r c h   s c r i p t   t o   t h e   I n s t a n t   S e a r c h   b o x . < / T e x t > < B o o k M a r k E n t r y N a m e > I n s t a n t S e a r c h _ m e s s a g e s _ m 2 0 0 : 0 1 : 1 8 . 1 < / B o o k M a r k E n t r y N a m e > < B o o k M a r k E x i t N a m e > I n s t a n t S e a r c h _ m e s s a g e s _ m 2 0 0 : 0 1 : 2 2 . 9 < / B o o k M a r k E x i t N a m e > < B o o k M a r k E n t r y P o s i t i o n > 7 8 1 6 7 < / B o o k M a r k E n t r y P o s i t i o n > < B o o k M a r k E x i t P o s i t i o n > 8 2 9 6 7 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 a c 0 3 8 e a 3 - b 4 2 d - 4 9 2 6 - a 4 d b - b 2 4 3 9 6 b a a 4 4 d < / I n t e r n a l I d > < N a m e > I n s t a n t S e a r c h _ m e s s a g e s _ m 2 T y p e a k e y 0 0 : 0 1 : 2 3 . 0 - 0 0 : 0 1 : 3 2 . 3 < / N a m e > < T e x t > T y p e   a   k e y   w o r d ,   a n d   O u t l o o k   l i m i t s   i t s   s e a r c h   t o   t h e   S u b j e c t   l i n e   o f   t h e   e m a i l . < / T e x t > < B o o k M a r k E n t r y N a m e > I n s t a n t S e a r c h _ m e s s a g e s _ m 2 0 0 : 0 1 : 2 3 . 0 < / B o o k M a r k E n t r y N a m e > < B o o k M a r k E x i t N a m e > I n s t a n t S e a r c h _ m e s s a g e s _ m 2 0 0 : 0 1 : 3 2 . 3 < / B o o k M a r k E x i t N a m e > < B o o k M a r k E n t r y P o s i t i o n > 8 3 0 6 7 < / B o o k M a r k E n t r y P o s i t i o n > < B o o k M a r k E x i t P o s i t i o n > 9 2 3 3 3 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 6 6 0 2 7 0 8 9 - a 7 7 e - 4 8 e 1 - a b 7 f - 8 d 5 7 6 8 9 b f d 8 7 < / I n t e r n a l I d > < N a m e > I n s t a n t S e a r c h _ m e s s a g e s _ m 2 C l i c k M o r e t o 0 0 : 0 1 : 3 2 . 4 - 0 0 : 0 1 : 3 8 . 6 < / N a m e > < T e x t > C l i c k   M o r e   t o   f i n d   a   l o t   m o r e   w a y s   t o   r e f i n e   y o u r   s e a r c h .   L e t  s   t r y   S e n s i t i v i t y . < / T e x t > < B o o k M a r k E n t r y N a m e > I n s t a n t S e a r c h _ m e s s a g e s _ m 2 0 0 : 0 1 : 3 2 . 4 < / B o o k M a r k E n t r y N a m e > < B o o k M a r k E x i t N a m e > I n s t a n t S e a r c h _ m e s s a g e s _ m 2 0 0 : 0 1 : 3 8 . 6 < / B o o k M a r k E x i t N a m e > < B o o k M a r k E n t r y P o s i t i o n > 9 2 4 3 3 < / B o o k M a r k E n t r y P o s i t i o n > < B o o k M a r k E x i t P o s i t i o n > 9 8 6 6 7 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 4 c 4 7 9 b 8 b - c 3 4 c - 4 d 2 8 - 9 3 f b - e c e 3 5 f 6 f 5 e 6 3 < / I n t e r n a l I d > < N a m e > I n s t a n t S e a r c h _ m e s s a g e s _ m 2 W i t h t h i s o p t i o n 0 0 : 0 1 : 3 8 . 7 - 0 0 : 0 1 : 4 2 . 4 < / N a m e > < T e x t > W i t h   t h i s   o p t i o n   y o u   n e e d   t o   c h o o s e   a   S e n s i t i v i t y   l e v e l . < / T e x t > < B o o k M a r k E n t r y N a m e > I n s t a n t S e a r c h _ m e s s a g e s _ m 2 0 0 : 0 1 : 3 8 . 7 < / B o o k M a r k E n t r y N a m e > < B o o k M a r k E x i t N a m e > I n s t a n t S e a r c h _ m e s s a g e s _ m 2 0 0 : 0 1 : 4 2 . 4 < / B o o k M a r k E x i t N a m e > < B o o k M a r k E n t r y P o s i t i o n > 9 8 7 6 7 < / B o o k M a r k E n t r y P o s i t i o n > < B o o k M a r k E x i t P o s i t i o n > 1 0 2 4 0 0 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 e 1 5 0 b c 6 4 - f c 7 2 - 4 2 0 2 - 9 3 7 c - 3 4 f 5 d b 8 b 7 0 d c < / I n t e r n a l I d > < N a m e > I n s t a n t S e a r c h _ m e s s a g e s _ m 2 O p e n t h e l i s t 0 0 : 0 1 : 4 2 . 5 - 0 0 : 0 1 : 5 0 . 3 < / N a m e > < T e x t > O p e n   t h e   l i s t   a n d   c h o o s e   P r i v a t e .   A n d   O u t l o o k   s e a r c h e s   f o r   a l l   e m a i l   t h a t  s   m a r k e d   a s   P r i v a t e . < / T e x t > < B o o k M a r k E n t r y N a m e > I n s t a n t S e a r c h _ m e s s a g e s _ m 2 0 0 : 0 1 : 4 2 . 5 < / B o o k M a r k E n t r y N a m e > < B o o k M a r k E x i t N a m e > I n s t a n t S e a r c h _ m e s s a g e s _ m 2 0 0 : 0 1 : 5 0 . 3 < / B o o k M a r k E x i t N a m e > < B o o k M a r k E n t r y P o s i t i o n > 1 0 2 5 0 0 < / B o o k M a r k E n t r y P o s i t i o n > < B o o k M a r k E x i t P o s i t i o n > 1 1 0 3 3 3 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 7 a 0 e 3 c 0 d - 3 f f 8 - 4 7 2 9 - a f 2 3 - 4 a 7 8 e 8 b 0 b a a f < / I n t e r n a l I d > < N a m e > I n s t a n t S e a r c h _ m e s s a g e s _ m 2 L e t  s c l o s e t h i s 0 0 : 0 1 : 5 0 . 4 - 0 0 : 0 1 : 5 8 . 7 < / N a m e > < T e x t > L e t  s   c l o s e   t h i s   s e a r c h   a n d   l o o k   i n   t h e   O p t i o n s   g r o u p .   C l i c k   R e c e n t   S e a r c h e s . < / T e x t > < B o o k M a r k E n t r y N a m e > I n s t a n t S e a r c h _ m e s s a g e s _ m 2 0 0 : 0 1 : 5 0 . 4 < / B o o k M a r k E n t r y N a m e > < B o o k M a r k E x i t N a m e > I n s t a n t S e a r c h _ m e s s a g e s _ m 2 0 0 : 0 1 : 5 8 . 7 < / B o o k M a r k E x i t N a m e > < B o o k M a r k E n t r y P o s i t i o n > 1 1 0 4 3 3 < / B o o k M a r k E n t r y P o s i t i o n > < B o o k M a r k E x i t P o s i t i o n > 1 1 8 7 3 3 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 5 6 3 e d e 9 c - c f 4 e - 4 c 3 d - b d b 6 - b 6 f 1 8 1 c 8 4 c 5 b < / I n t e r n a l I d > < N a m e > I n s t a n t S e a r c h _ m e s s a g e s _ m 2 T h i s i s w h e r e 0 0 : 0 1 : 5 8 . 8 - 0 0 : 0 2 : 0 3 . 4 < / N a m e > < T e x t > T h i s   i s   w h e r e   y o u   g o   i f   y o u   w a n t   t o   r e p e a t   a   s e a r c h   b u t   d o n  t   w a n t   t o   e n t e r   a l l   t h e   c r i t e r i a   a g a i n . < / T e x t > < B o o k M a r k E n t r y N a m e > I n s t a n t S e a r c h _ m e s s a g e s _ m 2 0 0 : 0 1 : 5 8 . 8 < / B o o k M a r k E n t r y N a m e > < B o o k M a r k E x i t N a m e > I n s t a n t S e a r c h _ m e s s a g e s _ m 2 0 0 : 0 2 : 0 3 . 4 < / B o o k M a r k E x i t N a m e > < B o o k M a r k E n t r y P o s i t i o n > 1 1 8 8 3 3 < / B o o k M a r k E n t r y P o s i t i o n > < B o o k M a r k E x i t P o s i t i o n > 1 2 3 4 3 3 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 4 7 7 4 f f b 0 - 1 5 5 f - 4 2 6 8 - b 1 3 c - 4 4 5 6 1 f 3 0 9 9 7 9 < / I n t e r n a l I d > < N a m e > I n s t a n t S e a r c h _ m e s s a g e s _ m 2 C l i c k S e a r c h T o o l s . 0 0 : 0 2 : 0 3 . 5 - 0 0 : 0 2 : 1 1 . 8 < / N a m e > < T e x t > C l i c k   S e a r c h   T o o l s .   C h a n c e s   a r e   y o u   w o n  t   n e e d   t h e   o p t i o n s   i n   h e r e   v e r y   o f t e n ,   e x c e p t   f o r   o n e .   C l i c k   A d v a n c e d   F i n d . < / T e x t > < B o o k M a r k E n t r y N a m e > I n s t a n t S e a r c h _ m e s s a g e s _ m 2 0 0 : 0 2 : 0 3 . 5 < / B o o k M a r k E n t r y N a m e > < B o o k M a r k E x i t N a m e > I n s t a n t S e a r c h _ m e s s a g e s _ m 2 0 0 : 0 2 : 1 1 . 8 < / B o o k M a r k E x i t N a m e > < B o o k M a r k E n t r y P o s i t i o n > 1 2 3 5 3 3 < / B o o k M a r k E n t r y P o s i t i o n > < B o o k M a r k E x i t P o s i t i o n > 1 3 1 8 6 7 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 9 5 e f 8 c b 2 - b c 7 c - 4 6 8 b - 9 1 f d - 9 9 2 6 b c 9 d a a 5 8 < / I n t e r n a l I d > < N a m e > I n s t a n t S e a r c h _ m e s s a g e s _ m 2 T h i s i s t h e 0 0 : 0 2 : 1 1 . 9 - 0 0 : 0 2 : 1 4 . 8 < / N a m e > < T e x t > T h i s   i s   t h e   t o o l   y o u   u s e   w h e n   a l l   e l s e   f a i l s . < / T e x t > < B o o k M a r k E n t r y N a m e > I n s t a n t S e a r c h _ m e s s a g e s _ m 2 0 0 : 0 2 : 1 1 . 9 < / B o o k M a r k E n t r y N a m e > < B o o k M a r k E x i t N a m e > I n s t a n t S e a r c h _ m e s s a g e s _ m 2 0 0 : 0 2 : 1 4 . 8 < / B o o k M a r k E x i t N a m e > < B o o k M a r k E n t r y P o s i t i o n > 1 3 1 9 6 7 < / B o o k M a r k E n t r y P o s i t i o n > < B o o k M a r k E x i t P o s i t i o n > 1 3 4 8 3 3 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 5 1 6 3 d 7 4 5 - b 4 5 5 - 4 5 3 0 - b 1 7 d - 0 7 b c d a 1 d 2 f d 0 < / I n t e r n a l I d > < N a m e > I n s t a n t S e a r c h _ m e s s a g e s _ m 2 Y o u c a n d o 0 0 : 0 2 : 1 4 . 9 - 0 0 : 0 2 : 1 9 . 4 < / N a m e > < T e x t > Y o u   c a n   d o   e v e r y t h i n g   h e r e   t h a t   y o u   c a n   d o   o n   t h e   S e a r c h   t a b ,   a n d   t h e n   s o m e . < / T e x t > < B o o k M a r k E n t r y N a m e > I n s t a n t S e a r c h _ m e s s a g e s _ m 2 0 0 : 0 2 : 1 4 . 9 < / B o o k M a r k E n t r y N a m e > < B o o k M a r k E x i t N a m e > I n s t a n t S e a r c h _ m e s s a g e s _ m 2 0 0 : 0 2 : 1 9 . 4 < / B o o k M a r k E x i t N a m e > < B o o k M a r k E n t r y P o s i t i o n > 1 3 4 9 3 3 < / B o o k M a r k E n t r y P o s i t i o n > < B o o k M a r k E x i t P o s i t i o n > 1 3 9 4 0 0 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 e 0 6 8 d 9 5 5 - c 0 8 2 - 4 9 c c - 9 4 2 1 - 5 0 6 0 5 c 2 6 7 6 3 6 < / I n t e r n a l I d > < N a m e > I n s t a n t S e a r c h _ m e s s a g e s _ m 2 F o r e x a m p l e , l e t  s 0 0 : 0 2 : 1 9 . 5 - 0 0 : 0 2 : 3 0 . 8 < / N a m e > < T e x t > F o r   e x a m p l e ,   l e t  s   t y p e   a   s e a r c h   w o r d ,   a n d   c l i c k   I n   a n d   c h o o s e   s u b j e c t   f i e l d   a n d   m e s s a g e   b o d y .   T h e n ,   c l i c k   B r o w s e . < / T e x t > < B o o k M a r k E n t r y N a m e > I n s t a n t S e a r c h _ m e s s a g e s _ m 2 0 0 : 0 2 : 1 9 . 5 < / B o o k M a r k E n t r y N a m e > < B o o k M a r k E x i t N a m e > I n s t a n t S e a r c h _ m e s s a g e s _ m 2 0 0 : 0 2 : 3 0 . 8 < / B o o k M a r k E x i t N a m e > < B o o k M a r k E n t r y P o s i t i o n > 1 3 9 5 0 0 < / B o o k M a r k E n t r y P o s i t i o n > < B o o k M a r k E x i t P o s i t i o n > 1 5 0 8 0 0 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 b 2 b e b 6 f 0 - 9 b 4 6 - 4 1 7 d - 8 3 4 2 - 4 8 1 d 0 7 3 7 9 3 8 2 < / I n t e r n a l I d > < N a m e > I n s t a n t S e a r c h _ m e s s a g e s _ m 2 N o w t h e s c o p e 0 0 : 0 2 : 3 0 . 9 - 0 0 : 0 2 : 3 7 . 8 < / N a m e > < T e x t > N o w   t h e   s c o p e   i s   s e t   t o   I n b o x .   L e t  s   c h e c k   t h e   w h o l e   m a i l b o x   a n d   u n c h e c k   I n b o x . < / T e x t > < B o o k M a r k E n t r y N a m e > I n s t a n t S e a r c h _ m e s s a g e s _ m 2 0 0 : 0 2 : 3 0 . 9 < / B o o k M a r k E n t r y N a m e > < B o o k M a r k E x i t N a m e > I n s t a n t S e a r c h _ m e s s a g e s _ m 2 0 0 : 0 2 : 3 7 . 8 < / B o o k M a r k E x i t N a m e > < B o o k M a r k E n t r y P o s i t i o n > 1 5 0 9 0 0 < / B o o k M a r k E n t r y P o s i t i o n > < B o o k M a r k E x i t P o s i t i o n > 1 5 7 8 0 0 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 9 6 5 6 3 8 e 4 - f 2 a 4 - 4 7 9 6 - 9 3 5 9 - b c a 0 c 2 9 3 a 5 b b < / I n t e r n a l I d > < N a m e > I n s t a n t S e a r c h _ m e s s a g e s _ m 2 A n d a t t h e 0 0 : 0 2 : 3 7 . 9 - 0 0 : 0 2 : 4 8 . 6 < / N a m e > < T e x t > A n d   a t   t h e   b o t t o m   c h e c k   S e a r c h   s u b f o l d e r s .   A n d   O K .   T h e n ,   c l i c k   F i n d   N o w . < / T e x t > < B o o k M a r k E n t r y N a m e > I n s t a n t S e a r c h _ m e s s a g e s _ m 2 0 0 : 0 2 : 3 7 . 9 < / B o o k M a r k E n t r y N a m e > < B o o k M a r k E x i t N a m e > I n s t a n t S e a r c h _ m e s s a g e s _ m 2 0 0 : 0 2 : 4 8 . 6 < / B o o k M a r k E x i t N a m e > < B o o k M a r k E n t r y P o s i t i o n > 1 5 7 9 0 0 < / B o o k M a r k E n t r y P o s i t i o n > < B o o k M a r k E x i t P o s i t i o n > 1 6 8 6 6 7 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 6 5 a b 9 5 7 c - d 1 5 f - 4 f d 1 - 8 6 9 c - 8 6 7 8 0 3 1 1 3 c 2 6 < / I n t e r n a l I d > < N a m e > I n s t a n t S e a r c h _ m e s s a g e s _ m 2 T h e s e a r c h r e s u l t s 0 0 : 0 2 : 4 8 . 7 - 0 0 : 0 2 : 5 4 . 6 < / N a m e > < T e x t > T h e   s e a r c h   r e s u l t s   w e   g e t   d o w n   h e r e   a r e   p r e t t y   m u c h   t h e   s a m e   a s   t h o s e   w e   g o t   w h e n   w e   s i m p l y   t y p e d   a   w o r d   i n   I n s t a n t   S e a r c h . < / T e x t > < B o o k M a r k E n t r y N a m e > I n s t a n t S e a r c h _ m e s s a g e s _ m 2 0 0 : 0 2 : 4 8 . 7 < / B o o k M a r k E n t r y N a m e > < B o o k M a r k E x i t N a m e > I n s t a n t S e a r c h _ m e s s a g e s _ m 2 0 0 : 0 2 : 5 4 . 6 < / B o o k M a r k E x i t N a m e > < B o o k M a r k E n t r y P o s i t i o n > 1 6 8 7 6 7 < / B o o k M a r k E n t r y P o s i t i o n > < B o o k M a r k E x i t P o s i t i o n > 1 7 4 6 3 3 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 f 0 4 c 1 1 3 d - 9 f 3 d - 4 d 1 7 - 9 3 c b - 0 6 4 2 c 6 8 5 a a c b < / I n t e r n a l I d > < N a m e > I n s t a n t S e a r c h _ m e s s a g e s _ m 2 S o w h y g o 0 0 : 0 2 : 5 4 . 7 - 0 0 : 0 2 : 5 9 . 8 < / N a m e > < T e x t > S o   w h y   g o   t h r o u g h   a l l   t h i s   e x t r a   w o r k ?   W e l l ,   b e c a u s e   y o u   h a v e   a   l o t   m o r e   c h o i c e s . < / T e x t > < B o o k M a r k E n t r y N a m e > I n s t a n t S e a r c h _ m e s s a g e s _ m 2 0 0 : 0 2 : 5 4 . 7 < / B o o k M a r k E n t r y N a m e > < B o o k M a r k E x i t N a m e > I n s t a n t S e a r c h _ m e s s a g e s _ m 2 0 0 : 0 2 : 5 9 . 8 < / B o o k M a r k E x i t N a m e > < B o o k M a r k E n t r y P o s i t i o n > 1 7 4 7 3 3 < / B o o k M a r k E n t r y P o s i t i o n > < B o o k M a r k E x i t P o s i t i o n > 1 7 9 8 3 3 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 9 1 d 4 9 f 0 a - 3 b 1 6 - 4 1 6 2 - 8 7 8 2 - 5 b c e 6 5 9 a 9 a 7 b < / I n t e r n a l I d > < N a m e > I n s t a n t S e a r c h _ m e s s a g e s _ m 2 I n f a c t , y o u 0 0 : 0 2 : 5 9 . 9 - 0 0 : 0 3 : 0 3 . 8 < / N a m e > < T e x t > I n   f a c t ,   y o u   c a n   c l i c k   t h e   M o r e   C h o i c e s   t a b   t o   s e e   w h a t   I   m e a n . < / T e x t > < B o o k M a r k E n t r y N a m e > I n s t a n t S e a r c h _ m e s s a g e s _ m 2 0 0 : 0 2 : 5 9 . 9 < / B o o k M a r k E n t r y N a m e > < B o o k M a r k E x i t N a m e > I n s t a n t S e a r c h _ m e s s a g e s _ m 2 0 0 : 0 3 : 0 3 . 8 < / B o o k M a r k E x i t N a m e > < B o o k M a r k E n t r y P o s i t i o n > 1 7 9 9 3 3 < / B o o k M a r k E n t r y P o s i t i o n > < B o o k M a r k E x i t P o s i t i o n > 1 8 3 8 0 0 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 c 9 e c 7 9 3 2 - 8 a f d - 4 d 5 8 - 9 0 6 2 - 1 1 d d 7 3 a 4 9 2 5 a < / I n t e r n a l I d > < N a m e > I n s t a n t S e a r c h _ m e s s a g e s _ m 2 F o r e x a m p l e , d o w n 0 0 : 0 3 : 0 3 . 9 - 0 0 : 0 3 : 0 7 . 9 < / N a m e > < T e x t > F o r   e x a m p l e ,   d o w n   h e r e   y o u   c a n   s e a r c h   b y   t h e   s i z e   o f   t h e   m e s s a g e . < / T e x t > < B o o k M a r k E n t r y N a m e > I n s t a n t S e a r c h _ m e s s a g e s _ m 2 0 0 : 0 3 : 0 3 . 9 < / B o o k M a r k E n t r y N a m e > < B o o k M a r k E x i t N a m e > I n s t a n t S e a r c h _ m e s s a g e s _ m 2 0 0 : 0 3 : 0 7 . 9 < / B o o k M a r k E x i t N a m e > < B o o k M a r k E n t r y P o s i t i o n > 1 8 3 9 0 0 < / B o o k M a r k E n t r y P o s i t i o n > < B o o k M a r k E x i t P o s i t i o n > 1 8 7 9 0 0 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 3 2 4 b 8 9 4 6 - 4 b 0 5 - 4 e 2 8 - b 6 4 3 - 3 7 1 6 4 d 4 a 0 e 7 7 < / I n t e r n a l I d > < N a m e > I n s t a n t S e a r c h _ m e s s a g e s _ m 2 F i r s t , c l i c k N e w 0 0 : 0 3 : 0 8 . 0 - 0 0 : 0 3 : 1 7 . 4 < / N a m e > < T e x t > F i r s t ,   c l i c k   N e w   S e a r c h ,   a n d   O K   t o   s t a r t   a   n e w   s e a r c h .   C l i c k   t h e   f i r s t   b o x ,   a n d   c h o o s e   g r e a t e r   t h a n . < / T e x t > < B o o k M a r k E n t r y N a m e > I n s t a n t S e a r c h _ m e s s a g e s _ m 2 0 0 : 0 3 : 0 8 . 0 < / B o o k M a r k E n t r y N a m e > < B o o k M a r k E x i t N a m e > I n s t a n t S e a r c h _ m e s s a g e s _ m 2 0 0 : 0 3 : 1 7 . 4 < / B o o k M a r k E x i t N a m e > < B o o k M a r k E n t r y P o s i t i o n > 1 8 8 0 0 0 < / B o o k M a r k E n t r y P o s i t i o n > < B o o k M a r k E x i t P o s i t i o n > 1 9 7 4 6 7 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 8 9 9 4 5 c d 4 - 7 8 7 f - 4 1 4 e - a c 3 3 - 4 4 c 3 3 d 7 b f 9 7 a < / I n t e r n a l I d > < N a m e > I n s t a n t S e a r c h _ m e s s a g e s _ m 2 T h e n o v e r h e r e , 0 0 : 0 3 : 1 7 . 5 - 0 0 : 0 3 : 2 1 . 5 < / N a m e > < T e x t > T h e n   o v e r   h e r e ,   t y p e   a   s i z e   i n   k i l o b y t e s . < / T e x t > < B o o k M a r k E n t r y N a m e > I n s t a n t S e a r c h _ m e s s a g e s _ m 2 0 0 : 0 3 : 1 7 . 5 < / B o o k M a r k E n t r y N a m e > < B o o k M a r k E x i t N a m e > I n s t a n t S e a r c h _ m e s s a g e s _ m 2 0 0 : 0 3 : 2 1 . 5 < / B o o k M a r k E x i t N a m e > < B o o k M a r k E n t r y P o s i t i o n > 1 9 7 5 6 7 < / B o o k M a r k E n t r y P o s i t i o n > < B o o k M a r k E x i t P o s i t i o n > 2 0 1 5 6 7 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 9 e 1 c a 2 6 1 - e c f 0 - 4 9 3 0 - a 1 4 c - 4 1 9 e 8 b 4 3 4 2 c 5 < / I n t e r n a l I d > < N a m e > I n s t a n t S e a r c h _ m e s s a g e s _ m 2 C l i c k F i n d N o w , 0 0 : 0 3 : 2 1 . 6 - 0 0 : 0 3 : 2 8 . 7 < / N a m e > < T e x t > C l i c k   F i n d   N o w ,   a n d   O u t l o o k   f i n d s   a l l   t h e   m e s s a g e s   t h a t   a r e   l a r g e r   t h a n   8 0 0   k i l o b y t e s . < / T e x t > < B o o k M a r k E n t r y N a m e > I n s t a n t S e a r c h _ m e s s a g e s _ m 2 0 0 : 0 3 : 2 1 . 6 < / B o o k M a r k E n t r y N a m e > < B o o k M a r k E x i t N a m e > I n s t a n t S e a r c h _ m e s s a g e s _ m 2 0 0 : 0 3 : 2 8 . 7 < / B o o k M a r k E x i t N a m e > < B o o k M a r k E n t r y P o s i t i o n > 2 0 1 6 6 7 < / B o o k M a r k E n t r y P o s i t i o n > < B o o k M a r k E x i t P o s i t i o n > 2 0 8 7 0 0 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 1 1 4 c 3 3 0 5 - 6 7 4 4 - 4 3 c 3 - a f f d - f 6 3 a 2 6 9 0 1 2 8 f < / I n t e r n a l I d > < N a m e > I n s t a n t S e a r c h _ m e s s a g e s _ m 2 F i n a l l y , t h e r e  s t h e 0 0 : 0 3 : 2 8 . 8 - 0 0 : 0 3 : 3 3 . 2 < / N a m e > < T e x t > F i n a l l y ,   t h e r e  s   t h e   A d v a n c e d   t a b .   H e r e   y o u   c a n   p e r f o r m   t h e   u l t i m a t e   s e a r c h . < / T e x t > < B o o k M a r k E n t r y N a m e > I n s t a n t S e a r c h _ m e s s a g e s _ m 2 0 0 : 0 3 : 2 8 . 8 < / B o o k M a r k E n t r y N a m e > < B o o k M a r k E x i t N a m e > I n s t a n t S e a r c h _ m e s s a g e s _ m 2 0 0 : 0 3 : 3 3 . 2 < / B o o k M a r k E x i t N a m e > < B o o k M a r k E n t r y P o s i t i o n > 2 0 8 8 0 0 < / B o o k M a r k E n t r y P o s i t i o n > < B o o k M a r k E x i t P o s i t i o n > 2 1 3 2 0 0 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 0 0 e 5 f c 7 0 - f f 1 9 - 4 c 3 d - b f 1 c - a f 4 1 c a 2 f 0 6 f 0 < / I n t e r n a l I d > < N a m e > I n s t a n t S e a r c h _ m e s s a g e s _ m 2 L o o k f o r a n y t h i n g 0 0 : 0 3 : 3 3 . 3 - 0 0 : 0 3 : 3 6 . 7 < / N a m e > < T e x t > L o o k   f o r   a n y t h i n g   i n   a n y   f i e l d   i n   a n y   O u t l o o k   i t e m . < / T e x t > < B o o k M a r k E n t r y N a m e > I n s t a n t S e a r c h _ m e s s a g e s _ m 2 0 0 : 0 3 : 3 3 . 3 < / B o o k M a r k E n t r y N a m e > < B o o k M a r k E x i t N a m e > I n s t a n t S e a r c h _ m e s s a g e s _ m 2 0 0 : 0 3 : 3 6 . 7 < / B o o k M a r k E x i t N a m e > < B o o k M a r k E n t r y P o s i t i o n > 2 1 3 3 0 0 < / B o o k M a r k E n t r y P o s i t i o n > < B o o k M a r k E x i t P o s i t i o n > 2 1 6 7 6 7 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 6 c a 0 6 2 b 9 - c a 3 4 - 4 9 0 7 - 8 c 2 e - 8 5 c 2 a 2 1 b 7 9 c 9 < / I n t e r n a l I d > < N a m e > I n s t a n t S e a r c h _ m e s s a g e s _ m 2 C h e c k o u t t h e 0 0 : 0 3 : 3 6 . 8 - 0 0 : 0 3 : 4 2 . 7 < / N a m e > < T e x t > C h e c k   o u t   t h e   l i n k s   i n   t h e   c o u r s e   s u m m a r y   a t   t h e   e n d   o f   t h i s   c o u r s e   t o   s e e   h o w   t o   s e t   u p   t h e   o p t i o n s   h e r e . < / T e x t > < B o o k M a r k E n t r y N a m e > I n s t a n t S e a r c h _ m e s s a g e s _ m 2 0 0 : 0 3 : 3 6 . 8 < / B o o k M a r k E n t r y N a m e > < B o o k M a r k E x i t N a m e > I n s t a n t S e a r c h _ m e s s a g e s _ m 2 0 0 : 0 3 : 4 2 . 7 < / B o o k M a r k E x i t N a m e > < B o o k M a r k E n t r y P o s i t i o n > 2 1 6 8 6 7 < / B o o k M a r k E n t r y P o s i t i o n > < B o o k M a r k E x i t P o s i t i o n > 2 2 2 7 3 3 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 f e f a 6 8 2 3 - f 9 9 d - 4 4 9 7 - 9 6 e f - 6 f e c 9 f 9 9 6 7 7 3 < / I n t e r n a l I d > < N a m e > I n s t a n t S e a r c h _ m e s s a g e s _ m 2 S o , w h e n y o u 0 0 : 0 3 : 4 2 . 8 - 0 0 : 0 3 : 4 8 . 2 < / N a m e > < T e x t > S o ,   w h e n   y o u   n e e d   t o   f i n d   s o m e t h i n g   i n   y o u r   m a i l b o x ,   s t a r t   b y   t y p i n g   s e a r c h   w o r d s   i n   t h e   I n s t a n t   S e a r c h   b o x . < / T e x t > < B o o k M a r k E n t r y N a m e > I n s t a n t S e a r c h _ m e s s a g e s _ m 2 0 0 : 0 3 : 4 2 . 8 < / B o o k M a r k E n t r y N a m e > < B o o k M a r k E x i t N a m e > I n s t a n t S e a r c h _ m e s s a g e s _ m 2 0 0 : 0 3 : 4 8 . 2 < / B o o k M a r k E x i t N a m e > < B o o k M a r k E n t r y P o s i t i o n > 2 2 2 8 3 3 < / B o o k M a r k E n t r y P o s i t i o n > < B o o k M a r k E x i t P o s i t i o n > 2 2 8 2 6 7 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 4 0 d b 9 0 1 f - 2 5 d c - 4 c c a - a b 1 2 - 6 c e b f d 0 2 3 f 3 3 < / I n t e r n a l I d > < N a m e > I n s t a n t S e a r c h _ m e s s a g e s _ m 2 B u t i f y o u 0 0 : 0 3 : 4 8 . 3 - 0 0 : 0 3 : 5 4 . 4 < / N a m e > < T e x t > B u t   i f   y o u   n e e d   m o r e   h e l p ,   t r y   F i l t e r   E m a i l   o r   t h e   o p t i o n s   o n   t h e   S e a r c h   t a b . < / T e x t > < B o o k M a r k E n t r y N a m e > I n s t a n t S e a r c h _ m e s s a g e s _ m 2 0 0 : 0 3 : 4 8 . 3 < / B o o k M a r k E n t r y N a m e > < B o o k M a r k E x i t N a m e > I n s t a n t S e a r c h _ m e s s a g e s _ m 2 0 0 : 0 3 : 5 4 . 4 < / B o o k M a r k E x i t N a m e > < B o o k M a r k E n t r y P o s i t i o n > 2 2 8 3 6 7 < / B o o k M a r k E n t r y P o s i t i o n > < B o o k M a r k E x i t P o s i t i o n > 2 3 4 4 6 7 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 d c b e 8 6 1 e - 5 e 7 5 - 4 8 8 c - 8 a 0 7 - 2 0 7 8 3 0 7 1 3 9 1 1 < / I n t e r n a l I d > < N a m e > I n s t a n t S e a r c h _ m e s s a g e s _ m 2 I f y o u s t i l l 0 0 : 0 3 : 5 4 . 5 - 0 0 : 0 3 : 5 9 . 1 < / N a m e > < T e x t > I f   y o u   s t i l l   c a n  t   f i n d   w h a t   y o u  r e   l o o k i n g   f o r ,   c h e c k   o u t   A d v a n c e d   F i n d . < / T e x t > < B o o k M a r k E n t r y N a m e > I n s t a n t S e a r c h _ m e s s a g e s _ m 2 0 0 : 0 3 : 5 4 . 5 < / B o o k M a r k E n t r y N a m e > < B o o k M a r k E x i t N a m e > I n s t a n t S e a r c h _ m e s s a g e s _ m 2 0 0 : 0 3 : 5 9 . 1 < / B o o k M a r k E x i t N a m e > < B o o k M a r k E n t r y P o s i t i o n > 2 3 4 5 6 7 < / B o o k M a r k E n t r y P o s i t i o n > < B o o k M a r k E x i t P o s i t i o n > 2 3 9 1 0 0 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 7 9 8 f e 8 7 e - f 2 0 6 - 4 8 4 f - a a 9 5 - 3 d 2 8 1 1 4 c a 0 7 4 < / I n t e r n a l I d > < N a m e > I n s t a n t S e a r c h _ m e s s a g e s _ m 2 F o r m o r e i n f o r m a t i o n , 0 0 : 0 3 : 5 9 . 2 - 0 0 : 0 4 : 0 2 . 2 < / N a m e > < T e x t > F o r   m o r e   i n f o r m a t i o n ,   c h e c k   o u t   t h e   l i n k s   i n   t h e   c o u r s e   s u m m a r y . < / T e x t > < B o o k M a r k E n t r y N a m e > I n s t a n t S e a r c h _ m e s s a g e s _ m 2 0 0 : 0 3 : 5 9 . 2 < / B o o k M a r k E n t r y N a m e > < B o o k M a r k E x i t N a m e > I n s t a n t S e a r c h _ m e s s a g e s _ m 2 0 0 : 0 4 : 0 2 . 2 < / B o o k M a r k E x i t N a m e > < B o o k M a r k E n t r y P o s i t i o n > 2 3 9 2 0 0 < / B o o k M a r k E n t r y P o s i t i o n > < B o o k M a r k E x i t P o s i t i o n > 2 4 2 2 3 3 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2B60031C-5856-454E-8A95-187AF43A2F0C}">
  <ds:schemaRefs>
    <ds:schemaRef ds:uri="http://purl.org/dc/terms/"/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1F1B6C8B-9E24-428B-87EE-4D6CBADCC562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1108AB70-2984-4B09-A939-4D835CAFFEBD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6456</TotalTime>
  <Words>2033</Words>
  <Application>Microsoft Office PowerPoint</Application>
  <PresentationFormat>Custom</PresentationFormat>
  <Paragraphs>204</Paragraphs>
  <Slides>6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AllHandsDemo</vt:lpstr>
      <vt:lpstr>Custom Design</vt:lpstr>
      <vt:lpstr>1_Office Theme</vt:lpstr>
      <vt:lpstr>Office Theme</vt:lpstr>
      <vt:lpstr>2_Office Theme</vt:lpstr>
      <vt:lpstr>1_AllHandsDemo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-</cp:lastModifiedBy>
  <cp:revision>314</cp:revision>
  <dcterms:created xsi:type="dcterms:W3CDTF">2012-03-12T21:21:52Z</dcterms:created>
  <dcterms:modified xsi:type="dcterms:W3CDTF">2013-10-25T00:38:24Z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