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0" autoAdjust="0"/>
    <p:restoredTop sz="99900" autoAdjust="0"/>
  </p:normalViewPr>
  <p:slideViewPr>
    <p:cSldViewPr>
      <p:cViewPr varScale="1">
        <p:scale>
          <a:sx n="61" d="100"/>
          <a:sy n="61" d="100"/>
        </p:scale>
        <p:origin x="1627" y="43"/>
      </p:cViewPr>
      <p:guideLst>
        <p:guide orient="horz" pos="529"/>
        <p:guide orient="horz" pos="2520"/>
        <p:guide orient="horz" pos="5942"/>
        <p:guide orient="horz" pos="660"/>
        <p:guide orient="horz" pos="5377"/>
        <p:guide orient="horz" pos="5056"/>
        <p:guide orient="horz" pos="4417"/>
        <p:guide pos="4095"/>
        <p:guide pos="7408"/>
        <p:guide/>
        <p:guide pos="6349"/>
        <p:guide pos="7119"/>
        <p:guide pos="783"/>
        <p:guide pos="7839"/>
        <p:guide pos="6613"/>
        <p:guide pos="6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 /><Relationship Id="rId13" Type="http://schemas.openxmlformats.org/officeDocument/2006/relationships/slideMaster" Target="slideMasters/slideMaster5.xml" /><Relationship Id="rId18" Type="http://schemas.openxmlformats.org/officeDocument/2006/relationships/slide" Target="slides/slide4.xml" /><Relationship Id="rId26" Type="http://schemas.openxmlformats.org/officeDocument/2006/relationships/theme" Target="theme/theme1.xml" /><Relationship Id="rId3" Type="http://schemas.openxmlformats.org/officeDocument/2006/relationships/customXml" Target="../customXml/item3.xml" /><Relationship Id="rId21" Type="http://schemas.openxmlformats.org/officeDocument/2006/relationships/slide" Target="slides/slide7.xml" /><Relationship Id="rId7" Type="http://schemas.openxmlformats.org/officeDocument/2006/relationships/customXml" Target="../customXml/item7.xml" /><Relationship Id="rId12" Type="http://schemas.openxmlformats.org/officeDocument/2006/relationships/slideMaster" Target="slideMasters/slideMaster4.xml" /><Relationship Id="rId17" Type="http://schemas.openxmlformats.org/officeDocument/2006/relationships/slide" Target="slides/slide3.xml" /><Relationship Id="rId25" Type="http://schemas.openxmlformats.org/officeDocument/2006/relationships/viewProps" Target="view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2.xml" /><Relationship Id="rId20" Type="http://schemas.openxmlformats.org/officeDocument/2006/relationships/slide" Target="slides/slide6.xml" /><Relationship Id="rId1" Type="http://schemas.openxmlformats.org/officeDocument/2006/relationships/customXml" Target="../customXml/item1.xml" /><Relationship Id="rId6" Type="http://schemas.openxmlformats.org/officeDocument/2006/relationships/customXml" Target="../customXml/item6.xml" /><Relationship Id="rId11" Type="http://schemas.openxmlformats.org/officeDocument/2006/relationships/slideMaster" Target="slideMasters/slideMaster3.xml" /><Relationship Id="rId24" Type="http://schemas.openxmlformats.org/officeDocument/2006/relationships/presProps" Target="presProps.xml" /><Relationship Id="rId5" Type="http://schemas.openxmlformats.org/officeDocument/2006/relationships/customXml" Target="../customXml/item5.xml" /><Relationship Id="rId15" Type="http://schemas.openxmlformats.org/officeDocument/2006/relationships/slide" Target="slides/slide1.xml" /><Relationship Id="rId23" Type="http://schemas.openxmlformats.org/officeDocument/2006/relationships/commentAuthors" Target="commentAuthors.xml" /><Relationship Id="rId10" Type="http://schemas.openxmlformats.org/officeDocument/2006/relationships/slideMaster" Target="slideMasters/slideMaster2.xml" /><Relationship Id="rId19" Type="http://schemas.openxmlformats.org/officeDocument/2006/relationships/slide" Target="slides/slide5.xml" /><Relationship Id="rId4" Type="http://schemas.openxmlformats.org/officeDocument/2006/relationships/customXml" Target="../customXml/item4.xml" /><Relationship Id="rId9" Type="http://schemas.openxmlformats.org/officeDocument/2006/relationships/slideMaster" Target="slideMasters/slideMaster1.xml" /><Relationship Id="rId14" Type="http://schemas.openxmlformats.org/officeDocument/2006/relationships/slideMaster" Target="slideMasters/slideMaster6.xml" /><Relationship Id="rId22" Type="http://schemas.openxmlformats.org/officeDocument/2006/relationships/notesMaster" Target="notesMasters/notesMaster1.xml" /><Relationship Id="rId27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" Target="../slides/slide5.xml" /><Relationship Id="rId1" Type="http://schemas.openxmlformats.org/officeDocument/2006/relationships/slideMaster" Target="../slideMasters/slideMaster1.xml" /><Relationship Id="rId5" Type="http://schemas.openxmlformats.org/officeDocument/2006/relationships/slide" Target="../slides/slide7.xml" /><Relationship Id="rId4" Type="http://schemas.openxmlformats.org/officeDocument/2006/relationships/image" Target="../media/image3.tmp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slide" Target="../slides/slide3.xml" /><Relationship Id="rId1" Type="http://schemas.openxmlformats.org/officeDocument/2006/relationships/slideMaster" Target="../slideMasters/slideMaster6.xml" /><Relationship Id="rId5" Type="http://schemas.openxmlformats.org/officeDocument/2006/relationships/slide" Target="../slides/slide2.xml" /><Relationship Id="rId4" Type="http://schemas.openxmlformats.org/officeDocument/2006/relationships/image" Target="../media/image3.tmp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1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20.xml" /><Relationship Id="rId7" Type="http://schemas.openxmlformats.org/officeDocument/2006/relationships/slideLayout" Target="../slideLayouts/slideLayout24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9.xml" /><Relationship Id="rId1" Type="http://schemas.openxmlformats.org/officeDocument/2006/relationships/slideLayout" Target="../slideLayouts/slideLayout18.xml" /><Relationship Id="rId6" Type="http://schemas.openxmlformats.org/officeDocument/2006/relationships/slideLayout" Target="../slideLayouts/slideLayout23.xml" /><Relationship Id="rId11" Type="http://schemas.openxmlformats.org/officeDocument/2006/relationships/slideLayout" Target="../slideLayouts/slideLayout28.xml" /><Relationship Id="rId5" Type="http://schemas.openxmlformats.org/officeDocument/2006/relationships/slideLayout" Target="../slideLayouts/slideLayout22.xml" /><Relationship Id="rId10" Type="http://schemas.openxmlformats.org/officeDocument/2006/relationships/slideLayout" Target="../slideLayouts/slideLayout27.xml" /><Relationship Id="rId4" Type="http://schemas.openxmlformats.org/officeDocument/2006/relationships/slideLayout" Target="../slideLayouts/slideLayout21.xml" /><Relationship Id="rId9" Type="http://schemas.openxmlformats.org/officeDocument/2006/relationships/slideLayout" Target="../slideLayouts/slideLayout26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31.xml" /><Relationship Id="rId7" Type="http://schemas.openxmlformats.org/officeDocument/2006/relationships/slideLayout" Target="../slideLayouts/slideLayout35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30.xml" /><Relationship Id="rId1" Type="http://schemas.openxmlformats.org/officeDocument/2006/relationships/slideLayout" Target="../slideLayouts/slideLayout29.xml" /><Relationship Id="rId6" Type="http://schemas.openxmlformats.org/officeDocument/2006/relationships/slideLayout" Target="../slideLayouts/slideLayout34.xml" /><Relationship Id="rId11" Type="http://schemas.openxmlformats.org/officeDocument/2006/relationships/slideLayout" Target="../slideLayouts/slideLayout39.xml" /><Relationship Id="rId5" Type="http://schemas.openxmlformats.org/officeDocument/2006/relationships/slideLayout" Target="../slideLayouts/slideLayout33.xml" /><Relationship Id="rId10" Type="http://schemas.openxmlformats.org/officeDocument/2006/relationships/slideLayout" Target="../slideLayouts/slideLayout38.xml" /><Relationship Id="rId4" Type="http://schemas.openxmlformats.org/officeDocument/2006/relationships/slideLayout" Target="../slideLayouts/slideLayout32.xml" /><Relationship Id="rId9" Type="http://schemas.openxmlformats.org/officeDocument/2006/relationships/slideLayout" Target="../slideLayouts/slideLayout37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42.xml" /><Relationship Id="rId7" Type="http://schemas.openxmlformats.org/officeDocument/2006/relationships/slideLayout" Target="../slideLayouts/slideLayout46.xml" /><Relationship Id="rId12" Type="http://schemas.openxmlformats.org/officeDocument/2006/relationships/theme" Target="../theme/theme4.xml" /><Relationship Id="rId2" Type="http://schemas.openxmlformats.org/officeDocument/2006/relationships/slideLayout" Target="../slideLayouts/slideLayout41.xml" /><Relationship Id="rId1" Type="http://schemas.openxmlformats.org/officeDocument/2006/relationships/slideLayout" Target="../slideLayouts/slideLayout40.xml" /><Relationship Id="rId6" Type="http://schemas.openxmlformats.org/officeDocument/2006/relationships/slideLayout" Target="../slideLayouts/slideLayout45.xml" /><Relationship Id="rId11" Type="http://schemas.openxmlformats.org/officeDocument/2006/relationships/slideLayout" Target="../slideLayouts/slideLayout50.xml" /><Relationship Id="rId5" Type="http://schemas.openxmlformats.org/officeDocument/2006/relationships/slideLayout" Target="../slideLayouts/slideLayout44.xml" /><Relationship Id="rId10" Type="http://schemas.openxmlformats.org/officeDocument/2006/relationships/slideLayout" Target="../slideLayouts/slideLayout49.xml" /><Relationship Id="rId4" Type="http://schemas.openxmlformats.org/officeDocument/2006/relationships/slideLayout" Target="../slideLayouts/slideLayout43.xml" /><Relationship Id="rId9" Type="http://schemas.openxmlformats.org/officeDocument/2006/relationships/slideLayout" Target="../slideLayouts/slideLayout48.xml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 /><Relationship Id="rId13" Type="http://schemas.openxmlformats.org/officeDocument/2006/relationships/image" Target="../media/image1.png" /><Relationship Id="rId3" Type="http://schemas.openxmlformats.org/officeDocument/2006/relationships/slideLayout" Target="../slideLayouts/slideLayout53.xml" /><Relationship Id="rId7" Type="http://schemas.openxmlformats.org/officeDocument/2006/relationships/slideLayout" Target="../slideLayouts/slideLayout57.xml" /><Relationship Id="rId12" Type="http://schemas.openxmlformats.org/officeDocument/2006/relationships/theme" Target="../theme/theme5.xml" /><Relationship Id="rId2" Type="http://schemas.openxmlformats.org/officeDocument/2006/relationships/slideLayout" Target="../slideLayouts/slideLayout52.xml" /><Relationship Id="rId1" Type="http://schemas.openxmlformats.org/officeDocument/2006/relationships/slideLayout" Target="../slideLayouts/slideLayout51.xml" /><Relationship Id="rId6" Type="http://schemas.openxmlformats.org/officeDocument/2006/relationships/slideLayout" Target="../slideLayouts/slideLayout56.xml" /><Relationship Id="rId11" Type="http://schemas.openxmlformats.org/officeDocument/2006/relationships/slideLayout" Target="../slideLayouts/slideLayout61.xml" /><Relationship Id="rId5" Type="http://schemas.openxmlformats.org/officeDocument/2006/relationships/slideLayout" Target="../slideLayouts/slideLayout55.xml" /><Relationship Id="rId10" Type="http://schemas.openxmlformats.org/officeDocument/2006/relationships/slideLayout" Target="../slideLayouts/slideLayout60.xml" /><Relationship Id="rId4" Type="http://schemas.openxmlformats.org/officeDocument/2006/relationships/slideLayout" Target="../slideLayouts/slideLayout54.xml" /><Relationship Id="rId9" Type="http://schemas.openxmlformats.org/officeDocument/2006/relationships/slideLayout" Target="../slideLayouts/slideLayout59.xml" 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 /><Relationship Id="rId13" Type="http://schemas.openxmlformats.org/officeDocument/2006/relationships/slideLayout" Target="../slideLayouts/slideLayout74.xml" /><Relationship Id="rId18" Type="http://schemas.openxmlformats.org/officeDocument/2006/relationships/theme" Target="../theme/theme6.xml" /><Relationship Id="rId3" Type="http://schemas.openxmlformats.org/officeDocument/2006/relationships/slideLayout" Target="../slideLayouts/slideLayout64.xml" /><Relationship Id="rId7" Type="http://schemas.openxmlformats.org/officeDocument/2006/relationships/slideLayout" Target="../slideLayouts/slideLayout68.xml" /><Relationship Id="rId12" Type="http://schemas.openxmlformats.org/officeDocument/2006/relationships/slideLayout" Target="../slideLayouts/slideLayout73.xml" /><Relationship Id="rId17" Type="http://schemas.openxmlformats.org/officeDocument/2006/relationships/slideLayout" Target="../slideLayouts/slideLayout78.xml" /><Relationship Id="rId2" Type="http://schemas.openxmlformats.org/officeDocument/2006/relationships/slideLayout" Target="../slideLayouts/slideLayout63.xml" /><Relationship Id="rId16" Type="http://schemas.openxmlformats.org/officeDocument/2006/relationships/slideLayout" Target="../slideLayouts/slideLayout77.xml" /><Relationship Id="rId1" Type="http://schemas.openxmlformats.org/officeDocument/2006/relationships/slideLayout" Target="../slideLayouts/slideLayout62.xml" /><Relationship Id="rId6" Type="http://schemas.openxmlformats.org/officeDocument/2006/relationships/slideLayout" Target="../slideLayouts/slideLayout67.xml" /><Relationship Id="rId11" Type="http://schemas.openxmlformats.org/officeDocument/2006/relationships/slideLayout" Target="../slideLayouts/slideLayout72.xml" /><Relationship Id="rId5" Type="http://schemas.openxmlformats.org/officeDocument/2006/relationships/slideLayout" Target="../slideLayouts/slideLayout66.xml" /><Relationship Id="rId15" Type="http://schemas.openxmlformats.org/officeDocument/2006/relationships/slideLayout" Target="../slideLayouts/slideLayout76.xml" /><Relationship Id="rId10" Type="http://schemas.openxmlformats.org/officeDocument/2006/relationships/slideLayout" Target="../slideLayouts/slideLayout71.xml" /><Relationship Id="rId19" Type="http://schemas.openxmlformats.org/officeDocument/2006/relationships/image" Target="../media/image1.png" /><Relationship Id="rId4" Type="http://schemas.openxmlformats.org/officeDocument/2006/relationships/slideLayout" Target="../slideLayouts/slideLayout65.xml" /><Relationship Id="rId9" Type="http://schemas.openxmlformats.org/officeDocument/2006/relationships/slideLayout" Target="../slideLayouts/slideLayout70.xml" /><Relationship Id="rId14" Type="http://schemas.openxmlformats.org/officeDocument/2006/relationships/slideLayout" Target="../slideLayouts/slideLayout7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9/6/2013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62.xml" /><Relationship Id="rId5" Type="http://schemas.openxmlformats.org/officeDocument/2006/relationships/hyperlink" Target="http://office.microsoft.com/redir/XT103864844.aspx" TargetMode="External" /><Relationship Id="rId4" Type="http://schemas.openxmlformats.org/officeDocument/2006/relationships/hyperlink" Target="http://office.microsoft.com/redir/XT103834044.aspx" TargetMode="Externa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 /><Relationship Id="rId13" Type="http://schemas.openxmlformats.org/officeDocument/2006/relationships/tags" Target="../tags/tag11.xml" /><Relationship Id="rId18" Type="http://schemas.openxmlformats.org/officeDocument/2006/relationships/tags" Target="../tags/tag16.xml" /><Relationship Id="rId26" Type="http://schemas.openxmlformats.org/officeDocument/2006/relationships/slide" Target="slide4.xml" /><Relationship Id="rId3" Type="http://schemas.openxmlformats.org/officeDocument/2006/relationships/tags" Target="../tags/tag1.xml" /><Relationship Id="rId21" Type="http://schemas.openxmlformats.org/officeDocument/2006/relationships/slide" Target="slide2.xml" /><Relationship Id="rId34" Type="http://schemas.openxmlformats.org/officeDocument/2006/relationships/slide" Target="slide5.xml" /><Relationship Id="rId7" Type="http://schemas.openxmlformats.org/officeDocument/2006/relationships/tags" Target="../tags/tag5.xml" /><Relationship Id="rId12" Type="http://schemas.openxmlformats.org/officeDocument/2006/relationships/tags" Target="../tags/tag10.xml" /><Relationship Id="rId17" Type="http://schemas.openxmlformats.org/officeDocument/2006/relationships/tags" Target="../tags/tag15.xml" /><Relationship Id="rId25" Type="http://schemas.openxmlformats.org/officeDocument/2006/relationships/image" Target="../media/image7.png" /><Relationship Id="rId33" Type="http://schemas.microsoft.com/office/2007/relationships/hdphoto" Target="../media/hdphoto1.wdp" /><Relationship Id="rId2" Type="http://schemas.openxmlformats.org/officeDocument/2006/relationships/video" Target="../media/media1.mp4" /><Relationship Id="rId16" Type="http://schemas.openxmlformats.org/officeDocument/2006/relationships/tags" Target="../tags/tag14.xml" /><Relationship Id="rId20" Type="http://schemas.openxmlformats.org/officeDocument/2006/relationships/slideLayout" Target="../slideLayouts/slideLayout5.xml" /><Relationship Id="rId29" Type="http://schemas.openxmlformats.org/officeDocument/2006/relationships/image" Target="../media/image9.png" /><Relationship Id="rId1" Type="http://schemas.microsoft.com/office/2007/relationships/media" Target="../media/media1.mp4" /><Relationship Id="rId6" Type="http://schemas.openxmlformats.org/officeDocument/2006/relationships/tags" Target="../tags/tag4.xml" /><Relationship Id="rId11" Type="http://schemas.openxmlformats.org/officeDocument/2006/relationships/tags" Target="../tags/tag9.xml" /><Relationship Id="rId24" Type="http://schemas.openxmlformats.org/officeDocument/2006/relationships/slide" Target="slide3.xml" /><Relationship Id="rId32" Type="http://schemas.openxmlformats.org/officeDocument/2006/relationships/image" Target="../media/image11.png" /><Relationship Id="rId5" Type="http://schemas.openxmlformats.org/officeDocument/2006/relationships/tags" Target="../tags/tag3.xml" /><Relationship Id="rId15" Type="http://schemas.openxmlformats.org/officeDocument/2006/relationships/tags" Target="../tags/tag13.xml" /><Relationship Id="rId23" Type="http://schemas.openxmlformats.org/officeDocument/2006/relationships/image" Target="../media/image6.png" /><Relationship Id="rId28" Type="http://schemas.openxmlformats.org/officeDocument/2006/relationships/slide" Target="slide6.xml" /><Relationship Id="rId36" Type="http://schemas.openxmlformats.org/officeDocument/2006/relationships/image" Target="../media/image13.png" /><Relationship Id="rId10" Type="http://schemas.openxmlformats.org/officeDocument/2006/relationships/tags" Target="../tags/tag8.xml" /><Relationship Id="rId19" Type="http://schemas.openxmlformats.org/officeDocument/2006/relationships/tags" Target="../tags/tag17.xml" /><Relationship Id="rId31" Type="http://schemas.openxmlformats.org/officeDocument/2006/relationships/image" Target="../media/image10.png" /><Relationship Id="rId4" Type="http://schemas.openxmlformats.org/officeDocument/2006/relationships/tags" Target="../tags/tag2.xml" /><Relationship Id="rId9" Type="http://schemas.openxmlformats.org/officeDocument/2006/relationships/tags" Target="../tags/tag7.xml" /><Relationship Id="rId14" Type="http://schemas.openxmlformats.org/officeDocument/2006/relationships/tags" Target="../tags/tag12.xml" /><Relationship Id="rId22" Type="http://schemas.openxmlformats.org/officeDocument/2006/relationships/image" Target="../media/image5.png" /><Relationship Id="rId27" Type="http://schemas.openxmlformats.org/officeDocument/2006/relationships/image" Target="../media/image8.png" /><Relationship Id="rId30" Type="http://schemas.openxmlformats.org/officeDocument/2006/relationships/slide" Target="slide7.xml" /><Relationship Id="rId35" Type="http://schemas.openxmlformats.org/officeDocument/2006/relationships/image" Target="../media/image12.png" 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28.xml" /><Relationship Id="rId18" Type="http://schemas.openxmlformats.org/officeDocument/2006/relationships/tags" Target="../tags/tag33.xml" /><Relationship Id="rId26" Type="http://schemas.openxmlformats.org/officeDocument/2006/relationships/tags" Target="../tags/tag41.xml" /><Relationship Id="rId39" Type="http://schemas.openxmlformats.org/officeDocument/2006/relationships/slide" Target="slide3.xml" /><Relationship Id="rId3" Type="http://schemas.openxmlformats.org/officeDocument/2006/relationships/tags" Target="../tags/tag18.xml" /><Relationship Id="rId21" Type="http://schemas.openxmlformats.org/officeDocument/2006/relationships/tags" Target="../tags/tag36.xml" /><Relationship Id="rId34" Type="http://schemas.openxmlformats.org/officeDocument/2006/relationships/tags" Target="../tags/tag49.xml" /><Relationship Id="rId42" Type="http://schemas.openxmlformats.org/officeDocument/2006/relationships/image" Target="../media/image8.png" /><Relationship Id="rId47" Type="http://schemas.openxmlformats.org/officeDocument/2006/relationships/image" Target="../media/image11.png" /><Relationship Id="rId50" Type="http://schemas.openxmlformats.org/officeDocument/2006/relationships/image" Target="../media/image12.png" /><Relationship Id="rId7" Type="http://schemas.openxmlformats.org/officeDocument/2006/relationships/tags" Target="../tags/tag22.xml" /><Relationship Id="rId12" Type="http://schemas.openxmlformats.org/officeDocument/2006/relationships/tags" Target="../tags/tag27.xml" /><Relationship Id="rId17" Type="http://schemas.openxmlformats.org/officeDocument/2006/relationships/tags" Target="../tags/tag32.xml" /><Relationship Id="rId25" Type="http://schemas.openxmlformats.org/officeDocument/2006/relationships/tags" Target="../tags/tag40.xml" /><Relationship Id="rId33" Type="http://schemas.openxmlformats.org/officeDocument/2006/relationships/tags" Target="../tags/tag48.xml" /><Relationship Id="rId38" Type="http://schemas.openxmlformats.org/officeDocument/2006/relationships/image" Target="../media/image14.png" /><Relationship Id="rId46" Type="http://schemas.openxmlformats.org/officeDocument/2006/relationships/image" Target="../media/image10.png" /><Relationship Id="rId2" Type="http://schemas.openxmlformats.org/officeDocument/2006/relationships/video" Target="../media/media2.mp4" /><Relationship Id="rId16" Type="http://schemas.openxmlformats.org/officeDocument/2006/relationships/tags" Target="../tags/tag31.xml" /><Relationship Id="rId20" Type="http://schemas.openxmlformats.org/officeDocument/2006/relationships/tags" Target="../tags/tag35.xml" /><Relationship Id="rId29" Type="http://schemas.openxmlformats.org/officeDocument/2006/relationships/tags" Target="../tags/tag44.xml" /><Relationship Id="rId41" Type="http://schemas.openxmlformats.org/officeDocument/2006/relationships/slide" Target="slide4.xml" /><Relationship Id="rId54" Type="http://schemas.openxmlformats.org/officeDocument/2006/relationships/image" Target="../media/image5.png" /><Relationship Id="rId1" Type="http://schemas.microsoft.com/office/2007/relationships/media" Target="../media/media2.mp4" /><Relationship Id="rId6" Type="http://schemas.openxmlformats.org/officeDocument/2006/relationships/tags" Target="../tags/tag21.xml" /><Relationship Id="rId11" Type="http://schemas.openxmlformats.org/officeDocument/2006/relationships/tags" Target="../tags/tag26.xml" /><Relationship Id="rId24" Type="http://schemas.openxmlformats.org/officeDocument/2006/relationships/tags" Target="../tags/tag39.xml" /><Relationship Id="rId32" Type="http://schemas.openxmlformats.org/officeDocument/2006/relationships/tags" Target="../tags/tag47.xml" /><Relationship Id="rId37" Type="http://schemas.openxmlformats.org/officeDocument/2006/relationships/slideLayout" Target="../slideLayouts/slideLayout5.xml" /><Relationship Id="rId40" Type="http://schemas.openxmlformats.org/officeDocument/2006/relationships/image" Target="../media/image7.png" /><Relationship Id="rId45" Type="http://schemas.openxmlformats.org/officeDocument/2006/relationships/slide" Target="slide7.xml" /><Relationship Id="rId53" Type="http://schemas.openxmlformats.org/officeDocument/2006/relationships/slide" Target="slide2.xml" /><Relationship Id="rId5" Type="http://schemas.openxmlformats.org/officeDocument/2006/relationships/tags" Target="../tags/tag20.xml" /><Relationship Id="rId15" Type="http://schemas.openxmlformats.org/officeDocument/2006/relationships/tags" Target="../tags/tag30.xml" /><Relationship Id="rId23" Type="http://schemas.openxmlformats.org/officeDocument/2006/relationships/tags" Target="../tags/tag38.xml" /><Relationship Id="rId28" Type="http://schemas.openxmlformats.org/officeDocument/2006/relationships/tags" Target="../tags/tag43.xml" /><Relationship Id="rId36" Type="http://schemas.openxmlformats.org/officeDocument/2006/relationships/tags" Target="../tags/tag51.xml" /><Relationship Id="rId49" Type="http://schemas.openxmlformats.org/officeDocument/2006/relationships/slide" Target="slide5.xml" /><Relationship Id="rId10" Type="http://schemas.openxmlformats.org/officeDocument/2006/relationships/tags" Target="../tags/tag25.xml" /><Relationship Id="rId19" Type="http://schemas.openxmlformats.org/officeDocument/2006/relationships/tags" Target="../tags/tag34.xml" /><Relationship Id="rId31" Type="http://schemas.openxmlformats.org/officeDocument/2006/relationships/tags" Target="../tags/tag46.xml" /><Relationship Id="rId44" Type="http://schemas.openxmlformats.org/officeDocument/2006/relationships/image" Target="../media/image9.png" /><Relationship Id="rId52" Type="http://schemas.openxmlformats.org/officeDocument/2006/relationships/image" Target="../media/image15.png" /><Relationship Id="rId4" Type="http://schemas.openxmlformats.org/officeDocument/2006/relationships/tags" Target="../tags/tag19.xml" /><Relationship Id="rId9" Type="http://schemas.openxmlformats.org/officeDocument/2006/relationships/tags" Target="../tags/tag24.xml" /><Relationship Id="rId14" Type="http://schemas.openxmlformats.org/officeDocument/2006/relationships/tags" Target="../tags/tag29.xml" /><Relationship Id="rId22" Type="http://schemas.openxmlformats.org/officeDocument/2006/relationships/tags" Target="../tags/tag37.xml" /><Relationship Id="rId27" Type="http://schemas.openxmlformats.org/officeDocument/2006/relationships/tags" Target="../tags/tag42.xml" /><Relationship Id="rId30" Type="http://schemas.openxmlformats.org/officeDocument/2006/relationships/tags" Target="../tags/tag45.xml" /><Relationship Id="rId35" Type="http://schemas.openxmlformats.org/officeDocument/2006/relationships/tags" Target="../tags/tag50.xml" /><Relationship Id="rId43" Type="http://schemas.openxmlformats.org/officeDocument/2006/relationships/slide" Target="slide6.xml" /><Relationship Id="rId48" Type="http://schemas.microsoft.com/office/2007/relationships/hdphoto" Target="../media/hdphoto1.wdp" /><Relationship Id="rId8" Type="http://schemas.openxmlformats.org/officeDocument/2006/relationships/tags" Target="../tags/tag23.xml" /><Relationship Id="rId51" Type="http://schemas.openxmlformats.org/officeDocument/2006/relationships/image" Target="../media/image13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 /><Relationship Id="rId13" Type="http://schemas.openxmlformats.org/officeDocument/2006/relationships/tags" Target="../tags/tag62.xml" /><Relationship Id="rId18" Type="http://schemas.openxmlformats.org/officeDocument/2006/relationships/tags" Target="../tags/tag67.xml" /><Relationship Id="rId26" Type="http://schemas.openxmlformats.org/officeDocument/2006/relationships/slide" Target="slide6.xml" /><Relationship Id="rId3" Type="http://schemas.openxmlformats.org/officeDocument/2006/relationships/tags" Target="../tags/tag52.xml" /><Relationship Id="rId21" Type="http://schemas.openxmlformats.org/officeDocument/2006/relationships/slideLayout" Target="../slideLayouts/slideLayout5.xml" /><Relationship Id="rId34" Type="http://schemas.openxmlformats.org/officeDocument/2006/relationships/image" Target="../media/image13.png" /><Relationship Id="rId7" Type="http://schemas.openxmlformats.org/officeDocument/2006/relationships/tags" Target="../tags/tag56.xml" /><Relationship Id="rId12" Type="http://schemas.openxmlformats.org/officeDocument/2006/relationships/tags" Target="../tags/tag61.xml" /><Relationship Id="rId17" Type="http://schemas.openxmlformats.org/officeDocument/2006/relationships/tags" Target="../tags/tag66.xml" /><Relationship Id="rId25" Type="http://schemas.openxmlformats.org/officeDocument/2006/relationships/image" Target="../media/image8.png" /><Relationship Id="rId33" Type="http://schemas.openxmlformats.org/officeDocument/2006/relationships/image" Target="../media/image12.png" /><Relationship Id="rId38" Type="http://schemas.openxmlformats.org/officeDocument/2006/relationships/image" Target="../media/image5.png" /><Relationship Id="rId2" Type="http://schemas.openxmlformats.org/officeDocument/2006/relationships/video" Target="../media/media3.mp4" /><Relationship Id="rId16" Type="http://schemas.openxmlformats.org/officeDocument/2006/relationships/tags" Target="../tags/tag65.xml" /><Relationship Id="rId20" Type="http://schemas.openxmlformats.org/officeDocument/2006/relationships/tags" Target="../tags/tag69.xml" /><Relationship Id="rId29" Type="http://schemas.openxmlformats.org/officeDocument/2006/relationships/image" Target="../media/image10.png" /><Relationship Id="rId1" Type="http://schemas.microsoft.com/office/2007/relationships/media" Target="../media/media3.mp4" /><Relationship Id="rId6" Type="http://schemas.openxmlformats.org/officeDocument/2006/relationships/tags" Target="../tags/tag55.xml" /><Relationship Id="rId11" Type="http://schemas.openxmlformats.org/officeDocument/2006/relationships/tags" Target="../tags/tag60.xml" /><Relationship Id="rId24" Type="http://schemas.openxmlformats.org/officeDocument/2006/relationships/slide" Target="slide4.xml" /><Relationship Id="rId32" Type="http://schemas.openxmlformats.org/officeDocument/2006/relationships/slide" Target="slide5.xml" /><Relationship Id="rId37" Type="http://schemas.openxmlformats.org/officeDocument/2006/relationships/slide" Target="slide2.xml" /><Relationship Id="rId5" Type="http://schemas.openxmlformats.org/officeDocument/2006/relationships/tags" Target="../tags/tag54.xml" /><Relationship Id="rId15" Type="http://schemas.openxmlformats.org/officeDocument/2006/relationships/tags" Target="../tags/tag64.xml" /><Relationship Id="rId23" Type="http://schemas.openxmlformats.org/officeDocument/2006/relationships/image" Target="../media/image7.png" /><Relationship Id="rId28" Type="http://schemas.openxmlformats.org/officeDocument/2006/relationships/slide" Target="slide7.xml" /><Relationship Id="rId36" Type="http://schemas.openxmlformats.org/officeDocument/2006/relationships/image" Target="../media/image15.png" /><Relationship Id="rId10" Type="http://schemas.openxmlformats.org/officeDocument/2006/relationships/tags" Target="../tags/tag59.xml" /><Relationship Id="rId19" Type="http://schemas.openxmlformats.org/officeDocument/2006/relationships/tags" Target="../tags/tag68.xml" /><Relationship Id="rId31" Type="http://schemas.microsoft.com/office/2007/relationships/hdphoto" Target="../media/hdphoto1.wdp" /><Relationship Id="rId4" Type="http://schemas.openxmlformats.org/officeDocument/2006/relationships/tags" Target="../tags/tag53.xml" /><Relationship Id="rId9" Type="http://schemas.openxmlformats.org/officeDocument/2006/relationships/tags" Target="../tags/tag58.xml" /><Relationship Id="rId14" Type="http://schemas.openxmlformats.org/officeDocument/2006/relationships/tags" Target="../tags/tag63.xml" /><Relationship Id="rId22" Type="http://schemas.openxmlformats.org/officeDocument/2006/relationships/slide" Target="slide3.xml" /><Relationship Id="rId27" Type="http://schemas.openxmlformats.org/officeDocument/2006/relationships/image" Target="../media/image9.png" /><Relationship Id="rId30" Type="http://schemas.openxmlformats.org/officeDocument/2006/relationships/image" Target="../media/image11.png" /><Relationship Id="rId35" Type="http://schemas.openxmlformats.org/officeDocument/2006/relationships/image" Target="../media/image16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 /><Relationship Id="rId13" Type="http://schemas.openxmlformats.org/officeDocument/2006/relationships/image" Target="../media/image12.png" /><Relationship Id="rId18" Type="http://schemas.openxmlformats.org/officeDocument/2006/relationships/slide" Target="slide2.xml" /><Relationship Id="rId3" Type="http://schemas.openxmlformats.org/officeDocument/2006/relationships/image" Target="../media/image2.png" /><Relationship Id="rId7" Type="http://schemas.openxmlformats.org/officeDocument/2006/relationships/image" Target="../media/image8.png" /><Relationship Id="rId12" Type="http://schemas.openxmlformats.org/officeDocument/2006/relationships/slide" Target="slide5.xml" /><Relationship Id="rId17" Type="http://schemas.openxmlformats.org/officeDocument/2006/relationships/hyperlink" Target="http://office.microsoft.com/redir/XT103462909.aspx" TargetMode="External" /><Relationship Id="rId2" Type="http://schemas.openxmlformats.org/officeDocument/2006/relationships/slide" Target="slide4.xml" /><Relationship Id="rId16" Type="http://schemas.openxmlformats.org/officeDocument/2006/relationships/hyperlink" Target="http://o15.officeredir.microsoft.com/r/rlidMoreCourses?clid=1033" TargetMode="External" /><Relationship Id="rId1" Type="http://schemas.openxmlformats.org/officeDocument/2006/relationships/slideLayout" Target="../slideLayouts/slideLayout51.xml" /><Relationship Id="rId6" Type="http://schemas.openxmlformats.org/officeDocument/2006/relationships/image" Target="../media/image7.png" /><Relationship Id="rId11" Type="http://schemas.openxmlformats.org/officeDocument/2006/relationships/image" Target="../media/image10.png" /><Relationship Id="rId5" Type="http://schemas.openxmlformats.org/officeDocument/2006/relationships/slide" Target="slide3.xml" /><Relationship Id="rId15" Type="http://schemas.openxmlformats.org/officeDocument/2006/relationships/image" Target="../media/image13.png" /><Relationship Id="rId10" Type="http://schemas.openxmlformats.org/officeDocument/2006/relationships/slide" Target="slide7.xml" /><Relationship Id="rId19" Type="http://schemas.openxmlformats.org/officeDocument/2006/relationships/image" Target="../media/image5.png" /><Relationship Id="rId4" Type="http://schemas.openxmlformats.org/officeDocument/2006/relationships/image" Target="../media/image15.png" /><Relationship Id="rId9" Type="http://schemas.openxmlformats.org/officeDocument/2006/relationships/image" Target="../media/image9.png" /><Relationship Id="rId14" Type="http://schemas.openxmlformats.org/officeDocument/2006/relationships/image" Target="../media/image1.png" 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 /><Relationship Id="rId13" Type="http://schemas.openxmlformats.org/officeDocument/2006/relationships/image" Target="../media/image7.png" /><Relationship Id="rId18" Type="http://schemas.openxmlformats.org/officeDocument/2006/relationships/slide" Target="slide7.xml" /><Relationship Id="rId3" Type="http://schemas.openxmlformats.org/officeDocument/2006/relationships/image" Target="../media/image5.png" /><Relationship Id="rId21" Type="http://schemas.openxmlformats.org/officeDocument/2006/relationships/image" Target="../media/image12.png" /><Relationship Id="rId7" Type="http://schemas.openxmlformats.org/officeDocument/2006/relationships/image" Target="../media/image17.png" /><Relationship Id="rId12" Type="http://schemas.openxmlformats.org/officeDocument/2006/relationships/slide" Target="slide3.xml" /><Relationship Id="rId17" Type="http://schemas.openxmlformats.org/officeDocument/2006/relationships/image" Target="../media/image9.png" /><Relationship Id="rId2" Type="http://schemas.openxmlformats.org/officeDocument/2006/relationships/slide" Target="slide2.xml" /><Relationship Id="rId16" Type="http://schemas.openxmlformats.org/officeDocument/2006/relationships/slide" Target="slide6.xml" /><Relationship Id="rId20" Type="http://schemas.openxmlformats.org/officeDocument/2006/relationships/slide" Target="slide5.xml" /><Relationship Id="rId1" Type="http://schemas.openxmlformats.org/officeDocument/2006/relationships/slideLayout" Target="../slideLayouts/slideLayout29.xml" /><Relationship Id="rId6" Type="http://schemas.openxmlformats.org/officeDocument/2006/relationships/image" Target="../media/image15.png" /><Relationship Id="rId11" Type="http://schemas.openxmlformats.org/officeDocument/2006/relationships/hyperlink" Target="http://office.microsoft.com/en-us/outlook-help/feedback-RZ101809884.aspx?section=10" TargetMode="External" /><Relationship Id="rId5" Type="http://schemas.openxmlformats.org/officeDocument/2006/relationships/image" Target="../media/image2.png" /><Relationship Id="rId15" Type="http://schemas.openxmlformats.org/officeDocument/2006/relationships/image" Target="../media/image8.png" /><Relationship Id="rId23" Type="http://schemas.openxmlformats.org/officeDocument/2006/relationships/image" Target="../media/image13.png" /><Relationship Id="rId10" Type="http://schemas.openxmlformats.org/officeDocument/2006/relationships/hyperlink" Target="http://office.microsoft.com/redir/RZ104027251.aspx?section=2" TargetMode="External" /><Relationship Id="rId19" Type="http://schemas.openxmlformats.org/officeDocument/2006/relationships/image" Target="../media/image10.png" /><Relationship Id="rId4" Type="http://schemas.openxmlformats.org/officeDocument/2006/relationships/hyperlink" Target="http://o15.officeredir.microsoft.com/r/rlidMoreCourses?clid=1033" TargetMode="External" /><Relationship Id="rId9" Type="http://schemas.openxmlformats.org/officeDocument/2006/relationships/image" Target="../media/image18.png" /><Relationship Id="rId14" Type="http://schemas.openxmlformats.org/officeDocument/2006/relationships/slide" Target="slide4.xml" /><Relationship Id="rId22" Type="http://schemas.openxmlformats.org/officeDocument/2006/relationships/image" Target="../media/image1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 /><Relationship Id="rId13" Type="http://schemas.openxmlformats.org/officeDocument/2006/relationships/image" Target="../media/image10.png" /><Relationship Id="rId18" Type="http://schemas.openxmlformats.org/officeDocument/2006/relationships/hyperlink" Target="http://office.microsoft.com/redir/XT101907941.aspx" TargetMode="External" /><Relationship Id="rId3" Type="http://schemas.openxmlformats.org/officeDocument/2006/relationships/image" Target="../media/image5.png" /><Relationship Id="rId21" Type="http://schemas.openxmlformats.org/officeDocument/2006/relationships/image" Target="../media/image20.png" /><Relationship Id="rId7" Type="http://schemas.openxmlformats.org/officeDocument/2006/relationships/image" Target="../media/image7.png" /><Relationship Id="rId12" Type="http://schemas.openxmlformats.org/officeDocument/2006/relationships/slide" Target="slide7.xml" /><Relationship Id="rId17" Type="http://schemas.openxmlformats.org/officeDocument/2006/relationships/image" Target="../media/image19.png" /><Relationship Id="rId2" Type="http://schemas.openxmlformats.org/officeDocument/2006/relationships/slide" Target="slide2.xml" /><Relationship Id="rId16" Type="http://schemas.openxmlformats.org/officeDocument/2006/relationships/image" Target="../media/image1.png" /><Relationship Id="rId20" Type="http://schemas.openxmlformats.org/officeDocument/2006/relationships/hyperlink" Target="http://office.microsoft.com/redir/XT103864844.aspx" TargetMode="External" /><Relationship Id="rId1" Type="http://schemas.openxmlformats.org/officeDocument/2006/relationships/slideLayout" Target="../slideLayouts/slideLayout40.xml" /><Relationship Id="rId6" Type="http://schemas.openxmlformats.org/officeDocument/2006/relationships/slide" Target="slide3.xml" /><Relationship Id="rId11" Type="http://schemas.openxmlformats.org/officeDocument/2006/relationships/image" Target="../media/image9.png" /><Relationship Id="rId5" Type="http://schemas.openxmlformats.org/officeDocument/2006/relationships/image" Target="../media/image15.png" /><Relationship Id="rId15" Type="http://schemas.openxmlformats.org/officeDocument/2006/relationships/image" Target="../media/image12.png" /><Relationship Id="rId10" Type="http://schemas.openxmlformats.org/officeDocument/2006/relationships/slide" Target="slide6.xml" /><Relationship Id="rId19" Type="http://schemas.openxmlformats.org/officeDocument/2006/relationships/hyperlink" Target="http://office.microsoft.com/redir/XT103834044.aspx" TargetMode="External" /><Relationship Id="rId4" Type="http://schemas.openxmlformats.org/officeDocument/2006/relationships/image" Target="../media/image2.png" /><Relationship Id="rId9" Type="http://schemas.openxmlformats.org/officeDocument/2006/relationships/image" Target="../media/image8.png" /><Relationship Id="rId14" Type="http://schemas.openxmlformats.org/officeDocument/2006/relationships/slide" Target="slide5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541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Schedule, Join, and Conduct Lync Meetings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dia Placeholder 6">
            <a:hlinkClick r:id="rId21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2" name="Schedule a meeting using Lync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Schedule a meeting using Lync 201300:00:01.1" time="1133"/>
                    <p14:bmk name="Schedule a meeting using Lync 201300:00:05.7" time="5767"/>
                    <p14:bmk name="Schedule a meeting using Lync 201300:00:10.4" time="10433"/>
                    <p14:bmk name="Schedule a meeting using Lync 201300:00:15.9" time="15933"/>
                    <p14:bmk name="Schedule a meeting using Lync 201300:00:27.0" time="27067"/>
                    <p14:bmk name="Schedule a meeting using Lync 201300:00:32.0" time="32033"/>
                    <p14:bmk name="Schedule a meeting using Lync 201300:00:36.3" time="36367"/>
                    <p14:bmk name="Schedule a meeting using Lync 201300:00:40.3" time="40333"/>
                    <p14:bmk name="Schedule a meeting using Lync 201300:00:44.9" time="44900"/>
                    <p14:bmk name="Schedule a meeting using Lync 201300:00:50.2" time="50233"/>
                    <p14:bmk name="Schedule a meeting using Lync 201300:00:55.0" time="55000"/>
                    <p14:bmk name="Schedule a meeting using Lync 201300:00:59.4" time="59433"/>
                    <p14:bmk name="Schedule a meeting using Lync 201300:01:03.8" time="63800"/>
                    <p14:bmk name="Schedule a meeting using Lync 201300:01:09.8" time="69800"/>
                    <p14:bmk name="Schedule a meeting using Lync 201300:01:15.0" time="75033"/>
                    <p14:bmk name="Schedule a meeting using Lync 201300:01:17.2" time="77200"/>
                    <p14:bmk name="Schedule a meeting using Lync 201300:01:20.6" time="80633"/>
                  </p14:bmkLst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2" name="Media Placeholder 41">
            <a:hlinkClick r:id="rId24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26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28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30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5867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Schedule, Join, and Conduct Lync Meetings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Set up meeting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Join meeting</a:t>
            </a:r>
            <a:endParaRPr lang="en-US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Share screen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2:35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46" name="Media Placeholder 45">
            <a:hlinkClick r:id="rId34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4" name="Schedule a meeting using Lync 2013Lynclets00:00:01.1-00:00:05.7"/>
          <p:cNvSpPr txBox="1"/>
          <p:nvPr>
            <p:custDataLst>
              <p:tags r:id="rId4"/>
            </p:custDataLst>
          </p:nvPr>
        </p:nvSpPr>
        <p:spPr>
          <a:xfrm>
            <a:off x="1235075" y="709931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Lync lets you quickly gather people for a meeting no matter where they are. let's say you need to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" name="Schedule a meeting using Lync 2013meetwith00:00:05.7-00:00:10.4"/>
          <p:cNvSpPr txBox="1"/>
          <p:nvPr>
            <p:custDataLst>
              <p:tags r:id="rId5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meet with your coworkers about a project but some of them work in different locations. Just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Schedule a meeting using Lync 2013schedulea00:00:10.4-00:00:15.9"/>
          <p:cNvSpPr txBox="1"/>
          <p:nvPr>
            <p:custDataLst>
              <p:tags r:id="rId6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schedule a Lync Meeting. Go to your calendar and click New Lync Meeting.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Schedule a meeting using Lync 2013Addthe00:00:15.9-00:00:27.0"/>
          <p:cNvSpPr txBox="1"/>
          <p:nvPr>
            <p:custDataLst>
              <p:tags r:id="rId7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Add the people you want to invite and type a subject. Then choose the date and time.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Schedule a meeting using Lync 2013Typeyour00:00:27.0-00:00:32.0"/>
          <p:cNvSpPr txBox="1"/>
          <p:nvPr>
            <p:custDataLst>
              <p:tags r:id="rId8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Type your meeting agenda above the line and be sure not to change any of the information below.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Schedule a meeting using Lync 2013Nowclick00:00:32.0-00:00:36.3"/>
          <p:cNvSpPr txBox="1"/>
          <p:nvPr>
            <p:custDataLst>
              <p:tags r:id="rId9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Now click Scheduling Assistant to check everyone's availability. Here you can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Schedule a meeting using Lync 2013changethe00:00:36.3-00:00:40.3"/>
          <p:cNvSpPr txBox="1"/>
          <p:nvPr>
            <p:custDataLst>
              <p:tags r:id="rId10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change the date and time if you need to. Now by default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Schedule a meeting using Lync 2013anyonecan00:00:40.3-00:00:44.9"/>
          <p:cNvSpPr txBox="1"/>
          <p:nvPr>
            <p:custDataLst>
              <p:tags r:id="rId11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anyone can join the meeting directly without having to wait in the lobby, and they all have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Schedule a meeting using Lync 2013presenterpermissions.00:00:44.9-00:00:50.2"/>
          <p:cNvSpPr txBox="1"/>
          <p:nvPr>
            <p:custDataLst>
              <p:tags r:id="rId12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presenter permissions. And these options are OK for informal team meetings, like this one, but if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Schedule a meeting using Lync 2013you'reinviting00:00:50.2-00:00:55.0"/>
          <p:cNvSpPr txBox="1"/>
          <p:nvPr>
            <p:custDataLst>
              <p:tags r:id="rId13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you're inviting external people or planning to share confidential information, or if it's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Schedule a meeting using Lync 2013justa00:00:55.0-00:00:59.4"/>
          <p:cNvSpPr txBox="1"/>
          <p:nvPr>
            <p:custDataLst>
              <p:tags r:id="rId14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just a large meeting with a lot of people, then you should probably click here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Schedule a meeting using Lync 2013MeetingOptions00:00:59.4-00:01:03.8"/>
          <p:cNvSpPr txBox="1"/>
          <p:nvPr>
            <p:custDataLst>
              <p:tags r:id="rId15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Meeting Options and select 'A new meeting space' to set specific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Schedule a meeting using Lync 2013restrictions.But00:01:03.8-00:01:09.8"/>
          <p:cNvSpPr txBox="1"/>
          <p:nvPr>
            <p:custDataLst>
              <p:tags r:id="rId16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restrictions. But like I said, this is a small meeting so I'll just leave it right here.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Schedule a meeting using Lync 2013NowI'll00:01:09.8-00:01:15.0"/>
          <p:cNvSpPr txBox="1"/>
          <p:nvPr>
            <p:custDataLst>
              <p:tags r:id="rId17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Now I'll go back to my invitation.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Schedule a meeting using Lync 2013Makesure00:01:15.0-00:01:17.2"/>
          <p:cNvSpPr txBox="1"/>
          <p:nvPr>
            <p:custDataLst>
              <p:tags r:id="rId18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Make sure everything looks good.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Schedule a meeting using Lync 2013And,click00:01:17.2-00:01:20.6"/>
          <p:cNvSpPr txBox="1"/>
          <p:nvPr>
            <p:custDataLst>
              <p:tags r:id="rId19"/>
            </p:custDataLst>
          </p:nvPr>
        </p:nvSpPr>
        <p:spPr>
          <a:xfrm>
            <a:off x="1235075" y="71450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And, click Send. And that's about it. We're done.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75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0:0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0:01.1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0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0:05.7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0:1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0:10.4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0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0:15.9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0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0:27.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0:3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0:32.0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0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0:36.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0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0:40.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0:4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0:44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0:5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0:50.2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0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0:55.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0:5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0:59.4"/>
                      </p:tgtEl>
                    </p:cond>
                  </p:nextCondLst>
                </p:seq>
                <p:seq concurrent="1" nextAc="seek">
                  <p:cTn id="127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1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1:03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1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1:09.8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1:1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1:15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1:1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1:17.2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MediaBookmark" delay="0">
                        <p:tgtEl>
                          <p14:bmkTgt spid="2" bmkName="Schedule a meeting using Lync 201300:01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chedule a meeting using Lync 201300:01:20.6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3" grpId="0" animBg="1"/>
          <p:bldP spid="43" grpId="1" animBg="1"/>
          <p:bldP spid="44" grpId="0" animBg="1"/>
          <p:bldP spid="44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75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 a meeting using Lync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Join a meeting using Lync 201300:00:00.7" time="700"/>
                    <p14:bmk name="Join a meeting using Lync 201300:00:03.9" time="3933"/>
                    <p14:bmk name="Join a meeting using Lync 201300:00:07.9" time="7933"/>
                    <p14:bmk name="Join a meeting using Lync 201300:00:12.7" time="12733"/>
                    <p14:bmk name="Join a meeting using Lync 201300:00:18.8" time="18800"/>
                    <p14:bmk name="Join a meeting using Lync 201300:00:23.5" time="23533"/>
                    <p14:bmk name="Join a meeting using Lync 201300:00:26.6" time="26667"/>
                    <p14:bmk name="Join a meeting using Lync 201300:00:32.9" time="32933"/>
                    <p14:bmk name="Join a meeting using Lync 201300:00:38.8" time="38833"/>
                    <p14:bmk name="Join a meeting using Lync 201300:00:44.4" time="44433"/>
                    <p14:bmk name="Join a meeting using Lync 201300:00:47.5" time="47500"/>
                    <p14:bmk name="Join a meeting using Lync 201300:00:49.3" time="49367"/>
                    <p14:bmk name="Join a meeting using Lync 201300:00:52.2" time="52200"/>
                    <p14:bmk name="Join a meeting using Lync 201300:00:56.3" time="56333"/>
                    <p14:bmk name="Join a meeting using Lync 201300:01:00.5" time="60500"/>
                    <p14:bmk name="Join a meeting using Lync 201300:01:04.9" time="64967"/>
                    <p14:bmk name="Join a meeting using Lync 201300:01:11.6" time="71600"/>
                    <p14:bmk name="Join a meeting using Lync 201300:01:16.6" time="76600"/>
                    <p14:bmk name="Join a meeting using Lync 201300:01:20.6" time="80600"/>
                    <p14:bmk name="Join a meeting using Lync 201300:01:25.4" time="85400"/>
                    <p14:bmk name="Join a meeting using Lync 201300:01:29.9" time="89933"/>
                    <p14:bmk name="Join a meeting using Lync 201300:01:35.4" time="95400"/>
                    <p14:bmk name="Join a meeting using Lync 201300:01:39.5" time="99533"/>
                    <p14:bmk name="Join a meeting using Lync 201300:01:43.6" time="103667"/>
                    <p14:bmk name="Join a meeting using Lync 201300:01:49.8" time="109867"/>
                    <p14:bmk name="Join a meeting using Lync 201300:01:53.7" time="113700"/>
                    <p14:bmk name="Join a meeting using Lync 201300:01:58.2" time="118200"/>
                    <p14:bmk name="Join a meeting using Lync 201300:02:02.6" time="122667"/>
                    <p14:bmk name="Join a meeting using Lync 201300:02:06.0" time="126000"/>
                    <p14:bmk name="Join a meeting using Lync 201300:02:11.0" time="131000"/>
                    <p14:bmk name="Join a meeting using Lync 201300:02:15.4" time="135433"/>
                    <p14:bmk name="Join a meeting using Lync 201300:02:20.3" time="140333"/>
                    <p14:bmk name="Join a meeting using Lync 201300:02:25.3" time="145300"/>
                    <p14:bmk name="Join a meeting using Lync 201300:02:30.2" time="150200"/>
                  </p14:bmkLst>
                </p14:media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39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1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3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5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533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Schedule, Join, and Conduct Lync Meetings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49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35" name="Media Placeholder 6">
            <a:hlinkClick r:id="rId53" action="ppaction://hlinksldjump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53" action="ppaction://hlinksldjump"/>
          </p:cNvPr>
          <p:cNvSpPr/>
          <p:nvPr/>
        </p:nvSpPr>
        <p:spPr>
          <a:xfrm>
            <a:off x="2480647" y="8485457"/>
            <a:ext cx="1163755" cy="625766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Set up meeting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Join meeting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2:35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Share screen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Join a meeting using Lync 2013Youcan00:00:00.7-00:00:03.9"/>
          <p:cNvSpPr txBox="1"/>
          <p:nvPr>
            <p:custDataLst>
              <p:tags r:id="rId4"/>
            </p:custDataLst>
          </p:nvPr>
        </p:nvSpPr>
        <p:spPr>
          <a:xfrm>
            <a:off x="1235075" y="707556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You can join a Lync Meeting from anywhere, as long as you have access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Join a meeting using Lync 2013tothe00:00:03.9-00:00:07.9"/>
          <p:cNvSpPr txBox="1"/>
          <p:nvPr>
            <p:custDataLst>
              <p:tags r:id="rId5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to the Internet. But before you join, take a few seconds to check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Join a meeting using Lync 2013youraudio.00:00:07.9-00:00:12.7"/>
          <p:cNvSpPr txBox="1"/>
          <p:nvPr>
            <p:custDataLst>
              <p:tags r:id="rId6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your audio. Click this button: Select Primary Device, and click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Join a meeting using Lync 2013AudioDevice00:00:12.7-00:00:18.8"/>
          <p:cNvSpPr txBox="1"/>
          <p:nvPr>
            <p:custDataLst>
              <p:tags r:id="rId7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Audio Device Settings. Select the audio device you'll be using during the meeting.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Join a meeting using Lync 2013Andthen00:00:18.8-00:00:23.5"/>
          <p:cNvSpPr txBox="1"/>
          <p:nvPr>
            <p:custDataLst>
              <p:tags r:id="rId8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And then click Check Call Quality to record your voice and hear how you sound. Now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Join a meeting using Lync 2013thiswill00:00:23.5-00:00:26.6"/>
          <p:cNvSpPr txBox="1"/>
          <p:nvPr>
            <p:custDataLst>
              <p:tags r:id="rId9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this will give you an idea of how you'll sound to others during the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Join a meeting using Lync 2013meeting.Now00:00:26.6-00:00:32.9"/>
          <p:cNvSpPr txBox="1"/>
          <p:nvPr>
            <p:custDataLst>
              <p:tags r:id="rId10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meeting. Now since I chose headset up here, I'll just put my headset on.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Join a meeting using Lync 2013And,click00:00:32.9-00:00:38.8"/>
          <p:cNvSpPr txBox="1"/>
          <p:nvPr>
            <p:custDataLst>
              <p:tags r:id="rId11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And, click Check Call Quality. [Audio Test Service: To check your call quality record a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Join a meeting using Lync 2013shortmessage00:00:38.8-00:00:44.4"/>
          <p:cNvSpPr txBox="1"/>
          <p:nvPr>
            <p:custDataLst>
              <p:tags r:id="rId12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short message after the tone, then wait to hear how you sound].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Join a meeting using Lync 2013Testing,testing.00:00:44.4-00:00:47.5"/>
          <p:cNvSpPr txBox="1"/>
          <p:nvPr>
            <p:custDataLst>
              <p:tags r:id="rId13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Testing, testing. How does that sound?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Join a meeting using Lync 2013[AudioTest00:00:47.5-00:00:49.3"/>
          <p:cNvSpPr txBox="1"/>
          <p:nvPr>
            <p:custDataLst>
              <p:tags r:id="rId14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[Audio Test Service: Here's what I've heard:].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Join a meeting using Lync 2013[Testing,testing.00:00:49.3-00:00:52.2"/>
          <p:cNvSpPr txBox="1"/>
          <p:nvPr>
            <p:custDataLst>
              <p:tags r:id="rId15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[Testing, testing. How does that sound?].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Join a meeting using Lync 2013[Ifyou00:00:52.2-00:00:56.3"/>
          <p:cNvSpPr txBox="1"/>
          <p:nvPr>
            <p:custDataLst>
              <p:tags r:id="rId16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[If you like what you heard, then you're all set. If not, check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Join a meeting using Lync 2013youraudio00:00:56.3-00:01:00.5"/>
          <p:cNvSpPr txBox="1"/>
          <p:nvPr>
            <p:custDataLst>
              <p:tags r:id="rId17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your audio device settings and try again. Goodbye].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Join a meeting using Lync 2013Okaythat00:01:00.5-00:01:04.9"/>
          <p:cNvSpPr txBox="1"/>
          <p:nvPr>
            <p:custDataLst>
              <p:tags r:id="rId18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Okay that sounds fine. I'll just click OK.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Join a meeting using Lync 2013Whenit's00:01:04.9-00:01:11.6"/>
          <p:cNvSpPr txBox="1"/>
          <p:nvPr>
            <p:custDataLst>
              <p:tags r:id="rId19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When it's time for your meeting, open the invitation and click Join Lync Meeting.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Join a meeting using Lync 2013Lyncgives00:01:11.6-00:01:16.6"/>
          <p:cNvSpPr txBox="1"/>
          <p:nvPr>
            <p:custDataLst>
              <p:tags r:id="rId20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Lync gives you different options for audio and you can pick the one you want. You can use Lync audio and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Join a meeting using Lync 2013video,which00:01:16.6-00:01:20.6"/>
          <p:cNvSpPr txBox="1"/>
          <p:nvPr>
            <p:custDataLst>
              <p:tags r:id="rId21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video, which lets you connect with your computer's microphone and speakers, a handset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Join a meeting using Lync 2013oraheadset.00:01:20.6-00:01:25.4"/>
          <p:cNvSpPr txBox="1"/>
          <p:nvPr>
            <p:custDataLst>
              <p:tags r:id="rId22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ora headset. Or you can type your phone number here for Lync to call you at any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Join a meeting using Lync 2013numberyou00:01:25.4-00:01:29.9"/>
          <p:cNvSpPr txBox="1"/>
          <p:nvPr>
            <p:custDataLst>
              <p:tags r:id="rId23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number you want, office, mobile or even a conference room. But for this meaning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Join a meeting using Lync 2013I'lljust00:01:29.9-00:01:35.4"/>
          <p:cNvSpPr txBox="1"/>
          <p:nvPr>
            <p:custDataLst>
              <p:tags r:id="rId24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I'll just use Lync. Then click OK.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Join a meeting using Lync 2013Whenyou're00:01:35.4-00:01:39.5"/>
          <p:cNvSpPr txBox="1"/>
          <p:nvPr>
            <p:custDataLst>
              <p:tags r:id="rId25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When you're in the meeting, click the phone button to mute,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1" name="Join a meeting using Lync 2013orunmute00:01:39.5-00:01:43.6"/>
          <p:cNvSpPr txBox="1"/>
          <p:nvPr>
            <p:custDataLst>
              <p:tags r:id="rId26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or unmute yourself. If you want to change your audio device in the middle of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2" name="Join a meeting using Lync 2013themeeting,00:01:43.6-00:01:49.8"/>
          <p:cNvSpPr txBox="1"/>
          <p:nvPr>
            <p:custDataLst>
              <p:tags r:id="rId27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the meeting, point to the same button, right here, the phone button. Click Devices,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3" name="Join a meeting using Lync 2013andthen00:01:49.8-00:01:53.7"/>
          <p:cNvSpPr txBox="1"/>
          <p:nvPr>
            <p:custDataLst>
              <p:tags r:id="rId28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and then click the one you want. You'll be reconnected automatically with no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4" name="Join a meeting using Lync 2013interruptions.Now00:01:53.7-00:01:58.2"/>
          <p:cNvSpPr txBox="1"/>
          <p:nvPr>
            <p:custDataLst>
              <p:tags r:id="rId29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interruptions. Now what if you don't have access to a computer or the Internet at the time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5" name="Join a meeting using Lync 2013ofyour00:01:58.2-00:02:02.6"/>
          <p:cNvSpPr txBox="1"/>
          <p:nvPr>
            <p:custDataLst>
              <p:tags r:id="rId30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of your meeting? You can still join. Just call one of the numbers listed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6" name="Join a meeting using Lync 2013inyour00:02:02.6-00:02:06.0"/>
          <p:cNvSpPr txBox="1"/>
          <p:nvPr>
            <p:custDataLst>
              <p:tags r:id="rId31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in your invitation, and enter the conference ID which is also in your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7" name="Join a meeting using Lync 2013invitation.You00:02:06.0-00:02:11.0"/>
          <p:cNvSpPr txBox="1"/>
          <p:nvPr>
            <p:custDataLst>
              <p:tags r:id="rId32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invitation. You can even find a local number if you're traveling, so you don't get charged for a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8" name="Join a meeting using Lync 2013longdistance00:02:11.0-00:02:15.4"/>
          <p:cNvSpPr txBox="1"/>
          <p:nvPr>
            <p:custDataLst>
              <p:tags r:id="rId33"/>
            </p:custDataLst>
          </p:nvPr>
        </p:nvSpPr>
        <p:spPr>
          <a:xfrm>
            <a:off x="1235075" y="72875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long distance call.Now one last thing. If you don't have Lync installed on your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9" name="Join a meeting using Lync 2013computer,an00:02:15.4-00:02:20.3"/>
          <p:cNvSpPr txBox="1"/>
          <p:nvPr>
            <p:custDataLst>
              <p:tags r:id="rId34"/>
            </p:custDataLst>
          </p:nvPr>
        </p:nvSpPr>
        <p:spPr>
          <a:xfrm>
            <a:off x="1235075" y="73587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computer, an application called Lync Web App opens automatically when you click Join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0" name="Join a meeting using Lync 2013LyncMeeting.00:02:20.3-00:02:25.3"/>
          <p:cNvSpPr txBox="1"/>
          <p:nvPr>
            <p:custDataLst>
              <p:tags r:id="rId35"/>
            </p:custDataLst>
          </p:nvPr>
        </p:nvSpPr>
        <p:spPr>
          <a:xfrm>
            <a:off x="1235075" y="7370663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Lync Meeting. Lync Web App is a lighter version of Lync meeting room, and gives you most of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1" name="Join a meeting using Lync 2013theoptions00:02:25.3-00:02:30.2"/>
          <p:cNvSpPr txBox="1"/>
          <p:nvPr>
            <p:custDataLst>
              <p:tags r:id="rId36"/>
            </p:custDataLst>
          </p:nvPr>
        </p:nvSpPr>
        <p:spPr>
          <a:xfrm>
            <a:off x="1235075" y="7346913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the options available. There's no software to install and you won't miss your meeting.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500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0:0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0:00.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0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0:03.9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0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0:07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0:1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0:12.7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0:1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0:18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0:2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0:23.5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0:2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0:26.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0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0:32.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0:3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0:38.8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0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0:44.4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0:4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0:47.5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0:4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0:49.3"/>
                      </p:tgtEl>
                    </p:cond>
                  </p:nextCondLst>
                </p:seq>
                <p:seq concurrent="1" nextAc="seek">
                  <p:cTn id="127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0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0:52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0:5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0:56.3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1:0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9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1:00.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1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1:04.9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1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7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1:11.6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1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0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1:16.6"/>
                      </p:tgtEl>
                    </p:cond>
                  </p:nextCondLst>
                </p:seq>
                <p:seq concurrent="1" nextAc="seek">
                  <p:cTn id="181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1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2" fill="hold">
                          <p:stCondLst>
                            <p:cond delay="0"/>
                          </p:stCondLst>
                          <p:childTnLst>
                            <p:par>
                              <p:cTn id="1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1:20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1:2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4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8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1:25.4"/>
                      </p:tgtEl>
                    </p:cond>
                  </p:nextCondLst>
                </p:seq>
                <p:seq concurrent="1" nextAc="seek">
                  <p:cTn id="199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1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0" fill="hold">
                          <p:stCondLst>
                            <p:cond delay="0"/>
                          </p:stCondLst>
                          <p:childTnLst>
                            <p:par>
                              <p:cTn id="2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3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1:29.9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1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6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1:35.4"/>
                      </p:tgtEl>
                    </p:cond>
                  </p:nextCondLst>
                </p:seq>
                <p:seq concurrent="1" nextAc="seek">
                  <p:cTn id="217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1:3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8" fill="hold">
                          <p:stCondLst>
                            <p:cond delay="0"/>
                          </p:stCondLst>
                          <p:childTnLst>
                            <p:par>
                              <p:cTn id="2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1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5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1:39.5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1:4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0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4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1:43.6"/>
                      </p:tgtEl>
                    </p:cond>
                  </p:nextCondLst>
                </p:seq>
                <p:seq concurrent="1" nextAc="seek">
                  <p:cTn id="235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1:4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6" fill="hold">
                          <p:stCondLst>
                            <p:cond delay="0"/>
                          </p:stCondLst>
                          <p:childTnLst>
                            <p:par>
                              <p:cTn id="2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9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1:49.8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1:5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2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1:53.7"/>
                      </p:tgtEl>
                    </p:cond>
                  </p:nextCondLst>
                </p:seq>
                <p:seq concurrent="1" nextAc="seek">
                  <p:cTn id="253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1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4" fill="hold">
                          <p:stCondLst>
                            <p:cond delay="0"/>
                          </p:stCondLst>
                          <p:childTnLst>
                            <p:par>
                              <p:cTn id="2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7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1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1:58.2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2:0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6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2:02.6"/>
                      </p:tgtEl>
                    </p:cond>
                  </p:nextCondLst>
                </p:seq>
                <p:seq concurrent="1" nextAc="seek">
                  <p:cTn id="271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2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2" fill="hold">
                          <p:stCondLst>
                            <p:cond delay="0"/>
                          </p:stCondLst>
                          <p:childTnLst>
                            <p:par>
                              <p:cTn id="2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5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2:06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2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8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2:11.0"/>
                      </p:tgtEl>
                    </p:cond>
                  </p:nextCondLst>
                </p:seq>
                <p:seq concurrent="1" nextAc="seek">
                  <p:cTn id="289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2:1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0" fill="hold">
                          <p:stCondLst>
                            <p:cond delay="0"/>
                          </p:stCondLst>
                          <p:childTnLst>
                            <p:par>
                              <p:cTn id="2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3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7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2:15.4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2:2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2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6" dur="2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2:20.3"/>
                      </p:tgtEl>
                    </p:cond>
                  </p:nextCondLst>
                </p:seq>
                <p:seq concurrent="1" nextAc="seek">
                  <p:cTn id="307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2:2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8" fill="hold">
                          <p:stCondLst>
                            <p:cond delay="0"/>
                          </p:stCondLst>
                          <p:childTnLst>
                            <p:par>
                              <p:cTn id="3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1" dur="2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2:25.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Join a meeting using Lync 201300:02:3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Join a meeting using Lync 201300:02:30.2"/>
                      </p:tgtEl>
                    </p:cond>
                  </p:nextCondLst>
                </p:seq>
              </p:childTnLst>
            </p:cTn>
          </p:par>
        </p:tnLst>
        <p:bldLst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96" grpId="0" animBg="1"/>
          <p:bldP spid="96" grpId="1" animBg="1"/>
          <p:bldP spid="97" grpId="0" animBg="1"/>
          <p:bldP spid="97" grpId="1" animBg="1"/>
          <p:bldP spid="98" grpId="0" animBg="1"/>
          <p:bldP spid="98" grpId="1" animBg="1"/>
          <p:bldP spid="99" grpId="0" animBg="1"/>
          <p:bldP spid="99" grpId="1" animBg="1"/>
          <p:bldP spid="100" grpId="0" animBg="1"/>
          <p:bldP spid="100" grpId="1" animBg="1"/>
          <p:bldP spid="101" grpId="0" animBg="1"/>
          <p:bldP spid="101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55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22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24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26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28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54796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Schedule, Join, and Conduct Lync Meetings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3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Share desktop and programs in Lync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Share desktop and programs in Lync 201300:00:01.1" time="1167"/>
                    <p14:bmk name="Share desktop and programs in Lync 201300:00:06.1" time="6100"/>
                    <p14:bmk name="Share desktop and programs in Lync 201300:00:10.9" time="10900"/>
                    <p14:bmk name="Share desktop and programs in Lync 201300:00:15.9" time="15900"/>
                    <p14:bmk name="Share desktop and programs in Lync 201300:00:20.5" time="20533"/>
                    <p14:bmk name="Share desktop and programs in Lync 201300:00:27.0" time="27033"/>
                    <p14:bmk name="Share desktop and programs in Lync 201300:00:30.7" time="30767"/>
                    <p14:bmk name="Share desktop and programs in Lync 201300:00:35.4" time="35467"/>
                    <p14:bmk name="Share desktop and programs in Lync 201300:00:39.4" time="39433"/>
                    <p14:bmk name="Share desktop and programs in Lync 201300:00:44.3" time="44367"/>
                    <p14:bmk name="Share desktop and programs in Lync 201300:00:50.3" time="50300"/>
                    <p14:bmk name="Share desktop and programs in Lync 201300:00:55.0" time="55067"/>
                    <p14:bmk name="Share desktop and programs in Lync 201300:01:00.9" time="60900"/>
                    <p14:bmk name="Share desktop and programs in Lync 201300:01:04.5" time="64567"/>
                    <p14:bmk name="Share desktop and programs in Lync 201300:01:05.9" time="65900"/>
                    <p14:bmk name="Share desktop and programs in Lync 201300:01:10.8" time="70867"/>
                    <p14:bmk name="Share desktop and programs in Lync 201300:01:15.8" time="75800"/>
                    <p14:bmk name="Share desktop and programs in Lync 201300:01:19.9" time="79933"/>
                  </p14:bmkLst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22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33" name="Media Placeholder 6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35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Share screen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" name="Share desktop and programs in Lync 2013Lynclets00:00:01.1-00:00:06.1"/>
          <p:cNvSpPr txBox="1"/>
          <p:nvPr>
            <p:custDataLst>
              <p:tags r:id="rId4"/>
            </p:custDataLst>
          </p:nvPr>
        </p:nvSpPr>
        <p:spPr>
          <a:xfrm>
            <a:off x="1235075" y="707556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800" smtClean="0">
                <a:solidFill>
                  <a:srgbClr val="FFFFFF"/>
                </a:solidFill>
                <a:latin typeface="Segoe UI Light"/>
              </a:rPr>
              <a:t> Lync lets you share your desktop and programs during a meeting. Others can even request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Share desktop and programs in Lync 2013control,so00:00:06.1-00:00:10.9"/>
          <p:cNvSpPr txBox="1"/>
          <p:nvPr>
            <p:custDataLst>
              <p:tags r:id="rId5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control, so they can edit a document or help with a demo in real time. When you're in a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Share desktop and programs in Lync 2013meeting,point00:00:10.9-00:00:15.9"/>
          <p:cNvSpPr txBox="1"/>
          <p:nvPr>
            <p:custDataLst>
              <p:tags r:id="rId6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meeting, point to the presentation button, the one here that looks like a monitor, and click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Share desktop and programs in Lync 2013Desktop.Or00:00:15.9-00:00:20.5"/>
          <p:cNvSpPr txBox="1"/>
          <p:nvPr>
            <p:custDataLst>
              <p:tags r:id="rId7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Desktop. Or if you just want to share one program and you don't want people to see your entire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Share desktop and programs in Lync 2013desktop,click00:00:20.5-00:00:27.0"/>
          <p:cNvSpPr txBox="1"/>
          <p:nvPr>
            <p:custDataLst>
              <p:tags r:id="rId8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desktop, click Program, choose a program you want to share, and then click Present.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Share desktop and programs in Lync 2013You'llsee00:00:27.0-00:00:30.7"/>
          <p:cNvSpPr txBox="1"/>
          <p:nvPr>
            <p:custDataLst>
              <p:tags r:id="rId9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You'll see a sharing bar at the top of the screen and a frame around whatever you are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Share desktop and programs in Lync 2013sharing.Nowyou00:00:30.7-00:00:35.4"/>
          <p:cNvSpPr txBox="1"/>
          <p:nvPr>
            <p:custDataLst>
              <p:tags r:id="rId10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sharing.Now you can go ahead with your presentation, but remember when you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Share desktop and programs in Lync 2013shareyour00:00:35.4-00:00:39.4"/>
          <p:cNvSpPr txBox="1"/>
          <p:nvPr>
            <p:custDataLst>
              <p:tags r:id="rId11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share your desktop, everyone can see your programs, documents, and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Share desktop and programs in Lync 2013notifications.So00:00:39.4-00:00:44.3"/>
          <p:cNvSpPr txBox="1"/>
          <p:nvPr>
            <p:custDataLst>
              <p:tags r:id="rId12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notifications. So be sure to block any information that you don't want people to see. I'm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Share desktop and programs in Lync 2013justsharing00:00:44.3-00:00:50.3"/>
          <p:cNvSpPr txBox="1"/>
          <p:nvPr>
            <p:custDataLst>
              <p:tags r:id="rId13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just sharing a single program here, so that won't be an issue. If you need someone to help during the meeting, you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Share desktop and programs in Lync 2013canlet00:00:50.3-00:00:55.0"/>
          <p:cNvSpPr txBox="1"/>
          <p:nvPr>
            <p:custDataLst>
              <p:tags r:id="rId14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can let them take control of your sharing session to make it a truly collaborative experience, just like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Share desktop and programs in Lync 2013aface-to-face00:00:55.0-00:01:00.9"/>
          <p:cNvSpPr txBox="1"/>
          <p:nvPr>
            <p:custDataLst>
              <p:tags r:id="rId15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a face-to-face meeting. Click Give Control, then click someone's name.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Share desktop and programs in Lync 2013NowAnahita00:01:00.9-00:01:04.5"/>
          <p:cNvSpPr txBox="1"/>
          <p:nvPr>
            <p:custDataLst>
              <p:tags r:id="rId16"/>
            </p:custDataLst>
          </p:nvPr>
        </p:nvSpPr>
        <p:spPr>
          <a:xfrm>
            <a:off x="1235075" y="712128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Now Anahita can make changes to the spreadsheet.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Share desktop and programs in Lync 2013And,when00:01:04.5-00:01:05.9"/>
          <p:cNvSpPr txBox="1"/>
          <p:nvPr>
            <p:custDataLst>
              <p:tags r:id="rId17"/>
            </p:custDataLst>
          </p:nvPr>
        </p:nvSpPr>
        <p:spPr>
          <a:xfrm>
            <a:off x="1235075" y="7287538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And, when she's done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Share desktop and programs in Lync 2013Iclick00:01:05.9-00:01:10.8"/>
          <p:cNvSpPr txBox="1"/>
          <p:nvPr>
            <p:custDataLst>
              <p:tags r:id="rId18"/>
            </p:custDataLst>
          </p:nvPr>
        </p:nvSpPr>
        <p:spPr>
          <a:xfrm>
            <a:off x="1235075" y="7346913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I click Give Control again, and then Take Back Control. People can also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Share desktop and programs in Lync 2013requestcontrol.00:01:10.8-00:01:15.8"/>
          <p:cNvSpPr txBox="1"/>
          <p:nvPr>
            <p:custDataLst>
              <p:tags r:id="rId19"/>
            </p:custDataLst>
          </p:nvPr>
        </p:nvSpPr>
        <p:spPr>
          <a:xfrm>
            <a:off x="1235075" y="7370663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smtClean="0">
                <a:solidFill>
                  <a:srgbClr val="FFFFFF"/>
                </a:solidFill>
                <a:latin typeface="Segoe UI Light"/>
              </a:rPr>
              <a:t> request control. You receive an alert, which you can accept or decline.</a:t>
            </a:r>
            <a:endParaRPr lang="en-US" sz="15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Share desktop and programs in Lync 2013Whenyou're00:01:15.8-00:01:19.9"/>
          <p:cNvSpPr txBox="1"/>
          <p:nvPr>
            <p:custDataLst>
              <p:tags r:id="rId20"/>
            </p:custDataLst>
          </p:nvPr>
        </p:nvSpPr>
        <p:spPr>
          <a:xfrm>
            <a:off x="1235075" y="7323163"/>
            <a:ext cx="10515600" cy="22860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pPr algn="ctr"/>
            <a:r>
              <a:rPr lang="en-US" sz="1500" dirty="0" smtClean="0">
                <a:solidFill>
                  <a:srgbClr val="FFFFFF"/>
                </a:solidFill>
                <a:latin typeface="Segoe UI Light"/>
              </a:rPr>
              <a:t> When you're finished sharing, click Stop Presenting to go back to your meeting window.</a:t>
            </a:r>
            <a:endParaRPr lang="en-US" sz="1500" dirty="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Set up meeting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Join meeting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2:35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Rectangle 53">
            <a:hlinkClick r:id="rId37" action="ppaction://hlinksldjump"/>
          </p:cNvPr>
          <p:cNvSpPr/>
          <p:nvPr/>
        </p:nvSpPr>
        <p:spPr>
          <a:xfrm>
            <a:off x="2496077" y="848545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704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0:0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0:01.1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0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0:06.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0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0:10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0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0:15.9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0:2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0:20.5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0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0:27.0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0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0:30.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0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0:35.4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0:3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0:39.4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0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0:44.3"/>
                      </p:tgtEl>
                    </p:cond>
                  </p:nextCondLst>
                </p:seq>
                <p:seq concurrent="1" nextAc="seek">
                  <p:cTn id="109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0:5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" fill="hold">
                          <p:stCondLst>
                            <p:cond delay="0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0:50.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0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0:55.0"/>
                      </p:tgtEl>
                    </p:cond>
                  </p:nextCondLst>
                </p:seq>
                <p:seq concurrent="1" nextAc="seek">
                  <p:cTn id="127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1:0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8" fill="hold">
                          <p:stCondLst>
                            <p:cond delay="0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1:00.9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1:0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1:04.5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1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9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3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1:05.9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1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1:10.8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1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1:15.8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Share desktop and programs in Lync 201300:01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Share desktop and programs in Lync 201300:01:19.9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703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Schedule a Lync Meeting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On your Outlook calendar ribbon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click </a:t>
            </a:r>
            <a:r>
              <a: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New Lync Meeting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endParaRPr lang="en-US" sz="16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Type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invitees’ email addresses, subject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and 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agenda.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Meeting Options 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and change the settings if you need to.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Double-check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information and 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Send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</a:p>
          <a:p>
            <a:pPr marL="0" indent="0">
              <a:spcBef>
                <a:spcPts val="400"/>
              </a:spcBef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Join a Lync Meeting</a:t>
            </a:r>
          </a:p>
          <a:p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Join Lync </a:t>
            </a:r>
            <a:r>
              <a:rPr 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Meeting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and select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your audio 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Join Meeting Audio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window.</a:t>
            </a:r>
            <a:endParaRPr lang="en-US" sz="16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don’t have access to a computer, 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call into the meeting with the conference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numbers and 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IDs.</a:t>
            </a:r>
          </a:p>
          <a:p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don’t have Lync 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installed, </a:t>
            </a:r>
            <a:r>
              <a:rPr lang="en-US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Lync Web App 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opens automatically to join you in the meeting. 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Share your desktop or programs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meeting window, pause on the presentation (monitor) icon, 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do one of the following:</a:t>
            </a:r>
          </a:p>
          <a:p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Desktop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to share the content on your desktop. </a:t>
            </a:r>
          </a:p>
          <a:p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Program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and select the programs or documents you want to share. 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Use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sharing toolbar at the top of the screen to stop sharing, or give control to </a:t>
            </a: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participants.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When 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you’ve finished presenting, on the toolbar click </a:t>
            </a:r>
            <a:r>
              <a:rPr 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 Presenting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summary—Schedule, Join, and Conduct Lync Meetings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38" name="Subtitle 2"/>
          <p:cNvSpPr txBox="1">
            <a:spLocks/>
          </p:cNvSpPr>
          <p:nvPr/>
        </p:nvSpPr>
        <p:spPr>
          <a:xfrm>
            <a:off x="6715847" y="6206942"/>
            <a:ext cx="3169108" cy="1300903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>
            <a:lvl1pPr marL="487647" indent="-487647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8" indent="-406372" algn="l" defTabSz="13003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88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4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0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76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1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66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61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6"/>
              </a:rPr>
              <a:t>More training courses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Office Compatibility 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  <a:hlinkClick r:id="rId16"/>
            </a:endParaRPr>
          </a:p>
        </p:txBody>
      </p:sp>
      <p:pic>
        <p:nvPicPr>
          <p:cNvPr id="41" name="Media Placeholder 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8" action="ppaction://hlinksldjump"/>
          </p:cNvPr>
          <p:cNvSpPr/>
          <p:nvPr/>
        </p:nvSpPr>
        <p:spPr>
          <a:xfrm>
            <a:off x="2498020" y="848545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3257961" y="8969659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Share screen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Join meeting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2:35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Set up meeting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Media Placeholder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4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10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1"/>
            </a:endParaRPr>
          </a:p>
        </p:txBody>
      </p:sp>
      <p:pic>
        <p:nvPicPr>
          <p:cNvPr id="45" name="Media Placeholder 4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2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4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20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6" name="Rectangle 55">
            <a:hlinkClick r:id="rId2" action="ppaction://hlinksldjump"/>
          </p:cNvPr>
          <p:cNvSpPr/>
          <p:nvPr/>
        </p:nvSpPr>
        <p:spPr>
          <a:xfrm>
            <a:off x="2498020" y="848545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257961" y="8969659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Share screen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Join meeting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2:35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Set up meeting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Media Placeholder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6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8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4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10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sp>
        <p:nvSpPr>
          <p:cNvPr id="57" name="Rectangle 56">
            <a:hlinkClick r:id="rId2" action="ppaction://hlinksldjump"/>
          </p:cNvPr>
          <p:cNvSpPr/>
          <p:nvPr/>
        </p:nvSpPr>
        <p:spPr>
          <a:xfrm>
            <a:off x="2498020" y="848545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3257961" y="8969659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Share screen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1:27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Join meeting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2:35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Set up meeting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MEDIACAPTIONSPROMPTED" val="False"/>
  <p:tag name="TEMPPRESENTATIONFILE" val="C:\Users\anahitab\AppData\Local\Temp\tmp69B3.tmp"/>
  <p:tag name="TEMPMEDIAFILENAME" val="C:\Users\anahitab\AppData\Local\Temp\tmp6AAF_Schedule a meeting using Lync 2013.mp4"/>
  <p:tag name="MEDIAFADEDURATION" val="0.2"/>
  <p:tag name="MEDIATRANSPARENCY" val="0.3"/>
  <p:tag name="MEDIACAPTIONSHIDDEN" val="False"/>
  <p:tag name="CUSTOMXMLPARTID" val="{71E885A1-B6F1-4B52-BBBB-918C010B5B1C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32d7d625-03eb-431e-aacc-140cd8c04656"/>
  <p:tag name="CAPTIONITEMSYSNAME" val="Schedule a meeting using Lync 2013presenterpermissions.00:00:44.9-00:00:50.2"/>
  <p:tag name="BOOKMARKENTRYNAME" val="Schedule a meeting using Lync 201300:00:44.9"/>
  <p:tag name="BOOKMARKEXITNAME" val="Schedule a meeting using Lync 201300:00:5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4091450b-73f5-4395-a58f-0f2bf9db85b3"/>
  <p:tag name="CAPTIONITEMSYSNAME" val="Schedule a meeting using Lync 2013you'reinviting00:00:50.2-00:00:55.0"/>
  <p:tag name="BOOKMARKENTRYNAME" val="Schedule a meeting using Lync 201300:00:50.2"/>
  <p:tag name="BOOKMARKEXITNAME" val="Schedule a meeting using Lync 201300:00:55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e14bbe67-c7c9-4c53-ad69-48b5a173bec0"/>
  <p:tag name="CAPTIONITEMSYSNAME" val="Schedule a meeting using Lync 2013justa00:00:55.0-00:00:59.4"/>
  <p:tag name="BOOKMARKENTRYNAME" val="Schedule a meeting using Lync 201300:00:55.0"/>
  <p:tag name="BOOKMARKEXITNAME" val="Schedule a meeting using Lync 201300:00:59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cc372dc1-0870-4d5d-aad5-db93f121759e"/>
  <p:tag name="CAPTIONITEMSYSNAME" val="Schedule a meeting using Lync 2013MeetingOptions00:00:59.4-00:01:03.8"/>
  <p:tag name="BOOKMARKENTRYNAME" val="Schedule a meeting using Lync 201300:00:59.4"/>
  <p:tag name="BOOKMARKEXITNAME" val="Schedule a meeting using Lync 201300:01:0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9dec2a0b-12cf-40ca-9df0-be6c89a04f10"/>
  <p:tag name="CAPTIONITEMSYSNAME" val="Schedule a meeting using Lync 2013restrictions.But00:01:03.8-00:01:09.8"/>
  <p:tag name="BOOKMARKENTRYNAME" val="Schedule a meeting using Lync 201300:01:03.8"/>
  <p:tag name="BOOKMARKEXITNAME" val="Schedule a meeting using Lync 201300:01:0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9c5ae319-7d7c-4571-9423-e25264175ef9"/>
  <p:tag name="CAPTIONITEMSYSNAME" val="Schedule a meeting using Lync 2013NowI'll00:01:09.8-00:01:15.0"/>
  <p:tag name="BOOKMARKENTRYNAME" val="Schedule a meeting using Lync 201300:01:09.8"/>
  <p:tag name="BOOKMARKEXITNAME" val="Schedule a meeting using Lync 201300:01:15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a7580e4b-d729-4ada-8b3c-da749a184f8d"/>
  <p:tag name="CAPTIONITEMSYSNAME" val="Schedule a meeting using Lync 2013Makesure00:01:15.0-00:01:17.2"/>
  <p:tag name="BOOKMARKENTRYNAME" val="Schedule a meeting using Lync 201300:01:15.0"/>
  <p:tag name="BOOKMARKEXITNAME" val="Schedule a meeting using Lync 201300:01:17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473e3265-5ffc-4eda-a5d7-282791c3d212"/>
  <p:tag name="CAPTIONITEMSYSNAME" val="Schedule a meeting using Lync 2013And,click00:01:17.2-00:01:20.6"/>
  <p:tag name="BOOKMARKENTRYNAME" val="Schedule a meeting using Lync 201300:01:17.2"/>
  <p:tag name="BOOKMARKEXITNAME" val="Schedule a meeting using Lync 201300:01:2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PROMPTED" val="False"/>
  <p:tag name="CAPTIONID" val="b629de40-26fb-4783-a095-b7b7ff33ff5b"/>
  <p:tag name="TEMPPRESENTATIONFILE" val="C:\Users\anahitab\AppData\Local\Temp\tmpD6E3.tmp"/>
  <p:tag name="TEMPMEDIAFILENAME" val="C:\Users\anahitab\AppData\Local\Temp\tmpD84B_Join a meeting using Lync 2013.mp4"/>
  <p:tag name="MEDIAFADEDURATION" val="0.2"/>
  <p:tag name="MEDIATRANSPARENCY" val="0.3"/>
  <p:tag name="MEDIACAPTIONSHIDDEN" val="False"/>
  <p:tag name="CUSTOMXMLPARTID" val="{01DD6B6E-9799-4E2A-BAB9-4F070514E8D7}"/>
  <p:tag name="MEDIACAPTIONCOUNT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6eaa8065-7d80-4f7e-9188-0803f0caec50"/>
  <p:tag name="CAPTIONITEMSYSNAME" val="Join a meeting using Lync 2013Youcan00:00:00.7-00:00:03.9"/>
  <p:tag name="BOOKMARKENTRYNAME" val="Join a meeting using Lync 201300:00:00.7"/>
  <p:tag name="BOOKMARKEXITNAME" val="Join a meeting using Lync 201300:00:0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228def49-8771-4ada-a094-4565c5f4c363"/>
  <p:tag name="CAPTIONITEMSYSNAME" val="Schedule a meeting using Lync 2013Lynclets00:00:01.1-00:00:05.7"/>
  <p:tag name="BOOKMARKENTRYNAME" val="Schedule a meeting using Lync 201300:00:01.1"/>
  <p:tag name="BOOKMARKEXITNAME" val="Schedule a meeting using Lync 201300:00:05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779bbe54-df71-4c8a-afae-c9b89b181c3f"/>
  <p:tag name="CAPTIONITEMSYSNAME" val="Join a meeting using Lync 2013tothe00:00:03.9-00:00:07.9"/>
  <p:tag name="BOOKMARKENTRYNAME" val="Join a meeting using Lync 201300:00:03.9"/>
  <p:tag name="BOOKMARKEXITNAME" val="Join a meeting using Lync 201300:00:07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efc31d94-da1a-46d0-90da-1564ced188eb"/>
  <p:tag name="CAPTIONITEMSYSNAME" val="Join a meeting using Lync 2013youraudio.00:00:07.9-00:00:12.7"/>
  <p:tag name="BOOKMARKENTRYNAME" val="Join a meeting using Lync 201300:00:07.9"/>
  <p:tag name="BOOKMARKEXITNAME" val="Join a meeting using Lync 201300:00:12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37c864b6-28ef-4761-84d5-1f912e513e5d"/>
  <p:tag name="CAPTIONITEMSYSNAME" val="Join a meeting using Lync 2013AudioDevice00:00:12.7-00:00:18.8"/>
  <p:tag name="BOOKMARKENTRYNAME" val="Join a meeting using Lync 201300:00:12.7"/>
  <p:tag name="BOOKMARKEXITNAME" val="Join a meeting using Lync 201300:00:18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e81c7815-031c-44d9-a4fd-c148fedd3422"/>
  <p:tag name="CAPTIONITEMSYSNAME" val="Join a meeting using Lync 2013Andthen00:00:18.8-00:00:23.5"/>
  <p:tag name="BOOKMARKENTRYNAME" val="Join a meeting using Lync 201300:00:18.8"/>
  <p:tag name="BOOKMARKEXITNAME" val="Join a meeting using Lync 201300:00:23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7dec683e-5830-4fd8-9cfb-a2980039774f"/>
  <p:tag name="CAPTIONITEMSYSNAME" val="Join a meeting using Lync 2013thiswill00:00:23.5-00:00:26.6"/>
  <p:tag name="BOOKMARKENTRYNAME" val="Join a meeting using Lync 201300:00:23.5"/>
  <p:tag name="BOOKMARKEXITNAME" val="Join a meeting using Lync 201300:00:26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0d211218-a27a-4010-adf7-84d56857391b"/>
  <p:tag name="CAPTIONITEMSYSNAME" val="Join a meeting using Lync 2013meeting.Now00:00:26.6-00:00:32.9"/>
  <p:tag name="BOOKMARKENTRYNAME" val="Join a meeting using Lync 201300:00:26.6"/>
  <p:tag name="BOOKMARKEXITNAME" val="Join a meeting using Lync 201300:00:32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4831b28f-73c6-4a98-b9ce-f4225fd28887"/>
  <p:tag name="CAPTIONITEMSYSNAME" val="Join a meeting using Lync 2013And,click00:00:32.9-00:00:38.8"/>
  <p:tag name="BOOKMARKENTRYNAME" val="Join a meeting using Lync 201300:00:32.9"/>
  <p:tag name="BOOKMARKEXITNAME" val="Join a meeting using Lync 201300:00:38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4a245662-b992-4b3b-be92-64c307b8737c"/>
  <p:tag name="CAPTIONITEMSYSNAME" val="Join a meeting using Lync 2013shortmessage00:00:38.8-00:00:44.4"/>
  <p:tag name="BOOKMARKENTRYNAME" val="Join a meeting using Lync 201300:00:38.8"/>
  <p:tag name="BOOKMARKEXITNAME" val="Join a meeting using Lync 201300:00:44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56c9f6ef-f43d-490f-b249-58e038b8c2e4"/>
  <p:tag name="CAPTIONITEMSYSNAME" val="Join a meeting using Lync 2013Testing,testing.00:00:44.4-00:00:47.5"/>
  <p:tag name="BOOKMARKENTRYNAME" val="Join a meeting using Lync 201300:00:44.4"/>
  <p:tag name="BOOKMARKEXITNAME" val="Join a meeting using Lync 201300:00:47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6c14463c-37b3-4db0-b269-bebc76b18261"/>
  <p:tag name="CAPTIONITEMSYSNAME" val="Join a meeting using Lync 2013[AudioTest00:00:47.5-00:00:49.3"/>
  <p:tag name="BOOKMARKENTRYNAME" val="Join a meeting using Lync 201300:00:47.5"/>
  <p:tag name="BOOKMARKEXITNAME" val="Join a meeting using Lync 201300:00:4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a5719bbd-a74f-4f81-a08e-97f817ea7867"/>
  <p:tag name="CAPTIONITEMSYSNAME" val="Schedule a meeting using Lync 2013meetwith00:00:05.7-00:00:10.4"/>
  <p:tag name="BOOKMARKENTRYNAME" val="Schedule a meeting using Lync 201300:00:05.7"/>
  <p:tag name="BOOKMARKEXITNAME" val="Schedule a meeting using Lync 201300:00:10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dc204cd5-e37b-427b-ba4a-0574f1f4a899"/>
  <p:tag name="CAPTIONITEMSYSNAME" val="Join a meeting using Lync 2013[Testing,testing.00:00:49.3-00:00:52.2"/>
  <p:tag name="BOOKMARKENTRYNAME" val="Join a meeting using Lync 201300:00:49.3"/>
  <p:tag name="BOOKMARKEXITNAME" val="Join a meeting using Lync 201300:00:52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cff977aa-c3e9-4c39-831e-4b7f3d878f79"/>
  <p:tag name="CAPTIONITEMSYSNAME" val="Join a meeting using Lync 2013[Ifyou00:00:52.2-00:00:56.3"/>
  <p:tag name="BOOKMARKENTRYNAME" val="Join a meeting using Lync 201300:00:52.2"/>
  <p:tag name="BOOKMARKEXITNAME" val="Join a meeting using Lync 201300:00:56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1c150075-6738-419e-8202-0f5ef5d34083"/>
  <p:tag name="CAPTIONITEMSYSNAME" val="Join a meeting using Lync 2013youraudio00:00:56.3-00:01:00.5"/>
  <p:tag name="BOOKMARKENTRYNAME" val="Join a meeting using Lync 201300:00:56.3"/>
  <p:tag name="BOOKMARKEXITNAME" val="Join a meeting using Lync 201300:01:00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8f40f119-a822-4504-83b0-6d0a3c4d790b"/>
  <p:tag name="CAPTIONITEMSYSNAME" val="Join a meeting using Lync 2013Okaythat00:01:00.5-00:01:04.9"/>
  <p:tag name="BOOKMARKENTRYNAME" val="Join a meeting using Lync 201300:01:00.5"/>
  <p:tag name="BOOKMARKEXITNAME" val="Join a meeting using Lync 201300:01:04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8ee1af29-5817-4d10-9953-4aa524d9e04e"/>
  <p:tag name="CAPTIONITEMSYSNAME" val="Join a meeting using Lync 2013Whenit's00:01:04.9-00:01:11.6"/>
  <p:tag name="BOOKMARKENTRYNAME" val="Join a meeting using Lync 201300:01:04.9"/>
  <p:tag name="BOOKMARKEXITNAME" val="Join a meeting using Lync 201300:01:11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ba98414c-933f-4221-a04d-dad7fce28999"/>
  <p:tag name="CAPTIONITEMSYSNAME" val="Join a meeting using Lync 2013Lyncgives00:01:11.6-00:01:16.6"/>
  <p:tag name="BOOKMARKENTRYNAME" val="Join a meeting using Lync 201300:01:11.6"/>
  <p:tag name="BOOKMARKEXITNAME" val="Join a meeting using Lync 201300:01:16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994e0f12-2ae1-446d-8a7b-525a6500c530"/>
  <p:tag name="CAPTIONITEMSYSNAME" val="Join a meeting using Lync 2013video,which00:01:16.6-00:01:20.6"/>
  <p:tag name="BOOKMARKENTRYNAME" val="Join a meeting using Lync 201300:01:16.6"/>
  <p:tag name="BOOKMARKEXITNAME" val="Join a meeting using Lync 201300:01:2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0af057c6-3f4c-4e4c-ad81-641e981ee669"/>
  <p:tag name="CAPTIONITEMSYSNAME" val="Join a meeting using Lync 2013oraheadset.00:01:20.6-00:01:25.4"/>
  <p:tag name="BOOKMARKENTRYNAME" val="Join a meeting using Lync 201300:01:20.6"/>
  <p:tag name="BOOKMARKEXITNAME" val="Join a meeting using Lync 201300:01:25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ecd86c9b-1252-4411-8742-54a9a704ee44"/>
  <p:tag name="CAPTIONITEMSYSNAME" val="Join a meeting using Lync 2013numberyou00:01:25.4-00:01:29.9"/>
  <p:tag name="BOOKMARKENTRYNAME" val="Join a meeting using Lync 201300:01:25.4"/>
  <p:tag name="BOOKMARKEXITNAME" val="Join a meeting using Lync 201300:01:29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cd29c482-f7c6-4772-abd4-de9af5fdee05"/>
  <p:tag name="CAPTIONITEMSYSNAME" val="Join a meeting using Lync 2013I'lljust00:01:29.9-00:01:35.4"/>
  <p:tag name="BOOKMARKENTRYNAME" val="Join a meeting using Lync 201300:01:29.9"/>
  <p:tag name="BOOKMARKEXITNAME" val="Join a meeting using Lync 201300:01:3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85e7c722-cb18-44ed-9386-91fc1ea01b37"/>
  <p:tag name="CAPTIONITEMSYSNAME" val="Schedule a meeting using Lync 2013schedulea00:00:10.4-00:00:15.9"/>
  <p:tag name="BOOKMARKENTRYNAME" val="Schedule a meeting using Lync 201300:00:10.4"/>
  <p:tag name="BOOKMARKEXITNAME" val="Schedule a meeting using Lync 201300:00:15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52a203d1-2f92-4ce1-a750-e69454d1847c"/>
  <p:tag name="CAPTIONITEMSYSNAME" val="Join a meeting using Lync 2013Whenyou're00:01:35.4-00:01:39.5"/>
  <p:tag name="BOOKMARKENTRYNAME" val="Join a meeting using Lync 201300:01:35.4"/>
  <p:tag name="BOOKMARKEXITNAME" val="Join a meeting using Lync 201300:01:39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d6b72d4d-505f-487f-a41d-435a9cb16e53"/>
  <p:tag name="CAPTIONITEMSYSNAME" val="Join a meeting using Lync 2013orunmute00:01:39.5-00:01:43.6"/>
  <p:tag name="BOOKMARKENTRYNAME" val="Join a meeting using Lync 201300:01:39.5"/>
  <p:tag name="BOOKMARKEXITNAME" val="Join a meeting using Lync 201300:01:43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5b094ee4-a8d0-42c0-9830-2401930b9c43"/>
  <p:tag name="CAPTIONITEMSYSNAME" val="Join a meeting using Lync 2013themeeting,00:01:43.6-00:01:49.8"/>
  <p:tag name="BOOKMARKENTRYNAME" val="Join a meeting using Lync 201300:01:43.6"/>
  <p:tag name="BOOKMARKEXITNAME" val="Join a meeting using Lync 201300:01:49.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25e22743-ad05-4b8a-8633-00d442d8e9ac"/>
  <p:tag name="CAPTIONITEMSYSNAME" val="Join a meeting using Lync 2013andthen00:01:49.8-00:01:53.7"/>
  <p:tag name="BOOKMARKENTRYNAME" val="Join a meeting using Lync 201300:01:49.8"/>
  <p:tag name="BOOKMARKEXITNAME" val="Join a meeting using Lync 201300:01:53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90f12130-ea96-48b7-95f2-0cb50fcf7ab2"/>
  <p:tag name="CAPTIONITEMSYSNAME" val="Join a meeting using Lync 2013interruptions.Now00:01:53.7-00:01:58.2"/>
  <p:tag name="BOOKMARKENTRYNAME" val="Join a meeting using Lync 201300:01:53.7"/>
  <p:tag name="BOOKMARKEXITNAME" val="Join a meeting using Lync 201300:01:58.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52b3956a-f15b-4df4-bab9-d0402571f84e"/>
  <p:tag name="CAPTIONITEMSYSNAME" val="Join a meeting using Lync 2013ofyour00:01:58.2-00:02:02.6"/>
  <p:tag name="BOOKMARKENTRYNAME" val="Join a meeting using Lync 201300:01:58.2"/>
  <p:tag name="BOOKMARKEXITNAME" val="Join a meeting using Lync 201300:02:02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b05f79f1-da23-4d36-84b0-b4d1bfcc213c"/>
  <p:tag name="CAPTIONITEMSYSNAME" val="Join a meeting using Lync 2013inyour00:02:02.6-00:02:06.0"/>
  <p:tag name="BOOKMARKENTRYNAME" val="Join a meeting using Lync 201300:02:02.6"/>
  <p:tag name="BOOKMARKEXITNAME" val="Join a meeting using Lync 201300:02:06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be919079-e558-4e6a-9ec3-4d102d7ff369"/>
  <p:tag name="CAPTIONITEMSYSNAME" val="Join a meeting using Lync 2013invitation.You00:02:06.0-00:02:11.0"/>
  <p:tag name="BOOKMARKENTRYNAME" val="Join a meeting using Lync 201300:02:06.0"/>
  <p:tag name="BOOKMARKEXITNAME" val="Join a meeting using Lync 201300:02:11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aa77399e-d52a-46c1-8037-34067583f9f3"/>
  <p:tag name="CAPTIONITEMSYSNAME" val="Join a meeting using Lync 2013longdistance00:02:11.0-00:02:15.4"/>
  <p:tag name="BOOKMARKENTRYNAME" val="Join a meeting using Lync 201300:02:11.0"/>
  <p:tag name="BOOKMARKEXITNAME" val="Join a meeting using Lync 201300:02:15.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60b747f0-62cf-4107-bbb7-ff9daa9e96ff"/>
  <p:tag name="CAPTIONITEMSYSNAME" val="Join a meeting using Lync 2013computer,an00:02:15.4-00:02:20.3"/>
  <p:tag name="BOOKMARKENTRYNAME" val="Join a meeting using Lync 201300:02:15.4"/>
  <p:tag name="BOOKMARKEXITNAME" val="Join a meeting using Lync 201300:02:2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655119b2-7c87-4bf8-be67-12cf33e4940f"/>
  <p:tag name="CAPTIONITEMSYSNAME" val="Schedule a meeting using Lync 2013Addthe00:00:15.9-00:00:27.0"/>
  <p:tag name="BOOKMARKENTRYNAME" val="Schedule a meeting using Lync 201300:00:15.9"/>
  <p:tag name="BOOKMARKEXITNAME" val="Schedule a meeting using Lync 201300:00:27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c32af3e7-ab9a-42e5-aae9-07f497b0d47f"/>
  <p:tag name="CAPTIONITEMSYSNAME" val="Join a meeting using Lync 2013LyncMeeting.00:02:20.3-00:02:25.3"/>
  <p:tag name="BOOKMARKENTRYNAME" val="Join a meeting using Lync 201300:02:20.3"/>
  <p:tag name="BOOKMARKEXITNAME" val="Join a meeting using Lync 201300:02:25.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629de40-26fb-4783-a095-b7b7ff33ff5b"/>
  <p:tag name="CAPTIONINTERNALID" val="864bad56-4dff-452e-9743-02084b184289"/>
  <p:tag name="CAPTIONITEMSYSNAME" val="Join a meeting using Lync 2013theoptions00:02:25.3-00:02:30.2"/>
  <p:tag name="BOOKMARKENTRYNAME" val="Join a meeting using Lync 201300:02:25.3"/>
  <p:tag name="BOOKMARKEXITNAME" val="Join a meeting using Lync 201300:02:30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MEDIACAPTIONSPROMPTED" val="False"/>
  <p:tag name="MEDIAFADEDURATION" val="0.2"/>
  <p:tag name="MEDIATRANSPARENCY" val="0.3"/>
  <p:tag name="MEDIACAPTIONSHIDDEN" val="False"/>
  <p:tag name="CUSTOMXMLPARTID" val="{37234493-3F6A-420E-A960-7EC2FD72C883}"/>
  <p:tag name="MEDIACAPTIONCOUNT" val="True"/>
  <p:tag name="TEMPPRESENTATIONFILE" val="C:\Users\anahitab\AppData\Local\Temp\tmpD10.tmp"/>
  <p:tag name="TEMPMEDIAFILENAME" val="C:\Users\anahitab\AppData\Local\Temp\tmpE69_Share desktop and programs in Lync 2013.mp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beef97b6-a8c8-455f-82eb-6bcd527379d6"/>
  <p:tag name="CAPTIONITEMSYSNAME" val="Share desktop and programs in Lync 2013Lynclets00:00:01.1-00:00:06.1"/>
  <p:tag name="BOOKMARKENTRYNAME" val="Share desktop and programs in Lync 201300:00:01.1"/>
  <p:tag name="BOOKMARKEXITNAME" val="Share desktop and programs in Lync 201300:00:06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14d0879f-2809-4f5a-8ce5-18be1516aed2"/>
  <p:tag name="CAPTIONITEMSYSNAME" val="Share desktop and programs in Lync 2013control,so00:00:06.1-00:00:10.9"/>
  <p:tag name="BOOKMARKENTRYNAME" val="Share desktop and programs in Lync 201300:00:06.1"/>
  <p:tag name="BOOKMARKEXITNAME" val="Share desktop and programs in Lync 201300:00:10.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5e70bf0f-ea12-477e-8acb-b14f06111c19"/>
  <p:tag name="CAPTIONITEMSYSNAME" val="Share desktop and programs in Lync 2013meeting,point00:00:10.9-00:00:15.9"/>
  <p:tag name="BOOKMARKENTRYNAME" val="Share desktop and programs in Lync 201300:00:10.9"/>
  <p:tag name="BOOKMARKEXITNAME" val="Share desktop and programs in Lync 201300:00:15.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9d549c2d-c381-42ea-b535-3d06435ac47f"/>
  <p:tag name="CAPTIONITEMSYSNAME" val="Share desktop and programs in Lync 2013Desktop.Or00:00:15.9-00:00:20.5"/>
  <p:tag name="BOOKMARKENTRYNAME" val="Share desktop and programs in Lync 201300:00:15.9"/>
  <p:tag name="BOOKMARKEXITNAME" val="Share desktop and programs in Lync 201300:00:20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00b3b80f-0fa2-4792-a919-20c5bdd37921"/>
  <p:tag name="CAPTIONITEMSYSNAME" val="Share desktop and programs in Lync 2013desktop,click00:00:20.5-00:00:27.0"/>
  <p:tag name="BOOKMARKENTRYNAME" val="Share desktop and programs in Lync 201300:00:20.5"/>
  <p:tag name="BOOKMARKEXITNAME" val="Share desktop and programs in Lync 201300:00:27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c02407ba-c215-4963-a084-c3caf7c5576c"/>
  <p:tag name="CAPTIONITEMSYSNAME" val="Share desktop and programs in Lync 2013You'llsee00:00:27.0-00:00:30.7"/>
  <p:tag name="BOOKMARKENTRYNAME" val="Share desktop and programs in Lync 201300:00:27.0"/>
  <p:tag name="BOOKMARKEXITNAME" val="Share desktop and programs in Lync 201300:00:30.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59e2b15f-8211-467d-aa3d-9b45e4113e5b"/>
  <p:tag name="CAPTIONITEMSYSNAME" val="Share desktop and programs in Lync 2013sharing.Nowyou00:00:30.7-00:00:35.4"/>
  <p:tag name="BOOKMARKENTRYNAME" val="Share desktop and programs in Lync 201300:00:30.7"/>
  <p:tag name="BOOKMARKEXITNAME" val="Share desktop and programs in Lync 201300:00:3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9429e679-7e4e-4318-957a-0f2c3b08ae2d"/>
  <p:tag name="CAPTIONITEMSYSNAME" val="Schedule a meeting using Lync 2013Typeyour00:00:27.0-00:00:32.0"/>
  <p:tag name="BOOKMARKENTRYNAME" val="Schedule a meeting using Lync 201300:00:27.0"/>
  <p:tag name="BOOKMARKEXITNAME" val="Schedule a meeting using Lync 201300:00:3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2991470b-7074-46d7-8898-27d0ab3609c4"/>
  <p:tag name="CAPTIONITEMSYSNAME" val="Share desktop and programs in Lync 2013shareyour00:00:35.4-00:00:39.4"/>
  <p:tag name="BOOKMARKENTRYNAME" val="Share desktop and programs in Lync 201300:00:35.4"/>
  <p:tag name="BOOKMARKEXITNAME" val="Share desktop and programs in Lync 201300:00:39.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7b5f793d-1d61-4833-9073-7a3da508c0de"/>
  <p:tag name="CAPTIONITEMSYSNAME" val="Share desktop and programs in Lync 2013notifications.So00:00:39.4-00:00:44.3"/>
  <p:tag name="BOOKMARKENTRYNAME" val="Share desktop and programs in Lync 201300:00:39.4"/>
  <p:tag name="BOOKMARKEXITNAME" val="Share desktop and programs in Lync 201300:00:44.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e60fabbc-64b2-4253-a67f-4a8b4e3eedc0"/>
  <p:tag name="CAPTIONITEMSYSNAME" val="Share desktop and programs in Lync 2013justsharing00:00:44.3-00:00:50.3"/>
  <p:tag name="BOOKMARKENTRYNAME" val="Share desktop and programs in Lync 201300:00:44.3"/>
  <p:tag name="BOOKMARKEXITNAME" val="Share desktop and programs in Lync 201300:00:50.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4e810ddf-daec-4a0d-921f-38cd8c3178bd"/>
  <p:tag name="CAPTIONITEMSYSNAME" val="Share desktop and programs in Lync 2013canlet00:00:50.3-00:00:55.0"/>
  <p:tag name="BOOKMARKENTRYNAME" val="Share desktop and programs in Lync 201300:00:50.3"/>
  <p:tag name="BOOKMARKEXITNAME" val="Share desktop and programs in Lync 201300:00:55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ba989d8b-8774-498a-9f9b-f7202f4b34ad"/>
  <p:tag name="CAPTIONITEMSYSNAME" val="Share desktop and programs in Lync 2013aface-to-face00:00:55.0-00:01:00.9"/>
  <p:tag name="BOOKMARKENTRYNAME" val="Share desktop and programs in Lync 201300:00:55.0"/>
  <p:tag name="BOOKMARKEXITNAME" val="Share desktop and programs in Lync 201300:01:00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3022b557-87db-4520-b8e6-65b1930a2794"/>
  <p:tag name="CAPTIONITEMSYSNAME" val="Share desktop and programs in Lync 2013NowAnahita00:01:00.9-00:01:04.5"/>
  <p:tag name="BOOKMARKENTRYNAME" val="Share desktop and programs in Lync 201300:01:00.9"/>
  <p:tag name="BOOKMARKEXITNAME" val="Share desktop and programs in Lync 201300:01:04.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de46b588-1632-49bb-b2ee-563bc1da2722"/>
  <p:tag name="CAPTIONITEMSYSNAME" val="Share desktop and programs in Lync 2013And,when00:01:04.5-00:01:05.9"/>
  <p:tag name="BOOKMARKENTRYNAME" val="Share desktop and programs in Lync 201300:01:04.5"/>
  <p:tag name="BOOKMARKEXITNAME" val="Share desktop and programs in Lync 201300:01:05.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5760aae8-0049-4a93-a6d1-b88d59a25c29"/>
  <p:tag name="CAPTIONITEMSYSNAME" val="Share desktop and programs in Lync 2013Iclick00:01:05.9-00:01:10.8"/>
  <p:tag name="BOOKMARKENTRYNAME" val="Share desktop and programs in Lync 201300:01:05.9"/>
  <p:tag name="BOOKMARKEXITNAME" val="Share desktop and programs in Lync 201300:01:10.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f44dbd30-a2ed-4b35-995f-77b67de16ffd"/>
  <p:tag name="CAPTIONITEMSYSNAME" val="Share desktop and programs in Lync 2013requestcontrol.00:01:10.8-00:01:15.8"/>
  <p:tag name="BOOKMARKENTRYNAME" val="Share desktop and programs in Lync 201300:01:10.8"/>
  <p:tag name="BOOKMARKEXITNAME" val="Share desktop and programs in Lync 201300:01:15.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906d0f1-d984-4368-9651-5e7fa7eea341"/>
  <p:tag name="CAPTIONINTERNALID" val="e36bb6a5-5615-4c3a-91b2-dac0d36f0f6f"/>
  <p:tag name="CAPTIONITEMSYSNAME" val="Share desktop and programs in Lync 2013Whenyou're00:01:15.8-00:01:19.9"/>
  <p:tag name="BOOKMARKENTRYNAME" val="Share desktop and programs in Lync 201300:01:15.8"/>
  <p:tag name="BOOKMARKEXITNAME" val="Share desktop and programs in Lync 201300:01:1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a3389f18-b5e2-4bb5-a4a4-6cc7276c2b40"/>
  <p:tag name="CAPTIONITEMSYSNAME" val="Schedule a meeting using Lync 2013Nowclick00:00:32.0-00:00:36.3"/>
  <p:tag name="BOOKMARKENTRYNAME" val="Schedule a meeting using Lync 201300:00:32.0"/>
  <p:tag name="BOOKMARKEXITNAME" val="Schedule a meeting using Lync 201300:00:3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508a839f-c72e-435c-b113-7e45dd5e5429"/>
  <p:tag name="CAPTIONITEMSYSNAME" val="Schedule a meeting using Lync 2013changethe00:00:36.3-00:00:40.3"/>
  <p:tag name="BOOKMARKENTRYNAME" val="Schedule a meeting using Lync 201300:00:36.3"/>
  <p:tag name="BOOKMARKEXITNAME" val="Schedule a meeting using Lync 201300:00:4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05db3d7-612e-4248-b79b-5c33122400be"/>
  <p:tag name="CAPTIONINTERNALID" val="283ccc0c-93cc-44b4-bc7a-72bd1c9c6683"/>
  <p:tag name="CAPTIONITEMSYSNAME" val="Schedule a meeting using Lync 2013anyonecan00:00:40.3-00:00:44.9"/>
  <p:tag name="BOOKMARKENTRYNAME" val="Schedule a meeting using Lync 201300:00:40.3"/>
  <p:tag name="BOOKMARKEXITNAME" val="Schedule a meeting using Lync 201300:00:44.9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 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 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 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 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 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 2 0 5 d b 3 d 7 - 6 1 2 e - 4 2 4 8 - b 7 9 b - 5 c 3 3 1 2 2 4 0 0 b e < / I d > < C a p t i o n I t e m s > < C a p t i o n I t e m > < I n t e r n a l I d > 2 2 8 d e f 4 9 - 8 7 7 1 - 4 a d a - a 0 9 4 - 4 5 6 5 c 5 f 4 c 3 6 3 < / I n t e r n a l I d > < N a m e > S c h e d u l e   a   m e e t i n g   u s i n g   L y n c   2 0 1 3 L y n c l e t s 0 0 : 0 0 : 0 1 . 1 - 0 0 : 0 0 : 0 5 . 7 < / N a m e > < T e x t >   L y n c   l e t s   y o u   q u i c k l y   g a t h e r   p e o p l e   f o r   a   m e e t i n g   n o   m a t t e r   w h e r e   t h e y   a r e .   l e t ' s   s a y   y o u   n e e d   t o < / T e x t > < B o o k M a r k E n t r y N a m e > S c h e d u l e   a   m e e t i n g   u s i n g   L y n c   2 0 1 3 0 0 : 0 0 : 0 1 . 1 < / B o o k M a r k E n t r y N a m e > < B o o k M a r k E x i t N a m e > S c h e d u l e   a   m e e t i n g   u s i n g   L y n c   2 0 1 3 0 0 : 0 0 : 0 5 . 7 < / B o o k M a r k E x i t N a m e > < B o o k M a r k E n t r y P o s i t i o n > 1 1 3 3 < / B o o k M a r k E n t r y P o s i t i o n > < B o o k M a r k E x i t P o s i t i o n >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 a 5 7 1 9 b b d - a 7 4 f - 4 f 8 1 - a 0 8 e - 9 7 f 8 1 7 e a 7 8 6 7 < / I n t e r n a l I d > < N a m e > S c h e d u l e   a   m e e t i n g   u s i n g   L y n c   2 0 1 3 m e e t w i t h 0 0 : 0 0 : 0 5 . 7 - 0 0 : 0 0 : 1 0 . 4 < / N a m e > < T e x t >   m e e t   w i t h   y o u r   c o w o r k e r s   a b o u t   a   p r o j e c t   b u t   s o m e   o f   t h e m   w o r k   i n   d i f f e r e n t   l o c a t i o n s .   J u s t < / T e x t > < B o o k M a r k E n t r y N a m e > S c h e d u l e   a   m e e t i n g   u s i n g   L y n c   2 0 1 3 0 0 : 0 0 : 0 5 . 7 < / B o o k M a r k E n t r y N a m e > < B o o k M a r k E x i t N a m e > S c h e d u l e   a   m e e t i n g   u s i n g   L y n c   2 0 1 3 0 0 : 0 0 : 1 0 . 4 < / B o o k M a r k E x i t N a m e > < B o o k M a r k E n t r y P o s i t i o n > 5 7 6 7 < / B o o k M a r k E n t r y P o s i t i o n > < B o o k M a r k E x i t P o s i t i o n > 1 0 4 3 3 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 8 5 e 7 c 7 2 2 - c b 1 8 - 4 4 e d - 9 3 8 6 - 9 1 f c 1 e a 0 1 b 3 7 < / I n t e r n a l I d > < N a m e > S c h e d u l e   a   m e e t i n g   u s i n g   L y n c   2 0 1 3 s c h e d u l e a 0 0 : 0 0 : 1 0 . 4 - 0 0 : 0 0 : 1 5 . 9 < / N a m e > < T e x t >   s c h e d u l e   a   L y n c   M e e t i n g .   G o   t o   y o u r   c a l e n d a r   a n d   c l i c k   N e w   L y n c   M e e t i n g . < / T e x t > < B o o k M a r k E n t r y N a m e > S c h e d u l e   a   m e e t i n g   u s i n g   L y n c   2 0 1 3 0 0 : 0 0 : 1 0 . 4 < / B o o k M a r k E n t r y N a m e > < B o o k M a r k E x i t N a m e > S c h e d u l e   a   m e e t i n g   u s i n g   L y n c   2 0 1 3 0 0 : 0 0 : 1 5 . 9 < / B o o k M a r k E x i t N a m e > < B o o k M a r k E n t r y P o s i t i o n > 1 0 4 3 3 < / B o o k M a r k E n t r y P o s i t i o n > < B o o k M a r k E x i t P o s i t i o n > 1 5 9 3 3 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 6 5 5 1 1 9 b 2 - 7 c 8 7 - 4 b f 8 - b e 6 7 - 1 2 c f 3 3 e 4 9 4 0 f < / I n t e r n a l I d > < N a m e > S c h e d u l e   a   m e e t i n g   u s i n g   L y n c   2 0 1 3 A d d t h e 0 0 : 0 0 : 1 5 . 9 - 0 0 : 0 0 : 2 7 . 0 < / N a m e > < T e x t >   A d d   t h e   p e o p l e   y o u   w a n t   t o   i n v i t e   a n d   t y p e   a   s u b j e c t .   T h e n   c h o o s e   t h e   d a t e   a n d   t i m e . < / T e x t > < B o o k M a r k E n t r y N a m e > S c h e d u l e   a   m e e t i n g   u s i n g   L y n c   2 0 1 3 0 0 : 0 0 : 1 5 . 9 < / B o o k M a r k E n t r y N a m e > < B o o k M a r k E x i t N a m e > S c h e d u l e   a   m e e t i n g   u s i n g   L y n c   2 0 1 3 0 0 : 0 0 : 2 7 . 0 < / B o o k M a r k E x i t N a m e > < B o o k M a r k E n t r y P o s i t i o n > 1 5 9 3 3 < / B o o k M a r k E n t r y P o s i t i o n > < B o o k M a r k E x i t P o s i t i o n > 2 7 0 6 7 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 9 4 2 9 e 6 7 9 - 7 e 4 e - 4 3 1 8 - 9 5 7 a - 0 f 2 c 3 b 0 8 a e 2 d < / I n t e r n a l I d > < N a m e > S c h e d u l e   a   m e e t i n g   u s i n g   L y n c   2 0 1 3 T y p e y o u r 0 0 : 0 0 : 2 7 . 0 - 0 0 : 0 0 : 3 2 . 0 < / N a m e > < T e x t >   T y p e   y o u r   m e e t i n g   a g e n d a   a b o v e   t h e   l i n e   a n d   b e   s u r e   n o t   t o   c h a n g e   a n y   o f   t h e   i n f o r m a t i o n   b e l o w . < / T e x t > < B o o k M a r k E n t r y N a m e > S c h e d u l e   a   m e e t i n g   u s i n g   L y n c   2 0 1 3 0 0 : 0 0 : 2 7 . 0 < / B o o k M a r k E n t r y N a m e > < B o o k M a r k E x i t N a m e > S c h e d u l e   a   m e e t i n g   u s i n g   L y n c   2 0 1 3 0 0 : 0 0 : 3 2 . 0 < / B o o k M a r k E x i t N a m e > < B o o k M a r k E n t r y P o s i t i o n > 2 7 0 6 7 < / B o o k M a r k E n t r y P o s i t i o n > < B o o k M a r k E x i t P o s i t i o n > 3 2 0 3 3 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 a 3 3 8 9 f 1 8 - b 5 e 2 - 4 b b 5 - a 4 a 4 - 6 c c 7 2 7 6 c 2 b 4 0 < / I n t e r n a l I d > < N a m e > S c h e d u l e   a   m e e t i n g   u s i n g   L y n c   2 0 1 3 N o w c l i c k 0 0 : 0 0 : 3 2 . 0 - 0 0 : 0 0 : 3 6 . 3 < / N a m e > < T e x t >   N o w   c l i c k   S c h e d u l i n g   A s s i s t a n t   t o   c h e c k   e v e r y o n e ' s   a v a i l a b i l i t y .   H e r e   y o u   c a n < / T e x t > < B o o k M a r k E n t r y N a m e > S c h e d u l e   a   m e e t i n g   u s i n g   L y n c   2 0 1 3 0 0 : 0 0 : 3 2 . 0 < / B o o k M a r k E n t r y N a m e > < B o o k M a r k E x i t N a m e > S c h e d u l e   a   m e e t i n g   u s i n g   L y n c   2 0 1 3 0 0 : 0 0 : 3 6 . 3 < / B o o k M a r k E x i t N a m e > < B o o k M a r k E n t r y P o s i t i o n > 3 2 0 3 3 < / B o o k M a r k E n t r y P o s i t i o n > < B o o k M a r k E x i t P o s i t i o n > 3 6 3 6 7 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 5 0 8 a 8 3 9 f - c 7 2 e - 4 3 5 c - b 1 1 3 - 7 e 4 5 d d 5 e 5 4 2 9 < / I n t e r n a l I d > < N a m e > S c h e d u l e   a   m e e t i n g   u s i n g   L y n c   2 0 1 3 c h a n g e t h e 0 0 : 0 0 : 3 6 . 3 - 0 0 : 0 0 : 4 0 . 3 < / N a m e > < T e x t >   c h a n g e   t h e   d a t e   a n d   t i m e   i f   y o u   n e e d   t o .   N o w   b y   d e f a u l t < / T e x t > < B o o k M a r k E n t r y N a m e > S c h e d u l e   a   m e e t i n g   u s i n g   L y n c   2 0 1 3 0 0 : 0 0 : 3 6 . 3 < / B o o k M a r k E n t r y N a m e > < B o o k M a r k E x i t N a m e > S c h e d u l e   a   m e e t i n g   u s i n g   L y n c   2 0 1 3 0 0 : 0 0 : 4 0 . 3 < / B o o k M a r k E x i t N a m e > < B o o k M a r k E n t r y P o s i t i o n > 3 6 3 6 7 < / B o o k M a r k E n t r y P o s i t i o n > < B o o k M a r k E x i t P o s i t i o n > 4 0 3 3 3 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 2 8 3 c c c 0 c - 9 3 c c - 4 4 b 4 - b c 7 a - 7 2 b d 1 c 9 c 6 6 8 3 < / I n t e r n a l I d > < N a m e > S c h e d u l e   a   m e e t i n g   u s i n g   L y n c   2 0 1 3 a n y o n e c a n 0 0 : 0 0 : 4 0 . 3 - 0 0 : 0 0 : 4 4 . 9 < / N a m e > < T e x t >   a n y o n e   c a n   j o i n   t h e   m e e t i n g   d i r e c t l y   w i t h o u t   h a v i n g   t o   w a i t   i n   t h e   l o b b y ,   a n d   t h e y   a l l   h a v e < / T e x t > < B o o k M a r k E n t r y N a m e > S c h e d u l e   a   m e e t i n g   u s i n g   L y n c   2 0 1 3 0 0 : 0 0 : 4 0 . 3 < / B o o k M a r k E n t r y N a m e > < B o o k M a r k E x i t N a m e > S c h e d u l e   a   m e e t i n g   u s i n g   L y n c   2 0 1 3 0 0 : 0 0 : 4 4 . 9 < / B o o k M a r k E x i t N a m e > < B o o k M a r k E n t r y P o s i t i o n > 4 0 3 3 3 < / B o o k M a r k E n t r y P o s i t i o n > < B o o k M a r k E x i t P o s i t i o n > 4 4 9 0 0 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 3 2 d 7 d 6 2 5 - 0 3 e b - 4 3 1 e - a a c c - 1 4 0 c d 8 c 0 4 6 5 6 < / I n t e r n a l I d > < N a m e > S c h e d u l e   a   m e e t i n g   u s i n g   L y n c   2 0 1 3 p r e s e n t e r p e r m i s s i o n s . 0 0 : 0 0 : 4 4 . 9 - 0 0 : 0 0 : 5 0 . 2 < / N a m e > < T e x t >   p r e s e n t e r   p e r m i s s i o n s .   A n d   t h e s e   o p t i o n s   a r e   O K   f o r   i n f o r m a l   t e a m   m e e t i n g s ,   l i k e   t h i s   o n e ,   b u t   i f < / T e x t > < B o o k M a r k E n t r y N a m e > S c h e d u l e   a   m e e t i n g   u s i n g   L y n c   2 0 1 3 0 0 : 0 0 : 4 4 . 9 < / B o o k M a r k E n t r y N a m e > < B o o k M a r k E x i t N a m e > S c h e d u l e   a   m e e t i n g   u s i n g   L y n c   2 0 1 3 0 0 : 0 0 : 5 0 . 2 < / B o o k M a r k E x i t N a m e > < B o o k M a r k E n t r y P o s i t i o n > 4 4 9 0 0 < / B o o k M a r k E n t r y P o s i t i o n > < B o o k M a r k E x i t P o s i t i o n > 5 0 2 3 3 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 4 0 9 1 4 5 0 b - 7 3 f 5 - 4 3 9 5 - a 5 8 f - 0 f 2 b f 9 d b 8 5 b 3 < / I n t e r n a l I d > < N a m e > S c h e d u l e   a   m e e t i n g   u s i n g   L y n c   2 0 1 3 y o u ' r e i n v i t i n g 0 0 : 0 0 : 5 0 . 2 - 0 0 : 0 0 : 5 5 . 0 < / N a m e > < T e x t >   y o u ' r e   i n v i t i n g   e x t e r n a l   p e o p l e   o r   p l a n n i n g   t o   s h a r e   c o n f i d e n t i a l   i n f o r m a t i o n ,   o r   i f   i t ' s < / T e x t > < B o o k M a r k E n t r y N a m e > S c h e d u l e   a   m e e t i n g   u s i n g   L y n c   2 0 1 3 0 0 : 0 0 : 5 0 . 2 < / B o o k M a r k E n t r y N a m e > < B o o k M a r k E x i t N a m e > S c h e d u l e   a   m e e t i n g   u s i n g   L y n c   2 0 1 3 0 0 : 0 0 : 5 5 . 0 < / B o o k M a r k E x i t N a m e > < B o o k M a r k E n t r y P o s i t i o n > 5 0 2 3 3 < / B o o k M a r k E n t r y P o s i t i o n > < B o o k M a r k E x i t P o s i t i o n > 5 5 0 0 0 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 e 1 4 b b e 6 7 - c 7 c 9 - 4 c 5 3 - a d 6 9 - 4 8 b 5 a 1 7 3 b e c 0 < / I n t e r n a l I d > < N a m e > S c h e d u l e   a   m e e t i n g   u s i n g   L y n c   2 0 1 3 j u s t a 0 0 : 0 0 : 5 5 . 0 - 0 0 : 0 0 : 5 9 . 4 < / N a m e > < T e x t >   j u s t   a   l a r g e   m e e t i n g   w i t h   a   l o t   o f   p e o p l e ,   t h e n   y o u   s h o u l d   p r o b a b l y   c l i c k   h e r e < / T e x t > < B o o k M a r k E n t r y N a m e > S c h e d u l e   a   m e e t i n g   u s i n g   L y n c   2 0 1 3 0 0 : 0 0 : 5 5 . 0 < / B o o k M a r k E n t r y N a m e > < B o o k M a r k E x i t N a m e > S c h e d u l e   a   m e e t i n g   u s i n g   L y n c   2 0 1 3 0 0 : 0 0 : 5 9 . 4 < / B o o k M a r k E x i t N a m e > < B o o k M a r k E n t r y P o s i t i o n > 5 5 0 0 0 < / B o o k M a r k E n t r y P o s i t i o n > < B o o k M a r k E x i t P o s i t i o n > 5 9 4 3 3 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 c c 3 7 2 d c 1 - 0 8 7 0 - 4 d 5 d - a a d 5 - d b 9 3 f 1 2 1 7 5 9 e < / I n t e r n a l I d > < N a m e > S c h e d u l e   a   m e e t i n g   u s i n g   L y n c   2 0 1 3 M e e t i n g O p t i o n s 0 0 : 0 0 : 5 9 . 4 - 0 0 : 0 1 : 0 3 . 8 < / N a m e > < T e x t >   M e e t i n g   O p t i o n s   a n d   s e l e c t   ' A   n e w   m e e t i n g   s p a c e '   t o   s e t   s p e c i f i c < / T e x t > < B o o k M a r k E n t r y N a m e > S c h e d u l e   a   m e e t i n g   u s i n g   L y n c   2 0 1 3 0 0 : 0 0 : 5 9 . 4 < / B o o k M a r k E n t r y N a m e > < B o o k M a r k E x i t N a m e > S c h e d u l e   a   m e e t i n g   u s i n g   L y n c   2 0 1 3 0 0 : 0 1 : 0 3 . 8 < / B o o k M a r k E x i t N a m e > < B o o k M a r k E n t r y P o s i t i o n > 5 9 4 3 3 < / B o o k M a r k E n t r y P o s i t i o n > < B o o k M a r k E x i t P o s i t i o n > 6 3 8 0 0 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 9 d e c 2 a 0 b - 1 2 c f - 4 0 c a - 9 d f 0 - b e 6 c 8 9 a 0 4 f 1 0 < / I n t e r n a l I d > < N a m e > S c h e d u l e   a   m e e t i n g   u s i n g   L y n c   2 0 1 3 r e s t r i c t i o n s . B u t 0 0 : 0 1 : 0 3 . 8 - 0 0 : 0 1 : 0 9 . 8 < / N a m e > < T e x t >   r e s t r i c t i o n s .   B u t   l i k e   I   s a i d ,   t h i s   i s   a   s m a l l   m e e t i n g   s o   I ' l l   j u s t   l e a v e   i t   r i g h t   h e r e . < / T e x t > < B o o k M a r k E n t r y N a m e > S c h e d u l e   a   m e e t i n g   u s i n g   L y n c   2 0 1 3 0 0 : 0 1 : 0 3 . 8 < / B o o k M a r k E n t r y N a m e > < B o o k M a r k E x i t N a m e > S c h e d u l e   a   m e e t i n g   u s i n g   L y n c   2 0 1 3 0 0 : 0 1 : 0 9 . 8 < / B o o k M a r k E x i t N a m e > < B o o k M a r k E n t r y P o s i t i o n > 6 3 8 0 0 < / B o o k M a r k E n t r y P o s i t i o n > < B o o k M a r k E x i t P o s i t i o n > 6 9 8 0 0 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 9 c 5 a e 3 1 9 - 7 d 7 c - 4 5 7 1 - 9 4 2 3 - e 2 5 2 6 4 1 7 5 e f 9 < / I n t e r n a l I d > < N a m e > S c h e d u l e   a   m e e t i n g   u s i n g   L y n c   2 0 1 3 N o w I ' l l 0 0 : 0 1 : 0 9 . 8 - 0 0 : 0 1 : 1 5 . 0 < / N a m e > < T e x t >   N o w   I ' l l   g o   b a c k   t o   m y   i n v i t a t i o n . < / T e x t > < B o o k M a r k E n t r y N a m e > S c h e d u l e   a   m e e t i n g   u s i n g   L y n c   2 0 1 3 0 0 : 0 1 : 0 9 . 8 < / B o o k M a r k E n t r y N a m e > < B o o k M a r k E x i t N a m e > S c h e d u l e   a   m e e t i n g   u s i n g   L y n c   2 0 1 3 0 0 : 0 1 : 1 5 . 0 < / B o o k M a r k E x i t N a m e > < B o o k M a r k E n t r y P o s i t i o n > 6 9 8 0 0 < / B o o k M a r k E n t r y P o s i t i o n > < B o o k M a r k E x i t P o s i t i o n > 7 5 0 3 3 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 a 7 5 8 0 e 4 b - d 7 2 9 - 4 a d a - 8 b 3 c - d a 7 4 9 a 1 8 4 f 8 d < / I n t e r n a l I d > < N a m e > S c h e d u l e   a   m e e t i n g   u s i n g   L y n c   2 0 1 3 M a k e s u r e 0 0 : 0 1 : 1 5 . 0 - 0 0 : 0 1 : 1 7 . 2 < / N a m e > < T e x t >   M a k e   s u r e   e v e r y t h i n g   l o o k s   g o o d . < / T e x t > < B o o k M a r k E n t r y N a m e > S c h e d u l e   a   m e e t i n g   u s i n g   L y n c   2 0 1 3 0 0 : 0 1 : 1 5 . 0 < / B o o k M a r k E n t r y N a m e > < B o o k M a r k E x i t N a m e > S c h e d u l e   a   m e e t i n g   u s i n g   L y n c   2 0 1 3 0 0 : 0 1 : 1 7 . 2 < / B o o k M a r k E x i t N a m e > < B o o k M a r k E n t r y P o s i t i o n > 7 5 0 3 3 < / B o o k M a r k E n t r y P o s i t i o n > < B o o k M a r k E x i t P o s i t i o n > 7 7 2 0 0 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 4 7 3 e 3 2 6 5 - 5 f f c - 4 e d a - a 5 d 7 - 2 8 2 7 9 1 c 3 d 2 1 2 < / I n t e r n a l I d > < N a m e > S c h e d u l e   a   m e e t i n g   u s i n g   L y n c   2 0 1 3 A n d , c l i c k 0 0 : 0 1 : 1 7 . 2 - 0 0 : 0 1 : 2 0 . 6 < / N a m e > < T e x t >   A n d ,   c l i c k   S e n d .   A n d   t h a t ' s   a b o u t   i t .   W e ' r e   d o n e . < / T e x t > < B o o k M a r k E n t r y N a m e > S c h e d u l e   a   m e e t i n g   u s i n g   L y n c   2 0 1 3 0 0 : 0 1 : 1 7 . 2 < / B o o k M a r k E n t r y N a m e > < B o o k M a r k E x i t N a m e > S c h e d u l e   a   m e e t i n g   u s i n g   L y n c   2 0 1 3 0 0 : 0 1 : 2 0 . 6 < / B o o k M a r k E x i t N a m e > < B o o k M a r k E n t r y P o s i t i o n > 7 7 2 0 0 < / B o o k M a r k E n t r y P o s i t i o n > < B o o k M a r k E x i t P o s i t i o n > 8 0 6 3 3 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PMediaSupportFile" ma:contentTypeID="0x010100385A174378399640883C7FC043D38095020058057702AD85CB47BDED37876B742101" ma:contentTypeVersion="55" ma:contentTypeDescription="Create a new document." ma:contentTypeScope="" ma:versionID="bd0425620ed7d910ea34ea67d56a0f56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061d8cccc406d9a69b6901f28b36864b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CategoryTagsTaxHTField11" minOccurs="0"/>
                <xsd:element ref="ns2:ContentItem" minOccurs="0"/>
                <xsd:element ref="ns2:OOMediaType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FeatureTagsTaxHTField0" minOccurs="0"/>
                <xsd:element ref="ns2:HiddenCategoryTagsTaxHTField0" minOccurs="0"/>
                <xsd:element ref="ns2:InProjectListLookup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LegacyData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NumOfRatings" minOccurs="0"/>
                <xsd:element ref="ns2:NumericId" minOccurs="0"/>
                <xsd:element ref="ns2:NumOfRatingsLookup" minOccurs="0"/>
                <xsd:element ref="ns2:OOCacheId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BusinessGroup" minOccurs="0"/>
                <xsd:element ref="ns2:UAProjectedTotalWord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ScenarioTagsTaxHTField0" minOccurs="0"/>
                <xsd:element ref="ns2:ShowIn" minOccurs="0"/>
                <xsd:element ref="ns2:SourceTitle" minOccurs="0"/>
                <xsd:element ref="ns2:SubmitterId" minOccurs="0"/>
                <xsd:element ref="ns2:MediaSupportFileType" minOccurs="0"/>
                <xsd:element ref="ns2:BuildPath" minOccurs="0"/>
                <xsd:element ref="ns2:TaxCatchAll" minOccurs="0"/>
                <xsd:element ref="ns2:TaxCatchAllLabel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URLTitle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AssetStart" ma:index="3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4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5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6" nillable="true" ma:displayName="Asset Searchable?" ma:default="true" ma:internalName="IsSearchable" ma:readOnly="false">
      <xsd:simpleType>
        <xsd:restriction base="dms:Boolean"/>
      </xsd:simpleType>
    </xsd:element>
    <xsd:element name="AssetType" ma:index="7" nillable="true" ma:displayName="Asset Type" ma:default="" ma:internalName="AssetType" ma:readOnly="false">
      <xsd:simpleType>
        <xsd:restriction base="dms:Unknown"/>
      </xsd:simpleType>
    </xsd:element>
    <xsd:element name="APAuthor" ma:index="8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9" nillable="true" ma:displayName="Average Rating" ma:internalName="AverageRating" ma:readOnly="false">
      <xsd:simpleType>
        <xsd:restriction base="dms:Text"/>
      </xsd:simpleType>
    </xsd:element>
    <xsd:element name="BlockPublish" ma:index="10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1" nillable="true" ma:displayName="Bug Number" ma:default="" ma:internalName="BugNumber" ma:readOnly="false">
      <xsd:simpleType>
        <xsd:restriction base="dms:Text"/>
      </xsd:simpleType>
    </xsd:element>
    <xsd:element name="CampaignTagsTaxHTField0" ma:index="13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ategoryTagsTaxHTField11" ma:index="15" nillable="true" ma:taxonomy="true" ma:internalName="CategoryTagsTaxHTField11" ma:taxonomyFieldName="CategoryTags" ma:displayName="Category Tags" ma:readOnly="false" ma:default="" ma:fieldId="{24797cbb-132b-4ad7-b1f7-0c1bcff0c38a}" ma:taxonomyMulti="true" ma:sspId="8f79753a-75d3-41f5-8ca3-40b843941b4f" ma:termSetId="52678d52-26de-467b-a7b9-d4d1c4c8b24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tentItem" ma:index="16" nillable="true" ma:displayName="Content Item" ma:default="" ma:internalName="ContentItem" ma:readOnly="false">
      <xsd:simpleType>
        <xsd:restriction base="dms:Unknown"/>
      </xsd:simpleType>
    </xsd:element>
    <xsd:element name="OOMediaType" ma:index="17" nillable="true" ma:displayName="Content Media Type" ma:default="" ma:internalName="OOMediaType" ma:readOnly="false">
      <xsd:simpleType>
        <xsd:restriction base="dms:Text"/>
      </xsd:simpleType>
    </xsd:element>
    <xsd:element name="CrawlForDependencies" ma:index="19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2" nillable="true" ma:displayName="CSX Hash" ma:default="" ma:internalName="CSXHash" ma:readOnly="false">
      <xsd:simpleType>
        <xsd:restriction base="dms:Text"/>
      </xsd:simpleType>
    </xsd:element>
    <xsd:element name="CSXSubmissionMarket" ma:index="23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4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5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26" nillable="true" ma:displayName="Deleted?" ma:default="" ma:internalName="IsDeleted" ma:readOnly="false">
      <xsd:simpleType>
        <xsd:restriction base="dms:Boolean"/>
      </xsd:simpleType>
    </xsd:element>
    <xsd:element name="APDescription" ma:index="27" nillable="true" ma:displayName="Description" ma:default="" ma:internalName="APDescription" ma:readOnly="false">
      <xsd:simpleType>
        <xsd:restriction base="dms:Note"/>
      </xsd:simpleType>
    </xsd:element>
    <xsd:element name="DirectSourceMarket" ma:index="28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29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0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1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2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3" nillable="true" ma:displayName="Editorial Tags" ma:default="" ma:internalName="EditorialTags" ma:readOnly="false">
      <xsd:simpleType>
        <xsd:restriction base="dms:Unknown"/>
      </xsd:simpleType>
    </xsd:element>
    <xsd:element name="FeatureTagsTaxHTField0" ma:index="35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iddenCategoryTagsTaxHTField0" ma:index="37" nillable="true" ma:taxonomy="true" ma:internalName="HiddenCategoryTagsTaxHTField0" ma:taxonomyFieldName="HiddenCategoryTags" ma:displayName="Hidden Category" ma:readOnly="false" ma:default="" ma:fieldId="{50ad4411-6c46-40b6-a719-09bfd72caf6b}" ma:taxonomyMulti="true" ma:sspId="8f79753a-75d3-41f5-8ca3-40b843941b4f" ma:termSetId="db61d45c-64f2-4e37-a8e3-d5adce206e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ProjectListLookup" ma:index="38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nternalTagsTaxHTField0" ma:index="40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1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42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43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44" nillable="true" ma:displayName="Last Complete Version Lookup" ma:default="" ma:list="{9E343742-310B-4684-A24C-1D137CB4B230}" ma:internalName="LastCompleteVersionLookup" ma:readOnly="fals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rrorLookup" ma:index="4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4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4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4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4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5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5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52" nillable="true" ma:displayName="Last Publish Attempt Result" ma:default="" ma:list="{9E343742-310B-4684-A24C-1D137CB4B230}" ma:internalName="LastPublishResultLookup" ma:readOnly="fals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5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5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5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5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egacyData" ma:index="57" nillable="true" ma:displayName="Legacy Data" ma:default="" ma:internalName="LegacyData" ma:readOnly="false">
      <xsd:simpleType>
        <xsd:restriction base="dms:Note"/>
      </xsd:simpleType>
    </xsd:element>
    <xsd:element name="LocComments" ma:index="58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59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60" nillable="true" ma:displayName="Loc Last Loc Attempt Version Type" ma:default="" ma:list="{7DD1DCEC-E449-43D3-891F-7DC62F62AD21}" ma:internalName="LocLastLocAttemptVersionTypeLookup" ma:readOnly="false" ma:showField="LastLocAttemptVersionType" ma:web="4873beb7-5857-4685-be1f-d57550cc96cc">
      <xsd:simpleType>
        <xsd:restriction base="dms:Lookup"/>
      </xsd:simpleType>
    </xsd:element>
    <xsd:element name="LocManualTestRequired" ma:index="61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62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63" nillable="true" ma:displayName="Loc New Published Version Lookup" ma:default="" ma:list="{7DD1DCEC-E449-43D3-891F-7DC62F62AD21}" ma:internalName="LocNewPublishedVersionLookup" ma:readOnly="false" ma:showField="NewPublishedVersion" ma:web="4873beb7-5857-4685-be1f-d57550cc96cc">
      <xsd:simpleType>
        <xsd:restriction base="dms:Lookup"/>
      </xsd:simpleType>
    </xsd:element>
    <xsd:element name="LocOverallHandbackStatusLookup" ma:index="64" nillable="true" ma:displayName="Loc Overall Handback Status" ma:default="" ma:list="{7DD1DCEC-E449-43D3-891F-7DC62F62AD21}" ma:internalName="LocOverallHandbackStatusLookup" ma:readOnly="false" ma:showField="OverallHandbackStatus" ma:web="4873beb7-5857-4685-be1f-d57550cc96cc">
      <xsd:simpleType>
        <xsd:restriction base="dms:Lookup"/>
      </xsd:simpleType>
    </xsd:element>
    <xsd:element name="LocOverallLocStatusLookup" ma:index="65" nillable="true" ma:displayName="Loc Overall Localize Status" ma:default="" ma:list="{7DD1DCEC-E449-43D3-891F-7DC62F62AD21}" ma:internalName="LocOverallLocStatusLookup" ma:readOnly="false" ma:showField="OverallLocStatus" ma:web="4873beb7-5857-4685-be1f-d57550cc96cc">
      <xsd:simpleType>
        <xsd:restriction base="dms:Lookup"/>
      </xsd:simpleType>
    </xsd:element>
    <xsd:element name="LocOverallPreviewStatusLookup" ma:index="66" nillable="true" ma:displayName="Loc Overall Preview Status" ma:default="" ma:list="{7DD1DCEC-E449-43D3-891F-7DC62F62AD21}" ma:internalName="LocOverallPreviewStatusLookup" ma:readOnly="false" ma:showField="OverallPreviewStatus" ma:web="4873beb7-5857-4685-be1f-d57550cc96cc">
      <xsd:simpleType>
        <xsd:restriction base="dms:Lookup"/>
      </xsd:simpleType>
    </xsd:element>
    <xsd:element name="LocOverallPublishStatusLookup" ma:index="67" nillable="true" ma:displayName="Loc Overall Publish Status" ma:default="" ma:list="{7DD1DCEC-E449-43D3-891F-7DC62F62AD21}" ma:internalName="LocOverallPublishStatusLookup" ma:readOnly="false" ma:showField="OverallPublishStatus" ma:web="4873beb7-5857-4685-be1f-d57550cc96cc">
      <xsd:simpleType>
        <xsd:restriction base="dms:Lookup"/>
      </xsd:simpleType>
    </xsd:element>
    <xsd:element name="IntlLocPriority" ma:index="68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69" nillable="true" ma:displayName="Loc Processed For Handoffs" ma:default="" ma:list="{7DD1DCEC-E449-43D3-891F-7DC62F62AD21}" ma:internalName="LocProcessedForHandoffsLookup" ma:readOnly="false" ma:showField="ProcessedForHandoffs" ma:web="4873beb7-5857-4685-be1f-d57550cc96cc">
      <xsd:simpleType>
        <xsd:restriction base="dms:Lookup"/>
      </xsd:simpleType>
    </xsd:element>
    <xsd:element name="LocProcessedForMarketsLookup" ma:index="70" nillable="true" ma:displayName="Loc Processed For Markets" ma:default="" ma:list="{7DD1DCEC-E449-43D3-891F-7DC62F62AD21}" ma:internalName="LocProcessedForMarketsLookup" ma:readOnly="false" ma:showField="ProcessedForMarkets" ma:web="4873beb7-5857-4685-be1f-d57550cc96cc">
      <xsd:simpleType>
        <xsd:restriction base="dms:Lookup"/>
      </xsd:simpleType>
    </xsd:element>
    <xsd:element name="LocPublishedDependentAssetsLookup" ma:index="71" nillable="true" ma:displayName="Loc Published Dependent Assets" ma:default="" ma:list="{7DD1DCEC-E449-43D3-891F-7DC62F62AD21}" ma:internalName="LocPublishedDependentAssetsLookup" ma:readOnly="false" ma:showField="PublishedDependentAssets" ma:web="4873beb7-5857-4685-be1f-d57550cc96cc">
      <xsd:simpleType>
        <xsd:restriction base="dms:Lookup"/>
      </xsd:simpleType>
    </xsd:element>
    <xsd:element name="LocPublishedLinkedAssetsLookup" ma:index="72" nillable="true" ma:displayName="Loc Published Linked Assets" ma:default="" ma:list="{7DD1DCEC-E449-43D3-891F-7DC62F62AD21}" ma:internalName="LocPublishedLinkedAssetsLookup" ma:readOnly="false" ma:showField="PublishedLinkedAssets" ma:web="4873beb7-5857-4685-be1f-d57550cc96cc">
      <xsd:simpleType>
        <xsd:restriction base="dms:Lookup"/>
      </xsd:simpleType>
    </xsd:element>
    <xsd:element name="LocRecommendedHandoff" ma:index="73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75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76" nillable="true" ma:displayName="Machine Translated" ma:default="" ma:internalName="MachineTranslated" ma:readOnly="false">
      <xsd:simpleType>
        <xsd:restriction base="dms:Boolean"/>
      </xsd:simpleType>
    </xsd:element>
    <xsd:element name="Manager" ma:index="77" nillable="true" ma:displayName="Manager" ma:internalName="Manager" ma:readOnly="false">
      <xsd:simpleType>
        <xsd:restriction base="dms:Text"/>
      </xsd:simpleType>
    </xsd:element>
    <xsd:element name="Markets" ma:index="78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79" nillable="true" ma:displayName="Milestone" ma:default="" ma:internalName="Milestone" ma:readOnly="false">
      <xsd:simpleType>
        <xsd:restriction base="dms:Unknown"/>
      </xsd:simpleType>
    </xsd:element>
    <xsd:element name="NumOfRatings" ma:index="82" nillable="true" ma:displayName="Number of Ratings" ma:default="" ma:internalName="NumOfRatings" ma:readOnly="false">
      <xsd:simpleType>
        <xsd:restriction base="dms:Text"/>
      </xsd:simpleType>
    </xsd:element>
    <xsd:element name="NumericId" ma:index="83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84" nillable="true" ma:displayName="NumOfRatings" ma:default="" ma:list="{9E343742-310B-4684-A24C-1D137CB4B230}" ma:internalName="NumOfRatingsLookup" ma:readOnly="fals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85" nillable="true" ma:displayName="OOCacheId" ma:internalName="OOCacheId" ma:readOnly="false">
      <xsd:simpleType>
        <xsd:restriction base="dms:Text"/>
      </xsd:simpleType>
    </xsd:element>
    <xsd:element name="OriginAsset" ma:index="86" nillable="true" ma:displayName="Origin Asset" ma:default="" ma:internalName="OriginAsset" ma:readOnly="false">
      <xsd:simpleType>
        <xsd:restriction base="dms:Text"/>
      </xsd:simpleType>
    </xsd:element>
    <xsd:element name="OriginalRelease" ma:index="87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88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89" nillable="true" ma:displayName="Output Caching" ma:default="true" ma:internalName="OutputCachingOn" ma:readOnly="false">
      <xsd:simpleType>
        <xsd:restriction base="dms:Boolean"/>
      </xsd:simpleType>
    </xsd:element>
    <xsd:element name="ParentAssetId" ma:index="90" nillable="true" ma:displayName="Parent Asset Id" ma:default="" ma:internalName="ParentAssetId" ma:readOnly="false">
      <xsd:simpleType>
        <xsd:restriction base="dms:Text"/>
      </xsd:simpleType>
    </xsd:element>
    <xsd:element name="PlannedPubDate" ma:index="91" nillable="true" ma:displayName="Planned Publish Date" ma:default="" ma:indexed="true" ma:internalName="PlannedPubDate" ma:readOnly="false">
      <xsd:simpleType>
        <xsd:restriction base="dms:DateTime"/>
      </xsd:simpleType>
    </xsd:element>
    <xsd:element name="BusinessGroup" ma:index="92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93" nillable="true" ma:displayName="Projected Word Count" ma:default="" ma:internalName="UAProjectedTotalWords" ma:readOnly="false">
      <xsd:simpleType>
        <xsd:restriction base="dms:Unknown"/>
      </xsd:simpleType>
    </xsd:element>
    <xsd:element name="PublishStatusLookup" ma:index="94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95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96" nillable="true" ma:displayName="Recommendations Modifier" ma:default="" ma:internalName="RecommendationsModifier" ma:readOnly="false">
      <xsd:simpleType>
        <xsd:restriction base="dms:Number"/>
      </xsd:simpleType>
    </xsd:element>
    <xsd:element name="ScenarioTagsTaxHTField0" ma:index="98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00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01" nillable="true" ma:displayName="Source Title" ma:default="" ma:indexed="true" ma:internalName="SourceTitle" ma:readOnly="false">
      <xsd:simpleType>
        <xsd:restriction base="dms:Text"/>
      </xsd:simpleType>
    </xsd:element>
    <xsd:element name="SubmitterId" ma:index="102" nillable="true" ma:displayName="Submitter ID" ma:default="" ma:internalName="SubmitterId" ma:readOnly="false">
      <xsd:simpleType>
        <xsd:restriction base="dms:Text"/>
      </xsd:simpleType>
    </xsd:element>
    <xsd:element name="MediaSupportFileType" ma:index="103" nillable="true" ma:displayName="Support File Type" ma:default="" ma:internalName="MediaSupportFileType" ma:readOnly="false">
      <xsd:simpleType>
        <xsd:restriction base="dms:Unknown"/>
      </xsd:simpleType>
    </xsd:element>
    <xsd:element name="BuildPath" ma:index="104" nillable="true" ma:displayName="Target" ma:default="" ma:internalName="BuildPath" ma:readOnly="false">
      <xsd:simpleType>
        <xsd:restriction base="dms:Choice">
          <xsd:enumeration value="AWS_Client"/>
          <xsd:enumeration value="AWS_Web"/>
          <xsd:enumeration value="CDDG"/>
          <xsd:enumeration value="DDS_Office_ Client"/>
          <xsd:enumeration value="DDS_SDK"/>
          <xsd:enumeration value="Exchange"/>
          <xsd:enumeration value="MSDN"/>
          <xsd:enumeration value="Office_CD"/>
          <xsd:enumeration value="Offline_Book"/>
          <xsd:enumeration value="Proj_NC"/>
          <xsd:enumeration value="SP_SDK"/>
          <xsd:enumeration value="SPS_Admin"/>
          <xsd:enumeration value="SPS_Assistance_Center"/>
          <xsd:enumeration value="SPS_Help"/>
          <xsd:enumeration value="SPS_Office_Client"/>
          <xsd:enumeration value="STS_Admin"/>
          <xsd:enumeration value="STS_Core"/>
          <xsd:enumeration value="STS_SDK"/>
          <xsd:enumeration value="STS_ValuePack"/>
          <xsd:enumeration value="STS_Windows"/>
          <xsd:enumeration value="Support_Files"/>
          <xsd:enumeration value="TechNet"/>
        </xsd:restriction>
      </xsd:simpleType>
    </xsd:element>
    <xsd:element name="TaxCatchAll" ma:index="105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6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imesCloned" ma:index="107" nillable="true" ma:displayName="Times Cloned" ma:default="" ma:internalName="TimesCloned" ma:readOnly="false">
      <xsd:simpleType>
        <xsd:restriction base="dms:Number"/>
      </xsd:simpleType>
    </xsd:element>
    <xsd:element name="TrustLevel" ma:index="109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10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11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12" nillable="true" ma:displayName="UA Notes" ma:default="" ma:internalName="UANotes" ma:readOnly="false">
      <xsd:simpleType>
        <xsd:restriction base="dms:Note"/>
      </xsd:simpleType>
    </xsd:element>
    <xsd:element name="URLTitle" ma:index="113" nillable="true" ma:displayName="URL Title" ma:default="" ma:internalName="URLTitle" ma:readOnly="false">
      <xsd:simpleType>
        <xsd:restriction base="dms:Text"/>
      </xsd:simpleType>
    </xsd:element>
    <xsd:element name="VoteCount" ma:index="114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108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IntlLangReview xmlns="4873beb7-5857-4685-be1f-d57550cc96cc">false</IntlLangReview>
    <LocLastLocAttemptVersionLookup xmlns="4873beb7-5857-4685-be1f-d57550cc96cc">882064</LocLastLocAttemptVersionLookup>
    <SubmitterId xmlns="4873beb7-5857-4685-be1f-d57550cc96cc" xsi:nil="true"/>
    <AcquiredFrom xmlns="4873beb7-5857-4685-be1f-d57550cc96cc">Internal MS</AcquiredFrom>
    <EditorialStatus xmlns="4873beb7-5857-4685-be1f-d57550cc96cc" xsi:nil="true"/>
    <Markets xmlns="4873beb7-5857-4685-be1f-d57550cc96cc"/>
    <OriginAsset xmlns="4873beb7-5857-4685-be1f-d57550cc96cc" xsi:nil="true"/>
    <AssetStart xmlns="4873beb7-5857-4685-be1f-d57550cc96cc">2013-03-21T23:19:21+00:00</AssetStart>
    <MarketSpecific xmlns="4873beb7-5857-4685-be1f-d57550cc96cc">false</MarketSpecific>
    <PublishStatusLookup xmlns="4873beb7-5857-4685-be1f-d57550cc96cc">
      <Value>1680365</Value>
    </PublishStatusLookup>
    <APAuthor xmlns="4873beb7-5857-4685-be1f-d57550cc96cc">
      <UserInfo>
        <DisplayName/>
        <AccountId>1079</AccountId>
        <AccountType/>
      </UserInfo>
    </APAuthor>
    <IntlLangReviewer xmlns="4873beb7-5857-4685-be1f-d57550cc96cc" xsi:nil="true"/>
    <TaxCatchAll xmlns="4873beb7-5857-4685-be1f-d57550cc96cc"/>
    <Manager xmlns="4873beb7-5857-4685-be1f-d57550cc96cc" xsi:nil="true"/>
    <NumOfRatings xmlns="4873beb7-5857-4685-be1f-d57550cc96cc" xsi:nil="true"/>
    <NumericId xmlns="4873beb7-5857-4685-be1f-d57550cc96cc">104037416</NumericId>
    <ParentAssetId xmlns="4873beb7-5857-4685-be1f-d57550cc96cc" xsi:nil="true"/>
    <OriginalSourceMarket xmlns="4873beb7-5857-4685-be1f-d57550cc96cc" xsi:nil="true"/>
    <EditorialTags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URL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ZD</AssetType>
    <MachineTranslated xmlns="4873beb7-5857-4685-be1f-d57550cc96cc">false</MachineTranslated>
    <OutputCachingOn xmlns="4873beb7-5857-4685-be1f-d57550cc96cc">false</OutputCachingOn>
    <BuildPath xmlns="4873beb7-5857-4685-be1f-d57550cc96cc" xsi:nil="true"/>
    <IsSearchable xmlns="4873beb7-5857-4685-be1f-d57550cc96cc">false</IsSearchable>
    <ContentItem xmlns="4873beb7-5857-4685-be1f-d57550cc96cc" xsi:nil="true"/>
    <ShowIn xmlns="4873beb7-5857-4685-be1f-d57550cc96cc">Show everywhere</ShowIn>
    <UALocComments xmlns="4873beb7-5857-4685-be1f-d57550cc96cc" xsi:nil="true"/>
    <UALocRecommendation xmlns="4873beb7-5857-4685-be1f-d57550cc96cc">Localize</UALocRecommendation>
    <LegacyData xmlns="4873beb7-5857-4685-be1f-d57550cc96cc" xsi:nil="true"/>
    <LocManualTestRequired xmlns="4873beb7-5857-4685-be1f-d57550cc96cc">false</LocManualTestRequired>
    <LocMarketGroupTiers2 xmlns="4873beb7-5857-4685-be1f-d57550cc96cc" xsi:nil="true"/>
    <CSXHash xmlns="4873beb7-5857-4685-be1f-d57550cc96cc" xsi:nil="true"/>
    <DirectSourceMarket xmlns="4873beb7-5857-4685-be1f-d57550cc96cc" xsi:nil="true"/>
    <PlannedPubDate xmlns="4873beb7-5857-4685-be1f-d57550cc96cc" xsi:nil="true"/>
    <CategoryTagsTaxHTField11 xmlns="4873beb7-5857-4685-be1f-d57550cc96cc">
      <Terms xmlns="http://schemas.microsoft.com/office/infopath/2007/PartnerControls"/>
    </CategoryTagsTaxHTField11>
    <CSXSubmissionMarket xmlns="4873beb7-5857-4685-be1f-d57550cc96cc" xsi:nil="true"/>
    <Downloads xmlns="4873beb7-5857-4685-be1f-d57550cc96cc">0</Downloads>
    <TrustLevel xmlns="4873beb7-5857-4685-be1f-d57550cc96cc">1 Microsoft Managed Content</TrustLevel>
    <BlockPublish xmlns="4873beb7-5857-4685-be1f-d57550cc96cc">false</BlockPublish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TimesCloned xmlns="4873beb7-5857-4685-be1f-d57550cc96cc" xsi:nil="true"/>
    <VoteCount xmlns="4873beb7-5857-4685-be1f-d57550cc96cc" xsi:nil="true"/>
    <AverageRating xmlns="4873beb7-5857-4685-be1f-d57550cc96cc" xsi:nil="true"/>
    <OOMediaType xmlns="4873beb7-5857-4685-be1f-d57550cc96cc" xsi:nil="true"/>
    <FeatureTagsTaxHTField0 xmlns="4873beb7-5857-4685-be1f-d57550cc96cc">
      <Terms xmlns="http://schemas.microsoft.com/office/infopath/2007/PartnerControls"/>
    </FeatureTagsTaxHTField0>
    <UACurrentWords xmlns="4873beb7-5857-4685-be1f-d57550cc96cc" xsi:nil="true"/>
    <AssetId xmlns="4873beb7-5857-4685-be1f-d57550cc96cc">ZD104037416</AssetId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OOCacheId xmlns="4873beb7-5857-4685-be1f-d57550cc96cc" xsi:nil="true"/>
    <IsDeleted xmlns="4873beb7-5857-4685-be1f-d57550cc96cc">false</IsDeleted>
    <HiddenCategoryTagsTaxHTField0 xmlns="4873beb7-5857-4685-be1f-d57550cc96cc">
      <Terms xmlns="http://schemas.microsoft.com/office/infopath/2007/PartnerControls"/>
    </HiddenCategoryTagsTaxHTField0>
    <PublishTargets xmlns="4873beb7-5857-4685-be1f-d57550cc96cc">OfficeOnlineVNext</PublishTargets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  <LocLastLocAttemptVersionTypeLookup xmlns="4873beb7-5857-4685-be1f-d57550cc96cc" xsi:nil="true"/>
    <LocOverallPreviewStatusLookup xmlns="4873beb7-5857-4685-be1f-d57550cc96cc" xsi:nil="true"/>
    <LocOverallPublishStatusLookup xmlns="4873beb7-5857-4685-be1f-d57550cc96cc" xsi:nil="true"/>
    <LocNewPublishedVersionLookup xmlns="4873beb7-5857-4685-be1f-d57550cc96cc" xsi:nil="true"/>
    <LocPublishedDependentAssetsLookup xmlns="4873beb7-5857-4685-be1f-d57550cc96cc" xsi:nil="true"/>
    <LocProcessedForMarketsLookup xmlns="4873beb7-5857-4685-be1f-d57550cc96cc" xsi:nil="true"/>
    <LastPublishResultLookup xmlns="4873beb7-5857-4685-be1f-d57550cc96cc"/>
    <LocProcessedForHandoffsLookup xmlns="4873beb7-5857-4685-be1f-d57550cc96cc" xsi:nil="true"/>
    <LastCompleteVersionLookup xmlns="4873beb7-5857-4685-be1f-d57550cc96cc"/>
    <LocOverallHandbackStatusLookup xmlns="4873beb7-5857-4685-be1f-d57550cc96cc" xsi:nil="true"/>
    <LocOverallLocStatusLookup xmlns="4873beb7-5857-4685-be1f-d57550cc96cc" xsi:nil="true"/>
    <LocPublishedLinkedAssetsLookup xmlns="4873beb7-5857-4685-be1f-d57550cc96cc" xsi:nil="true"/>
    <MediaSupportFileType xmlns="4873beb7-5857-4685-be1f-d57550cc96cc" xsi:nil="true"/>
    <NumOfRatingsLookup xmlns="4873beb7-5857-4685-be1f-d57550cc96cc"/>
  </documentManagement>
</p:properties>
</file>

<file path=customXml/item4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 b 6 2 9 d e 4 0 - 2 6 f b - 4 7 8 3 - a 0 9 5 - b 7 b 7 f f 3 3 f f 5 b < / I d > < C a p t i o n I t e m s > < C a p t i o n I t e m > < I n t e r n a l I d > 6 e a a 8 0 6 5 - 7 d 8 0 - 4 f 7 e - 9 1 8 8 - 0 8 0 3 f 0 c a e c 5 0 < / I n t e r n a l I d > < N a m e > J o i n   a   m e e t i n g   u s i n g   L y n c   2 0 1 3 Y o u c a n 0 0 : 0 0 : 0 0 . 7 - 0 0 : 0 0 : 0 3 . 9 < / N a m e > < T e x t >   Y o u   c a n   j o i n   a   L y n c   M e e t i n g   f r o m   a n y w h e r e ,   a s   l o n g   a s   y o u   h a v e   a c c e s s < / T e x t > < B o o k M a r k E n t r y N a m e > J o i n   a   m e e t i n g   u s i n g   L y n c   2 0 1 3 0 0 : 0 0 : 0 0 . 7 < / B o o k M a r k E n t r y N a m e > < B o o k M a r k E x i t N a m e > J o i n   a   m e e t i n g   u s i n g   L y n c   2 0 1 3 0 0 : 0 0 : 0 3 . 9 < / B o o k M a r k E x i t N a m e > < B o o k M a r k E n t r y P o s i t i o n > 7 0 0 < / B o o k M a r k E n t r y P o s i t i o n > < B o o k M a r k E x i t P o s i t i o n > 3 9 3 3 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 7 7 9 b b e 5 4 - d f 7 1 - 4 c 8 a - a f a e - c 9 b 8 9 b 1 8 1 c 3 f < / I n t e r n a l I d > < N a m e > J o i n   a   m e e t i n g   u s i n g   L y n c   2 0 1 3 t o t h e 0 0 : 0 0 : 0 3 . 9 - 0 0 : 0 0 : 0 7 . 9 < / N a m e > < T e x t >   t o   t h e   I n t e r n e t .   B u t   b e f o r e   y o u   j o i n ,   t a k e   a   f e w   s e c o n d s   t o   c h e c k < / T e x t > < B o o k M a r k E n t r y N a m e > J o i n   a   m e e t i n g   u s i n g   L y n c   2 0 1 3 0 0 : 0 0 : 0 3 . 9 < / B o o k M a r k E n t r y N a m e > < B o o k M a r k E x i t N a m e > J o i n   a   m e e t i n g   u s i n g   L y n c   2 0 1 3 0 0 : 0 0 : 0 7 . 9 < / B o o k M a r k E x i t N a m e > < B o o k M a r k E n t r y P o s i t i o n > 3 9 3 3 < / B o o k M a r k E n t r y P o s i t i o n > < B o o k M a r k E x i t P o s i t i o n > 7 9 3 3 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 e f c 3 1 d 9 4 - d a 1 a - 4 6 d 0 - 9 0 d a - 1 5 6 4 c e d 1 8 8 e b < / I n t e r n a l I d > < N a m e > J o i n   a   m e e t i n g   u s i n g   L y n c   2 0 1 3 y o u r a u d i o . 0 0 : 0 0 : 0 7 . 9 - 0 0 : 0 0 : 1 2 . 7 < / N a m e > < T e x t >   y o u r   a u d i o .   C l i c k   t h i s   b u t t o n :   S e l e c t   P r i m a r y   D e v i c e ,   a n d   c l i c k < / T e x t > < B o o k M a r k E n t r y N a m e > J o i n   a   m e e t i n g   u s i n g   L y n c   2 0 1 3 0 0 : 0 0 : 0 7 . 9 < / B o o k M a r k E n t r y N a m e > < B o o k M a r k E x i t N a m e > J o i n   a   m e e t i n g   u s i n g   L y n c   2 0 1 3 0 0 : 0 0 : 1 2 . 7 < / B o o k M a r k E x i t N a m e > < B o o k M a r k E n t r y P o s i t i o n > 7 9 3 3 < / B o o k M a r k E n t r y P o s i t i o n > < B o o k M a r k E x i t P o s i t i o n > 1 2 7 3 3 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 3 7 c 8 6 4 b 6 - 2 8 e f - 4 7 6 1 - 8 4 d 5 - 1 f 9 1 2 e 5 1 3 e 5 d < / I n t e r n a l I d > < N a m e > J o i n   a   m e e t i n g   u s i n g   L y n c   2 0 1 3 A u d i o D e v i c e 0 0 : 0 0 : 1 2 . 7 - 0 0 : 0 0 : 1 8 . 8 < / N a m e > < T e x t >   A u d i o   D e v i c e   S e t t i n g s .   S e l e c t   t h e   a u d i o   d e v i c e   y o u ' l l   b e   u s i n g   d u r i n g   t h e   m e e t i n g . < / T e x t > < B o o k M a r k E n t r y N a m e > J o i n   a   m e e t i n g   u s i n g   L y n c   2 0 1 3 0 0 : 0 0 : 1 2 . 7 < / B o o k M a r k E n t r y N a m e > < B o o k M a r k E x i t N a m e > J o i n   a   m e e t i n g   u s i n g   L y n c   2 0 1 3 0 0 : 0 0 : 1 8 . 8 < / B o o k M a r k E x i t N a m e > < B o o k M a r k E n t r y P o s i t i o n > 1 2 7 3 3 < / B o o k M a r k E n t r y P o s i t i o n > < B o o k M a r k E x i t P o s i t i o n > 1 8 8 0 0 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 e 8 1 c 7 8 1 5 - 0 3 1 c - 4 4 d 9 - a 4 f d - c 1 4 8 f e d d 3 4 2 2 < / I n t e r n a l I d > < N a m e > J o i n   a   m e e t i n g   u s i n g   L y n c   2 0 1 3 A n d t h e n 0 0 : 0 0 : 1 8 . 8 - 0 0 : 0 0 : 2 3 . 5 < / N a m e > < T e x t >   A n d   t h e n   c l i c k   C h e c k   C a l l   Q u a l i t y   t o   r e c o r d   y o u r   v o i c e   a n d   h e a r   h o w   y o u   s o u n d .   N o w < / T e x t > < B o o k M a r k E n t r y N a m e > J o i n   a   m e e t i n g   u s i n g   L y n c   2 0 1 3 0 0 : 0 0 : 1 8 . 8 < / B o o k M a r k E n t r y N a m e > < B o o k M a r k E x i t N a m e > J o i n   a   m e e t i n g   u s i n g   L y n c   2 0 1 3 0 0 : 0 0 : 2 3 . 5 < / B o o k M a r k E x i t N a m e > < B o o k M a r k E n t r y P o s i t i o n > 1 8 8 0 0 < / B o o k M a r k E n t r y P o s i t i o n > < B o o k M a r k E x i t P o s i t i o n > 2 3 5 3 3 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 7 d e c 6 8 3 e - 5 8 3 0 - 4 f d 8 - 9 c f b - a 2 9 8 0 0 3 9 7 7 4 f < / I n t e r n a l I d > < N a m e > J o i n   a   m e e t i n g   u s i n g   L y n c   2 0 1 3 t h i s w i l l 0 0 : 0 0 : 2 3 . 5 - 0 0 : 0 0 : 2 6 . 6 < / N a m e > < T e x t >   t h i s   w i l l   g i v e   y o u   a n   i d e a   o f   h o w   y o u ' l l   s o u n d   t o   o t h e r s   d u r i n g   t h e < / T e x t > < B o o k M a r k E n t r y N a m e > J o i n   a   m e e t i n g   u s i n g   L y n c   2 0 1 3 0 0 : 0 0 : 2 3 . 5 < / B o o k M a r k E n t r y N a m e > < B o o k M a r k E x i t N a m e > J o i n   a   m e e t i n g   u s i n g   L y n c   2 0 1 3 0 0 : 0 0 : 2 6 . 6 < / B o o k M a r k E x i t N a m e > < B o o k M a r k E n t r y P o s i t i o n > 2 3 5 3 3 < / B o o k M a r k E n t r y P o s i t i o n > < B o o k M a r k E x i t P o s i t i o n > 2 6 6 6 7 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 0 d 2 1 1 2 1 8 - a 2 7 a - 4 0 1 0 - a d f 7 - 8 4 d 5 6 8 5 7 3 9 1 b < / I n t e r n a l I d > < N a m e > J o i n   a   m e e t i n g   u s i n g   L y n c   2 0 1 3 m e e t i n g . N o w 0 0 : 0 0 : 2 6 . 6 - 0 0 : 0 0 : 3 2 . 9 < / N a m e > < T e x t >   m e e t i n g .   N o w   s i n c e   I   c h o s e   h e a d s e t   u p   h e r e ,   I ' l l   j u s t   p u t   m y   h e a d s e t   o n . < / T e x t > < B o o k M a r k E n t r y N a m e > J o i n   a   m e e t i n g   u s i n g   L y n c   2 0 1 3 0 0 : 0 0 : 2 6 . 6 < / B o o k M a r k E n t r y N a m e > < B o o k M a r k E x i t N a m e > J o i n   a   m e e t i n g   u s i n g   L y n c   2 0 1 3 0 0 : 0 0 : 3 2 . 9 < / B o o k M a r k E x i t N a m e > < B o o k M a r k E n t r y P o s i t i o n > 2 6 6 6 7 < / B o o k M a r k E n t r y P o s i t i o n > < B o o k M a r k E x i t P o s i t i o n > 3 2 9 3 3 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 4 8 3 1 b 2 8 f - 7 3 c 6 - 4 a 9 8 - b 9 c e - f 4 2 2 5 f d 2 8 8 8 7 < / I n t e r n a l I d > < N a m e > J o i n   a   m e e t i n g   u s i n g   L y n c   2 0 1 3 A n d , c l i c k 0 0 : 0 0 : 3 2 . 9 - 0 0 : 0 0 : 3 8 . 8 < / N a m e > < T e x t >   A n d ,   c l i c k   C h e c k   C a l l   Q u a l i t y .   [ A u d i o   T e s t   S e r v i c e :   T o   c h e c k   y o u r   c a l l   q u a l i t y   r e c o r d   a < / T e x t > < B o o k M a r k E n t r y N a m e > J o i n   a   m e e t i n g   u s i n g   L y n c   2 0 1 3 0 0 : 0 0 : 3 2 . 9 < / B o o k M a r k E n t r y N a m e > < B o o k M a r k E x i t N a m e > J o i n   a   m e e t i n g   u s i n g   L y n c   2 0 1 3 0 0 : 0 0 : 3 8 . 8 < / B o o k M a r k E x i t N a m e > < B o o k M a r k E n t r y P o s i t i o n > 3 2 9 3 3 < / B o o k M a r k E n t r y P o s i t i o n > < B o o k M a r k E x i t P o s i t i o n > 3 8 8 3 3 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 4 a 2 4 5 6 6 2 - b 9 9 2 - 4 b 3 b - b e 9 2 - 6 4 c 3 0 7 b 8 7 3 7 c < / I n t e r n a l I d > < N a m e > J o i n   a   m e e t i n g   u s i n g   L y n c   2 0 1 3 s h o r t m e s s a g e 0 0 : 0 0 : 3 8 . 8 - 0 0 : 0 0 : 4 4 . 4 < / N a m e > < T e x t >   s h o r t   m e s s a g e   a f t e r   t h e   t o n e ,   t h e n   w a i t   t o   h e a r   h o w   y o u   s o u n d ] . < / T e x t > < B o o k M a r k E n t r y N a m e > J o i n   a   m e e t i n g   u s i n g   L y n c   2 0 1 3 0 0 : 0 0 : 3 8 . 8 < / B o o k M a r k E n t r y N a m e > < B o o k M a r k E x i t N a m e > J o i n   a   m e e t i n g   u s i n g   L y n c   2 0 1 3 0 0 : 0 0 : 4 4 . 4 < / B o o k M a r k E x i t N a m e > < B o o k M a r k E n t r y P o s i t i o n > 3 8 8 3 3 < / B o o k M a r k E n t r y P o s i t i o n > < B o o k M a r k E x i t P o s i t i o n > 4 4 4 3 3 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 5 6 c 9 f 6 e f - f 4 3 d - 4 9 0 f - b 2 4 9 - 5 8 e 0 3 8 b 8 c 2 e 4 < / I n t e r n a l I d > < N a m e > J o i n   a   m e e t i n g   u s i n g   L y n c   2 0 1 3 T e s t i n g , t e s t i n g . 0 0 : 0 0 : 4 4 . 4 - 0 0 : 0 0 : 4 7 . 5 < / N a m e > < T e x t >   T e s t i n g ,   t e s t i n g .   H o w   d o e s   t h a t   s o u n d ? < / T e x t > < B o o k M a r k E n t r y N a m e > J o i n   a   m e e t i n g   u s i n g   L y n c   2 0 1 3 0 0 : 0 0 : 4 4 . 4 < / B o o k M a r k E n t r y N a m e > < B o o k M a r k E x i t N a m e > J o i n   a   m e e t i n g   u s i n g   L y n c   2 0 1 3 0 0 : 0 0 : 4 7 . 5 < / B o o k M a r k E x i t N a m e > < B o o k M a r k E n t r y P o s i t i o n > 4 4 4 3 3 < / B o o k M a r k E n t r y P o s i t i o n > < B o o k M a r k E x i t P o s i t i o n > 4 7 5 0 0 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 6 c 1 4 4 6 3 c - 3 7 b 3 - 4 d b 0 - b 2 6 9 - b e b c 7 6 b 1 8 2 6 1 < / I n t e r n a l I d > < N a m e > J o i n   a   m e e t i n g   u s i n g   L y n c   2 0 1 3 [ A u d i o T e s t 0 0 : 0 0 : 4 7 . 5 - 0 0 : 0 0 : 4 9 . 3 < / N a m e > < T e x t >   [ A u d i o   T e s t   S e r v i c e :   H e r e ' s   w h a t   I ' v e   h e a r d : ] . < / T e x t > < B o o k M a r k E n t r y N a m e > J o i n   a   m e e t i n g   u s i n g   L y n c   2 0 1 3 0 0 : 0 0 : 4 7 . 5 < / B o o k M a r k E n t r y N a m e > < B o o k M a r k E x i t N a m e > J o i n   a   m e e t i n g   u s i n g   L y n c   2 0 1 3 0 0 : 0 0 : 4 9 . 3 < / B o o k M a r k E x i t N a m e > < B o o k M a r k E n t r y P o s i t i o n > 4 7 5 0 0 < / B o o k M a r k E n t r y P o s i t i o n > < B o o k M a r k E x i t P o s i t i o n > 4 9 3 6 7 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 d c 2 0 4 c d 5 - e 3 7 b - 4 2 7 b - b a 4 a - 0 5 7 4 f 1 f 4 a 8 9 9 < / I n t e r n a l I d > < N a m e > J o i n   a   m e e t i n g   u s i n g   L y n c   2 0 1 3 [ T e s t i n g , t e s t i n g . 0 0 : 0 0 : 4 9 . 3 - 0 0 : 0 0 : 5 2 . 2 < / N a m e > < T e x t >   [ T e s t i n g ,   t e s t i n g .   H o w   d o e s   t h a t   s o u n d ? ] . < / T e x t > < B o o k M a r k E n t r y N a m e > J o i n   a   m e e t i n g   u s i n g   L y n c   2 0 1 3 0 0 : 0 0 : 4 9 . 3 < / B o o k M a r k E n t r y N a m e > < B o o k M a r k E x i t N a m e > J o i n   a   m e e t i n g   u s i n g   L y n c   2 0 1 3 0 0 : 0 0 : 5 2 . 2 < / B o o k M a r k E x i t N a m e > < B o o k M a r k E n t r y P o s i t i o n > 4 9 3 6 7 < / B o o k M a r k E n t r y P o s i t i o n > < B o o k M a r k E x i t P o s i t i o n > 5 2 2 0 0 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 c f f 9 7 7 a a - c 3 e 9 - 4 c 3 9 - 8 3 1 e - 4 b 7 f 3 d 8 7 8 f 7 9 < / I n t e r n a l I d > < N a m e > J o i n   a   m e e t i n g   u s i n g   L y n c   2 0 1 3 [ I f y o u 0 0 : 0 0 : 5 2 . 2 - 0 0 : 0 0 : 5 6 . 3 < / N a m e > < T e x t >   [ I f   y o u   l i k e   w h a t   y o u   h e a r d ,   t h e n   y o u ' r e   a l l   s e t .   I f   n o t ,   c h e c k < / T e x t > < B o o k M a r k E n t r y N a m e > J o i n   a   m e e t i n g   u s i n g   L y n c   2 0 1 3 0 0 : 0 0 : 5 2 . 2 < / B o o k M a r k E n t r y N a m e > < B o o k M a r k E x i t N a m e > J o i n   a   m e e t i n g   u s i n g   L y n c   2 0 1 3 0 0 : 0 0 : 5 6 . 3 < / B o o k M a r k E x i t N a m e > < B o o k M a r k E n t r y P o s i t i o n > 5 2 2 0 0 < / B o o k M a r k E n t r y P o s i t i o n > < B o o k M a r k E x i t P o s i t i o n > 5 6 3 3 3 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 1 c 1 5 0 0 7 5 - 6 7 3 8 - 4 1 9 e - 8 2 0 2 - 0 f 5 e f 5 d 3 4 0 8 3 < / I n t e r n a l I d > < N a m e > J o i n   a   m e e t i n g   u s i n g   L y n c   2 0 1 3 y o u r a u d i o 0 0 : 0 0 : 5 6 . 3 - 0 0 : 0 1 : 0 0 . 5 < / N a m e > < T e x t >   y o u r   a u d i o   d e v i c e   s e t t i n g s   a n d   t r y   a g a i n .   G o o d b y e ] . < / T e x t > < B o o k M a r k E n t r y N a m e > J o i n   a   m e e t i n g   u s i n g   L y n c   2 0 1 3 0 0 : 0 0 : 5 6 . 3 < / B o o k M a r k E n t r y N a m e > < B o o k M a r k E x i t N a m e > J o i n   a   m e e t i n g   u s i n g   L y n c   2 0 1 3 0 0 : 0 1 : 0 0 . 5 < / B o o k M a r k E x i t N a m e > < B o o k M a r k E n t r y P o s i t i o n > 5 6 3 3 3 < / B o o k M a r k E n t r y P o s i t i o n > < B o o k M a r k E x i t P o s i t i o n > 6 0 5 0 0 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 8 f 4 0 f 1 1 9 - a 8 2 2 - 4 5 0 4 - 8 3 b 0 - 6 d 0 a 3 c 4 d 7 9 0 b < / I n t e r n a l I d > < N a m e > J o i n   a   m e e t i n g   u s i n g   L y n c   2 0 1 3 O k a y t h a t 0 0 : 0 1 : 0 0 . 5 - 0 0 : 0 1 : 0 4 . 9 < / N a m e > < T e x t >   O k a y   t h a t   s o u n d s   f i n e .   I ' l l   j u s t   c l i c k   O K . < / T e x t > < B o o k M a r k E n t r y N a m e > J o i n   a   m e e t i n g   u s i n g   L y n c   2 0 1 3 0 0 : 0 1 : 0 0 . 5 < / B o o k M a r k E n t r y N a m e > < B o o k M a r k E x i t N a m e > J o i n   a   m e e t i n g   u s i n g   L y n c   2 0 1 3 0 0 : 0 1 : 0 4 . 9 < / B o o k M a r k E x i t N a m e > < B o o k M a r k E n t r y P o s i t i o n > 6 0 5 0 0 < / B o o k M a r k E n t r y P o s i t i o n > < B o o k M a r k E x i t P o s i t i o n > 6 4 9 6 7 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 8 e e 1 a f 2 9 - 5 8 1 7 - 4 d 1 0 - 9 9 5 3 - 4 a a 5 2 4 d 9 e 0 4 e < / I n t e r n a l I d > < N a m e > J o i n   a   m e e t i n g   u s i n g   L y n c   2 0 1 3 W h e n i t ' s 0 0 : 0 1 : 0 4 . 9 - 0 0 : 0 1 : 1 1 . 6 < / N a m e > < T e x t >   W h e n   i t ' s   t i m e   f o r   y o u r   m e e t i n g ,   o p e n   t h e   i n v i t a t i o n   a n d   c l i c k   J o i n   L y n c   M e e t i n g . < / T e x t > < B o o k M a r k E n t r y N a m e > J o i n   a   m e e t i n g   u s i n g   L y n c   2 0 1 3 0 0 : 0 1 : 0 4 . 9 < / B o o k M a r k E n t r y N a m e > < B o o k M a r k E x i t N a m e > J o i n   a   m e e t i n g   u s i n g   L y n c   2 0 1 3 0 0 : 0 1 : 1 1 . 6 < / B o o k M a r k E x i t N a m e > < B o o k M a r k E n t r y P o s i t i o n > 6 4 9 6 7 < / B o o k M a r k E n t r y P o s i t i o n > < B o o k M a r k E x i t P o s i t i o n > 7 1 6 0 0 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 b a 9 8 4 1 4 c - 9 3 3 f - 4 2 2 1 - a 0 4 d - d a d 7 f c e 2 8 9 9 9 < / I n t e r n a l I d > < N a m e > J o i n   a   m e e t i n g   u s i n g   L y n c   2 0 1 3 L y n c g i v e s 0 0 : 0 1 : 1 1 . 6 - 0 0 : 0 1 : 1 6 . 6 < / N a m e > < T e x t >   L y n c   g i v e s   y o u   d i f f e r e n t   o p t i o n s   f o r   a u d i o   a n d   y o u   c a n   p i c k   t h e   o n e   y o u   w a n t .   Y o u   c a n   u s e   L y n c   a u d i o   a n d < / T e x t > < B o o k M a r k E n t r y N a m e > J o i n   a   m e e t i n g   u s i n g   L y n c   2 0 1 3 0 0 : 0 1 : 1 1 . 6 < / B o o k M a r k E n t r y N a m e > < B o o k M a r k E x i t N a m e > J o i n   a   m e e t i n g   u s i n g   L y n c   2 0 1 3 0 0 : 0 1 : 1 6 . 6 < / B o o k M a r k E x i t N a m e > < B o o k M a r k E n t r y P o s i t i o n > 7 1 6 0 0 < / B o o k M a r k E n t r y P o s i t i o n > < B o o k M a r k E x i t P o s i t i o n > 7 6 6 0 0 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 9 9 4 e 0 f 1 2 - 2 a e 1 - 4 4 6 d - 8 a 7 b - 5 2 5 a 6 5 0 0 c 5 3 0 < / I n t e r n a l I d > < N a m e > J o i n   a   m e e t i n g   u s i n g   L y n c   2 0 1 3 v i d e o , w h i c h 0 0 : 0 1 : 1 6 . 6 - 0 0 : 0 1 : 2 0 . 6 < / N a m e > < T e x t >   v i d e o ,   w h i c h   l e t s   y o u   c o n n e c t   w i t h   y o u r   c o m p u t e r ' s   m i c r o p h o n e   a n d   s p e a k e r s ,   a   h a n d s e t < / T e x t > < B o o k M a r k E n t r y N a m e > J o i n   a   m e e t i n g   u s i n g   L y n c   2 0 1 3 0 0 : 0 1 : 1 6 . 6 < / B o o k M a r k E n t r y N a m e > < B o o k M a r k E x i t N a m e > J o i n   a   m e e t i n g   u s i n g   L y n c   2 0 1 3 0 0 : 0 1 : 2 0 . 6 < / B o o k M a r k E x i t N a m e > < B o o k M a r k E n t r y P o s i t i o n > 7 6 6 0 0 < / B o o k M a r k E n t r y P o s i t i o n > < B o o k M a r k E x i t P o s i t i o n > 8 0 6 0 0 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 0 a f 0 5 7 c 6 - 3 f 4 c - 4 e 4 c - a d 8 1 - 6 4 1 e 9 8 1 e e 6 6 9 < / I n t e r n a l I d > < N a m e > J o i n   a   m e e t i n g   u s i n g   L y n c   2 0 1 3 o r a h e a d s e t . 0 0 : 0 1 : 2 0 . 6 - 0 0 : 0 1 : 2 5 . 4 < / N a m e > < T e x t >   o r a   h e a d s e t .   O r   y o u   c a n   t y p e   y o u r   p h o n e   n u m b e r   h e r e   f o r   L y n c   t o   c a l l   y o u   a t   a n y < / T e x t > < B o o k M a r k E n t r y N a m e > J o i n   a   m e e t i n g   u s i n g   L y n c   2 0 1 3 0 0 : 0 1 : 2 0 . 6 < / B o o k M a r k E n t r y N a m e > < B o o k M a r k E x i t N a m e > J o i n   a   m e e t i n g   u s i n g   L y n c   2 0 1 3 0 0 : 0 1 : 2 5 . 4 < / B o o k M a r k E x i t N a m e > < B o o k M a r k E n t r y P o s i t i o n > 8 0 6 0 0 < / B o o k M a r k E n t r y P o s i t i o n > < B o o k M a r k E x i t P o s i t i o n > 8 5 4 0 0 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 e c d 8 6 c 9 b - 1 2 5 2 - 4 4 1 1 - 8 7 4 2 - 5 4 a 9 a 7 0 4 e e 4 4 < / I n t e r n a l I d > < N a m e > J o i n   a   m e e t i n g   u s i n g   L y n c   2 0 1 3 n u m b e r y o u 0 0 : 0 1 : 2 5 . 4 - 0 0 : 0 1 : 2 9 . 9 < / N a m e > < T e x t >   n u m b e r   y o u   w a n t ,   o f f i c e ,   m o b i l e   o r   e v e n   a   c o n f e r e n c e   r o o m .   B u t   f o r   t h i s   m e a n i n g < / T e x t > < B o o k M a r k E n t r y N a m e > J o i n   a   m e e t i n g   u s i n g   L y n c   2 0 1 3 0 0 : 0 1 : 2 5 . 4 < / B o o k M a r k E n t r y N a m e > < B o o k M a r k E x i t N a m e > J o i n   a   m e e t i n g   u s i n g   L y n c   2 0 1 3 0 0 : 0 1 : 2 9 . 9 < / B o o k M a r k E x i t N a m e > < B o o k M a r k E n t r y P o s i t i o n > 8 5 4 0 0 < / B o o k M a r k E n t r y P o s i t i o n > < B o o k M a r k E x i t P o s i t i o n > 8 9 9 3 3 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 c d 2 9 c 4 8 2 - f 7 c 6 - 4 7 7 2 - a b d 4 - d e 9 a f 5 f d e e 0 5 < / I n t e r n a l I d > < N a m e > J o i n   a   m e e t i n g   u s i n g   L y n c   2 0 1 3 I ' l l j u s t 0 0 : 0 1 : 2 9 . 9 - 0 0 : 0 1 : 3 5 . 4 < / N a m e > < T e x t >   I ' l l   j u s t   u s e   L y n c .   T h e n   c l i c k   O K . < / T e x t > < B o o k M a r k E n t r y N a m e > J o i n   a   m e e t i n g   u s i n g   L y n c   2 0 1 3 0 0 : 0 1 : 2 9 . 9 < / B o o k M a r k E n t r y N a m e > < B o o k M a r k E x i t N a m e > J o i n   a   m e e t i n g   u s i n g   L y n c   2 0 1 3 0 0 : 0 1 : 3 5 . 4 < / B o o k M a r k E x i t N a m e > < B o o k M a r k E n t r y P o s i t i o n > 8 9 9 3 3 < / B o o k M a r k E n t r y P o s i t i o n > < B o o k M a r k E x i t P o s i t i o n > 9 5 4 0 0 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 5 2 a 2 0 3 d 1 - 2 f 9 2 - 4 c e 1 - a 7 5 0 - e 6 9 4 5 4 d 1 8 4 7 c < / I n t e r n a l I d > < N a m e > J o i n   a   m e e t i n g   u s i n g   L y n c   2 0 1 3 W h e n y o u ' r e 0 0 : 0 1 : 3 5 . 4 - 0 0 : 0 1 : 3 9 . 5 < / N a m e > < T e x t >   W h e n   y o u ' r e   i n   t h e   m e e t i n g ,   c l i c k   t h e   p h o n e   b u t t o n   t o   m u t e , < / T e x t > < B o o k M a r k E n t r y N a m e > J o i n   a   m e e t i n g   u s i n g   L y n c   2 0 1 3 0 0 : 0 1 : 3 5 . 4 < / B o o k M a r k E n t r y N a m e > < B o o k M a r k E x i t N a m e > J o i n   a   m e e t i n g   u s i n g   L y n c   2 0 1 3 0 0 : 0 1 : 3 9 . 5 < / B o o k M a r k E x i t N a m e > < B o o k M a r k E n t r y P o s i t i o n > 9 5 4 0 0 < / B o o k M a r k E n t r y P o s i t i o n > < B o o k M a r k E x i t P o s i t i o n > 9 9 5 3 3 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 d 6 b 7 2 d 4 d - 5 0 5 f - 4 8 7 f - a 4 1 d - 4 3 5 a 9 c b 1 6 e 5 3 < / I n t e r n a l I d > < N a m e > J o i n   a   m e e t i n g   u s i n g   L y n c   2 0 1 3 o r u n m u t e 0 0 : 0 1 : 3 9 . 5 - 0 0 : 0 1 : 4 3 . 6 < / N a m e > < T e x t >   o r   u n m u t e   y o u r s e l f .   I f   y o u   w a n t   t o   c h a n g e   y o u r   a u d i o   d e v i c e   i n   t h e   m i d d l e   o f < / T e x t > < B o o k M a r k E n t r y N a m e > J o i n   a   m e e t i n g   u s i n g   L y n c   2 0 1 3 0 0 : 0 1 : 3 9 . 5 < / B o o k M a r k E n t r y N a m e > < B o o k M a r k E x i t N a m e > J o i n   a   m e e t i n g   u s i n g   L y n c   2 0 1 3 0 0 : 0 1 : 4 3 . 6 < / B o o k M a r k E x i t N a m e > < B o o k M a r k E n t r y P o s i t i o n > 9 9 5 3 3 < / B o o k M a r k E n t r y P o s i t i o n > < B o o k M a r k E x i t P o s i t i o n > 1 0 3 6 6 7 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 5 b 0 9 4 e e 4 - a 8 d 0 - 4 2 c 0 - 9 8 3 0 - 2 4 0 1 9 3 0 b 9 c 4 3 < / I n t e r n a l I d > < N a m e > J o i n   a   m e e t i n g   u s i n g   L y n c   2 0 1 3 t h e m e e t i n g , 0 0 : 0 1 : 4 3 . 6 - 0 0 : 0 1 : 4 9 . 8 < / N a m e > < T e x t >   t h e   m e e t i n g ,   p o i n t   t o   t h e   s a m e   b u t t o n ,   r i g h t   h e r e ,   t h e   p h o n e   b u t t o n .   C l i c k   D e v i c e s , < / T e x t > < B o o k M a r k E n t r y N a m e > J o i n   a   m e e t i n g   u s i n g   L y n c   2 0 1 3 0 0 : 0 1 : 4 3 . 6 < / B o o k M a r k E n t r y N a m e > < B o o k M a r k E x i t N a m e > J o i n   a   m e e t i n g   u s i n g   L y n c   2 0 1 3 0 0 : 0 1 : 4 9 . 8 < / B o o k M a r k E x i t N a m e > < B o o k M a r k E n t r y P o s i t i o n > 1 0 3 6 6 7 < / B o o k M a r k E n t r y P o s i t i o n > < B o o k M a r k E x i t P o s i t i o n > 1 0 9 8 6 7 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 2 5 e 2 2 7 4 3 - a d 0 5 - 4 b 8 a - 8 6 3 3 - 0 0 d 4 4 2 d 8 e 9 a c < / I n t e r n a l I d > < N a m e > J o i n   a   m e e t i n g   u s i n g   L y n c   2 0 1 3 a n d t h e n 0 0 : 0 1 : 4 9 . 8 - 0 0 : 0 1 : 5 3 . 7 < / N a m e > < T e x t >   a n d   t h e n   c l i c k   t h e   o n e   y o u   w a n t .   Y o u ' l l   b e   r e c o n n e c t e d   a u t o m a t i c a l l y   w i t h   n o < / T e x t > < B o o k M a r k E n t r y N a m e > J o i n   a   m e e t i n g   u s i n g   L y n c   2 0 1 3 0 0 : 0 1 : 4 9 . 8 < / B o o k M a r k E n t r y N a m e > < B o o k M a r k E x i t N a m e > J o i n   a   m e e t i n g   u s i n g   L y n c   2 0 1 3 0 0 : 0 1 : 5 3 . 7 < / B o o k M a r k E x i t N a m e > < B o o k M a r k E n t r y P o s i t i o n > 1 0 9 8 6 7 < / B o o k M a r k E n t r y P o s i t i o n > < B o o k M a r k E x i t P o s i t i o n > 1 1 3 7 0 0 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 9 0 f 1 2 1 3 0 - e a 9 6 - 4 8 b 7 - 9 5 f 2 - 0 c b 5 0 f c f 7 a b 2 < / I n t e r n a l I d > < N a m e > J o i n   a   m e e t i n g   u s i n g   L y n c   2 0 1 3 i n t e r r u p t i o n s . N o w 0 0 : 0 1 : 5 3 . 7 - 0 0 : 0 1 : 5 8 . 2 < / N a m e > < T e x t >   i n t e r r u p t i o n s .   N o w   w h a t   i f   y o u   d o n ' t   h a v e   a c c e s s   t o   a   c o m p u t e r   o r   t h e   I n t e r n e t   a t   t h e   t i m e < / T e x t > < B o o k M a r k E n t r y N a m e > J o i n   a   m e e t i n g   u s i n g   L y n c   2 0 1 3 0 0 : 0 1 : 5 3 . 7 < / B o o k M a r k E n t r y N a m e > < B o o k M a r k E x i t N a m e > J o i n   a   m e e t i n g   u s i n g   L y n c   2 0 1 3 0 0 : 0 1 : 5 8 . 2 < / B o o k M a r k E x i t N a m e > < B o o k M a r k E n t r y P o s i t i o n > 1 1 3 7 0 0 < / B o o k M a r k E n t r y P o s i t i o n > < B o o k M a r k E x i t P o s i t i o n > 1 1 8 2 0 0 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 5 2 b 3 9 5 6 a - f 1 5 b - 4 d f 4 - b a b 9 - d 0 4 0 2 5 7 1 f 8 4 e < / I n t e r n a l I d > < N a m e > J o i n   a   m e e t i n g   u s i n g   L y n c   2 0 1 3 o f y o u r 0 0 : 0 1 : 5 8 . 2 - 0 0 : 0 2 : 0 2 . 6 < / N a m e > < T e x t >   o f   y o u r   m e e t i n g ?   Y o u   c a n   s t i l l   j o i n .   J u s t   c a l l   o n e   o f   t h e   n u m b e r s   l i s t e d < / T e x t > < B o o k M a r k E n t r y N a m e > J o i n   a   m e e t i n g   u s i n g   L y n c   2 0 1 3 0 0 : 0 1 : 5 8 . 2 < / B o o k M a r k E n t r y N a m e > < B o o k M a r k E x i t N a m e > J o i n   a   m e e t i n g   u s i n g   L y n c   2 0 1 3 0 0 : 0 2 : 0 2 . 6 < / B o o k M a r k E x i t N a m e > < B o o k M a r k E n t r y P o s i t i o n > 1 1 8 2 0 0 < / B o o k M a r k E n t r y P o s i t i o n > < B o o k M a r k E x i t P o s i t i o n > 1 2 2 6 6 7 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 b 0 5 f 7 9 f 1 - d a 2 3 - 4 d 3 6 - 8 4 b 0 - b 4 d 1 b f c c 2 1 3 c < / I n t e r n a l I d > < N a m e > J o i n   a   m e e t i n g   u s i n g   L y n c   2 0 1 3 i n y o u r 0 0 : 0 2 : 0 2 . 6 - 0 0 : 0 2 : 0 6 . 0 < / N a m e > < T e x t >   i n   y o u r   i n v i t a t i o n ,   a n d   e n t e r   t h e   c o n f e r e n c e   I D   w h i c h   i s   a l s o   i n   y o u r < / T e x t > < B o o k M a r k E n t r y N a m e > J o i n   a   m e e t i n g   u s i n g   L y n c   2 0 1 3 0 0 : 0 2 : 0 2 . 6 < / B o o k M a r k E n t r y N a m e > < B o o k M a r k E x i t N a m e > J o i n   a   m e e t i n g   u s i n g   L y n c   2 0 1 3 0 0 : 0 2 : 0 6 . 0 < / B o o k M a r k E x i t N a m e > < B o o k M a r k E n t r y P o s i t i o n > 1 2 2 6 6 7 < / B o o k M a r k E n t r y P o s i t i o n > < B o o k M a r k E x i t P o s i t i o n > 1 2 6 0 0 0 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 b e 9 1 9 0 7 9 - e 5 5 8 - 4 e 6 a - 9 e c 3 - 4 d 1 0 2 d 7 f f 3 6 9 < / I n t e r n a l I d > < N a m e > J o i n   a   m e e t i n g   u s i n g   L y n c   2 0 1 3 i n v i t a t i o n . Y o u 0 0 : 0 2 : 0 6 . 0 - 0 0 : 0 2 : 1 1 . 0 < / N a m e > < T e x t >   i n v i t a t i o n .   Y o u   c a n   e v e n   f i n d   a   l o c a l   n u m b e r   i f   y o u ' r e   t r a v e l i n g ,   s o   y o u   d o n ' t   g e t   c h a r g e d   f o r   a < / T e x t > < B o o k M a r k E n t r y N a m e > J o i n   a   m e e t i n g   u s i n g   L y n c   2 0 1 3 0 0 : 0 2 : 0 6 . 0 < / B o o k M a r k E n t r y N a m e > < B o o k M a r k E x i t N a m e > J o i n   a   m e e t i n g   u s i n g   L y n c   2 0 1 3 0 0 : 0 2 : 1 1 . 0 < / B o o k M a r k E x i t N a m e > < B o o k M a r k E n t r y P o s i t i o n > 1 2 6 0 0 0 < / B o o k M a r k E n t r y P o s i t i o n > < B o o k M a r k E x i t P o s i t i o n > 1 3 1 0 0 0 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 a a 7 7 3 9 9 e - d 5 2 a - 4 6 c 1 - 8 0 3 7 - 3 4 0 6 7 5 8 3 f 9 f 3 < / I n t e r n a l I d > < N a m e > J o i n   a   m e e t i n g   u s i n g   L y n c   2 0 1 3 l o n g d i s t a n c e 0 0 : 0 2 : 1 1 . 0 - 0 0 : 0 2 : 1 5 . 4 < / N a m e > < T e x t >   l o n g   d i s t a n c e   c a l l . N o w   o n e   l a s t   t h i n g .   I f   y o u   d o n ' t   h a v e   L y n c   i n s t a l l e d   o n   y o u r < / T e x t > < B o o k M a r k E n t r y N a m e > J o i n   a   m e e t i n g   u s i n g   L y n c   2 0 1 3 0 0 : 0 2 : 1 1 . 0 < / B o o k M a r k E n t r y N a m e > < B o o k M a r k E x i t N a m e > J o i n   a   m e e t i n g   u s i n g   L y n c   2 0 1 3 0 0 : 0 2 : 1 5 . 4 < / B o o k M a r k E x i t N a m e > < B o o k M a r k E n t r y P o s i t i o n > 1 3 1 0 0 0 < / B o o k M a r k E n t r y P o s i t i o n > < B o o k M a r k E x i t P o s i t i o n > 1 3 5 4 3 3 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 6 0 b 7 4 7 f 0 - 6 2 c f - 4 1 0 7 - b b b 7 - f f 9 d a a 9 e 9 6 f f < / I n t e r n a l I d > < N a m e > J o i n   a   m e e t i n g   u s i n g   L y n c   2 0 1 3 c o m p u t e r , a n 0 0 : 0 2 : 1 5 . 4 - 0 0 : 0 2 : 2 0 . 3 < / N a m e > < T e x t >   c o m p u t e r ,   a n   a p p l i c a t i o n   c a l l e d   L y n c   W e b   A p p   o p e n s   a u t o m a t i c a l l y   w h e n   y o u   c l i c k   J o i n < / T e x t > < B o o k M a r k E n t r y N a m e > J o i n   a   m e e t i n g   u s i n g   L y n c   2 0 1 3 0 0 : 0 2 : 1 5 . 4 < / B o o k M a r k E n t r y N a m e > < B o o k M a r k E x i t N a m e > J o i n   a   m e e t i n g   u s i n g   L y n c   2 0 1 3 0 0 : 0 2 : 2 0 . 3 < / B o o k M a r k E x i t N a m e > < B o o k M a r k E n t r y P o s i t i o n > 1 3 5 4 3 3 < / B o o k M a r k E n t r y P o s i t i o n > < B o o k M a r k E x i t P o s i t i o n > 1 4 0 3 3 3 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 c 3 2 a f 3 e 7 - a b 9 a - 4 2 e 5 - a a e 9 - 0 7 f 4 9 7 b 0 d 4 7 f < / I n t e r n a l I d > < N a m e > J o i n   a   m e e t i n g   u s i n g   L y n c   2 0 1 3 L y n c M e e t i n g . 0 0 : 0 2 : 2 0 . 3 - 0 0 : 0 2 : 2 5 . 3 < / N a m e > < T e x t >   L y n c   M e e t i n g .   L y n c   W e b   A p p   i s   a   l i g h t e r   v e r s i o n   o f   L y n c   m e e t i n g   r o o m ,   a n d   g i v e s   y o u   m o s t   o f < / T e x t > < B o o k M a r k E n t r y N a m e > J o i n   a   m e e t i n g   u s i n g   L y n c   2 0 1 3 0 0 : 0 2 : 2 0 . 3 < / B o o k M a r k E n t r y N a m e > < B o o k M a r k E x i t N a m e > J o i n   a   m e e t i n g   u s i n g   L y n c   2 0 1 3 0 0 : 0 2 : 2 5 . 3 < / B o o k M a r k E x i t N a m e > < B o o k M a r k E n t r y P o s i t i o n > 1 4 0 3 3 3 < / B o o k M a r k E n t r y P o s i t i o n > < B o o k M a r k E x i t P o s i t i o n > 1 4 5 3 0 0 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 8 6 4 b a d 5 6 - 4 d f f - 4 5 2 e - 9 7 4 3 - 0 2 0 8 4 b 1 8 4 2 8 9 < / I n t e r n a l I d > < N a m e > J o i n   a   m e e t i n g   u s i n g   L y n c   2 0 1 3 t h e o p t i o n s 0 0 : 0 2 : 2 5 . 3 - 0 0 : 0 2 : 3 0 . 2 < / N a m e > < T e x t >   t h e   o p t i o n s   a v a i l a b l e .   T h e r e ' s   n o   s o f t w a r e   t o   i n s t a l l   a n d   y o u   w o n ' t   m i s s   y o u r   m e e t i n g . < / T e x t > < B o o k M a r k E n t r y N a m e > J o i n   a   m e e t i n g   u s i n g   L y n c   2 0 1 3 0 0 : 0 2 : 2 5 . 3 < / B o o k M a r k E n t r y N a m e > < B o o k M a r k E x i t N a m e > J o i n   a   m e e t i n g   u s i n g   L y n c   2 0 1 3 0 0 : 0 2 : 3 0 . 2 < / B o o k M a r k E x i t N a m e > < B o o k M a r k E n t r y P o s i t i o n > 1 4 5 3 0 0 < / B o o k M a r k E n t r y P o s i t i o n > < B o o k M a r k E x i t P o s i t i o n > 1 5 0 2 0 0 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 3 9 0 6 d 0 f 1 - d 9 8 4 - 4 3 6 8 - 9 6 5 1 - 5 e 7 f a 7 e e a 3 4 1 < / I d > < C a p t i o n I t e m s > < C a p t i o n I t e m > < I n t e r n a l I d > b e e f 9 7 b 6 - a 8 c 8 - 4 5 5 f - 8 2 e b - 6 b c d 5 2 7 3 7 9 d 6 < / I n t e r n a l I d > < N a m e > S h a r e   d e s k t o p   a n d   p r o g r a m s   i n   L y n c   2 0 1 3 L y n c l e t s 0 0 : 0 0 : 0 1 . 1 - 0 0 : 0 0 : 0 6 . 1 < / N a m e > < T e x t >   L y n c   l e t s   y o u   s h a r e   y o u r   d e s k t o p   a n d   p r o g r a m s   d u r i n g   a   m e e t i n g .   O t h e r s   c a n   e v e n   r e q u e s t < / T e x t > < B o o k M a r k E n t r y N a m e > S h a r e   d e s k t o p   a n d   p r o g r a m s   i n   L y n c   2 0 1 3 0 0 : 0 0 : 0 1 . 1 < / B o o k M a r k E n t r y N a m e > < B o o k M a r k E x i t N a m e > S h a r e   d e s k t o p   a n d   p r o g r a m s   i n   L y n c   2 0 1 3 0 0 : 0 0 : 0 6 . 1 < / B o o k M a r k E x i t N a m e > < B o o k M a r k E n t r y P o s i t i o n > 1 1 6 7 < / B o o k M a r k E n t r y P o s i t i o n > < B o o k M a r k E x i t P o s i t i o n > 6 1 0 0 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 1 4 d 0 8 7 9 f - 2 8 0 9 - 4 f 5 a - 8 c e 5 - 1 8 b e 1 5 1 6 a e d 2 < / I n t e r n a l I d > < N a m e > S h a r e   d e s k t o p   a n d   p r o g r a m s   i n   L y n c   2 0 1 3 c o n t r o l , s o 0 0 : 0 0 : 0 6 . 1 - 0 0 : 0 0 : 1 0 . 9 < / N a m e > < T e x t >   c o n t r o l ,   s o   t h e y   c a n   e d i t   a   d o c u m e n t   o r   h e l p   w i t h   a   d e m o   i n   r e a l   t i m e .   W h e n   y o u ' r e   i n   a < / T e x t > < B o o k M a r k E n t r y N a m e > S h a r e   d e s k t o p   a n d   p r o g r a m s   i n   L y n c   2 0 1 3 0 0 : 0 0 : 0 6 . 1 < / B o o k M a r k E n t r y N a m e > < B o o k M a r k E x i t N a m e > S h a r e   d e s k t o p   a n d   p r o g r a m s   i n   L y n c   2 0 1 3 0 0 : 0 0 : 1 0 . 9 < / B o o k M a r k E x i t N a m e > < B o o k M a r k E n t r y P o s i t i o n > 6 1 0 0 < / B o o k M a r k E n t r y P o s i t i o n > < B o o k M a r k E x i t P o s i t i o n > 1 0 9 0 0 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 5 e 7 0 b f 0 f - e a 1 2 - 4 7 7 e - 8 a c b - b 1 4 f 0 6 1 1 1 c 1 9 < / I n t e r n a l I d > < N a m e > S h a r e   d e s k t o p   a n d   p r o g r a m s   i n   L y n c   2 0 1 3 m e e t i n g , p o i n t 0 0 : 0 0 : 1 0 . 9 - 0 0 : 0 0 : 1 5 . 9 < / N a m e > < T e x t >   m e e t i n g ,   p o i n t   t o   t h e   p r e s e n t a t i o n   b u t t o n ,   t h e   o n e   h e r e   t h a t   l o o k s   l i k e   a   m o n i t o r ,   a n d   c l i c k < / T e x t > < B o o k M a r k E n t r y N a m e > S h a r e   d e s k t o p   a n d   p r o g r a m s   i n   L y n c   2 0 1 3 0 0 : 0 0 : 1 0 . 9 < / B o o k M a r k E n t r y N a m e > < B o o k M a r k E x i t N a m e > S h a r e   d e s k t o p   a n d   p r o g r a m s   i n   L y n c   2 0 1 3 0 0 : 0 0 : 1 5 . 9 < / B o o k M a r k E x i t N a m e > < B o o k M a r k E n t r y P o s i t i o n > 1 0 9 0 0 < / B o o k M a r k E n t r y P o s i t i o n > < B o o k M a r k E x i t P o s i t i o n > 1 5 9 0 0 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 9 d 5 4 9 c 2 d - c 3 8 1 - 4 2 e a - b 5 3 5 - 3 d 0 6 4 3 5 a c 4 7 f < / I n t e r n a l I d > < N a m e > S h a r e   d e s k t o p   a n d   p r o g r a m s   i n   L y n c   2 0 1 3 D e s k t o p . O r 0 0 : 0 0 : 1 5 . 9 - 0 0 : 0 0 : 2 0 . 5 < / N a m e > < T e x t >   D e s k t o p .   O r   i f   y o u   j u s t   w a n t   t o   s h a r e   o n e   p r o g r a m   a n d   y o u   d o n ' t   w a n t   p e o p l e   t o   s e e   y o u r   e n t i r e < / T e x t > < B o o k M a r k E n t r y N a m e > S h a r e   d e s k t o p   a n d   p r o g r a m s   i n   L y n c   2 0 1 3 0 0 : 0 0 : 1 5 . 9 < / B o o k M a r k E n t r y N a m e > < B o o k M a r k E x i t N a m e > S h a r e   d e s k t o p   a n d   p r o g r a m s   i n   L y n c   2 0 1 3 0 0 : 0 0 : 2 0 . 5 < / B o o k M a r k E x i t N a m e > < B o o k M a r k E n t r y P o s i t i o n > 1 5 9 0 0 < / B o o k M a r k E n t r y P o s i t i o n > < B o o k M a r k E x i t P o s i t i o n > 2 0 5 3 3 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 0 0 b 3 b 8 0 f - 0 f a 2 - 4 7 9 2 - a 9 1 9 - 2 0 c 5 b d d 3 7 9 2 1 < / I n t e r n a l I d > < N a m e > S h a r e   d e s k t o p   a n d   p r o g r a m s   i n   L y n c   2 0 1 3 d e s k t o p , c l i c k 0 0 : 0 0 : 2 0 . 5 - 0 0 : 0 0 : 2 7 . 0 < / N a m e > < T e x t >   d e s k t o p ,   c l i c k   P r o g r a m ,   c h o o s e   a   p r o g r a m   y o u   w a n t   t o   s h a r e ,   a n d   t h e n   c l i c k   P r e s e n t . < / T e x t > < B o o k M a r k E n t r y N a m e > S h a r e   d e s k t o p   a n d   p r o g r a m s   i n   L y n c   2 0 1 3 0 0 : 0 0 : 2 0 . 5 < / B o o k M a r k E n t r y N a m e > < B o o k M a r k E x i t N a m e > S h a r e   d e s k t o p   a n d   p r o g r a m s   i n   L y n c   2 0 1 3 0 0 : 0 0 : 2 7 . 0 < / B o o k M a r k E x i t N a m e > < B o o k M a r k E n t r y P o s i t i o n > 2 0 5 3 3 < / B o o k M a r k E n t r y P o s i t i o n > < B o o k M a r k E x i t P o s i t i o n > 2 7 0 3 3 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 c 0 2 4 0 7 b a - c 2 1 5 - 4 9 6 3 - a 0 8 4 - c 3 c a f 7 c 5 5 7 6 c < / I n t e r n a l I d > < N a m e > S h a r e   d e s k t o p   a n d   p r o g r a m s   i n   L y n c   2 0 1 3 Y o u ' l l s e e 0 0 : 0 0 : 2 7 . 0 - 0 0 : 0 0 : 3 0 . 7 < / N a m e > < T e x t >   Y o u ' l l   s e e   a   s h a r i n g   b a r   a t   t h e   t o p   o f   t h e   s c r e e n   a n d   a   f r a m e   a r o u n d   w h a t e v e r   y o u   a r e < / T e x t > < B o o k M a r k E n t r y N a m e > S h a r e   d e s k t o p   a n d   p r o g r a m s   i n   L y n c   2 0 1 3 0 0 : 0 0 : 2 7 . 0 < / B o o k M a r k E n t r y N a m e > < B o o k M a r k E x i t N a m e > S h a r e   d e s k t o p   a n d   p r o g r a m s   i n   L y n c   2 0 1 3 0 0 : 0 0 : 3 0 . 7 < / B o o k M a r k E x i t N a m e > < B o o k M a r k E n t r y P o s i t i o n > 2 7 0 3 3 < / B o o k M a r k E n t r y P o s i t i o n > < B o o k M a r k E x i t P o s i t i o n > 3 0 7 6 7 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 5 9 e 2 b 1 5 f - 8 2 1 1 - 4 6 7 d - a a 3 d - 9 b 4 5 e 4 1 1 3 e 5 b < / I n t e r n a l I d > < N a m e > S h a r e   d e s k t o p   a n d   p r o g r a m s   i n   L y n c   2 0 1 3 s h a r i n g . N o w y o u 0 0 : 0 0 : 3 0 . 7 - 0 0 : 0 0 : 3 5 . 4 < / N a m e > < T e x t >   s h a r i n g . N o w   y o u   c a n   g o   a h e a d   w i t h   y o u r   p r e s e n t a t i o n ,   b u t   r e m e m b e r   w h e n   y o u < / T e x t > < B o o k M a r k E n t r y N a m e > S h a r e   d e s k t o p   a n d   p r o g r a m s   i n   L y n c   2 0 1 3 0 0 : 0 0 : 3 0 . 7 < / B o o k M a r k E n t r y N a m e > < B o o k M a r k E x i t N a m e > S h a r e   d e s k t o p   a n d   p r o g r a m s   i n   L y n c   2 0 1 3 0 0 : 0 0 : 3 5 . 4 < / B o o k M a r k E x i t N a m e > < B o o k M a r k E n t r y P o s i t i o n > 3 0 7 6 7 < / B o o k M a r k E n t r y P o s i t i o n > < B o o k M a r k E x i t P o s i t i o n > 3 5 4 6 7 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 2 9 9 1 4 7 0 b - 7 0 7 4 - 4 6 d 7 - 8 8 9 8 - 2 7 d 0 a b 3 6 0 9 c 4 < / I n t e r n a l I d > < N a m e > S h a r e   d e s k t o p   a n d   p r o g r a m s   i n   L y n c   2 0 1 3 s h a r e y o u r 0 0 : 0 0 : 3 5 . 4 - 0 0 : 0 0 : 3 9 . 4 < / N a m e > < T e x t >   s h a r e   y o u r   d e s k t o p ,   e v e r y o n e   c a n   s e e   y o u r   p r o g r a m s ,   d o c u m e n t s ,   a n d < / T e x t > < B o o k M a r k E n t r y N a m e > S h a r e   d e s k t o p   a n d   p r o g r a m s   i n   L y n c   2 0 1 3 0 0 : 0 0 : 3 5 . 4 < / B o o k M a r k E n t r y N a m e > < B o o k M a r k E x i t N a m e > S h a r e   d e s k t o p   a n d   p r o g r a m s   i n   L y n c   2 0 1 3 0 0 : 0 0 : 3 9 . 4 < / B o o k M a r k E x i t N a m e > < B o o k M a r k E n t r y P o s i t i o n > 3 5 4 6 7 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 7 b 5 f 7 9 3 d - 1 d 6 1 - 4 8 3 3 - 9 0 7 3 - 7 a 3 d a 5 0 8 c 0 d e < / I n t e r n a l I d > < N a m e > S h a r e   d e s k t o p   a n d   p r o g r a m s   i n   L y n c   2 0 1 3 n o t i f i c a t i o n s . S o 0 0 : 0 0 : 3 9 . 4 - 0 0 : 0 0 : 4 4 . 3 < / N a m e > < T e x t >   n o t i f i c a t i o n s .   S o   b e   s u r e   t o   b l o c k   a n y   i n f o r m a t i o n   t h a t   y o u   d o n ' t   w a n t   p e o p l e   t o   s e e .   I ' m < / T e x t > < B o o k M a r k E n t r y N a m e > S h a r e   d e s k t o p   a n d   p r o g r a m s   i n   L y n c   2 0 1 3 0 0 : 0 0 : 3 9 . 4 < / B o o k M a r k E n t r y N a m e > < B o o k M a r k E x i t N a m e > S h a r e   d e s k t o p   a n d   p r o g r a m s   i n   L y n c   2 0 1 3 0 0 : 0 0 : 4 4 . 3 < / B o o k M a r k E x i t N a m e > < B o o k M a r k E n t r y P o s i t i o n > 3 9 4 3 3 < / B o o k M a r k E n t r y P o s i t i o n > < B o o k M a r k E x i t P o s i t i o n > 4 4 3 6 7 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 e 6 0 f a b b c - 6 4 b 2 - 4 2 5 3 - a 6 7 f - 4 a 8 b 4 e 3 e e d c 0 < / I n t e r n a l I d > < N a m e > S h a r e   d e s k t o p   a n d   p r o g r a m s   i n   L y n c   2 0 1 3 j u s t s h a r i n g 0 0 : 0 0 : 4 4 . 3 - 0 0 : 0 0 : 5 0 . 3 < / N a m e > < T e x t >   j u s t   s h a r i n g   a   s i n g l e   p r o g r a m   h e r e ,   s o   t h a t   w o n ' t   b e   a n   i s s u e .   I f   y o u   n e e d   s o m e o n e   t o   h e l p   d u r i n g   t h e   m e e t i n g ,   y o u < / T e x t > < B o o k M a r k E n t r y N a m e > S h a r e   d e s k t o p   a n d   p r o g r a m s   i n   L y n c   2 0 1 3 0 0 : 0 0 : 4 4 . 3 < / B o o k M a r k E n t r y N a m e > < B o o k M a r k E x i t N a m e > S h a r e   d e s k t o p   a n d   p r o g r a m s   i n   L y n c   2 0 1 3 0 0 : 0 0 : 5 0 . 3 < / B o o k M a r k E x i t N a m e > < B o o k M a r k E n t r y P o s i t i o n > 4 4 3 6 7 < / B o o k M a r k E n t r y P o s i t i o n > < B o o k M a r k E x i t P o s i t i o n > 5 0 3 0 0 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 4 e 8 1 0 d d f - d a e c - 4 a 0 d - 9 2 1 f - 3 8 c d 8 c 3 1 7 8 b d < / I n t e r n a l I d > < N a m e > S h a r e   d e s k t o p   a n d   p r o g r a m s   i n   L y n c   2 0 1 3 c a n l e t 0 0 : 0 0 : 5 0 . 3 - 0 0 : 0 0 : 5 5 . 0 < / N a m e > < T e x t >   c a n   l e t   t h e m   t a k e   c o n t r o l   o f   y o u r   s h a r i n g   s e s s i o n   t o   m a k e   i t   a   t r u l y   c o l l a b o r a t i v e   e x p e r i e n c e ,   j u s t   l i k e < / T e x t > < B o o k M a r k E n t r y N a m e > S h a r e   d e s k t o p   a n d   p r o g r a m s   i n   L y n c   2 0 1 3 0 0 : 0 0 : 5 0 . 3 < / B o o k M a r k E n t r y N a m e > < B o o k M a r k E x i t N a m e > S h a r e   d e s k t o p   a n d   p r o g r a m s   i n   L y n c   2 0 1 3 0 0 : 0 0 : 5 5 . 0 < / B o o k M a r k E x i t N a m e > < B o o k M a r k E n t r y P o s i t i o n > 5 0 3 0 0 < / B o o k M a r k E n t r y P o s i t i o n > < B o o k M a r k E x i t P o s i t i o n > 5 5 0 6 7 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 b a 9 8 9 d 8 b - 8 7 7 4 - 4 9 8 a - 9 f 9 b - f 7 2 0 2 f 4 b 3 4 a d < / I n t e r n a l I d > < N a m e > S h a r e   d e s k t o p   a n d   p r o g r a m s   i n   L y n c   2 0 1 3 a f a c e - t o - f a c e 0 0 : 0 0 : 5 5 . 0 - 0 0 : 0 1 : 0 0 . 9 < / N a m e > < T e x t >   a   f a c e - t o - f a c e   m e e t i n g .   C l i c k   G i v e   C o n t r o l ,   t h e n   c l i c k   s o m e o n e ' s   n a m e . < / T e x t > < B o o k M a r k E n t r y N a m e > S h a r e   d e s k t o p   a n d   p r o g r a m s   i n   L y n c   2 0 1 3 0 0 : 0 0 : 5 5 . 0 < / B o o k M a r k E n t r y N a m e > < B o o k M a r k E x i t N a m e > S h a r e   d e s k t o p   a n d   p r o g r a m s   i n   L y n c   2 0 1 3 0 0 : 0 1 : 0 0 . 9 < / B o o k M a r k E x i t N a m e > < B o o k M a r k E n t r y P o s i t i o n > 5 5 0 6 7 < / B o o k M a r k E n t r y P o s i t i o n > < B o o k M a r k E x i t P o s i t i o n > 6 0 9 0 0 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 3 0 2 2 b 5 5 7 - 8 7 d b - 4 5 2 0 - b 8 e 6 - 6 5 b 1 9 3 0 a 2 7 9 4 < / I n t e r n a l I d > < N a m e > S h a r e   d e s k t o p   a n d   p r o g r a m s   i n   L y n c   2 0 1 3 N o w A n a h i t a 0 0 : 0 1 : 0 0 . 9 - 0 0 : 0 1 : 0 4 . 5 < / N a m e > < T e x t >   N o w   A n a h i t a   c a n   m a k e   c h a n g e s   t o   t h e   s p r e a d s h e e t . < / T e x t > < B o o k M a r k E n t r y N a m e > S h a r e   d e s k t o p   a n d   p r o g r a m s   i n   L y n c   2 0 1 3 0 0 : 0 1 : 0 0 . 9 < / B o o k M a r k E n t r y N a m e > < B o o k M a r k E x i t N a m e > S h a r e   d e s k t o p   a n d   p r o g r a m s   i n   L y n c   2 0 1 3 0 0 : 0 1 : 0 4 . 5 < / B o o k M a r k E x i t N a m e > < B o o k M a r k E n t r y P o s i t i o n > 6 0 9 0 0 < / B o o k M a r k E n t r y P o s i t i o n > < B o o k M a r k E x i t P o s i t i o n > 6 4 5 6 7 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 d e 4 6 b 5 8 8 - 1 6 3 2 - 4 9 b b - b 2 e e - 5 6 3 b c 1 d a 2 7 2 2 < / I n t e r n a l I d > < N a m e > S h a r e   d e s k t o p   a n d   p r o g r a m s   i n   L y n c   2 0 1 3 A n d , w h e n 0 0 : 0 1 : 0 4 . 5 - 0 0 : 0 1 : 0 5 . 9 < / N a m e > < T e x t >   A n d ,   w h e n   s h e ' s   d o n e < / T e x t > < B o o k M a r k E n t r y N a m e > S h a r e   d e s k t o p   a n d   p r o g r a m s   i n   L y n c   2 0 1 3 0 0 : 0 1 : 0 4 . 5 < / B o o k M a r k E n t r y N a m e > < B o o k M a r k E x i t N a m e > S h a r e   d e s k t o p   a n d   p r o g r a m s   i n   L y n c   2 0 1 3 0 0 : 0 1 : 0 5 . 9 < / B o o k M a r k E x i t N a m e > < B o o k M a r k E n t r y P o s i t i o n > 6 4 5 6 7 < / B o o k M a r k E n t r y P o s i t i o n > < B o o k M a r k E x i t P o s i t i o n > 6 5 9 0 0 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 5 7 6 0 a a e 8 - 0 0 4 9 - 4 a 9 3 - a 6 d 1 - b 8 8 d 5 9 a 2 5 c 2 9 < / I n t e r n a l I d > < N a m e > S h a r e   d e s k t o p   a n d   p r o g r a m s   i n   L y n c   2 0 1 3 I c l i c k 0 0 : 0 1 : 0 5 . 9 - 0 0 : 0 1 : 1 0 . 8 < / N a m e > < T e x t >   I   c l i c k   G i v e   C o n t r o l   a g a i n ,   a n d   t h e n   T a k e   B a c k   C o n t r o l .   P e o p l e   c a n   a l s o < / T e x t > < B o o k M a r k E n t r y N a m e > S h a r e   d e s k t o p   a n d   p r o g r a m s   i n   L y n c   2 0 1 3 0 0 : 0 1 : 0 5 . 9 < / B o o k M a r k E n t r y N a m e > < B o o k M a r k E x i t N a m e > S h a r e   d e s k t o p   a n d   p r o g r a m s   i n   L y n c   2 0 1 3 0 0 : 0 1 : 1 0 . 8 < / B o o k M a r k E x i t N a m e > < B o o k M a r k E n t r y P o s i t i o n > 6 5 9 0 0 < / B o o k M a r k E n t r y P o s i t i o n > < B o o k M a r k E x i t P o s i t i o n > 7 0 8 6 7 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 f 4 4 d b d 3 0 - a 2 e d - 4 b 3 5 - 9 9 5 f - 7 7 b 6 7 d e 1 6 f f d < / I n t e r n a l I d > < N a m e > S h a r e   d e s k t o p   a n d   p r o g r a m s   i n   L y n c   2 0 1 3 r e q u e s t c o n t r o l . 0 0 : 0 1 : 1 0 . 8 - 0 0 : 0 1 : 1 5 . 8 < / N a m e > < T e x t >   r e q u e s t   c o n t r o l .   Y o u   r e c e i v e   a n   a l e r t ,   w h i c h   y o u   c a n   a c c e p t   o r   d e c l i n e . < / T e x t > < B o o k M a r k E n t r y N a m e > S h a r e   d e s k t o p   a n d   p r o g r a m s   i n   L y n c   2 0 1 3 0 0 : 0 1 : 1 0 . 8 < / B o o k M a r k E n t r y N a m e > < B o o k M a r k E x i t N a m e > S h a r e   d e s k t o p   a n d   p r o g r a m s   i n   L y n c   2 0 1 3 0 0 : 0 1 : 1 5 . 8 < / B o o k M a r k E x i t N a m e > < B o o k M a r k E n t r y P o s i t i o n > 7 0 8 6 7 < / B o o k M a r k E n t r y P o s i t i o n > < B o o k M a r k E x i t P o s i t i o n > 7 5 8 0 0 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C a p t i o n I t e m > < I n t e r n a l I d > e 3 6 b b 6 a 5 - 5 6 1 5 - 4 c 3 a - 9 1 b 2 - d a c 0 d 3 6 f 0 f 6 f < / I n t e r n a l I d > < N a m e > S h a r e   d e s k t o p   a n d   p r o g r a m s   i n   L y n c   2 0 1 3 W h e n y o u ' r e 0 0 : 0 1 : 1 5 . 8 - 0 0 : 0 1 : 1 9 . 9 < / N a m e > < T e x t >   W h e n   y o u ' r e   f i n i s h e d   s h a r i n g ,   c l i c k   S t o p   P r e s e n t i n g   t o   g o   b a c k   t o   y o u r   m e e t i n g   w i n d o w . < / T e x t > < B o o k M a r k E n t r y N a m e > S h a r e   d e s k t o p   a n d   p r o g r a m s   i n   L y n c   2 0 1 3 0 0 : 0 1 : 1 5 . 8 < / B o o k M a r k E n t r y N a m e > < B o o k M a r k E x i t N a m e > S h a r e   d e s k t o p   a n d   p r o g r a m s   i n   L y n c   2 0 1 3 0 0 : 0 1 : 1 9 . 9 < / B o o k M a r k E x i t N a m e > < B o o k M a r k E n t r y P o s i t i o n > 7 5 8 0 0 < / B o o k M a r k E n t r y P o s i t i o n > < B o o k M a r k E x i t P o s i t i o n > 7 9 9 3 3 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 c e n t e r 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 1 5 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71E885A1-B6F1-4B52-BBBB-918C010B5B1C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92FBB82-A0A6-41C7-8E01-7C28EEAB5D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60031C-5856-454E-8A95-187AF43A2F0C}">
  <ds:schemaRefs>
    <ds:schemaRef ds:uri="http://www.w3.org/XML/1998/namespace"/>
    <ds:schemaRef ds:uri="http://schemas.microsoft.com/office/2006/documentManagement/types"/>
    <ds:schemaRef ds:uri="4873beb7-5857-4685-be1f-d57550cc96cc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8C9EE399-FD6B-4183-B8A5-2E1421431D98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01DD6B6E-9799-4E2A-BAB9-4F070514E8D7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37234493-3F6A-420E-A960-7EC2FD72C883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6269</TotalTime>
  <Words>1731</Words>
  <Application>Microsoft Office PowerPoint</Application>
  <PresentationFormat>Custom</PresentationFormat>
  <Paragraphs>204</Paragraphs>
  <Slides>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0" baseType="lpstr">
      <vt:lpstr>Arial</vt:lpstr>
      <vt:lpstr>Calibri</vt:lpstr>
      <vt:lpstr>Segoe Light</vt:lpstr>
      <vt:lpstr>Segoe UI</vt:lpstr>
      <vt:lpstr>Segoe UI Light</vt:lpstr>
      <vt:lpstr>Segoe UI Semibold</vt:lpstr>
      <vt:lpstr>Wingdings</vt:lpstr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Anahita Bahrami</cp:lastModifiedBy>
  <cp:revision>323</cp:revision>
  <dcterms:created xsi:type="dcterms:W3CDTF">2012-03-12T21:21:52Z</dcterms:created>
  <dcterms:modified xsi:type="dcterms:W3CDTF">2013-09-06T18:10:59Z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0x010100385A174378399640883C7FC043D38095020058057702AD85CB47BDED37876B742101</vt:lpwstr>
  </property>
  <property fmtid="{D5CDD505-2E9C-101B-9397-08002B2CF9AE}" pid="3" name="SupportFileType">
    <vt:lpwstr/>
  </property>
  <property fmtid="{D5CDD505-2E9C-101B-9397-08002B2CF9AE}" pid="4" name="Voice">
    <vt:lpwstr>N/A</vt:lpwstr>
  </property>
  <property fmtid="{D5CDD505-2E9C-101B-9397-08002B2CF9AE}" pid="5" name="SupportFilesRequired">
    <vt:bool>false</vt:bool>
  </property>
  <property fmtid="{D5CDD505-2E9C-101B-9397-08002B2CF9AE}" pid="6" name="Artist">
    <vt:lpwstr/>
  </property>
  <property fmtid="{D5CDD505-2E9C-101B-9397-08002B2CF9AE}" pid="7" name="ArtLoc">
    <vt:lpwstr>Null</vt:lpwstr>
  </property>
  <property fmtid="{D5CDD505-2E9C-101B-9397-08002B2CF9AE}" pid="8" name="MediaType">
    <vt:lpwstr>Enhanced Screen Dump</vt:lpwstr>
  </property>
  <property fmtid="{D5CDD505-2E9C-101B-9397-08002B2CF9AE}" pid="9" name="Designer">
    <vt:lpwstr/>
  </property>
  <property fmtid="{D5CDD505-2E9C-101B-9397-08002B2CF9AE}" pid="10" name="OrderedBy">
    <vt:lpwstr/>
  </property>
  <property fmtid="{D5CDD505-2E9C-101B-9397-08002B2CF9AE}" pid="11" name="ArtStatus">
    <vt:lpwstr>Imported</vt:lpwstr>
  </property>
  <property fmtid="{D5CDD505-2E9C-101B-9397-08002B2CF9AE}" pid="12" name="RoyaltyFree">
    <vt:bool>false</vt:bool>
  </property>
  <property fmtid="{D5CDD505-2E9C-101B-9397-08002B2CF9AE}" pid="13" name="Environment">
    <vt:bool>false</vt:bool>
  </property>
</Properties>
</file>