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7"/>
    <p:sldMasterId id="2147483669" r:id="rId8"/>
    <p:sldMasterId id="2147483699" r:id="rId9"/>
    <p:sldMasterId id="2147483711" r:id="rId10"/>
    <p:sldMasterId id="2147483723" r:id="rId11"/>
    <p:sldMasterId id="2147483753" r:id="rId12"/>
  </p:sldMasterIdLst>
  <p:notesMasterIdLst>
    <p:notesMasterId r:id="rId18"/>
  </p:notesMasterIdLst>
  <p:sldIdLst>
    <p:sldId id="385" r:id="rId13"/>
    <p:sldId id="376" r:id="rId14"/>
    <p:sldId id="380" r:id="rId15"/>
    <p:sldId id="381" r:id="rId16"/>
    <p:sldId id="382" r:id="rId17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5"/>
            <p14:sldId id="376"/>
            <p14:sldId id="380"/>
            <p14:sldId id="381"/>
            <p14:sldId id="38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54">
          <p15:clr>
            <a:srgbClr val="A4A3A4"/>
          </p15:clr>
        </p15:guide>
        <p15:guide id="6" orient="horz" pos="5041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7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14" y="-18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2.xml"/><Relationship Id="rId13" Type="http://schemas.openxmlformats.org/officeDocument/2006/relationships/slide" Target="slides/slide1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1.xml"/><Relationship Id="rId12" Type="http://schemas.openxmlformats.org/officeDocument/2006/relationships/slideMaster" Target="slideMasters/slideMaster6.xml"/><Relationship Id="rId17" Type="http://schemas.openxmlformats.org/officeDocument/2006/relationships/slide" Target="slides/slide5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5.xml"/><Relationship Id="rId5" Type="http://schemas.openxmlformats.org/officeDocument/2006/relationships/customXml" Target="../customXml/item5.xml"/><Relationship Id="rId15" Type="http://schemas.openxmlformats.org/officeDocument/2006/relationships/slide" Target="slides/slide3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4.xml"/><Relationship Id="rId19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3.xml"/><Relationship Id="rId14" Type="http://schemas.openxmlformats.org/officeDocument/2006/relationships/slide" Target="slides/slide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6/17/2013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5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6/17/2013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6/17/2013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6/17/2013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6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3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5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4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0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3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0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6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4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0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5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3872301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5250381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661550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7992234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32" name="TextBox 31"/>
          <p:cNvSpPr txBox="1"/>
          <p:nvPr userDrawn="1"/>
        </p:nvSpPr>
        <p:spPr>
          <a:xfrm>
            <a:off x="3875093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52631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661669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799945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341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8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7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0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07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9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09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3544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9520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738510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1590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060444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1677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957388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131525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688552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07562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473915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84745034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6985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09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069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1910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6/17/2013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2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1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9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9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image" Target="../media/image11.png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slide" Target="slide5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image" Target="../media/image7.png"/><Relationship Id="rId38" Type="http://schemas.openxmlformats.org/officeDocument/2006/relationships/image" Target="../media/image10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image" Target="../media/image5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slide" Target="slide4.xml"/><Relationship Id="rId37" Type="http://schemas.microsoft.com/office/2007/relationships/hdphoto" Target="../media/hdphoto1.wdp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slide" Target="slide2.xml"/><Relationship Id="rId36" Type="http://schemas.openxmlformats.org/officeDocument/2006/relationships/image" Target="../media/image9.png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image" Target="../media/image6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slideLayout" Target="../slideLayouts/slideLayout5.xml"/><Relationship Id="rId30" Type="http://schemas.openxmlformats.org/officeDocument/2006/relationships/slide" Target="slide3.xml"/><Relationship Id="rId35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5.png"/><Relationship Id="rId18" Type="http://schemas.openxmlformats.org/officeDocument/2006/relationships/image" Target="../media/image13.JP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12" Type="http://schemas.openxmlformats.org/officeDocument/2006/relationships/slide" Target="slide2.xml"/><Relationship Id="rId17" Type="http://schemas.openxmlformats.org/officeDocument/2006/relationships/hyperlink" Target="http://office.microsoft.com/redir/XT103462909.aspx" TargetMode="External"/><Relationship Id="rId2" Type="http://schemas.openxmlformats.org/officeDocument/2006/relationships/image" Target="../media/image2.png"/><Relationship Id="rId16" Type="http://schemas.openxmlformats.org/officeDocument/2006/relationships/hyperlink" Target="http://o15.officeredir.microsoft.com/r/rlidMoreCourses?clid=1033" TargetMode="External"/><Relationship Id="rId1" Type="http://schemas.openxmlformats.org/officeDocument/2006/relationships/slideLayout" Target="../slideLayouts/slideLayout51.xml"/><Relationship Id="rId6" Type="http://schemas.openxmlformats.org/officeDocument/2006/relationships/slide" Target="slide4.xml"/><Relationship Id="rId11" Type="http://schemas.openxmlformats.org/officeDocument/2006/relationships/image" Target="../media/image1.png"/><Relationship Id="rId5" Type="http://schemas.openxmlformats.org/officeDocument/2006/relationships/image" Target="../media/image6.png"/><Relationship Id="rId15" Type="http://schemas.openxmlformats.org/officeDocument/2006/relationships/hyperlink" Target="http://office.microsoft.com/redir/HA102811405.aspx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image" Target="../media/image8.png"/><Relationship Id="rId14" Type="http://schemas.openxmlformats.org/officeDocument/2006/relationships/hyperlink" Target="http://office.microsoft.com/redir/HA102809689.aspx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office.microsoft.com/redir/RZ104068017.aspx?section=2" TargetMode="External"/><Relationship Id="rId13" Type="http://schemas.openxmlformats.org/officeDocument/2006/relationships/image" Target="../media/image7.png"/><Relationship Id="rId18" Type="http://schemas.openxmlformats.org/officeDocument/2006/relationships/slide" Target="slide2.xml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slide" Target="slide4.xml"/><Relationship Id="rId17" Type="http://schemas.openxmlformats.org/officeDocument/2006/relationships/image" Target="../media/image1.png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15.png"/><Relationship Id="rId15" Type="http://schemas.openxmlformats.org/officeDocument/2006/relationships/image" Target="../media/image8.png"/><Relationship Id="rId10" Type="http://schemas.openxmlformats.org/officeDocument/2006/relationships/slide" Target="slide3.xml"/><Relationship Id="rId19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hyperlink" Target="http://office.microsoft.com/en-us/outlook-help/feedback-RZ101809884.aspx?section=10" TargetMode="External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hyperlink" Target="http://office.microsoft.com/redir/XT103834044.aspx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12" Type="http://schemas.openxmlformats.org/officeDocument/2006/relationships/hyperlink" Target="http://office.microsoft.com/redir/XT101907941.aspx" TargetMode="External"/><Relationship Id="rId17" Type="http://schemas.openxmlformats.org/officeDocument/2006/relationships/image" Target="../media/image5.png"/><Relationship Id="rId2" Type="http://schemas.openxmlformats.org/officeDocument/2006/relationships/image" Target="../media/image2.png"/><Relationship Id="rId16" Type="http://schemas.openxmlformats.org/officeDocument/2006/relationships/slide" Target="slide2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4.xml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8.png"/><Relationship Id="rId14" Type="http://schemas.openxmlformats.org/officeDocument/2006/relationships/hyperlink" Target="http://office.microsoft.com/redir/XT103864844.asp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685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Work with word counts in your document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1140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Media Placeholder 57">
            <a:hlinkClick r:id="rId28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81" y="8495913"/>
            <a:ext cx="1115476" cy="627836"/>
          </a:xfrm>
        </p:spPr>
      </p:pic>
      <p:pic>
        <p:nvPicPr>
          <p:cNvPr id="23" name="Media Placeholder 22">
            <a:hlinkClick r:id="rId30" action="ppaction://hlinksldjump"/>
          </p:cNvPr>
          <p:cNvPicPr>
            <a:picLocks noGrp="1" noChangeAspect="1"/>
          </p:cNvPicPr>
          <p:nvPr>
            <p:ph type="media" sz="quarter" idx="11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</p:spPr>
      </p:pic>
      <p:pic>
        <p:nvPicPr>
          <p:cNvPr id="22" name="Media Placeholder 21">
            <a:hlinkClick r:id="rId32" action="ppaction://hlinksldjump"/>
          </p:cNvPr>
          <p:cNvPicPr>
            <a:picLocks noGrp="1" noChangeAspect="1"/>
          </p:cNvPicPr>
          <p:nvPr>
            <p:ph type="media" sz="quarter" idx="12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81" y="8495913"/>
            <a:ext cx="1115476" cy="627836"/>
          </a:xfrm>
        </p:spPr>
      </p:pic>
      <p:pic>
        <p:nvPicPr>
          <p:cNvPr id="21" name="Media Placeholder 20">
            <a:hlinkClick r:id="rId34" action="ppaction://hlinksldjump"/>
          </p:cNvPr>
          <p:cNvPicPr>
            <a:picLocks noGrp="1" noChangeAspect="1"/>
          </p:cNvPicPr>
          <p:nvPr>
            <p:ph type="media" sz="quarter" idx="13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8495762"/>
            <a:ext cx="1116013" cy="628138"/>
          </a:xfrm>
        </p:spPr>
      </p:pic>
      <p:sp>
        <p:nvSpPr>
          <p:cNvPr id="7" name="TextBox 6"/>
          <p:cNvSpPr txBox="1"/>
          <p:nvPr/>
        </p:nvSpPr>
        <p:spPr>
          <a:xfrm>
            <a:off x="1015206" y="487209"/>
            <a:ext cx="693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Work with word counts in your document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8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9" name="TextBox 8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0" name="Picture 9" descr="Screen Clipping"/>
            <p:cNvPicPr>
              <a:picLocks noChangeAspect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1/1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79037" y="7818120"/>
            <a:ext cx="1221423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082887" y="7818120"/>
            <a:ext cx="6049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Text Placeholder 6"/>
          <p:cNvSpPr txBox="1">
            <a:spLocks/>
          </p:cNvSpPr>
          <p:nvPr/>
        </p:nvSpPr>
        <p:spPr>
          <a:xfrm>
            <a:off x="3878148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Word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counts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0" name="Text Placeholder 6"/>
          <p:cNvSpPr txBox="1">
            <a:spLocks/>
          </p:cNvSpPr>
          <p:nvPr/>
        </p:nvSpPr>
        <p:spPr>
          <a:xfrm>
            <a:off x="5268758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6637887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8006776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62005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pic>
        <p:nvPicPr>
          <p:cNvPr id="35" name="Picture 3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3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3" name="WordCount_Fina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ordCount_Final00:00:00.0" time="33"/>
                    <p14:bmk name="WordCount_Final00:00:07.0" time="7067"/>
                    <p14:bmk name="WordCount_Final00:00:07.1" time="7167"/>
                    <p14:bmk name="WordCount_Final00:00:15.8" time="15833"/>
                    <p14:bmk name="WordCount_Final00:00:15.9" time="15933"/>
                    <p14:bmk name="WordCount_Final00:00:24.5" time="24567"/>
                    <p14:bmk name="WordCount_Final00:00:24.6" time="24667"/>
                    <p14:bmk name="WordCount_Final00:00:27.0" time="27033"/>
                    <p14:bmk name="WordCount_Final00:00:27.1" time="27133"/>
                    <p14:bmk name="WordCount_Final00:00:34.7" time="34733"/>
                    <p14:bmk name="WordCount_Final00:00:34.8" time="34833"/>
                    <p14:bmk name="WordCount_Final00:00:44.0" time="44033"/>
                    <p14:bmk name="WordCount_Final00:00:44.1" time="44133"/>
                    <p14:bmk name="WordCount_Final00:00:49.9" time="49967"/>
                    <p14:bmk name="WordCount_Final00:00:50.0" time="50067"/>
                    <p14:bmk name="WordCount_Final00:00:56.5" time="56567"/>
                    <p14:bmk name="WordCount_Final00:00:56.6" time="56667"/>
                    <p14:bmk name="WordCount_Final00:01:07.1" time="67100"/>
                    <p14:bmk name="WordCount_Final00:01:07.2" time="67200"/>
                    <p14:bmk name="WordCount_Final00:01:12.2" time="72200"/>
                    <p14:bmk name="WordCount_Final00:01:12.3" time="72300"/>
                    <p14:bmk name="WordCount_Final00:01:15.7" time="75700"/>
                    <p14:bmk name="WordCount_Final00:01:15.8" time="75800"/>
                    <p14:bmk name="WordCount_Final00:01:21.0" time="81033"/>
                    <p14:bmk name="WordCount_Final00:01:21.1" time="81133"/>
                    <p14:bmk name="WordCount_Final00:01:30.8" time="90800"/>
                    <p14:bmk name="WordCount_Final00:01:30.9" time="90900"/>
                    <p14:bmk name="WordCount_Final00:01:36.9" time="96933"/>
                    <p14:bmk name="WordCount_Final00:01:37.0" time="97033"/>
                    <p14:bmk name="WordCount_Final00:01:40.9" time="100967"/>
                    <p14:bmk name="WordCount_Final00:01:41.0" time="101067"/>
                    <p14:bmk name="WordCount_Final00:01:48.1" time="108133"/>
                    <p14:bmk name="WordCount_Final00:01:48.2" time="108233"/>
                    <p14:bmk name="WordCount_Final00:01:55.9" time="115967"/>
                    <p14:bmk name="WordCount_Final00:01:56.0" time="116067"/>
                    <p14:bmk name="WordCount_Final00:02:02.0" time="122000"/>
                    <p14:bmk name="WordCount_Final00:02:02.1" time="122100"/>
                    <p14:bmk name="WordCount_Final00:02:11.2" time="131233"/>
                    <p14:bmk name="WordCount_Final00:02:11.3" time="131333"/>
                    <p14:bmk name="WordCount_Final00:02:15.1" time="135133"/>
                    <p14:bmk name="WordCount_Final00:02:15.2" time="135233"/>
                    <p14:bmk name="WordCount_Final00:02:20.9" time="140967"/>
                    <p14:bmk name="WordCount_Final00:02:21.0" time="141067"/>
                    <p14:bmk name="WordCount_Final00:02:30.8" time="150800"/>
                    <p14:bmk name="WordCount_Final00:02:30.9" time="150900"/>
                    <p14:bmk name="WordCount_Final00:02:35.1" time="155133"/>
                  </p14:bmkLst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36" name="Text Placeholder 6"/>
          <p:cNvSpPr txBox="1">
            <a:spLocks/>
          </p:cNvSpPr>
          <p:nvPr/>
        </p:nvSpPr>
        <p:spPr>
          <a:xfrm>
            <a:off x="1118971" y="7746075"/>
            <a:ext cx="5375837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5" name="WordCount_FinalI’mworkingon00:00:00.0-00:00:07.0"/>
          <p:cNvSpPr txBox="1"/>
          <p:nvPr>
            <p:custDataLst>
              <p:tags r:id="rId4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working on a Word document for a school assignment, and I don’t need to write more than 1,000 words.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WordCount_FinalLuckily,Word201300:00:07.1-00:00:15.8"/>
          <p:cNvSpPr txBox="1"/>
          <p:nvPr>
            <p:custDataLst>
              <p:tags r:id="rId5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Luckily, Word 2013 provides a few handy word counting features that will help me keep below my word limit.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WordCount_FinalAsIwork00:00:15.9-00:00:24.5"/>
          <p:cNvSpPr txBox="1"/>
          <p:nvPr>
            <p:custDataLst>
              <p:tags r:id="rId6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I work on my document, I can keep an eye on my word count on the status bar down in the lower left corner of the Word window.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WordCount_FinalIfyoudon’t00:00:24.6-00:00:27.0"/>
          <p:cNvSpPr txBox="1"/>
          <p:nvPr>
            <p:custDataLst>
              <p:tags r:id="rId7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don’t see the word count in your document,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WordCount_Finalright-clickanywhereon00:00:27.1-00:00:34.7"/>
          <p:cNvSpPr txBox="1"/>
          <p:nvPr>
            <p:custDataLst>
              <p:tags r:id="rId8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right-click anywhere on the status bar to bring up this menu, and then click Word Count.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8" name="WordCount_FinalAsItype00:00:34.8-00:00:44.0"/>
          <p:cNvSpPr txBox="1"/>
          <p:nvPr>
            <p:custDataLst>
              <p:tags r:id="rId9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I type or remove text in my document, the Word Count updates automatically.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9" name="WordCount_FinalAndifI00:00:44.1-00:00:49.9"/>
          <p:cNvSpPr txBox="1"/>
          <p:nvPr>
            <p:custDataLst>
              <p:tags r:id="rId10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if I click on the word count in the status bar, a box appears giving me even more detail,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0" name="WordCount_Finalincludingthenumber00:00:50.0-00:00:56.5"/>
          <p:cNvSpPr txBox="1"/>
          <p:nvPr>
            <p:custDataLst>
              <p:tags r:id="rId11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including the number of characters and the number of lines that my document contains.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1" name="WordCount_FinalIdon’twant00:00:56.6-00:01:07.1"/>
          <p:cNvSpPr txBox="1"/>
          <p:nvPr>
            <p:custDataLst>
              <p:tags r:id="rId12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don’t want to include my document’s many footnotes in my total word count, so I’ll uncheck this 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2" name="WordCount_FinalThissectionof00:01:07.2-00:01:12.2"/>
          <p:cNvSpPr txBox="1"/>
          <p:nvPr>
            <p:custDataLst>
              <p:tags r:id="rId13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section of my document can’t be more than a third of the total document length.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WordCount_FinalTocheckthe00:01:12.3-00:01:15.7"/>
          <p:cNvSpPr txBox="1"/>
          <p:nvPr>
            <p:custDataLst>
              <p:tags r:id="rId1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check the length, I select the paragraphs in this section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WordCount_Finalandthestatus00:01:15.8-00:01:21.0"/>
          <p:cNvSpPr txBox="1"/>
          <p:nvPr>
            <p:custDataLst>
              <p:tags r:id="rId1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status bar shows the number of words in my selected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WordCount_FinalItlookslike00:01:21.1-00:01:30.8"/>
          <p:cNvSpPr txBox="1"/>
          <p:nvPr>
            <p:custDataLst>
              <p:tags r:id="rId1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looks like I have 205 words in my selected text, out of a total of 968 words, so I’m still below my target.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6" name="WordCount_FinalIwantto00:01:30.9-00:01:36.9"/>
          <p:cNvSpPr txBox="1"/>
          <p:nvPr>
            <p:custDataLst>
              <p:tags r:id="rId17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want to insert the word count in my document so my teacher can see it when I hand in my paper.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7" name="WordCount_FinalIclickin00:01:37.0-00:01:40.9"/>
          <p:cNvSpPr txBox="1"/>
          <p:nvPr>
            <p:custDataLst>
              <p:tags r:id="rId18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in my document where I want the word count to appear.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WordCount_FinalIntheribbon,00:01:41.0-00:01:48.1"/>
          <p:cNvSpPr txBox="1"/>
          <p:nvPr>
            <p:custDataLst>
              <p:tags r:id="rId19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ribbon, on the Insert tab, I click Quick Parts, and then click Field.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WordCount_FinalIselectNumWords00:01:48.2-00:01:55.9"/>
          <p:cNvSpPr txBox="1"/>
          <p:nvPr>
            <p:custDataLst>
              <p:tags r:id="rId20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select NumWords in the list of Field names, and then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0" name="WordCount_FinalIfImake00:01:56.0-00:02:02.0"/>
          <p:cNvSpPr txBox="1"/>
          <p:nvPr>
            <p:custDataLst>
              <p:tags r:id="rId21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I make changes to the document, the word count I inserted won’t update automatically.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1" name="WordCount_FinalToupdateit00:02:02.1-00:02:11.2"/>
          <p:cNvSpPr txBox="1"/>
          <p:nvPr>
            <p:custDataLst>
              <p:tags r:id="rId22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update it I’ll need to right-click the word count, and choose Update Field.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WordCount_FinalTomakesure00:02:11.3-00:02:15.1"/>
          <p:cNvSpPr txBox="1"/>
          <p:nvPr>
            <p:custDataLst>
              <p:tags r:id="rId23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make sure that the latest word count appears when I print my document,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WordCount_FinalIclickFile00:02:15.2-00:02:20.9"/>
          <p:cNvSpPr txBox="1"/>
          <p:nvPr>
            <p:custDataLst>
              <p:tags r:id="rId2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File and then Options.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WordCount_FinalIntheleft00:02:21.0-00:02:30.8"/>
          <p:cNvSpPr txBox="1"/>
          <p:nvPr>
            <p:custDataLst>
              <p:tags r:id="rId2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left panel, I click Display, and then under Printing options, I select Update fields before printing.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WordCount_FinalFormoreinformation00:02:30.9-00:02:35.1"/>
          <p:cNvSpPr txBox="1"/>
          <p:nvPr>
            <p:custDataLst>
              <p:tags r:id="rId2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more information about word counts, see the course summary.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821" y="6970616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8523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729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0:0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0:07.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0:0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0:07.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0:1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0:15.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0:1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0:15.9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0:2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0:24.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0:2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0:24.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0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0:27.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0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0:27.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0:3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0:34.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0:3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0:34.8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0:4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0:44.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0:4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0:44.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0:4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0:49.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0:5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0:50.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0:5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0:56.5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0:5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0:56.6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1:0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1:07.1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1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1:07.2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1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1:12.2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1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1:12.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1:1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1:15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1:1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1:15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1:2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1:21.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1:2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1:21.1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1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1:30.8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1:3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1:30.9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1:3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1:36.9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1:3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1:37.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1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1:40.9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1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1:41.0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1:4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1:48.1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1:4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1:48.2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1:5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1:55.9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1:5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1:56.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2:0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2:02.0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2:0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2:02.1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2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2:11.2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2:1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2:11.3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2:1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2:15.1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2:1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2:15.2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2:2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2:20.9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2:2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2:21.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2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2:30.8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2:3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2:30.9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WordCount_Final00:02:3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WordCount_Final00:02:35.1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6" grpId="0" animBg="1"/>
          <p:bldP spid="6" grpId="1" animBg="1"/>
          <p:bldP spid="15" grpId="0" animBg="1"/>
          <p:bldP spid="15" grpId="1" animBg="1"/>
          <p:bldP spid="16" grpId="0" animBg="1"/>
          <p:bldP spid="16" grpId="1" animBg="1"/>
          <p:bldP spid="20" grpId="0" animBg="1"/>
          <p:bldP spid="20" grpId="1" animBg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729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1" y="7746075"/>
            <a:ext cx="5381841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9727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</a:t>
            </a:r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summary—Work with word counts in your document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34" name="Media Placeholder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35" name="Media Placeholder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81" y="8495913"/>
            <a:ext cx="1115476" cy="627836"/>
          </a:xfrm>
          <a:prstGeom prst="rect">
            <a:avLst/>
          </a:prstGeom>
        </p:spPr>
      </p:pic>
      <p:pic>
        <p:nvPicPr>
          <p:cNvPr id="36" name="Media Placeholder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8495762"/>
            <a:ext cx="1116013" cy="628138"/>
          </a:xfrm>
          <a:prstGeom prst="rect">
            <a:avLst/>
          </a:prstGeom>
        </p:spPr>
      </p:pic>
      <p:sp>
        <p:nvSpPr>
          <p:cNvPr id="37" name="Text Placeholder 6"/>
          <p:cNvSpPr txBox="1">
            <a:spLocks/>
          </p:cNvSpPr>
          <p:nvPr/>
        </p:nvSpPr>
        <p:spPr>
          <a:xfrm>
            <a:off x="5268758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8" name="Text Placeholder 6"/>
          <p:cNvSpPr txBox="1">
            <a:spLocks/>
          </p:cNvSpPr>
          <p:nvPr/>
        </p:nvSpPr>
        <p:spPr>
          <a:xfrm>
            <a:off x="6637887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2" name="Text Placeholder 6"/>
          <p:cNvSpPr txBox="1">
            <a:spLocks/>
          </p:cNvSpPr>
          <p:nvPr/>
        </p:nvSpPr>
        <p:spPr>
          <a:xfrm>
            <a:off x="8006776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875093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631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1669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99945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31" name="Media Placeholder 5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81" y="8495913"/>
            <a:ext cx="1115476" cy="627836"/>
          </a:xfrm>
          <a:prstGeom prst="rect">
            <a:avLst/>
          </a:prstGeom>
        </p:spPr>
      </p:pic>
      <p:sp>
        <p:nvSpPr>
          <p:cNvPr id="49" name="Rectangle 48">
            <a:hlinkClick r:id="rId12" action="ppaction://hlinksldjump"/>
          </p:cNvPr>
          <p:cNvSpPr/>
          <p:nvPr/>
        </p:nvSpPr>
        <p:spPr>
          <a:xfrm>
            <a:off x="3860655" y="8489538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3878148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Word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counts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2005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Show the word count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see the number of words in your document, look at the status bar at the lower left bottom of the Word window.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 marL="0" indent="0">
              <a:spcBef>
                <a:spcPts val="400"/>
              </a:spcBef>
              <a:buNone/>
            </a:pPr>
            <a:endParaRPr lang="en-US" sz="15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endParaRPr lang="en-US" sz="15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endParaRPr lang="en-US" sz="15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Find word count statistics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on the word count in the status bar to see the number of characters, lines, and paragraphs in your document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0" name="Text Placeholder 6"/>
          <p:cNvSpPr txBox="1">
            <a:spLocks/>
          </p:cNvSpPr>
          <p:nvPr/>
        </p:nvSpPr>
        <p:spPr>
          <a:xfrm>
            <a:off x="6797262" y="1265088"/>
            <a:ext cx="4123944" cy="60516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Insert the word count in your document</a:t>
            </a:r>
          </a:p>
          <a:p>
            <a:pPr marL="342900" indent="-342900">
              <a:spcBef>
                <a:spcPts val="400"/>
              </a:spcBef>
              <a:buAutoNum type="arabicPeriod"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in your document where you want the word count to appear.</a:t>
            </a:r>
          </a:p>
          <a:p>
            <a:pPr marL="342900" indent="-342900">
              <a:spcBef>
                <a:spcPts val="400"/>
              </a:spcBef>
              <a:buAutoNum type="arabicPeriod"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Insert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Quick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Parts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Field.</a:t>
            </a:r>
          </a:p>
          <a:p>
            <a:pPr marL="342900" indent="-342900">
              <a:spcBef>
                <a:spcPts val="400"/>
              </a:spcBef>
              <a:buAutoNum type="arabicPeriod"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</a:t>
            </a:r>
            <a:r>
              <a:rPr lang="en-US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Field names 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list, click </a:t>
            </a:r>
            <a:r>
              <a:rPr lang="en-US" sz="15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NumWords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and then click </a:t>
            </a:r>
            <a:r>
              <a:rPr lang="en-US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OK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spcBef>
                <a:spcPts val="400"/>
              </a:spcBef>
              <a:buAutoNum type="arabicPeriod"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update the word count, right-click the number, and then choose </a:t>
            </a:r>
            <a:r>
              <a:rPr lang="en-US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Update Field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400"/>
              </a:spcBef>
              <a:buAutoNum type="arabicPeriod"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4"/>
              </a:rPr>
              <a:t>Insert the word count in your document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5"/>
              </a:rPr>
              <a:t>Show the word count (and more)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6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982" y="2525619"/>
            <a:ext cx="3143250" cy="12763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04" y="5347120"/>
            <a:ext cx="2194702" cy="20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2447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43538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5382634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8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9"/>
            </a:endParaRPr>
          </a:p>
        </p:txBody>
      </p:sp>
      <p:pic>
        <p:nvPicPr>
          <p:cNvPr id="42" name="Media Placeholder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2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81" y="8495913"/>
            <a:ext cx="1115476" cy="627836"/>
          </a:xfrm>
          <a:prstGeom prst="rect">
            <a:avLst/>
          </a:prstGeom>
        </p:spPr>
      </p:pic>
      <p:pic>
        <p:nvPicPr>
          <p:cNvPr id="44" name="Media Placeholder 2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8495762"/>
            <a:ext cx="1116013" cy="628138"/>
          </a:xfrm>
          <a:prstGeom prst="rect">
            <a:avLst/>
          </a:prstGeom>
        </p:spPr>
      </p:pic>
      <p:sp>
        <p:nvSpPr>
          <p:cNvPr id="45" name="Text Placeholder 6"/>
          <p:cNvSpPr txBox="1">
            <a:spLocks/>
          </p:cNvSpPr>
          <p:nvPr/>
        </p:nvSpPr>
        <p:spPr>
          <a:xfrm>
            <a:off x="5268758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6637887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8006776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875093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631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61669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99945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76" name="Rectangle 75">
            <a:hlinkClick r:id="rId10" action="ppaction://hlinksldjump"/>
          </p:cNvPr>
          <p:cNvSpPr/>
          <p:nvPr/>
        </p:nvSpPr>
        <p:spPr>
          <a:xfrm>
            <a:off x="5236637" y="848722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6" name="Picture 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35" name="Media Placeholder 5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81" y="8495913"/>
            <a:ext cx="1115476" cy="627836"/>
          </a:xfrm>
          <a:prstGeom prst="rect">
            <a:avLst/>
          </a:prstGeom>
        </p:spPr>
      </p:pic>
      <p:sp>
        <p:nvSpPr>
          <p:cNvPr id="38" name="Rectangle 37">
            <a:hlinkClick r:id="rId18" action="ppaction://hlinksldjump"/>
          </p:cNvPr>
          <p:cNvSpPr/>
          <p:nvPr/>
        </p:nvSpPr>
        <p:spPr>
          <a:xfrm>
            <a:off x="3860655" y="8489538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Text Placeholder 6"/>
          <p:cNvSpPr txBox="1">
            <a:spLocks/>
          </p:cNvSpPr>
          <p:nvPr/>
        </p:nvSpPr>
        <p:spPr>
          <a:xfrm>
            <a:off x="3878148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Word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counts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2005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7292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5388984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38" name="Media Placeholder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39" name="Media Placeholder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81" y="8495913"/>
            <a:ext cx="1115476" cy="627836"/>
          </a:xfrm>
          <a:prstGeom prst="rect">
            <a:avLst/>
          </a:prstGeom>
        </p:spPr>
      </p:pic>
      <p:pic>
        <p:nvPicPr>
          <p:cNvPr id="40" name="Media Placeholder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8495762"/>
            <a:ext cx="1116013" cy="628138"/>
          </a:xfrm>
          <a:prstGeom prst="rect">
            <a:avLst/>
          </a:prstGeom>
        </p:spPr>
      </p:pic>
      <p:sp>
        <p:nvSpPr>
          <p:cNvPr id="41" name="Text Placeholder 6"/>
          <p:cNvSpPr txBox="1">
            <a:spLocks/>
          </p:cNvSpPr>
          <p:nvPr/>
        </p:nvSpPr>
        <p:spPr>
          <a:xfrm>
            <a:off x="5268758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2" name="Text Placeholder 6"/>
          <p:cNvSpPr txBox="1">
            <a:spLocks/>
          </p:cNvSpPr>
          <p:nvPr/>
        </p:nvSpPr>
        <p:spPr>
          <a:xfrm>
            <a:off x="6637887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3" name="Text Placeholder 6"/>
          <p:cNvSpPr txBox="1">
            <a:spLocks/>
          </p:cNvSpPr>
          <p:nvPr/>
        </p:nvSpPr>
        <p:spPr>
          <a:xfrm>
            <a:off x="8006776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875093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631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61669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99945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94" name="Rectangle 93">
            <a:hlinkClick r:id="rId4" action="ppaction://hlinksldjump"/>
          </p:cNvPr>
          <p:cNvSpPr/>
          <p:nvPr/>
        </p:nvSpPr>
        <p:spPr>
          <a:xfrm>
            <a:off x="5236739" y="848263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5" name="Rectangle 94">
            <a:hlinkClick r:id="rId6" action="ppaction://hlinksldjump"/>
          </p:cNvPr>
          <p:cNvSpPr/>
          <p:nvPr/>
        </p:nvSpPr>
        <p:spPr>
          <a:xfrm>
            <a:off x="6606000" y="849001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34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5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6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2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3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4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33" name="Media Placeholder 5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81" y="8495913"/>
            <a:ext cx="1115476" cy="627836"/>
          </a:xfrm>
          <a:prstGeom prst="rect">
            <a:avLst/>
          </a:prstGeom>
        </p:spPr>
      </p:pic>
      <p:sp>
        <p:nvSpPr>
          <p:cNvPr id="37" name="Rectangle 36">
            <a:hlinkClick r:id="rId16" action="ppaction://hlinksldjump"/>
          </p:cNvPr>
          <p:cNvSpPr/>
          <p:nvPr/>
        </p:nvSpPr>
        <p:spPr>
          <a:xfrm>
            <a:off x="3860655" y="8489538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3878148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Word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counts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2005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72346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MEDIACAPTIONSPROMPTED" val="False"/>
  <p:tag name="TEMPPRESENTATIONFILE" val="C:\Users\Administrator\AppData\Local\Temp\tmp2965.tmp"/>
  <p:tag name="TEMPMEDIAFILENAME" val="C:\Users\Administrator\AppData\Local\Temp\tmp2DE9_WordCount_Final.mp4"/>
  <p:tag name="MEDIAFADEDURATION" val="0.2"/>
  <p:tag name="MEDIATRANSPARENCY" val="0.3"/>
  <p:tag name="MEDIACAPTIONSHIDDEN" val="False"/>
  <p:tag name="CUSTOMXMLPARTID" val="{164AEC86-D36E-4B2F-8C16-33F2C4763741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c8457ba3-c1a7-46ad-b6fd-741ee1e97581"/>
  <p:tag name="CAPTIONITEMSYSNAME" val="WordCount_FinalIdon’twant00:00:56.6-00:01:07.1"/>
  <p:tag name="BOOKMARKENTRYNAME" val="WordCount_Final00:00:56.6"/>
  <p:tag name="BOOKMARKEXITNAME" val="WordCount_Final00:01:07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9784d648-0fef-44c1-982c-66d08b1204be"/>
  <p:tag name="CAPTIONITEMSYSNAME" val="WordCount_FinalThissectionof00:01:07.2-00:01:12.2"/>
  <p:tag name="BOOKMARKENTRYNAME" val="WordCount_Final00:01:07.2"/>
  <p:tag name="BOOKMARKEXITNAME" val="WordCount_Final00:01:1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18a1f387-a7b2-4e0b-a1da-8679b95bda85"/>
  <p:tag name="CAPTIONITEMSYSNAME" val="WordCount_FinalTocheckthe00:01:12.3-00:01:15.7"/>
  <p:tag name="BOOKMARKENTRYNAME" val="WordCount_Final00:01:12.3"/>
  <p:tag name="BOOKMARKEXITNAME" val="WordCount_Final00:01:15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e946f00e-2c73-48cd-a78e-d8579aa81d73"/>
  <p:tag name="CAPTIONITEMSYSNAME" val="WordCount_Finalandthestatus00:01:15.8-00:01:21.0"/>
  <p:tag name="BOOKMARKENTRYNAME" val="WordCount_Final00:01:15.8"/>
  <p:tag name="BOOKMARKEXITNAME" val="WordCount_Final00:01:21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db9faf09-b841-493d-b53d-ef6207b73575"/>
  <p:tag name="CAPTIONITEMSYSNAME" val="WordCount_FinalItlookslike00:01:21.1-00:01:30.8"/>
  <p:tag name="BOOKMARKENTRYNAME" val="WordCount_Final00:01:21.1"/>
  <p:tag name="BOOKMARKEXITNAME" val="WordCount_Final00:01:3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59164057-1ad7-47f0-a497-f0879b4df55e"/>
  <p:tag name="CAPTIONITEMSYSNAME" val="WordCount_FinalIwantto00:01:30.9-00:01:36.9"/>
  <p:tag name="BOOKMARKENTRYNAME" val="WordCount_Final00:01:30.9"/>
  <p:tag name="BOOKMARKEXITNAME" val="WordCount_Final00:01:36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8aca8d0f-48ba-42af-91c6-f8c86f731aa4"/>
  <p:tag name="CAPTIONITEMSYSNAME" val="WordCount_FinalIclickin00:01:37.0-00:01:40.9"/>
  <p:tag name="BOOKMARKENTRYNAME" val="WordCount_Final00:01:37.0"/>
  <p:tag name="BOOKMARKEXITNAME" val="WordCount_Final00:01:4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a89924fd-5ceb-4492-a50c-0c354606f295"/>
  <p:tag name="CAPTIONITEMSYSNAME" val="WordCount_FinalIntheribbon,00:01:41.0-00:01:48.1"/>
  <p:tag name="BOOKMARKENTRYNAME" val="WordCount_Final00:01:41.0"/>
  <p:tag name="BOOKMARKEXITNAME" val="WordCount_Final00:01:48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7ef122da-8907-4287-8147-a65379cb5e70"/>
  <p:tag name="CAPTIONITEMSYSNAME" val="WordCount_FinalIselectNumWords00:01:48.2-00:01:55.9"/>
  <p:tag name="BOOKMARKENTRYNAME" val="WordCount_Final00:01:48.2"/>
  <p:tag name="BOOKMARKEXITNAME" val="WordCount_Final00:01:55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22547260-ea26-4d61-91d7-e6938a5c9288"/>
  <p:tag name="CAPTIONITEMSYSNAME" val="WordCount_FinalIfImake00:01:56.0-00:02:02.0"/>
  <p:tag name="BOOKMARKENTRYNAME" val="WordCount_Final00:01:56.0"/>
  <p:tag name="BOOKMARKEXITNAME" val="WordCount_Final00:02:0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202aebe8-7182-4ac2-9d07-8cde6f4507ee"/>
  <p:tag name="CAPTIONITEMSYSNAME" val="WordCount_FinalI’mworkingon00:00:00.0-00:00:07.0"/>
  <p:tag name="BOOKMARKENTRYNAME" val="WordCount_Final00:00:00.0"/>
  <p:tag name="BOOKMARKEXITNAME" val="WordCount_Final00:00:07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61246ecd-1500-498e-b3c7-f488a77b9dd9"/>
  <p:tag name="CAPTIONITEMSYSNAME" val="WordCount_FinalToupdateit00:02:02.1-00:02:11.2"/>
  <p:tag name="BOOKMARKENTRYNAME" val="WordCount_Final00:02:02.1"/>
  <p:tag name="BOOKMARKEXITNAME" val="WordCount_Final00:02:11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50465c13-0254-4238-9bdf-31e944c48fbb"/>
  <p:tag name="CAPTIONITEMSYSNAME" val="WordCount_FinalTomakesure00:02:11.3-00:02:15.1"/>
  <p:tag name="BOOKMARKENTRYNAME" val="WordCount_Final00:02:11.3"/>
  <p:tag name="BOOKMARKEXITNAME" val="WordCount_Final00:02:15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c6f3ba7e-baab-447c-81e2-347025c5eba7"/>
  <p:tag name="CAPTIONITEMSYSNAME" val="WordCount_FinalIclickFile00:02:15.2-00:02:20.9"/>
  <p:tag name="BOOKMARKENTRYNAME" val="WordCount_Final00:02:15.2"/>
  <p:tag name="BOOKMARKEXITNAME" val="WordCount_Final00:02:2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8fbd40ef-2a8a-4148-9552-0560343ce5b4"/>
  <p:tag name="CAPTIONITEMSYSNAME" val="WordCount_FinalIntheleft00:02:21.0-00:02:30.8"/>
  <p:tag name="BOOKMARKENTRYNAME" val="WordCount_Final00:02:21.0"/>
  <p:tag name="BOOKMARKEXITNAME" val="WordCount_Final00:02:30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4b800215-65a1-4a7a-ba4a-46989bd2bcad"/>
  <p:tag name="CAPTIONITEMSYSNAME" val="WordCount_FinalFormoreinformation00:02:30.9-00:02:35.1"/>
  <p:tag name="BOOKMARKENTRYNAME" val="WordCount_Final00:02:30.9"/>
  <p:tag name="BOOKMARKEXITNAME" val="WordCount_Final00:02:3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053992f5-8103-4d65-b0b0-42563234d1d7"/>
  <p:tag name="CAPTIONITEMSYSNAME" val="WordCount_FinalLuckily,Word201300:00:07.1-00:00:15.8"/>
  <p:tag name="BOOKMARKENTRYNAME" val="WordCount_Final00:00:07.1"/>
  <p:tag name="BOOKMARKEXITNAME" val="WordCount_Final00:00:1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74ea6ef3-b8b4-4e57-9091-5b3628ab8fc2"/>
  <p:tag name="CAPTIONITEMSYSNAME" val="WordCount_FinalAsIwork00:00:15.9-00:00:24.5"/>
  <p:tag name="BOOKMARKENTRYNAME" val="WordCount_Final00:00:15.9"/>
  <p:tag name="BOOKMARKEXITNAME" val="WordCount_Final00:00:2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d460cdef-222e-4438-8068-af736b6077d7"/>
  <p:tag name="CAPTIONITEMSYSNAME" val="WordCount_FinalIfyoudon’t00:00:24.6-00:00:27.0"/>
  <p:tag name="BOOKMARKENTRYNAME" val="WordCount_Final00:00:24.6"/>
  <p:tag name="BOOKMARKEXITNAME" val="WordCount_Final00:00:27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ff10a2f8-c569-4fab-9122-c6a54a34ac1d"/>
  <p:tag name="CAPTIONITEMSYSNAME" val="WordCount_Finalright-clickanywhereon00:00:27.1-00:00:34.7"/>
  <p:tag name="BOOKMARKENTRYNAME" val="WordCount_Final00:00:27.1"/>
  <p:tag name="BOOKMARKEXITNAME" val="WordCount_Final00:00:3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b2d6e81b-e293-4b58-be1f-fb9a22147303"/>
  <p:tag name="CAPTIONITEMSYSNAME" val="WordCount_FinalAsItype00:00:34.8-00:00:44.0"/>
  <p:tag name="BOOKMARKENTRYNAME" val="WordCount_Final00:00:34.8"/>
  <p:tag name="BOOKMARKEXITNAME" val="WordCount_Final00:00:44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28609a76-548b-482f-b44f-3fd3ebf9d400"/>
  <p:tag name="CAPTIONITEMSYSNAME" val="WordCount_FinalAndifI00:00:44.1-00:00:49.9"/>
  <p:tag name="BOOKMARKENTRYNAME" val="WordCount_Final00:00:44.1"/>
  <p:tag name="BOOKMARKEXITNAME" val="WordCount_Final00:00:49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22bd540-d32b-4419-bcc4-7c30a789130b"/>
  <p:tag name="CAPTIONINTERNALID" val="509a2bf3-0e31-4cbe-8bb4-f5dde284e532"/>
  <p:tag name="CAPTIONITEMSYSNAME" val="WordCount_Finalincludingthenumber00:00:50.0-00:00:56.5"/>
  <p:tag name="BOOKMARKENTRYNAME" val="WordCount_Final00:00:50.0"/>
  <p:tag name="BOOKMARKEXITNAME" val="WordCount_Final00:00:56.5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1-Video-Template-11-1-12.potx" id="{E121C7E5-B890-45D7-A3E7-7D3CA0E28D3F}" vid="{16C0F1C3-BC20-4D68-A6A8-2B26C59C729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1-Video-Template-11-1-12.potx" id="{E121C7E5-B890-45D7-A3E7-7D3CA0E28D3F}" vid="{8272E1DD-FAA3-4A7C-A02E-BEAA5C20F80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1-Video-Template-11-1-12.potx" id="{E121C7E5-B890-45D7-A3E7-7D3CA0E28D3F}" vid="{E316DC92-A41E-46D6-B95A-46DA3C60FB4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1-Video-Template-11-1-12.potx" id="{E121C7E5-B890-45D7-A3E7-7D3CA0E28D3F}" vid="{95EE90C5-47C6-482D-9BC6-7A7517282333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1-Video-Template-11-1-12.potx" id="{E121C7E5-B890-45D7-A3E7-7D3CA0E28D3F}" vid="{266F942D-3DF5-43B4-B066-F4CC0E76F4F1}"/>
    </a:ext>
  </a:extLst>
</a:theme>
</file>

<file path=ppt/theme/theme6.xml><?xml version="1.0" encoding="utf-8"?>
<a:theme xmlns:a="http://schemas.openxmlformats.org/drawingml/2006/main" name="2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1-Video-Template-11-1-12.potx" id="{E121C7E5-B890-45D7-A3E7-7D3CA0E28D3F}" vid="{6684C12A-6AC8-4D27-9087-4F368708BE9B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5.xml><?xml version="1.0" encoding="utf-8"?>
<p:properties xmlns:p="http://schemas.microsoft.com/office/2006/metadata/properties" xmlns:xsi="http://www.w3.org/2001/XMLSchema-instance">
  <documentManagement/>
</p:properties>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 c 2 2 b d 5 4 0 - d 3 2 b - 4 4 1 9 - b c c 4 - 7 c 3 0 a 7 8 9 1 3 0 b < / I d > < C a p t i o n I t e m s > < C a p t i o n I t e m > < I n t e r n a l I d > 2 0 2 a e b e 8 - 7 1 8 2 - 4 a c 2 - 9 d 0 7 - 8 c d e 6 f 4 5 0 7 e e < / I n t e r n a l I d > < N a m e > W o r d C o u n t _ F i n a l I  m w o r k i n g o n 0 0 : 0 0 : 0 0 . 0 - 0 0 : 0 0 : 0 7 . 0 < / N a m e > < T e x t > I  m   w o r k i n g   o n   a   W o r d   d o c u m e n t   f o r   a   s c h o o l   a s s i g n m e n t ,   a n d   I   d o n  t   n e e d   t o   w r i t e   m o r e   t h a n   1 , 0 0 0   w o r d s . < / T e x t > < B o o k M a r k E n t r y N a m e > W o r d C o u n t _ F i n a l 0 0 : 0 0 : 0 0 . 0 < / B o o k M a r k E n t r y N a m e > < B o o k M a r k E x i t N a m e > W o r d C o u n t _ F i n a l 0 0 : 0 0 : 0 7 . 0 < / B o o k M a r k E x i t N a m e > < B o o k M a r k E n t r y P o s i t i o n > 3 3 < / B o o k M a r k E n t r y P o s i t i o n > < B o o k M a r k E x i t P o s i t i o n >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 0 5 3 9 9 2 f 5 - 8 1 0 3 - 4 d 6 5 - b 0 b 0 - 4 2 5 6 3 2 3 4 d 1 d 7 < / I n t e r n a l I d > < N a m e > W o r d C o u n t _ F i n a l L u c k i l y , W o r d 2 0 1 3 0 0 : 0 0 : 0 7 . 1 - 0 0 : 0 0 : 1 5 . 8 < / N a m e > < T e x t > L u c k i l y ,   W o r d   2 0 1 3   p r o v i d e s   a   f e w   h a n d y   w o r d   c o u n t i n g   f e a t u r e s   t h a t   w i l l   h e l p   m e   k e e p   b e l o w   m y   w o r d   l i m i t . < / T e x t > < B o o k M a r k E n t r y N a m e > W o r d C o u n t _ F i n a l 0 0 : 0 0 : 0 7 . 1 < / B o o k M a r k E n t r y N a m e > < B o o k M a r k E x i t N a m e > W o r d C o u n t _ F i n a l 0 0 : 0 0 : 1 5 . 8 < / B o o k M a r k E x i t N a m e > < B o o k M a r k E n t r y P o s i t i o n > 7 1 6 7 < / B o o k M a r k E n t r y P o s i t i o n > < B o o k M a r k E x i t P o s i t i o n > 1 5 8 3 3 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 7 4 e a 6 e f 3 - b 8 b 4 - 4 e 5 7 - 9 0 9 1 - 5 b 3 6 2 8 a b 8 f c 2 < / I n t e r n a l I d > < N a m e > W o r d C o u n t _ F i n a l A s I w o r k 0 0 : 0 0 : 1 5 . 9 - 0 0 : 0 0 : 2 4 . 5 < / N a m e > < T e x t > A s   I   w o r k   o n   m y   d o c u m e n t ,   I   c a n   k e e p   a n   e y e   o n   m y   w o r d   c o u n t   o n   t h e   s t a t u s   b a r   d o w n   i n   t h e   l o w e r   l e f t   c o r n e r   o f   t h e   W o r d   w i n d o w . < / T e x t > < B o o k M a r k E n t r y N a m e > W o r d C o u n t _ F i n a l 0 0 : 0 0 : 1 5 . 9 < / B o o k M a r k E n t r y N a m e > < B o o k M a r k E x i t N a m e > W o r d C o u n t _ F i n a l 0 0 : 0 0 : 2 4 . 5 < / B o o k M a r k E x i t N a m e > < B o o k M a r k E n t r y P o s i t i o n > 1 5 9 3 3 < / B o o k M a r k E n t r y P o s i t i o n > < B o o k M a r k E x i t P o s i t i o n > 2 4 5 6 7 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 d 4 6 0 c d e f - 2 2 2 e - 4 4 3 8 - 8 0 6 8 - a f 7 3 6 b 6 0 7 7 d 7 < / I n t e r n a l I d > < N a m e > W o r d C o u n t _ F i n a l I f y o u d o n  t 0 0 : 0 0 : 2 4 . 6 - 0 0 : 0 0 : 2 7 . 0 < / N a m e > < T e x t > I f   y o u   d o n  t   s e e   t h e   w o r d   c o u n t   i n   y o u r   d o c u m e n t , < / T e x t > < B o o k M a r k E n t r y N a m e > W o r d C o u n t _ F i n a l 0 0 : 0 0 : 2 4 . 6 < / B o o k M a r k E n t r y N a m e > < B o o k M a r k E x i t N a m e > W o r d C o u n t _ F i n a l 0 0 : 0 0 : 2 7 . 0 < / B o o k M a r k E x i t N a m e > < B o o k M a r k E n t r y P o s i t i o n > 2 4 6 6 7 < / B o o k M a r k E n t r y P o s i t i o n > < B o o k M a r k E x i t P o s i t i o n > 2 7 0 3 3 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 f f 1 0 a 2 f 8 - c 5 6 9 - 4 f a b - 9 1 2 2 - c 6 a 5 4 a 3 4 a c 1 d < / I n t e r n a l I d > < N a m e > W o r d C o u n t _ F i n a l r i g h t - c l i c k a n y w h e r e o n 0 0 : 0 0 : 2 7 . 1 - 0 0 : 0 0 : 3 4 . 7 < / N a m e > < T e x t > r i g h t - c l i c k   a n y w h e r e   o n   t h e   s t a t u s   b a r   t o   b r i n g   u p   t h i s   m e n u ,   a n d   t h e n   c l i c k   W o r d   C o u n t . < / T e x t > < B o o k M a r k E n t r y N a m e > W o r d C o u n t _ F i n a l 0 0 : 0 0 : 2 7 . 1 < / B o o k M a r k E n t r y N a m e > < B o o k M a r k E x i t N a m e > W o r d C o u n t _ F i n a l 0 0 : 0 0 : 3 4 . 7 < / B o o k M a r k E x i t N a m e > < B o o k M a r k E n t r y P o s i t i o n > 2 7 1 3 3 < / B o o k M a r k E n t r y P o s i t i o n > < B o o k M a r k E x i t P o s i t i o n > 3 4 7 3 3 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 b 2 d 6 e 8 1 b - e 2 9 3 - 4 b 5 8 - b e 1 f - f b 9 a 2 2 1 4 7 3 0 3 < / I n t e r n a l I d > < N a m e > W o r d C o u n t _ F i n a l A s I t y p e 0 0 : 0 0 : 3 4 . 8 - 0 0 : 0 0 : 4 4 . 0 < / N a m e > < T e x t > A s   I   t y p e   o r   r e m o v e   t e x t   i n   m y   d o c u m e n t ,   t h e   W o r d   C o u n t   u p d a t e s   a u t o m a t i c a l l y . < / T e x t > < B o o k M a r k E n t r y N a m e > W o r d C o u n t _ F i n a l 0 0 : 0 0 : 3 4 . 8 < / B o o k M a r k E n t r y N a m e > < B o o k M a r k E x i t N a m e > W o r d C o u n t _ F i n a l 0 0 : 0 0 : 4 4 . 0 < / B o o k M a r k E x i t N a m e > < B o o k M a r k E n t r y P o s i t i o n > 3 4 8 3 3 < / B o o k M a r k E n t r y P o s i t i o n > < B o o k M a r k E x i t P o s i t i o n > 4 4 0 3 3 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 2 8 6 0 9 a 7 6 - 5 4 8 b - 4 8 2 f - b 4 4 f - 3 f d 3 e b f 9 d 4 0 0 < / I n t e r n a l I d > < N a m e > W o r d C o u n t _ F i n a l A n d i f I 0 0 : 0 0 : 4 4 . 1 - 0 0 : 0 0 : 4 9 . 9 < / N a m e > < T e x t > A n d   i f   I   c l i c k   o n   t h e   w o r d   c o u n t   i n   t h e   s t a t u s   b a r ,   a   b o x   a p p e a r s   g i v i n g   m e   e v e n   m o r e   d e t a i l , < / T e x t > < B o o k M a r k E n t r y N a m e > W o r d C o u n t _ F i n a l 0 0 : 0 0 : 4 4 . 1 < / B o o k M a r k E n t r y N a m e > < B o o k M a r k E x i t N a m e > W o r d C o u n t _ F i n a l 0 0 : 0 0 : 4 9 . 9 < / B o o k M a r k E x i t N a m e > < B o o k M a r k E n t r y P o s i t i o n > 4 4 1 3 3 < / B o o k M a r k E n t r y P o s i t i o n > < B o o k M a r k E x i t P o s i t i o n > 4 9 9 6 7 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 5 0 9 a 2 b f 3 - 0 e 3 1 - 4 c b e - 8 b b 4 - f 5 d d e 2 8 4 e 5 3 2 < / I n t e r n a l I d > < N a m e > W o r d C o u n t _ F i n a l i n c l u d i n g t h e n u m b e r 0 0 : 0 0 : 5 0 . 0 - 0 0 : 0 0 : 5 6 . 5 < / N a m e > < T e x t > i n c l u d i n g   t h e   n u m b e r   o f   c h a r a c t e r s   a n d   t h e   n u m b e r   o f   l i n e s   t h a t   m y   d o c u m e n t   c o n t a i n s . < / T e x t > < B o o k M a r k E n t r y N a m e > W o r d C o u n t _ F i n a l 0 0 : 0 0 : 5 0 . 0 < / B o o k M a r k E n t r y N a m e > < B o o k M a r k E x i t N a m e > W o r d C o u n t _ F i n a l 0 0 : 0 0 : 5 6 . 5 < / B o o k M a r k E x i t N a m e > < B o o k M a r k E n t r y P o s i t i o n > 5 0 0 6 7 < / B o o k M a r k E n t r y P o s i t i o n > < B o o k M a r k E x i t P o s i t i o n > 5 6 5 6 7 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 c 8 4 5 7 b a 3 - c 1 a 7 - 4 6 a d - b 6 f d - 7 4 1 e e 1 e 9 7 5 8 1 < / I n t e r n a l I d > < N a m e > W o r d C o u n t _ F i n a l I d o n  t w a n t 0 0 : 0 0 : 5 6 . 6 - 0 0 : 0 1 : 0 7 . 1 < / N a m e > < T e x t > I   d o n  t   w a n t   t o   i n c l u d e   m y   d o c u m e n t  s   m a n y   f o o t n o t e s   i n   m y   t o t a l   w o r d   c o u n t ,   s o   I  l l   u n c h e c k   t h i s   b o x . < / T e x t > < B o o k M a r k E n t r y N a m e > W o r d C o u n t _ F i n a l 0 0 : 0 0 : 5 6 . 6 < / B o o k M a r k E n t r y N a m e > < B o o k M a r k E x i t N a m e > W o r d C o u n t _ F i n a l 0 0 : 0 1 : 0 7 . 1 < / B o o k M a r k E x i t N a m e > < B o o k M a r k E n t r y P o s i t i o n > 5 6 6 6 7 < / B o o k M a r k E n t r y P o s i t i o n > < B o o k M a r k E x i t P o s i t i o n > 6 7 1 0 0 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 9 7 8 4 d 6 4 8 - 0 f e f - 4 4 c 1 - 9 8 2 c - 6 6 d 0 8 b 1 2 0 4 b e < / I n t e r n a l I d > < N a m e > W o r d C o u n t _ F i n a l T h i s s e c t i o n o f 0 0 : 0 1 : 0 7 . 2 - 0 0 : 0 1 : 1 2 . 2 < / N a m e > < T e x t > T h i s   s e c t i o n   o f   m y   d o c u m e n t   c a n  t   b e   m o r e   t h a n   a   t h i r d   o f   t h e   t o t a l   d o c u m e n t   l e n g t h . < / T e x t > < B o o k M a r k E n t r y N a m e > W o r d C o u n t _ F i n a l 0 0 : 0 1 : 0 7 . 2 < / B o o k M a r k E n t r y N a m e > < B o o k M a r k E x i t N a m e > W o r d C o u n t _ F i n a l 0 0 : 0 1 : 1 2 . 2 < / B o o k M a r k E x i t N a m e > < B o o k M a r k E n t r y P o s i t i o n > 6 7 2 0 0 < / B o o k M a r k E n t r y P o s i t i o n > < B o o k M a r k E x i t P o s i t i o n > 7 2 2 0 0 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 1 8 a 1 f 3 8 7 - a 7 b 2 - 4 e 0 b - a 1 d a - 8 6 7 9 b 9 5 b d a 8 5 < / I n t e r n a l I d > < N a m e > W o r d C o u n t _ F i n a l T o c h e c k t h e 0 0 : 0 1 : 1 2 . 3 - 0 0 : 0 1 : 1 5 . 7 < / N a m e > < T e x t > T o   c h e c k   t h e   l e n g t h ,   I   s e l e c t   t h e   p a r a g r a p h s   i n   t h i s   s e c t i o n < / T e x t > < B o o k M a r k E n t r y N a m e > W o r d C o u n t _ F i n a l 0 0 : 0 1 : 1 2 . 3 < / B o o k M a r k E n t r y N a m e > < B o o k M a r k E x i t N a m e > W o r d C o u n t _ F i n a l 0 0 : 0 1 : 1 5 . 7 < / B o o k M a r k E x i t N a m e > < B o o k M a r k E n t r y P o s i t i o n > 7 2 3 0 0 < / B o o k M a r k E n t r y P o s i t i o n > < B o o k M a r k E x i t P o s i t i o n > 7 5 7 0 0 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 e 9 4 6 f 0 0 e - 2 c 7 3 - 4 8 c d - a 7 8 e - d 8 5 7 9 a a 8 1 d 7 3 < / I n t e r n a l I d > < N a m e > W o r d C o u n t _ F i n a l a n d t h e s t a t u s 0 0 : 0 1 : 1 5 . 8 - 0 0 : 0 1 : 2 1 . 0 < / N a m e > < T e x t > a n d   t h e   s t a t u s   b a r   s h o w s   t h e   n u m b e r   o f   w o r d s   i n   m y   s e l e c t e d   t e x t . < / T e x t > < B o o k M a r k E n t r y N a m e > W o r d C o u n t _ F i n a l 0 0 : 0 1 : 1 5 . 8 < / B o o k M a r k E n t r y N a m e > < B o o k M a r k E x i t N a m e > W o r d C o u n t _ F i n a l 0 0 : 0 1 : 2 1 . 0 < / B o o k M a r k E x i t N a m e > < B o o k M a r k E n t r y P o s i t i o n > 7 5 8 0 0 < / B o o k M a r k E n t r y P o s i t i o n > < B o o k M a r k E x i t P o s i t i o n > 8 1 0 3 3 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 d b 9 f a f 0 9 - b 8 4 1 - 4 9 3 d - b 5 3 d - e f 6 2 0 7 b 7 3 5 7 5 < / I n t e r n a l I d > < N a m e > W o r d C o u n t _ F i n a l I t l o o k s l i k e 0 0 : 0 1 : 2 1 . 1 - 0 0 : 0 1 : 3 0 . 8 < / N a m e > < T e x t > I t   l o o k s   l i k e   I   h a v e   2 0 5   w o r d s   i n   m y   s e l e c t e d   t e x t ,   o u t   o f   a   t o t a l   o f   9 6 8   w o r d s ,   s o   I  m   s t i l l   b e l o w   m y   t a r g e t . < / T e x t > < B o o k M a r k E n t r y N a m e > W o r d C o u n t _ F i n a l 0 0 : 0 1 : 2 1 . 1 < / B o o k M a r k E n t r y N a m e > < B o o k M a r k E x i t N a m e > W o r d C o u n t _ F i n a l 0 0 : 0 1 : 3 0 . 8 < / B o o k M a r k E x i t N a m e > < B o o k M a r k E n t r y P o s i t i o n > 8 1 1 3 3 < / B o o k M a r k E n t r y P o s i t i o n > < B o o k M a r k E x i t P o s i t i o n > 9 0 8 0 0 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 5 9 1 6 4 0 5 7 - 1 a d 7 - 4 7 f 0 - a 4 9 7 - f 0 8 7 9 b 4 d f 5 5 e < / I n t e r n a l I d > < N a m e > W o r d C o u n t _ F i n a l I w a n t t o 0 0 : 0 1 : 3 0 . 9 - 0 0 : 0 1 : 3 6 . 9 < / N a m e > < T e x t > I   w a n t   t o   i n s e r t   t h e   w o r d   c o u n t   i n   m y   d o c u m e n t   s o   m y   t e a c h e r   c a n   s e e   i t   w h e n   I   h a n d   i n   m y   p a p e r . < / T e x t > < B o o k M a r k E n t r y N a m e > W o r d C o u n t _ F i n a l 0 0 : 0 1 : 3 0 . 9 < / B o o k M a r k E n t r y N a m e > < B o o k M a r k E x i t N a m e > W o r d C o u n t _ F i n a l 0 0 : 0 1 : 3 6 . 9 < / B o o k M a r k E x i t N a m e > < B o o k M a r k E n t r y P o s i t i o n > 9 0 9 0 0 < / B o o k M a r k E n t r y P o s i t i o n > < B o o k M a r k E x i t P o s i t i o n > 9 6 9 3 3 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 8 a c a 8 d 0 f - 4 8 b a - 4 2 a f - 9 1 c 6 - f 8 c 8 6 f 7 3 1 a a 4 < / I n t e r n a l I d > < N a m e > W o r d C o u n t _ F i n a l I c l i c k i n 0 0 : 0 1 : 3 7 . 0 - 0 0 : 0 1 : 4 0 . 9 < / N a m e > < T e x t > I   c l i c k   i n   m y   d o c u m e n t   w h e r e   I   w a n t   t h e   w o r d   c o u n t   t o   a p p e a r . < / T e x t > < B o o k M a r k E n t r y N a m e > W o r d C o u n t _ F i n a l 0 0 : 0 1 : 3 7 . 0 < / B o o k M a r k E n t r y N a m e > < B o o k M a r k E x i t N a m e > W o r d C o u n t _ F i n a l 0 0 : 0 1 : 4 0 . 9 < / B o o k M a r k E x i t N a m e > < B o o k M a r k E n t r y P o s i t i o n > 9 7 0 3 3 < / B o o k M a r k E n t r y P o s i t i o n > < B o o k M a r k E x i t P o s i t i o n > 1 0 0 9 6 7 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 a 8 9 9 2 4 f d - 5 c e b - 4 4 9 2 - a 5 0 c - 0 c 3 5 4 6 0 6 f 2 9 5 < / I n t e r n a l I d > < N a m e > W o r d C o u n t _ F i n a l I n t h e r i b b o n , 0 0 : 0 1 : 4 1 . 0 - 0 0 : 0 1 : 4 8 . 1 < / N a m e > < T e x t > I n   t h e   r i b b o n ,   o n   t h e   I n s e r t   t a b ,   I   c l i c k   Q u i c k   P a r t s ,   a n d   t h e n   c l i c k   F i e l d . < / T e x t > < B o o k M a r k E n t r y N a m e > W o r d C o u n t _ F i n a l 0 0 : 0 1 : 4 1 . 0 < / B o o k M a r k E n t r y N a m e > < B o o k M a r k E x i t N a m e > W o r d C o u n t _ F i n a l 0 0 : 0 1 : 4 8 . 1 < / B o o k M a r k E x i t N a m e > < B o o k M a r k E n t r y P o s i t i o n > 1 0 1 0 6 7 < / B o o k M a r k E n t r y P o s i t i o n > < B o o k M a r k E x i t P o s i t i o n > 1 0 8 1 3 3 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 7 e f 1 2 2 d a - 8 9 0 7 - 4 2 8 7 - 8 1 4 7 - a 6 5 3 7 9 c b 5 e 7 0 < / I n t e r n a l I d > < N a m e > W o r d C o u n t _ F i n a l I s e l e c t N u m W o r d s 0 0 : 0 1 : 4 8 . 2 - 0 0 : 0 1 : 5 5 . 9 < / N a m e > < T e x t > I   s e l e c t   N u m W o r d s   i n   t h e   l i s t   o f   F i e l d   n a m e s ,   a n d   t h e n   c l i c k   O K . < / T e x t > < B o o k M a r k E n t r y N a m e > W o r d C o u n t _ F i n a l 0 0 : 0 1 : 4 8 . 2 < / B o o k M a r k E n t r y N a m e > < B o o k M a r k E x i t N a m e > W o r d C o u n t _ F i n a l 0 0 : 0 1 : 5 5 . 9 < / B o o k M a r k E x i t N a m e > < B o o k M a r k E n t r y P o s i t i o n > 1 0 8 2 3 3 < / B o o k M a r k E n t r y P o s i t i o n > < B o o k M a r k E x i t P o s i t i o n > 1 1 5 9 6 7 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 2 2 5 4 7 2 6 0 - e a 2 6 - 4 d 6 1 - 9 1 d 7 - e 6 9 3 8 a 5 c 9 2 8 8 < / I n t e r n a l I d > < N a m e > W o r d C o u n t _ F i n a l I f I m a k e 0 0 : 0 1 : 5 6 . 0 - 0 0 : 0 2 : 0 2 . 0 < / N a m e > < T e x t > I f   I   m a k e   c h a n g e s   t o   t h e   d o c u m e n t ,   t h e   w o r d   c o u n t   I   i n s e r t e d   w o n  t   u p d a t e   a u t o m a t i c a l l y . < / T e x t > < B o o k M a r k E n t r y N a m e > W o r d C o u n t _ F i n a l 0 0 : 0 1 : 5 6 . 0 < / B o o k M a r k E n t r y N a m e > < B o o k M a r k E x i t N a m e > W o r d C o u n t _ F i n a l 0 0 : 0 2 : 0 2 . 0 < / B o o k M a r k E x i t N a m e > < B o o k M a r k E n t r y P o s i t i o n > 1 1 6 0 6 7 < / B o o k M a r k E n t r y P o s i t i o n > < B o o k M a r k E x i t P o s i t i o n > 1 2 2 0 0 0 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 6 1 2 4 6 e c d - 1 5 0 0 - 4 9 8 e - b 3 c 7 - f 4 8 8 a 7 7 b 9 d d 9 < / I n t e r n a l I d > < N a m e > W o r d C o u n t _ F i n a l T o u p d a t e i t 0 0 : 0 2 : 0 2 . 1 - 0 0 : 0 2 : 1 1 . 2 < / N a m e > < T e x t > T o   u p d a t e   i t   I  l l   n e e d   t o   r i g h t - c l i c k   t h e   w o r d   c o u n t ,   a n d   c h o o s e   U p d a t e   F i e l d . < / T e x t > < B o o k M a r k E n t r y N a m e > W o r d C o u n t _ F i n a l 0 0 : 0 2 : 0 2 . 1 < / B o o k M a r k E n t r y N a m e > < B o o k M a r k E x i t N a m e > W o r d C o u n t _ F i n a l 0 0 : 0 2 : 1 1 . 2 < / B o o k M a r k E x i t N a m e > < B o o k M a r k E n t r y P o s i t i o n > 1 2 2 1 0 0 < / B o o k M a r k E n t r y P o s i t i o n > < B o o k M a r k E x i t P o s i t i o n > 1 3 1 2 3 3 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 5 0 4 6 5 c 1 3 - 0 2 5 4 - 4 2 3 8 - 9 b d f - 3 1 e 9 4 4 c 4 8 f b b < / I n t e r n a l I d > < N a m e > W o r d C o u n t _ F i n a l T o m a k e s u r e 0 0 : 0 2 : 1 1 . 3 - 0 0 : 0 2 : 1 5 . 1 < / N a m e > < T e x t > T o   m a k e   s u r e   t h a t   t h e   l a t e s t   w o r d   c o u n t   a p p e a r s   w h e n   I   p r i n t   m y   d o c u m e n t , < / T e x t > < B o o k M a r k E n t r y N a m e > W o r d C o u n t _ F i n a l 0 0 : 0 2 : 1 1 . 3 < / B o o k M a r k E n t r y N a m e > < B o o k M a r k E x i t N a m e > W o r d C o u n t _ F i n a l 0 0 : 0 2 : 1 5 . 1 < / B o o k M a r k E x i t N a m e > < B o o k M a r k E n t r y P o s i t i o n > 1 3 1 3 3 3 < / B o o k M a r k E n t r y P o s i t i o n > < B o o k M a r k E x i t P o s i t i o n > 1 3 5 1 3 3 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 c 6 f 3 b a 7 e - b a a b - 4 4 7 c - 8 1 e 2 - 3 4 7 0 2 5 c 5 e b a 7 < / I n t e r n a l I d > < N a m e > W o r d C o u n t _ F i n a l I c l i c k F i l e 0 0 : 0 2 : 1 5 . 2 - 0 0 : 0 2 : 2 0 . 9 < / N a m e > < T e x t > I   c l i c k   F i l e   a n d   t h e n   O p t i o n s .   < / T e x t > < B o o k M a r k E n t r y N a m e > W o r d C o u n t _ F i n a l 0 0 : 0 2 : 1 5 . 2 < / B o o k M a r k E n t r y N a m e > < B o o k M a r k E x i t N a m e > W o r d C o u n t _ F i n a l 0 0 : 0 2 : 2 0 . 9 < / B o o k M a r k E x i t N a m e > < B o o k M a r k E n t r y P o s i t i o n > 1 3 5 2 3 3 < / B o o k M a r k E n t r y P o s i t i o n > < B o o k M a r k E x i t P o s i t i o n > 1 4 0 9 6 7 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 8 f b d 4 0 e f - 2 a 8 a - 4 1 4 8 - 9 5 5 2 - 0 5 6 0 3 4 3 c e 5 b 4 < / I n t e r n a l I d > < N a m e > W o r d C o u n t _ F i n a l I n t h e l e f t 0 0 : 0 2 : 2 1 . 0 - 0 0 : 0 2 : 3 0 . 8 < / N a m e > < T e x t > I n   t h e   l e f t   p a n e l ,   I   c l i c k   D i s p l a y ,   a n d   t h e n   u n d e r   P r i n t i n g   o p t i o n s ,   I   s e l e c t   U p d a t e   f i e l d s   b e f o r e   p r i n t i n g . < / T e x t > < B o o k M a r k E n t r y N a m e > W o r d C o u n t _ F i n a l 0 0 : 0 2 : 2 1 . 0 < / B o o k M a r k E n t r y N a m e > < B o o k M a r k E x i t N a m e > W o r d C o u n t _ F i n a l 0 0 : 0 2 : 3 0 . 8 < / B o o k M a r k E x i t N a m e > < B o o k M a r k E n t r y P o s i t i o n > 1 4 1 0 6 7 < / B o o k M a r k E n t r y P o s i t i o n > < B o o k M a r k E x i t P o s i t i o n > 1 5 0 8 0 0 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 4 b 8 0 0 2 1 5 - 6 5 a 1 - 4 a 7 a - b a 4 a - 4 6 9 8 9 b d 2 b c a d < / I n t e r n a l I d > < N a m e > W o r d C o u n t _ F i n a l F o r m o r e i n f o r m a t i o n 0 0 : 0 2 : 3 0 . 9 - 0 0 : 0 2 : 3 5 . 1 < / N a m e > < T e x t > F o r   m o r e   i n f o r m a t i o n   a b o u t   w o r d   c o u n t s ,   s e e   t h e   c o u r s e   s u m m a r y . < / T e x t > < B o o k M a r k E n t r y N a m e > W o r d C o u n t _ F i n a l 0 0 : 0 2 : 3 0 . 9 < / B o o k M a r k E n t r y N a m e > < B o o k M a r k E x i t N a m e > W o r d C o u n t _ F i n a l 0 0 : 0 2 : 3 5 . 1 < / B o o k M a r k E x i t N a m e > < B o o k M a r k E n t r y P o s i t i o n > 1 5 0 9 0 0 < / B o o k M a r k E n t r y P o s i t i o n > < B o o k M a r k E x i t P o s i t i o n > 1 5 5 1 3 3 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5.xml><?xml version="1.0" encoding="utf-8"?>
<ds:datastoreItem xmlns:ds="http://schemas.openxmlformats.org/officeDocument/2006/customXml" ds:itemID="{2B60031C-5856-454E-8A95-187AF43A2F0C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purl.org/dc/terms/"/>
  </ds:schemaRefs>
</ds:datastoreItem>
</file>

<file path=customXml/itemProps6.xml><?xml version="1.0" encoding="utf-8"?>
<ds:datastoreItem xmlns:ds="http://schemas.openxmlformats.org/officeDocument/2006/customXml" ds:itemID="{164AEC86-D36E-4B2F-8C16-33F2C4763741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5966</TotalTime>
  <Words>901</Words>
  <Application>Microsoft Office PowerPoint</Application>
  <PresentationFormat>Custom</PresentationFormat>
  <Paragraphs>114</Paragraphs>
  <Slides>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AllHandsDemo</vt:lpstr>
      <vt:lpstr>Custom Design</vt:lpstr>
      <vt:lpstr>1_Office Theme</vt:lpstr>
      <vt:lpstr>Office Theme</vt:lpstr>
      <vt:lpstr>2_Office Theme</vt:lpstr>
      <vt:lpstr>2_AllHandsDemo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v-miyaki</cp:lastModifiedBy>
  <cp:revision>302</cp:revision>
  <dcterms:created xsi:type="dcterms:W3CDTF">2012-03-12T21:21:52Z</dcterms:created>
  <dcterms:modified xsi:type="dcterms:W3CDTF">2013-06-18T04:31:42Z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