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8"/>
    <p:sldMasterId id="2147483669" r:id="rId9"/>
    <p:sldMasterId id="2147483699" r:id="rId10"/>
    <p:sldMasterId id="2147483711" r:id="rId11"/>
    <p:sldMasterId id="2147483723" r:id="rId12"/>
    <p:sldMasterId id="2147483735" r:id="rId13"/>
  </p:sldMasterIdLst>
  <p:notesMasterIdLst>
    <p:notesMasterId r:id="rId20"/>
  </p:notesMasterIdLst>
  <p:sldIdLst>
    <p:sldId id="383" r:id="rId14"/>
    <p:sldId id="374" r:id="rId15"/>
    <p:sldId id="375" r:id="rId16"/>
    <p:sldId id="379" r:id="rId17"/>
    <p:sldId id="380" r:id="rId18"/>
    <p:sldId id="381" r:id="rId19"/>
  </p:sldIdLst>
  <p:sldSz cx="13003213" cy="9756775"/>
  <p:notesSz cx="6858000" cy="9144000"/>
  <p:defaultText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B4CD3B5-D52B-4334-911F-447F7EF5E3AA}">
          <p14:sldIdLst>
            <p14:sldId id="383"/>
            <p14:sldId id="374"/>
            <p14:sldId id="375"/>
            <p14:sldId id="379"/>
            <p14:sldId id="380"/>
            <p14:sldId id="381"/>
          </p14:sldIdLst>
        </p14:section>
      </p14:sectionLst>
    </p:ext>
    <p:ext uri="{EFAFB233-063F-42B5-8137-9DF3F51BA10A}">
      <p15:sldGuideLst xmlns="" xmlns:p15="http://schemas.microsoft.com/office/powerpoint/2012/main">
        <p15:guide id="1" orient="horz" pos="529">
          <p15:clr>
            <a:srgbClr val="A4A3A4"/>
          </p15:clr>
        </p15:guide>
        <p15:guide id="2" orient="horz" pos="2520">
          <p15:clr>
            <a:srgbClr val="A4A3A4"/>
          </p15:clr>
        </p15:guide>
        <p15:guide id="3" orient="horz" pos="5942">
          <p15:clr>
            <a:srgbClr val="A4A3A4"/>
          </p15:clr>
        </p15:guide>
        <p15:guide id="4" orient="horz" pos="660">
          <p15:clr>
            <a:srgbClr val="A4A3A4"/>
          </p15:clr>
        </p15:guide>
        <p15:guide id="5" orient="horz" pos="5354">
          <p15:clr>
            <a:srgbClr val="A4A3A4"/>
          </p15:clr>
        </p15:guide>
        <p15:guide id="6" orient="horz" pos="5056">
          <p15:clr>
            <a:srgbClr val="A4A3A4"/>
          </p15:clr>
        </p15:guide>
        <p15:guide id="7" orient="horz" pos="4417">
          <p15:clr>
            <a:srgbClr val="A4A3A4"/>
          </p15:clr>
        </p15:guide>
        <p15:guide id="8" pos="4095">
          <p15:clr>
            <a:srgbClr val="A4A3A4"/>
          </p15:clr>
        </p15:guide>
        <p15:guide id="9" pos="7408">
          <p15:clr>
            <a:srgbClr val="A4A3A4"/>
          </p15:clr>
        </p15:guide>
        <p15:guide id="10">
          <p15:clr>
            <a:srgbClr val="A4A3A4"/>
          </p15:clr>
        </p15:guide>
        <p15:guide id="11" pos="6349">
          <p15:clr>
            <a:srgbClr val="A4A3A4"/>
          </p15:clr>
        </p15:guide>
        <p15:guide id="12" pos="7119">
          <p15:clr>
            <a:srgbClr val="A4A3A4"/>
          </p15:clr>
        </p15:guide>
        <p15:guide id="13" pos="783">
          <p15:clr>
            <a:srgbClr val="A4A3A4"/>
          </p15:clr>
        </p15:guide>
        <p15:guide id="14" pos="7839">
          <p15:clr>
            <a:srgbClr val="A4A3A4"/>
          </p15:clr>
        </p15:guide>
        <p15:guide id="15" pos="6735">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6" clrIdx="2"/>
  <p:cmAuthor id="3" name="gonzaloa" initials="ga" lastIdx="8" clrIdx="3"/>
  <p:cmAuthor id="4" name="Lindsay Latimore" initials="LFL" lastIdx="2"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Rg st="2" end="6"/>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808080"/>
    <a:srgbClr val="949494"/>
    <a:srgbClr val="909090"/>
    <a:srgbClr val="C00000"/>
    <a:srgbClr val="FFFFFF"/>
    <a:srgbClr val="FF9900"/>
    <a:srgbClr val="D24726"/>
    <a:srgbClr val="FAC738"/>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10" autoAdjust="0"/>
    <p:restoredTop sz="99900" autoAdjust="0"/>
  </p:normalViewPr>
  <p:slideViewPr>
    <p:cSldViewPr>
      <p:cViewPr>
        <p:scale>
          <a:sx n="80" d="100"/>
          <a:sy n="80" d="100"/>
        </p:scale>
        <p:origin x="-1890" y="-72"/>
      </p:cViewPr>
      <p:guideLst>
        <p:guide orient="horz" pos="6145"/>
        <p:guide pos="819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80" d="100"/>
          <a:sy n="80" d="100"/>
        </p:scale>
        <p:origin x="-3978" y="-6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Master" Target="slideMasters/slideMaster6.xml"/><Relationship Id="rId18" Type="http://schemas.openxmlformats.org/officeDocument/2006/relationships/slide" Target="slides/slide5.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customXml" Target="../customXml/item7.xml"/><Relationship Id="rId12" Type="http://schemas.openxmlformats.org/officeDocument/2006/relationships/slideMaster" Target="slideMasters/slideMaster5.xml"/><Relationship Id="rId17" Type="http://schemas.openxmlformats.org/officeDocument/2006/relationships/slide" Target="slides/slide4.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4.xml"/><Relationship Id="rId24"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viewProps" Target="viewProps.xml"/><Relationship Id="rId10" Type="http://schemas.openxmlformats.org/officeDocument/2006/relationships/slideMaster" Target="slideMasters/slideMaster3.xml"/><Relationship Id="rId19" Type="http://schemas.openxmlformats.org/officeDocument/2006/relationships/slide" Target="slides/slide6.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11/1/2013</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1252545" rtl="0" eaLnBrk="1" latinLnBrk="0" hangingPunct="1">
      <a:defRPr sz="1600" kern="1200">
        <a:solidFill>
          <a:schemeClr val="tx1"/>
        </a:solidFill>
        <a:latin typeface="Segoe UI" pitchFamily="34" charset="0"/>
        <a:ea typeface="Segoe UI" pitchFamily="34" charset="0"/>
        <a:cs typeface="Segoe UI" pitchFamily="34" charset="0"/>
      </a:defRPr>
    </a:lvl1pPr>
    <a:lvl2pPr marL="626273" algn="l" defTabSz="1252545" rtl="0" eaLnBrk="1" latinLnBrk="0" hangingPunct="1">
      <a:defRPr sz="1600" kern="1200">
        <a:solidFill>
          <a:schemeClr val="tx1"/>
        </a:solidFill>
        <a:latin typeface="Segoe UI" pitchFamily="34" charset="0"/>
        <a:ea typeface="Segoe UI" pitchFamily="34" charset="0"/>
        <a:cs typeface="Segoe UI" pitchFamily="34" charset="0"/>
      </a:defRPr>
    </a:lvl2pPr>
    <a:lvl3pPr marL="1252545" algn="l" defTabSz="1252545" rtl="0" eaLnBrk="1" latinLnBrk="0" hangingPunct="1">
      <a:defRPr sz="1600" kern="1200">
        <a:solidFill>
          <a:schemeClr val="tx1"/>
        </a:solidFill>
        <a:latin typeface="Segoe UI" pitchFamily="34" charset="0"/>
        <a:ea typeface="Segoe UI" pitchFamily="34" charset="0"/>
        <a:cs typeface="Segoe UI" pitchFamily="34" charset="0"/>
      </a:defRPr>
    </a:lvl3pPr>
    <a:lvl4pPr marL="1878818" algn="l" defTabSz="1252545" rtl="0" eaLnBrk="1" latinLnBrk="0" hangingPunct="1">
      <a:defRPr sz="1600" kern="1200">
        <a:solidFill>
          <a:schemeClr val="tx1"/>
        </a:solidFill>
        <a:latin typeface="Segoe UI" pitchFamily="34" charset="0"/>
        <a:ea typeface="Segoe UI" pitchFamily="34" charset="0"/>
        <a:cs typeface="Segoe UI" pitchFamily="34" charset="0"/>
      </a:defRPr>
    </a:lvl4pPr>
    <a:lvl5pPr marL="2505090" algn="l" defTabSz="1252545" rtl="0" eaLnBrk="1" latinLnBrk="0" hangingPunct="1">
      <a:defRPr sz="1600" kern="1200">
        <a:solidFill>
          <a:schemeClr val="tx1"/>
        </a:solidFill>
        <a:latin typeface="Segoe UI" pitchFamily="34" charset="0"/>
        <a:ea typeface="Segoe UI" pitchFamily="34" charset="0"/>
        <a:cs typeface="Segoe UI" pitchFamily="34" charset="0"/>
      </a:defRPr>
    </a:lvl5pPr>
    <a:lvl6pPr marL="3131363" algn="l" defTabSz="1252545" rtl="0" eaLnBrk="1" latinLnBrk="0" hangingPunct="1">
      <a:defRPr sz="1600" kern="1200">
        <a:solidFill>
          <a:schemeClr val="tx1"/>
        </a:solidFill>
        <a:latin typeface="+mn-lt"/>
        <a:ea typeface="+mn-ea"/>
        <a:cs typeface="+mn-cs"/>
      </a:defRPr>
    </a:lvl6pPr>
    <a:lvl7pPr marL="3757635" algn="l" defTabSz="1252545" rtl="0" eaLnBrk="1" latinLnBrk="0" hangingPunct="1">
      <a:defRPr sz="1600" kern="1200">
        <a:solidFill>
          <a:schemeClr val="tx1"/>
        </a:solidFill>
        <a:latin typeface="+mn-lt"/>
        <a:ea typeface="+mn-ea"/>
        <a:cs typeface="+mn-cs"/>
      </a:defRPr>
    </a:lvl7pPr>
    <a:lvl8pPr marL="4383908" algn="l" defTabSz="1252545" rtl="0" eaLnBrk="1" latinLnBrk="0" hangingPunct="1">
      <a:defRPr sz="1600" kern="1200">
        <a:solidFill>
          <a:schemeClr val="tx1"/>
        </a:solidFill>
        <a:latin typeface="+mn-lt"/>
        <a:ea typeface="+mn-ea"/>
        <a:cs typeface="+mn-cs"/>
      </a:defRPr>
    </a:lvl8pPr>
    <a:lvl9pPr marL="5010180" algn="l" defTabSz="12525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279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4.xml"/><Relationship Id="rId1" Type="http://schemas.openxmlformats.org/officeDocument/2006/relationships/slideMaster" Target="../slideMasters/slideMaster1.xml"/><Relationship Id="rId5" Type="http://schemas.openxmlformats.org/officeDocument/2006/relationships/slide" Target="../slides/slide6.xml"/><Relationship Id="rId4" Type="http://schemas.openxmlformats.org/officeDocument/2006/relationships/image" Target="../media/image3.tm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3.xml"/><Relationship Id="rId1" Type="http://schemas.openxmlformats.org/officeDocument/2006/relationships/slideMaster" Target="../slideMasters/slideMaster6.xml"/><Relationship Id="rId5" Type="http://schemas.openxmlformats.org/officeDocument/2006/relationships/slide" Target="../slides/slide2.xml"/><Relationship Id="rId4" Type="http://schemas.openxmlformats.org/officeDocument/2006/relationships/image" Target="../media/image3.tmp"/></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992187"/>
            <a:ext cx="13003213" cy="6705600"/>
          </a:xfrm>
          <a:prstGeom prst="rect">
            <a:avLst/>
          </a:prstGeom>
          <a:solidFill>
            <a:schemeClr val="bg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3918530430"/>
      </p:ext>
    </p:extLst>
  </p:cSld>
  <p:clrMapOvr>
    <a:masterClrMapping/>
  </p:clrMapOvr>
  <p:transition spd="slow" advClick="0">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t>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412282877"/>
      </p:ext>
    </p:extLst>
  </p:cSld>
  <p:clrMapOvr>
    <a:masterClrMapping/>
  </p:clrMapOvr>
  <p:transition spd="slow" advClick="0">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t>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186876284"/>
      </p:ext>
    </p:extLst>
  </p:cSld>
  <p:clrMapOvr>
    <a:masterClrMapping/>
  </p:clrMapOvr>
  <p:transition spd="slow" advClick="0">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t>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591863876"/>
      </p:ext>
    </p:extLst>
  </p:cSld>
  <p:clrMapOvr>
    <a:masterClrMapping/>
  </p:clrMapOvr>
  <p:transition spd="slow" advClick="0">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009659827"/>
      </p:ext>
    </p:extLst>
  </p:cSld>
  <p:clrMapOvr>
    <a:masterClrMapping/>
  </p:clrMapOvr>
  <p:transition spd="slow" advClick="0">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t>11/1/2013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1515197499"/>
      </p:ext>
    </p:extLst>
  </p:cSld>
  <p:clrMapOvr>
    <a:masterClrMapping/>
  </p:clrMapOvr>
  <p:transition spd="slow" advClick="0">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t>11/1/2013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4013367561"/>
      </p:ext>
    </p:extLst>
  </p:cSld>
  <p:clrMapOvr>
    <a:masterClrMapping/>
  </p:clrMapOvr>
  <p:transition spd="slow" advClick="0">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t>11/1/2013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057833832"/>
      </p:ext>
    </p:extLst>
  </p:cSld>
  <p:clrMapOvr>
    <a:masterClrMapping/>
  </p:clrMapOvr>
  <p:transition spd="slow" advClick="0">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t>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743705426"/>
      </p:ext>
    </p:extLst>
  </p:cSld>
  <p:clrMapOvr>
    <a:masterClrMapping/>
  </p:clrMapOvr>
  <p:transition spd="slow" advClick="0">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3763" cy="20923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9263"/>
            <a:ext cx="91011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421677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184333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t>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633690871"/>
      </p:ext>
    </p:extLst>
  </p:cSld>
  <p:clrMapOvr>
    <a:masterClrMapping/>
  </p:clrMapOvr>
  <p:transition spd="slow" advClick="0">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9038"/>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5438"/>
            <a:ext cx="11052175"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28F74E-77E6-4B09-8894-36113D4DC580}" type="datetimeFigureOut">
              <a:rPr lang="en-US" smtClean="0"/>
              <a:t>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779036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3738"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276475"/>
            <a:ext cx="5775325"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28F74E-77E6-4B09-8894-36113D4DC580}" type="datetimeFigureOut">
              <a:rPr lang="en-US" smtClean="0"/>
              <a:t>11/1/2013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962837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4400"/>
            <a:ext cx="5745163"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4038"/>
            <a:ext cx="5745163"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4400"/>
            <a:ext cx="5746750"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4038"/>
            <a:ext cx="5746750"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8F74E-77E6-4B09-8894-36113D4DC580}" type="datetimeFigureOut">
              <a:rPr lang="en-US" smtClean="0"/>
              <a:t>11/1/2013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335831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28F74E-77E6-4B09-8894-36113D4DC580}" type="datetimeFigureOut">
              <a:rPr lang="en-US" smtClean="0"/>
              <a:t>11/1/2013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471644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8F74E-77E6-4B09-8894-36113D4DC580}" type="datetimeFigureOut">
              <a:rPr lang="en-US" smtClean="0"/>
              <a:t>11/1/2013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189806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6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6725" cy="6673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11/1/2013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704714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9425"/>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4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5875"/>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11/1/2013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4016491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888158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4175" cy="8324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707617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523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t>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1452685927"/>
      </p:ext>
    </p:extLst>
  </p:cSld>
  <p:clrMapOvr>
    <a:masterClrMapping/>
  </p:clrMapOvr>
  <p:transition spd="slow" advClick="0">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671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073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834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871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080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7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770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485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842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531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t>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advClick="0">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330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923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16" indent="0">
              <a:buNone/>
              <a:defRPr sz="2600">
                <a:solidFill>
                  <a:schemeClr val="tx1">
                    <a:tint val="75000"/>
                  </a:schemeClr>
                </a:solidFill>
              </a:defRPr>
            </a:lvl2pPr>
            <a:lvl3pPr marL="1300230" indent="0">
              <a:buNone/>
              <a:defRPr sz="2300">
                <a:solidFill>
                  <a:schemeClr val="tx1">
                    <a:tint val="75000"/>
                  </a:schemeClr>
                </a:solidFill>
              </a:defRPr>
            </a:lvl3pPr>
            <a:lvl4pPr marL="1950346" indent="0">
              <a:buNone/>
              <a:defRPr sz="2000">
                <a:solidFill>
                  <a:schemeClr val="tx1">
                    <a:tint val="75000"/>
                  </a:schemeClr>
                </a:solidFill>
              </a:defRPr>
            </a:lvl4pPr>
            <a:lvl5pPr marL="2600462" indent="0">
              <a:buNone/>
              <a:defRPr sz="2000">
                <a:solidFill>
                  <a:schemeClr val="tx1">
                    <a:tint val="75000"/>
                  </a:schemeClr>
                </a:solidFill>
              </a:defRPr>
            </a:lvl5pPr>
            <a:lvl6pPr marL="3250578" indent="0">
              <a:buNone/>
              <a:defRPr sz="2000">
                <a:solidFill>
                  <a:schemeClr val="tx1">
                    <a:tint val="75000"/>
                  </a:schemeClr>
                </a:solidFill>
              </a:defRPr>
            </a:lvl6pPr>
            <a:lvl7pPr marL="3900693" indent="0">
              <a:buNone/>
              <a:defRPr sz="2000">
                <a:solidFill>
                  <a:schemeClr val="tx1">
                    <a:tint val="75000"/>
                  </a:schemeClr>
                </a:solidFill>
              </a:defRPr>
            </a:lvl7pPr>
            <a:lvl8pPr marL="4550808" indent="0">
              <a:buNone/>
              <a:defRPr sz="2000">
                <a:solidFill>
                  <a:schemeClr val="tx1">
                    <a:tint val="75000"/>
                  </a:schemeClr>
                </a:solidFill>
              </a:defRPr>
            </a:lvl8pPr>
            <a:lvl9pPr marL="520092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859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4377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5" y="2183982"/>
            <a:ext cx="5747601"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5"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760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254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7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4"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8"/>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4" y="2041696"/>
            <a:ext cx="4277967" cy="6673906"/>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16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16" indent="0">
              <a:buNone/>
              <a:defRPr sz="4000"/>
            </a:lvl2pPr>
            <a:lvl3pPr marL="1300230" indent="0">
              <a:buNone/>
              <a:defRPr sz="3400"/>
            </a:lvl3pPr>
            <a:lvl4pPr marL="1950346" indent="0">
              <a:buNone/>
              <a:defRPr sz="2800"/>
            </a:lvl4pPr>
            <a:lvl5pPr marL="2600462" indent="0">
              <a:buNone/>
              <a:defRPr sz="2800"/>
            </a:lvl5pPr>
            <a:lvl6pPr marL="3250578" indent="0">
              <a:buNone/>
              <a:defRPr sz="2800"/>
            </a:lvl6pPr>
            <a:lvl7pPr marL="3900693" indent="0">
              <a:buNone/>
              <a:defRPr sz="2800"/>
            </a:lvl7pPr>
            <a:lvl8pPr marL="4550808" indent="0">
              <a:buNone/>
              <a:defRPr sz="2800"/>
            </a:lvl8pPr>
            <a:lvl9pPr marL="520092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3915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743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3197755"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4575835"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5940955"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7317688"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8686351" y="8494776"/>
            <a:ext cx="1115568" cy="630936"/>
          </a:xfrm>
        </p:spPr>
        <p:txBody>
          <a:bodyPr/>
          <a:lstStyle/>
          <a:p>
            <a:r>
              <a:rPr lang="en-US" dirty="0" smtClean="0"/>
              <a:t>Click icon to add media</a:t>
            </a:r>
            <a:endParaRPr lang="en-US" dirty="0"/>
          </a:p>
        </p:txBody>
      </p:sp>
      <p:sp>
        <p:nvSpPr>
          <p:cNvPr id="20" name="TextBox 19"/>
          <p:cNvSpPr txBox="1"/>
          <p:nvPr userDrawn="1"/>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32" name="TextBox 31"/>
          <p:cNvSpPr txBox="1"/>
          <p:nvPr userDrawn="1"/>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34" name="TextBox 33"/>
          <p:cNvSpPr txBox="1"/>
          <p:nvPr userDrawn="1"/>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35" name="TextBox 34"/>
          <p:cNvSpPr txBox="1"/>
          <p:nvPr userDrawn="1"/>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schemeClr val="bg1"/>
                </a:solidFill>
                <a:latin typeface="Segoe UI Light" pitchFamily="34" charset="0"/>
                <a:hlinkClick r:id="rId2" action="ppaction://hlinksldjump"/>
              </a:rPr>
              <a:t>Course</a:t>
            </a:r>
            <a:r>
              <a:rPr lang="en-US" sz="1200" baseline="0" dirty="0" smtClean="0">
                <a:solidFill>
                  <a:schemeClr val="bg1"/>
                </a:solidFill>
                <a:latin typeface="Segoe UI Light" pitchFamily="34" charset="0"/>
                <a:hlinkClick r:id="rId2" action="ppaction://hlinksldjump"/>
              </a:rPr>
              <a:t> summary</a:t>
            </a:r>
            <a:endParaRPr lang="en-US" sz="1200" dirty="0">
              <a:solidFill>
                <a:schemeClr val="bg1"/>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schemeClr val="bg1"/>
                </a:solidFill>
                <a:latin typeface="Segoe UI Light" pitchFamily="34" charset="0"/>
                <a:hlinkClick r:id="rId5" action="ppaction://hlinksldjump"/>
              </a:rPr>
              <a:t>Help</a:t>
            </a:r>
            <a:endParaRPr lang="en-US" sz="1200" dirty="0">
              <a:solidFill>
                <a:schemeClr val="bg1"/>
              </a:solidFill>
              <a:latin typeface="Segoe UI Light" pitchFamily="34" charset="0"/>
            </a:endParaRPr>
          </a:p>
        </p:txBody>
      </p:sp>
      <p:sp>
        <p:nvSpPr>
          <p:cNvPr id="3" name="Content Placeholder 2"/>
          <p:cNvSpPr>
            <a:spLocks noGrp="1"/>
          </p:cNvSpPr>
          <p:nvPr>
            <p:ph idx="1"/>
          </p:nvPr>
        </p:nvSpPr>
        <p:spPr>
          <a:xfrm>
            <a:off x="1234440" y="1042416"/>
            <a:ext cx="10515600" cy="5916168"/>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Rectangle 20"/>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081539"/>
      </p:ext>
    </p:extLst>
  </p:cSld>
  <p:clrMapOvr>
    <a:masterClrMapping/>
  </p:clrMapOvr>
  <p:transition spd="slow" advClick="0">
    <p:wipe dir="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766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8" name="Text Placeholder 6"/>
          <p:cNvSpPr txBox="1">
            <a:spLocks/>
          </p:cNvSpPr>
          <p:nvPr userDrawn="1"/>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 </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9" name="Text Placeholder 6"/>
          <p:cNvSpPr txBox="1">
            <a:spLocks/>
          </p:cNvSpPr>
          <p:nvPr userDrawn="1"/>
        </p:nvSpPr>
        <p:spPr>
          <a:xfrm>
            <a:off x="6744775" y="1246748"/>
            <a:ext cx="4347570" cy="50032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4" name="Rectangle 3"/>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2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631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96" indent="0">
              <a:buNone/>
              <a:defRPr sz="2600">
                <a:solidFill>
                  <a:schemeClr val="tx1">
                    <a:tint val="75000"/>
                  </a:schemeClr>
                </a:solidFill>
              </a:defRPr>
            </a:lvl2pPr>
            <a:lvl3pPr marL="1300390" indent="0">
              <a:buNone/>
              <a:defRPr sz="2300">
                <a:solidFill>
                  <a:schemeClr val="tx1">
                    <a:tint val="75000"/>
                  </a:schemeClr>
                </a:solidFill>
              </a:defRPr>
            </a:lvl3pPr>
            <a:lvl4pPr marL="1950586" indent="0">
              <a:buNone/>
              <a:defRPr sz="2000">
                <a:solidFill>
                  <a:schemeClr val="tx1">
                    <a:tint val="75000"/>
                  </a:schemeClr>
                </a:solidFill>
              </a:defRPr>
            </a:lvl4pPr>
            <a:lvl5pPr marL="2600782" indent="0">
              <a:buNone/>
              <a:defRPr sz="2000">
                <a:solidFill>
                  <a:schemeClr val="tx1">
                    <a:tint val="75000"/>
                  </a:schemeClr>
                </a:solidFill>
              </a:defRPr>
            </a:lvl5pPr>
            <a:lvl6pPr marL="3250978" indent="0">
              <a:buNone/>
              <a:defRPr sz="2000">
                <a:solidFill>
                  <a:schemeClr val="tx1">
                    <a:tint val="75000"/>
                  </a:schemeClr>
                </a:solidFill>
              </a:defRPr>
            </a:lvl6pPr>
            <a:lvl7pPr marL="3901173" indent="0">
              <a:buNone/>
              <a:defRPr sz="2000">
                <a:solidFill>
                  <a:schemeClr val="tx1">
                    <a:tint val="75000"/>
                  </a:schemeClr>
                </a:solidFill>
              </a:defRPr>
            </a:lvl7pPr>
            <a:lvl8pPr marL="4551369" indent="0">
              <a:buNone/>
              <a:defRPr sz="2000">
                <a:solidFill>
                  <a:schemeClr val="tx1">
                    <a:tint val="75000"/>
                  </a:schemeClr>
                </a:solidFill>
              </a:defRPr>
            </a:lvl8pPr>
            <a:lvl9pPr marL="520156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258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9863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4" y="2183982"/>
            <a:ext cx="5747601"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4"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99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944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616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3"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6"/>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3" y="2041696"/>
            <a:ext cx="4277967" cy="6673906"/>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374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96" indent="0">
              <a:buNone/>
              <a:defRPr sz="4000"/>
            </a:lvl2pPr>
            <a:lvl3pPr marL="1300390" indent="0">
              <a:buNone/>
              <a:defRPr sz="3400"/>
            </a:lvl3pPr>
            <a:lvl4pPr marL="1950586" indent="0">
              <a:buNone/>
              <a:defRPr sz="2800"/>
            </a:lvl4pPr>
            <a:lvl5pPr marL="2600782" indent="0">
              <a:buNone/>
              <a:defRPr sz="2800"/>
            </a:lvl5pPr>
            <a:lvl6pPr marL="3250978" indent="0">
              <a:buNone/>
              <a:defRPr sz="2800"/>
            </a:lvl6pPr>
            <a:lvl7pPr marL="3901173" indent="0">
              <a:buNone/>
              <a:defRPr sz="2800"/>
            </a:lvl7pPr>
            <a:lvl8pPr marL="4551369" indent="0">
              <a:buNone/>
              <a:defRPr sz="2800"/>
            </a:lvl8pPr>
            <a:lvl9pPr marL="520156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2821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t>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advClick="0">
    <p:wipe dir="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9719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551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8688388"/>
            <a:ext cx="13003213" cy="10683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14558946"/>
      </p:ext>
    </p:extLst>
  </p:cSld>
  <p:clrMapOvr>
    <a:masterClrMapping/>
  </p:clrMapOvr>
  <p:transition spd="slow" advClick="0">
    <p:wipe dir="d"/>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47985"/>
      </p:ext>
    </p:extLst>
  </p:cSld>
  <p:clrMapOvr>
    <a:masterClrMapping/>
  </p:clrMapOvr>
  <p:transition spd="slow" advClick="0">
    <p:wipe dir="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997128239"/>
      </p:ext>
    </p:extLst>
  </p:cSld>
  <p:clrMapOvr>
    <a:masterClrMapping/>
  </p:clrMapOvr>
  <p:transition spd="slow" advClick="0">
    <p:wipe dir="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4051654762"/>
      </p:ext>
    </p:extLst>
  </p:cSld>
  <p:clrMapOvr>
    <a:masterClrMapping/>
  </p:clrMapOvr>
  <p:transition spd="slow" advClick="0">
    <p:wipe dir="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1207844"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2564423"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3911823"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260880" y="8494776"/>
            <a:ext cx="1115568" cy="630936"/>
          </a:xfrm>
        </p:spPr>
        <p:txBody>
          <a:bodyPr/>
          <a:lstStyle/>
          <a:p>
            <a:r>
              <a:rPr lang="en-US" dirty="0" smtClean="0"/>
              <a:t>Click icon to add media</a:t>
            </a:r>
            <a:endParaRPr lang="en-US" dirty="0"/>
          </a:p>
        </p:txBody>
      </p:sp>
      <p:sp useBgFill="1">
        <p:nvSpPr>
          <p:cNvPr id="14" name="Media Placeholder 9"/>
          <p:cNvSpPr>
            <a:spLocks noGrp="1"/>
          </p:cNvSpPr>
          <p:nvPr>
            <p:ph type="media" sz="quarter" idx="14"/>
          </p:nvPr>
        </p:nvSpPr>
        <p:spPr>
          <a:xfrm>
            <a:off x="6614461"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66017" y="8494776"/>
            <a:ext cx="1115568" cy="630936"/>
          </a:xfrm>
        </p:spPr>
        <p:txBody>
          <a:bodyPr/>
          <a:lstStyle/>
          <a:p>
            <a:r>
              <a:rPr lang="en-US" smtClean="0"/>
              <a:t>Click icon to add media</a:t>
            </a:r>
            <a:endParaRPr lang="en-US" dirty="0"/>
          </a:p>
        </p:txBody>
      </p:sp>
      <p:sp useBgFill="1">
        <p:nvSpPr>
          <p:cNvPr id="16" name="Media Placeholder 9"/>
          <p:cNvSpPr>
            <a:spLocks noGrp="1"/>
          </p:cNvSpPr>
          <p:nvPr>
            <p:ph type="media" sz="quarter" idx="16"/>
          </p:nvPr>
        </p:nvSpPr>
        <p:spPr>
          <a:xfrm>
            <a:off x="9319719" y="8494776"/>
            <a:ext cx="1115568" cy="630936"/>
          </a:xfrm>
        </p:spPr>
        <p:txBody>
          <a:bodyPr/>
          <a:lstStyle/>
          <a:p>
            <a:r>
              <a:rPr lang="en-US" smtClean="0"/>
              <a:t>Click icon to add media</a:t>
            </a:r>
            <a:endParaRPr lang="en-US" dirty="0"/>
          </a:p>
        </p:txBody>
      </p:sp>
      <p:sp>
        <p:nvSpPr>
          <p:cNvPr id="20" name="TextBox 19"/>
          <p:cNvSpPr txBox="1"/>
          <p:nvPr userDrawn="1"/>
        </p:nvSpPr>
        <p:spPr>
          <a:xfrm>
            <a:off x="6625699"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9325850"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7970720"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199356"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2570758"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2</a:t>
            </a:r>
          </a:p>
        </p:txBody>
      </p:sp>
      <p:sp>
        <p:nvSpPr>
          <p:cNvPr id="34" name="TextBox 33"/>
          <p:cNvSpPr txBox="1"/>
          <p:nvPr userDrawn="1"/>
        </p:nvSpPr>
        <p:spPr>
          <a:xfrm>
            <a:off x="3915792"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3</a:t>
            </a:r>
          </a:p>
        </p:txBody>
      </p:sp>
      <p:sp>
        <p:nvSpPr>
          <p:cNvPr id="35" name="TextBox 34"/>
          <p:cNvSpPr txBox="1"/>
          <p:nvPr userDrawn="1"/>
        </p:nvSpPr>
        <p:spPr>
          <a:xfrm>
            <a:off x="527439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prstClr val="white"/>
                </a:solidFill>
                <a:latin typeface="Segoe UI Light" pitchFamily="34" charset="0"/>
                <a:hlinkClick r:id="rId2" action="ppaction://hlinksldjump"/>
              </a:rPr>
              <a:t>Course summary</a:t>
            </a:r>
            <a:endParaRPr lang="en-US" sz="1200" dirty="0">
              <a:solidFill>
                <a:prstClr val="white"/>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663577" y="8494776"/>
            <a:ext cx="1115568" cy="630936"/>
          </a:xfrm>
        </p:spPr>
        <p:txBody>
          <a:bodyPr/>
          <a:lstStyle/>
          <a:p>
            <a:r>
              <a:rPr lang="en-US" dirty="0" smtClean="0"/>
              <a:t>Click icon to add media</a:t>
            </a:r>
            <a:endParaRPr lang="en-US" dirty="0"/>
          </a:p>
        </p:txBody>
      </p:sp>
      <p:sp>
        <p:nvSpPr>
          <p:cNvPr id="23" name="TextBox 22"/>
          <p:cNvSpPr txBox="1"/>
          <p:nvPr userDrawn="1"/>
        </p:nvSpPr>
        <p:spPr>
          <a:xfrm>
            <a:off x="10677130" y="8078787"/>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8</a:t>
            </a:r>
          </a:p>
        </p:txBody>
      </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prstClr val="white"/>
                </a:solidFill>
                <a:latin typeface="Segoe UI Light" pitchFamily="34" charset="0"/>
                <a:hlinkClick r:id="rId5" action="ppaction://hlinksldjump"/>
              </a:rPr>
              <a:t>Help</a:t>
            </a:r>
            <a:endParaRPr lang="en-US" sz="1200" dirty="0">
              <a:solidFill>
                <a:prstClr val="white"/>
              </a:solidFill>
              <a:latin typeface="Segoe UI Light" pitchFamily="34" charset="0"/>
            </a:endParaRPr>
          </a:p>
        </p:txBody>
      </p:sp>
      <p:sp>
        <p:nvSpPr>
          <p:cNvPr id="3" name="Content Placeholder 2"/>
          <p:cNvSpPr>
            <a:spLocks noGrp="1"/>
          </p:cNvSpPr>
          <p:nvPr>
            <p:ph idx="1"/>
          </p:nvPr>
        </p:nvSpPr>
        <p:spPr>
          <a:xfrm>
            <a:off x="1234440" y="1042416"/>
            <a:ext cx="10515600" cy="6867144"/>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5966772"/>
      </p:ext>
    </p:extLst>
  </p:cSld>
  <p:clrMapOvr>
    <a:masterClrMapping/>
  </p:clrMapOvr>
  <p:transition spd="slow" advClick="0">
    <p:wipe dir="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42086344"/>
      </p:ext>
    </p:extLst>
  </p:cSld>
  <p:clrMapOvr>
    <a:masterClrMapping/>
  </p:clrMapOvr>
  <p:transition spd="slow" advClick="0">
    <p:wipe dir="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3792477491"/>
      </p:ext>
    </p:extLst>
  </p:cSld>
  <p:clrMapOvr>
    <a:masterClrMapping/>
  </p:clrMapOvr>
  <p:transition spd="slow" advClick="0">
    <p:wipe dir="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1991599970"/>
      </p:ext>
    </p:extLst>
  </p:cSld>
  <p:clrMapOvr>
    <a:masterClrMapping/>
  </p:clrMapOvr>
  <p:transition spd="slow" advClick="0">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t>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advClick="0">
    <p:wipe dir="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980526442"/>
      </p:ext>
    </p:extLst>
  </p:cSld>
  <p:clrMapOvr>
    <a:masterClrMapping/>
  </p:clrMapOvr>
  <p:transition spd="slow" advClick="0">
    <p:wipe dir="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111962545"/>
      </p:ext>
    </p:extLst>
  </p:cSld>
  <p:clrMapOvr>
    <a:masterClrMapping/>
  </p:clrMapOvr>
  <p:transition spd="slow" advClick="0">
    <p:wipe dir="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4045951305"/>
      </p:ext>
    </p:extLst>
  </p:cSld>
  <p:clrMapOvr>
    <a:masterClrMapping/>
  </p:clrMapOvr>
  <p:transition spd="slow" advClick="0">
    <p:wipe dir="d"/>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1461011225"/>
      </p:ext>
    </p:extLst>
  </p:cSld>
  <p:clrMapOvr>
    <a:masterClrMapping/>
  </p:clrMapOvr>
  <p:transition spd="slow" advClick="0">
    <p:wipe dir="d"/>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704152805"/>
      </p:ext>
    </p:extLst>
  </p:cSld>
  <p:clrMapOvr>
    <a:masterClrMapping/>
  </p:clrMapOvr>
  <p:transition spd="slow" advClick="0">
    <p:wipe dir="d"/>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solidFill>
                  <a:prstClr val="black">
                    <a:tint val="75000"/>
                  </a:prstClr>
                </a:solidFill>
              </a:rPr>
              <a:pPr/>
              <a:t>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174055"/>
      </p:ext>
    </p:extLst>
  </p:cSld>
  <p:clrMapOvr>
    <a:masterClrMapping/>
  </p:clrMapOvr>
  <p:transition spd="slow" advClick="0">
    <p:wipe dir="d"/>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solidFill>
                  <a:prstClr val="black">
                    <a:tint val="75000"/>
                  </a:prstClr>
                </a:solidFill>
              </a:rPr>
              <a:pPr/>
              <a:t>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452940"/>
      </p:ext>
    </p:extLst>
  </p:cSld>
  <p:clrMapOvr>
    <a:masterClrMapping/>
  </p:clrMapOvr>
  <p:transition spd="slow" advClick="0">
    <p:wipe dir="d"/>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solidFill>
                  <a:prstClr val="black">
                    <a:tint val="75000"/>
                  </a:prstClr>
                </a:solidFill>
              </a:rPr>
              <a:pPr/>
              <a:t>11/1/2013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906096"/>
      </p:ext>
    </p:extLst>
  </p:cSld>
  <p:clrMapOvr>
    <a:masterClrMapping/>
  </p:clrMapOvr>
  <p:transition spd="slow" advClick="0">
    <p:wipe dir="d"/>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718111"/>
      </p:ext>
    </p:extLst>
  </p:cSld>
  <p:clrMapOvr>
    <a:masterClrMapping/>
  </p:clrMapOvr>
  <p:transition spd="slow" advClick="0">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t>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advClick="0">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t>11/1/2013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2230150"/>
      </p:ext>
    </p:extLst>
  </p:cSld>
  <p:clrMapOvr>
    <a:masterClrMapping/>
  </p:clrMapOvr>
  <p:transition spd="slow" advClick="0">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t>11/1/2013</a:t>
            </a:fld>
            <a:endParaRPr lang="en-US"/>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t>Make the switch to Excel 2010</a:t>
            </a:r>
            <a:endParaRPr lang="en-US"/>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1587"/>
            <a:ext cx="13003213" cy="446342"/>
          </a:xfrm>
          <a:prstGeom prst="rect">
            <a:avLst/>
          </a:prstGeom>
        </p:spPr>
      </p:pic>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1463" cy="1625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875" y="2276475"/>
            <a:ext cx="11701463" cy="6438900"/>
          </a:xfrm>
          <a:prstGeom prst="rect">
            <a:avLst/>
          </a:prstGeom>
        </p:spPr>
        <p:txBody>
          <a:bodyPr vert="horz" lIns="91440" tIns="45720" rIns="91440" bIns="45720" rtlCol="0">
            <a:normAutofit/>
          </a:bodyPr>
          <a:lstStyle/>
          <a:p>
            <a:pPr marL="469704" marR="0" lvl="0" indent="-469704"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44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1017693" marR="0" lvl="1" indent="-391420"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800" b="0" i="0" u="none" strike="noStrike" kern="1200" cap="none" spc="0" normalizeH="0" baseline="0" noProof="0" dirty="0" smtClean="0">
                <a:ln>
                  <a:noFill/>
                </a:ln>
                <a:solidFill>
                  <a:prstClr val="black"/>
                </a:solidFill>
                <a:effectLst/>
                <a:uLnTx/>
                <a:uFillTx/>
                <a:latin typeface="+mn-lt"/>
                <a:ea typeface="+mn-ea"/>
                <a:cs typeface="+mn-cs"/>
              </a:rPr>
              <a:t>Second level</a:t>
            </a:r>
          </a:p>
          <a:p>
            <a:pPr marL="1565681" marR="0" lvl="2"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300" b="0" i="0" u="none" strike="noStrike" kern="1200" cap="none" spc="0" normalizeH="0" baseline="0" noProof="0" dirty="0" smtClean="0">
                <a:ln>
                  <a:noFill/>
                </a:ln>
                <a:solidFill>
                  <a:prstClr val="black"/>
                </a:solidFill>
                <a:effectLst/>
                <a:uLnTx/>
                <a:uFillTx/>
                <a:latin typeface="+mn-lt"/>
                <a:ea typeface="+mn-ea"/>
                <a:cs typeface="+mn-cs"/>
              </a:rPr>
              <a:t>Third level</a:t>
            </a:r>
          </a:p>
          <a:p>
            <a:pPr marL="2191954" marR="0" lvl="3"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Fourth level</a:t>
            </a:r>
          </a:p>
          <a:p>
            <a:pPr marL="2818227" marR="0" lvl="4"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7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Date Placeholder 3"/>
          <p:cNvSpPr>
            <a:spLocks noGrp="1"/>
          </p:cNvSpPr>
          <p:nvPr>
            <p:ph type="dt" sz="half" idx="2"/>
          </p:nvPr>
        </p:nvSpPr>
        <p:spPr>
          <a:xfrm>
            <a:off x="650875" y="9042400"/>
            <a:ext cx="3033713" cy="520700"/>
          </a:xfrm>
          <a:prstGeom prst="rect">
            <a:avLst/>
          </a:prstGeom>
        </p:spPr>
        <p:txBody>
          <a:bodyPr vert="horz" lIns="91440" tIns="45720" rIns="91440" bIns="45720" rtlCol="0" anchor="ctr"/>
          <a:lstStyle>
            <a:lvl1pPr algn="l">
              <a:defRPr sz="1200">
                <a:solidFill>
                  <a:schemeClr val="tx1">
                    <a:tint val="75000"/>
                  </a:schemeClr>
                </a:solidFill>
              </a:defRPr>
            </a:lvl1pPr>
          </a:lstStyle>
          <a:p>
            <a:fld id="{5A28F74E-77E6-4B09-8894-36113D4DC580}" type="datetimeFigureOut">
              <a:rPr lang="en-US" smtClean="0"/>
              <a:t>11/1/2013</a:t>
            </a:fld>
            <a:endParaRPr lang="en-US"/>
          </a:p>
        </p:txBody>
      </p:sp>
      <p:sp>
        <p:nvSpPr>
          <p:cNvPr id="5" name="Footer Placeholder 4"/>
          <p:cNvSpPr>
            <a:spLocks noGrp="1"/>
          </p:cNvSpPr>
          <p:nvPr>
            <p:ph type="ftr" sz="quarter" idx="3"/>
          </p:nvPr>
        </p:nvSpPr>
        <p:spPr>
          <a:xfrm>
            <a:off x="4443413" y="9042400"/>
            <a:ext cx="4116387" cy="5207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8625" y="9042400"/>
            <a:ext cx="3033713" cy="520700"/>
          </a:xfrm>
          <a:prstGeom prst="rect">
            <a:avLst/>
          </a:prstGeom>
        </p:spPr>
        <p:txBody>
          <a:bodyPr vert="horz" lIns="91440" tIns="45720" rIns="91440" bIns="45720" rtlCol="0" anchor="ctr"/>
          <a:lstStyle>
            <a:lvl1pPr algn="r">
              <a:defRPr sz="1200">
                <a:solidFill>
                  <a:schemeClr val="tx1">
                    <a:tint val="75000"/>
                  </a:schemeClr>
                </a:solidFill>
              </a:defRPr>
            </a:lvl1pPr>
          </a:lstStyle>
          <a:p>
            <a:fld id="{F744FB2E-F914-4DC8-B8F2-95BCFCF33253}" type="slidenum">
              <a:rPr lang="en-US" smtClean="0"/>
              <a:t>‹#›</a:t>
            </a:fld>
            <a:endParaRPr lang="en-US"/>
          </a:p>
        </p:txBody>
      </p:sp>
      <p:sp>
        <p:nvSpPr>
          <p:cNvPr id="7" name="Rectangle 6"/>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271567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69704" marR="0" indent="-469704" algn="l" defTabSz="1252545" rtl="0" eaLnBrk="1" fontAlgn="auto" latinLnBrk="0" hangingPunct="1">
        <a:lnSpc>
          <a:spcPct val="100000"/>
        </a:lnSpc>
        <a:spcBef>
          <a:spcPct val="20000"/>
        </a:spcBef>
        <a:spcAft>
          <a:spcPts val="0"/>
        </a:spcAft>
        <a:buClrTx/>
        <a:buSzTx/>
        <a:buFont typeface="Wingdings" pitchFamily="2" charset="2"/>
        <a:buChar char="§"/>
        <a:tabLst/>
        <a:defRPr sz="3200" kern="1200">
          <a:solidFill>
            <a:schemeClr val="tx1"/>
          </a:solidFill>
          <a:latin typeface="+mn-lt"/>
          <a:ea typeface="+mn-ea"/>
          <a:cs typeface="+mn-cs"/>
        </a:defRPr>
      </a:lvl1pPr>
      <a:lvl2pPr marL="1017693" marR="0" indent="-391420" algn="l" defTabSz="1252545" rtl="0" eaLnBrk="1" fontAlgn="auto" latinLnBrk="0" hangingPunct="1">
        <a:lnSpc>
          <a:spcPct val="100000"/>
        </a:lnSpc>
        <a:spcBef>
          <a:spcPct val="20000"/>
        </a:spcBef>
        <a:spcAft>
          <a:spcPts val="0"/>
        </a:spcAft>
        <a:buClrTx/>
        <a:buSzTx/>
        <a:buFont typeface="Wingdings" pitchFamily="2" charset="2"/>
        <a:buChar char="§"/>
        <a:tabLst/>
        <a:defRPr sz="2800" kern="1200">
          <a:solidFill>
            <a:schemeClr val="tx1"/>
          </a:solidFill>
          <a:latin typeface="+mn-lt"/>
          <a:ea typeface="+mn-ea"/>
          <a:cs typeface="+mn-cs"/>
        </a:defRPr>
      </a:lvl2pPr>
      <a:lvl3pPr marL="1565681"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400" kern="1200">
          <a:solidFill>
            <a:schemeClr val="tx1"/>
          </a:solidFill>
          <a:latin typeface="+mn-lt"/>
          <a:ea typeface="+mn-ea"/>
          <a:cs typeface="+mn-cs"/>
        </a:defRPr>
      </a:lvl3pPr>
      <a:lvl4pPr marL="2191954"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4pPr>
      <a:lvl5pPr marL="2818227"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55" tIns="65028" rIns="130055" bIns="650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1"/>
            <a:ext cx="11702892" cy="6439021"/>
          </a:xfrm>
          <a:prstGeom prst="rect">
            <a:avLst/>
          </a:prstGeom>
        </p:spPr>
        <p:txBody>
          <a:bodyPr vert="horz" lIns="130055" tIns="65028" rIns="130055" bIns="65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chemeClr val="tx1">
                    <a:tint val="75000"/>
                  </a:schemeClr>
                </a:solidFill>
              </a:defRPr>
            </a:lvl1pPr>
          </a:lstStyle>
          <a:p>
            <a:pPr defTabSz="1300551"/>
            <a:fld id="{5526E0C7-F014-4852-9F61-A65190519EF1}" type="datetimeFigureOut">
              <a:rPr lang="en-US" smtClean="0">
                <a:solidFill>
                  <a:prstClr val="black">
                    <a:tint val="75000"/>
                  </a:prstClr>
                </a:solidFill>
              </a:rPr>
              <a:pPr defTabSz="1300551"/>
              <a:t>11/1/2013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chemeClr val="tx1">
                    <a:tint val="75000"/>
                  </a:schemeClr>
                </a:solidFill>
              </a:defRPr>
            </a:lvl1pPr>
          </a:lstStyle>
          <a:p>
            <a:pPr defTabSz="1300551"/>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chemeClr val="tx1">
                    <a:tint val="75000"/>
                  </a:schemeClr>
                </a:solidFill>
              </a:defRPr>
            </a:lvl1pPr>
          </a:lstStyle>
          <a:p>
            <a:pPr defTabSz="1300551"/>
            <a:fld id="{DBE57E0A-C3ED-4295-9866-469A17777502}" type="slidenum">
              <a:rPr lang="en-US" smtClean="0">
                <a:solidFill>
                  <a:prstClr val="black">
                    <a:tint val="75000"/>
                  </a:prstClr>
                </a:solidFill>
              </a:rPr>
              <a:pPr defTabSz="1300551"/>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53181379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551"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551" rtl="0" eaLnBrk="1" latinLnBrk="0" hangingPunct="1">
        <a:defRPr sz="2600" kern="1200">
          <a:solidFill>
            <a:schemeClr val="tx1"/>
          </a:solidFill>
          <a:latin typeface="+mn-lt"/>
          <a:ea typeface="+mn-ea"/>
          <a:cs typeface="+mn-cs"/>
        </a:defRPr>
      </a:lvl1pPr>
      <a:lvl2pPr marL="650276" algn="l" defTabSz="1300551" rtl="0" eaLnBrk="1" latinLnBrk="0" hangingPunct="1">
        <a:defRPr sz="2600" kern="1200">
          <a:solidFill>
            <a:schemeClr val="tx1"/>
          </a:solidFill>
          <a:latin typeface="+mn-lt"/>
          <a:ea typeface="+mn-ea"/>
          <a:cs typeface="+mn-cs"/>
        </a:defRPr>
      </a:lvl2pPr>
      <a:lvl3pPr marL="1300551" algn="l" defTabSz="1300551" rtl="0" eaLnBrk="1" latinLnBrk="0" hangingPunct="1">
        <a:defRPr sz="2600" kern="1200">
          <a:solidFill>
            <a:schemeClr val="tx1"/>
          </a:solidFill>
          <a:latin typeface="+mn-lt"/>
          <a:ea typeface="+mn-ea"/>
          <a:cs typeface="+mn-cs"/>
        </a:defRPr>
      </a:lvl3pPr>
      <a:lvl4pPr marL="1950827" algn="l" defTabSz="1300551" rtl="0" eaLnBrk="1" latinLnBrk="0" hangingPunct="1">
        <a:defRPr sz="2600" kern="1200">
          <a:solidFill>
            <a:schemeClr val="tx1"/>
          </a:solidFill>
          <a:latin typeface="+mn-lt"/>
          <a:ea typeface="+mn-ea"/>
          <a:cs typeface="+mn-cs"/>
        </a:defRPr>
      </a:lvl4pPr>
      <a:lvl5pPr marL="2601102" algn="l" defTabSz="1300551" rtl="0" eaLnBrk="1" latinLnBrk="0" hangingPunct="1">
        <a:defRPr sz="2600" kern="1200">
          <a:solidFill>
            <a:schemeClr val="tx1"/>
          </a:solidFill>
          <a:latin typeface="+mn-lt"/>
          <a:ea typeface="+mn-ea"/>
          <a:cs typeface="+mn-cs"/>
        </a:defRPr>
      </a:lvl5pPr>
      <a:lvl6pPr marL="3251378" algn="l" defTabSz="1300551" rtl="0" eaLnBrk="1" latinLnBrk="0" hangingPunct="1">
        <a:defRPr sz="2600" kern="1200">
          <a:solidFill>
            <a:schemeClr val="tx1"/>
          </a:solidFill>
          <a:latin typeface="+mn-lt"/>
          <a:ea typeface="+mn-ea"/>
          <a:cs typeface="+mn-cs"/>
        </a:defRPr>
      </a:lvl6pPr>
      <a:lvl7pPr marL="3901653" algn="l" defTabSz="1300551" rtl="0" eaLnBrk="1" latinLnBrk="0" hangingPunct="1">
        <a:defRPr sz="2600" kern="1200">
          <a:solidFill>
            <a:schemeClr val="tx1"/>
          </a:solidFill>
          <a:latin typeface="+mn-lt"/>
          <a:ea typeface="+mn-ea"/>
          <a:cs typeface="+mn-cs"/>
        </a:defRPr>
      </a:lvl7pPr>
      <a:lvl8pPr marL="4551929" algn="l" defTabSz="1300551" rtl="0" eaLnBrk="1" latinLnBrk="0" hangingPunct="1">
        <a:defRPr sz="2600" kern="1200">
          <a:solidFill>
            <a:schemeClr val="tx1"/>
          </a:solidFill>
          <a:latin typeface="+mn-lt"/>
          <a:ea typeface="+mn-ea"/>
          <a:cs typeface="+mn-cs"/>
        </a:defRPr>
      </a:lvl8pPr>
      <a:lvl9pPr marL="5202204" algn="l" defTabSz="1300551"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22" tIns="65012" rIns="130022" bIns="650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4"/>
            <a:ext cx="11702892" cy="6439021"/>
          </a:xfrm>
          <a:prstGeom prst="rect">
            <a:avLst/>
          </a:prstGeom>
        </p:spPr>
        <p:txBody>
          <a:bodyPr vert="horz" lIns="130022" tIns="65012" rIns="130022" bIns="650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22" tIns="65012" rIns="130022" bIns="65012" rtlCol="0" anchor="ctr"/>
          <a:lstStyle>
            <a:lvl1pPr algn="l">
              <a:defRPr sz="1700">
                <a:solidFill>
                  <a:schemeClr val="tx1">
                    <a:tint val="75000"/>
                  </a:schemeClr>
                </a:solidFill>
              </a:defRPr>
            </a:lvl1pPr>
          </a:lstStyle>
          <a:p>
            <a:pPr defTabSz="1300230"/>
            <a:fld id="{5526E0C7-F014-4852-9F61-A65190519EF1}" type="datetimeFigureOut">
              <a:rPr lang="en-US" smtClean="0">
                <a:solidFill>
                  <a:prstClr val="black">
                    <a:tint val="75000"/>
                  </a:prstClr>
                </a:solidFill>
              </a:rPr>
              <a:pPr defTabSz="1300230"/>
              <a:t>11/1/2013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22" tIns="65012" rIns="130022" bIns="65012" rtlCol="0" anchor="ctr"/>
          <a:lstStyle>
            <a:lvl1pPr algn="ctr">
              <a:defRPr sz="1700">
                <a:solidFill>
                  <a:schemeClr val="tx1">
                    <a:tint val="75000"/>
                  </a:schemeClr>
                </a:solidFill>
              </a:defRPr>
            </a:lvl1pPr>
          </a:lstStyle>
          <a:p>
            <a:pPr defTabSz="130023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22" tIns="65012" rIns="130022" bIns="65012" rtlCol="0" anchor="ctr"/>
          <a:lstStyle>
            <a:lvl1pPr algn="r">
              <a:defRPr sz="1700">
                <a:solidFill>
                  <a:schemeClr val="tx1">
                    <a:tint val="75000"/>
                  </a:schemeClr>
                </a:solidFill>
              </a:defRPr>
            </a:lvl1pPr>
          </a:lstStyle>
          <a:p>
            <a:pPr defTabSz="1300230"/>
            <a:fld id="{DBE57E0A-C3ED-4295-9866-469A17777502}" type="slidenum">
              <a:rPr lang="en-US" smtClean="0">
                <a:solidFill>
                  <a:prstClr val="black">
                    <a:tint val="75000"/>
                  </a:prstClr>
                </a:solidFill>
              </a:rPr>
              <a:pPr defTabSz="130023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45770809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230" rtl="0" eaLnBrk="1" latinLnBrk="0" hangingPunct="1">
        <a:spcBef>
          <a:spcPct val="0"/>
        </a:spcBef>
        <a:buNone/>
        <a:defRPr sz="6300" kern="1200">
          <a:solidFill>
            <a:schemeClr val="tx1"/>
          </a:solidFill>
          <a:latin typeface="+mj-lt"/>
          <a:ea typeface="+mj-ea"/>
          <a:cs typeface="+mj-cs"/>
        </a:defRPr>
      </a:lvl1pPr>
    </p:titleStyle>
    <p:body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230" rtl="0" eaLnBrk="1" latinLnBrk="0" hangingPunct="1">
        <a:defRPr sz="2600" kern="1200">
          <a:solidFill>
            <a:schemeClr val="tx1"/>
          </a:solidFill>
          <a:latin typeface="+mn-lt"/>
          <a:ea typeface="+mn-ea"/>
          <a:cs typeface="+mn-cs"/>
        </a:defRPr>
      </a:lvl1pPr>
      <a:lvl2pPr marL="650116" algn="l" defTabSz="1300230" rtl="0" eaLnBrk="1" latinLnBrk="0" hangingPunct="1">
        <a:defRPr sz="2600" kern="1200">
          <a:solidFill>
            <a:schemeClr val="tx1"/>
          </a:solidFill>
          <a:latin typeface="+mn-lt"/>
          <a:ea typeface="+mn-ea"/>
          <a:cs typeface="+mn-cs"/>
        </a:defRPr>
      </a:lvl2pPr>
      <a:lvl3pPr marL="1300230" algn="l" defTabSz="1300230" rtl="0" eaLnBrk="1" latinLnBrk="0" hangingPunct="1">
        <a:defRPr sz="2600" kern="1200">
          <a:solidFill>
            <a:schemeClr val="tx1"/>
          </a:solidFill>
          <a:latin typeface="+mn-lt"/>
          <a:ea typeface="+mn-ea"/>
          <a:cs typeface="+mn-cs"/>
        </a:defRPr>
      </a:lvl3pPr>
      <a:lvl4pPr marL="1950346" algn="l" defTabSz="1300230" rtl="0" eaLnBrk="1" latinLnBrk="0" hangingPunct="1">
        <a:defRPr sz="2600" kern="1200">
          <a:solidFill>
            <a:schemeClr val="tx1"/>
          </a:solidFill>
          <a:latin typeface="+mn-lt"/>
          <a:ea typeface="+mn-ea"/>
          <a:cs typeface="+mn-cs"/>
        </a:defRPr>
      </a:lvl4pPr>
      <a:lvl5pPr marL="2600462" algn="l" defTabSz="1300230" rtl="0" eaLnBrk="1" latinLnBrk="0" hangingPunct="1">
        <a:defRPr sz="2600" kern="1200">
          <a:solidFill>
            <a:schemeClr val="tx1"/>
          </a:solidFill>
          <a:latin typeface="+mn-lt"/>
          <a:ea typeface="+mn-ea"/>
          <a:cs typeface="+mn-cs"/>
        </a:defRPr>
      </a:lvl5pPr>
      <a:lvl6pPr marL="3250578" algn="l" defTabSz="1300230" rtl="0" eaLnBrk="1" latinLnBrk="0" hangingPunct="1">
        <a:defRPr sz="2600" kern="1200">
          <a:solidFill>
            <a:schemeClr val="tx1"/>
          </a:solidFill>
          <a:latin typeface="+mn-lt"/>
          <a:ea typeface="+mn-ea"/>
          <a:cs typeface="+mn-cs"/>
        </a:defRPr>
      </a:lvl6pPr>
      <a:lvl7pPr marL="3900693" algn="l" defTabSz="1300230" rtl="0" eaLnBrk="1" latinLnBrk="0" hangingPunct="1">
        <a:defRPr sz="2600" kern="1200">
          <a:solidFill>
            <a:schemeClr val="tx1"/>
          </a:solidFill>
          <a:latin typeface="+mn-lt"/>
          <a:ea typeface="+mn-ea"/>
          <a:cs typeface="+mn-cs"/>
        </a:defRPr>
      </a:lvl7pPr>
      <a:lvl8pPr marL="4550808" algn="l" defTabSz="1300230" rtl="0" eaLnBrk="1" latinLnBrk="0" hangingPunct="1">
        <a:defRPr sz="2600" kern="1200">
          <a:solidFill>
            <a:schemeClr val="tx1"/>
          </a:solidFill>
          <a:latin typeface="+mn-lt"/>
          <a:ea typeface="+mn-ea"/>
          <a:cs typeface="+mn-cs"/>
        </a:defRPr>
      </a:lvl8pPr>
      <a:lvl9pPr marL="5200923" algn="l" defTabSz="130023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39" tIns="65020" rIns="130039" bIns="65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39" tIns="65020" rIns="130039" bIns="65020" rtlCol="0" anchor="ctr"/>
          <a:lstStyle>
            <a:lvl1pPr algn="l">
              <a:defRPr sz="1700">
                <a:solidFill>
                  <a:schemeClr val="tx1">
                    <a:tint val="75000"/>
                  </a:schemeClr>
                </a:solidFill>
              </a:defRPr>
            </a:lvl1pPr>
          </a:lstStyle>
          <a:p>
            <a:pPr defTabSz="1300390"/>
            <a:fld id="{5526E0C7-F014-4852-9F61-A65190519EF1}" type="datetimeFigureOut">
              <a:rPr lang="en-US" smtClean="0">
                <a:solidFill>
                  <a:prstClr val="black">
                    <a:tint val="75000"/>
                  </a:prstClr>
                </a:solidFill>
              </a:rPr>
              <a:pPr defTabSz="1300390"/>
              <a:t>11/1/2013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39" tIns="65020" rIns="130039" bIns="65020" rtlCol="0" anchor="ctr"/>
          <a:lstStyle>
            <a:lvl1pPr algn="ctr">
              <a:defRPr sz="1700">
                <a:solidFill>
                  <a:schemeClr val="tx1">
                    <a:tint val="75000"/>
                  </a:schemeClr>
                </a:solidFill>
              </a:defRPr>
            </a:lvl1pPr>
          </a:lstStyle>
          <a:p>
            <a:pPr defTabSz="130039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39" tIns="65020" rIns="130039" bIns="65020" rtlCol="0" anchor="ctr"/>
          <a:lstStyle>
            <a:lvl1pPr algn="r">
              <a:defRPr sz="1700">
                <a:solidFill>
                  <a:schemeClr val="tx1">
                    <a:tint val="75000"/>
                  </a:schemeClr>
                </a:solidFill>
              </a:defRPr>
            </a:lvl1pPr>
          </a:lstStyle>
          <a:p>
            <a:pPr defTabSz="1300390"/>
            <a:fld id="{DBE57E0A-C3ED-4295-9866-469A17777502}" type="slidenum">
              <a:rPr lang="en-US" smtClean="0">
                <a:solidFill>
                  <a:prstClr val="black">
                    <a:tint val="75000"/>
                  </a:prstClr>
                </a:solidFill>
              </a:rPr>
              <a:pPr defTabSz="130039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79304463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390"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390" rtl="0" eaLnBrk="1" latinLnBrk="0" hangingPunct="1">
        <a:defRPr sz="2600" kern="1200">
          <a:solidFill>
            <a:schemeClr val="tx1"/>
          </a:solidFill>
          <a:latin typeface="+mn-lt"/>
          <a:ea typeface="+mn-ea"/>
          <a:cs typeface="+mn-cs"/>
        </a:defRPr>
      </a:lvl1pPr>
      <a:lvl2pPr marL="650196" algn="l" defTabSz="1300390" rtl="0" eaLnBrk="1" latinLnBrk="0" hangingPunct="1">
        <a:defRPr sz="2600" kern="1200">
          <a:solidFill>
            <a:schemeClr val="tx1"/>
          </a:solidFill>
          <a:latin typeface="+mn-lt"/>
          <a:ea typeface="+mn-ea"/>
          <a:cs typeface="+mn-cs"/>
        </a:defRPr>
      </a:lvl2pPr>
      <a:lvl3pPr marL="1300390" algn="l" defTabSz="1300390" rtl="0" eaLnBrk="1" latinLnBrk="0" hangingPunct="1">
        <a:defRPr sz="2600" kern="1200">
          <a:solidFill>
            <a:schemeClr val="tx1"/>
          </a:solidFill>
          <a:latin typeface="+mn-lt"/>
          <a:ea typeface="+mn-ea"/>
          <a:cs typeface="+mn-cs"/>
        </a:defRPr>
      </a:lvl3pPr>
      <a:lvl4pPr marL="1950586" algn="l" defTabSz="1300390" rtl="0" eaLnBrk="1" latinLnBrk="0" hangingPunct="1">
        <a:defRPr sz="2600" kern="1200">
          <a:solidFill>
            <a:schemeClr val="tx1"/>
          </a:solidFill>
          <a:latin typeface="+mn-lt"/>
          <a:ea typeface="+mn-ea"/>
          <a:cs typeface="+mn-cs"/>
        </a:defRPr>
      </a:lvl4pPr>
      <a:lvl5pPr marL="2600782" algn="l" defTabSz="1300390" rtl="0" eaLnBrk="1" latinLnBrk="0" hangingPunct="1">
        <a:defRPr sz="2600" kern="1200">
          <a:solidFill>
            <a:schemeClr val="tx1"/>
          </a:solidFill>
          <a:latin typeface="+mn-lt"/>
          <a:ea typeface="+mn-ea"/>
          <a:cs typeface="+mn-cs"/>
        </a:defRPr>
      </a:lvl5pPr>
      <a:lvl6pPr marL="3250978" algn="l" defTabSz="1300390" rtl="0" eaLnBrk="1" latinLnBrk="0" hangingPunct="1">
        <a:defRPr sz="2600" kern="1200">
          <a:solidFill>
            <a:schemeClr val="tx1"/>
          </a:solidFill>
          <a:latin typeface="+mn-lt"/>
          <a:ea typeface="+mn-ea"/>
          <a:cs typeface="+mn-cs"/>
        </a:defRPr>
      </a:lvl6pPr>
      <a:lvl7pPr marL="3901173" algn="l" defTabSz="1300390" rtl="0" eaLnBrk="1" latinLnBrk="0" hangingPunct="1">
        <a:defRPr sz="2600" kern="1200">
          <a:solidFill>
            <a:schemeClr val="tx1"/>
          </a:solidFill>
          <a:latin typeface="+mn-lt"/>
          <a:ea typeface="+mn-ea"/>
          <a:cs typeface="+mn-cs"/>
        </a:defRPr>
      </a:lvl7pPr>
      <a:lvl8pPr marL="4551369" algn="l" defTabSz="1300390" rtl="0" eaLnBrk="1" latinLnBrk="0" hangingPunct="1">
        <a:defRPr sz="2600" kern="1200">
          <a:solidFill>
            <a:schemeClr val="tx1"/>
          </a:solidFill>
          <a:latin typeface="+mn-lt"/>
          <a:ea typeface="+mn-ea"/>
          <a:cs typeface="+mn-cs"/>
        </a:defRPr>
      </a:lvl8pPr>
      <a:lvl9pPr marL="5201563" algn="l" defTabSz="1300390"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solidFill>
                  <a:prstClr val="black">
                    <a:tint val="75000"/>
                  </a:prstClr>
                </a:solidFill>
              </a:rPr>
              <a:pPr/>
              <a:t>11/1/2013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9080412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hyperlink" Target="http://office.microsoft.com/redir/XT103864844.aspx" TargetMode="External"/><Relationship Id="rId4" Type="http://schemas.openxmlformats.org/officeDocument/2006/relationships/hyperlink" Target="http://office.microsoft.com/redir/XT103834044.aspx" TargetMode="External"/></Relationships>
</file>

<file path=ppt/slides/_rels/slide2.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9" Type="http://schemas.openxmlformats.org/officeDocument/2006/relationships/slide" Target="slide5.xml"/><Relationship Id="rId3" Type="http://schemas.openxmlformats.org/officeDocument/2006/relationships/tags" Target="../tags/tag1.xml"/><Relationship Id="rId21" Type="http://schemas.openxmlformats.org/officeDocument/2006/relationships/tags" Target="../tags/tag19.xml"/><Relationship Id="rId34" Type="http://schemas.openxmlformats.org/officeDocument/2006/relationships/image" Target="../media/image5.png"/><Relationship Id="rId42" Type="http://schemas.openxmlformats.org/officeDocument/2006/relationships/image" Target="../media/image9.png"/><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openxmlformats.org/officeDocument/2006/relationships/slide" Target="slide2.xml"/><Relationship Id="rId38" Type="http://schemas.openxmlformats.org/officeDocument/2006/relationships/image" Target="../media/image7.png"/><Relationship Id="rId46" Type="http://schemas.openxmlformats.org/officeDocument/2006/relationships/image" Target="../media/image12.png"/><Relationship Id="rId2" Type="http://schemas.openxmlformats.org/officeDocument/2006/relationships/video" Target="../media/media1.mp4"/><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tags" Target="../tags/tag27.xml"/><Relationship Id="rId41" Type="http://schemas.openxmlformats.org/officeDocument/2006/relationships/slide" Target="slide6.xml"/><Relationship Id="rId1" Type="http://schemas.microsoft.com/office/2007/relationships/media" Target="../media/media1.mp4"/><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openxmlformats.org/officeDocument/2006/relationships/slideLayout" Target="../slideLayouts/slideLayout5.xml"/><Relationship Id="rId37" Type="http://schemas.openxmlformats.org/officeDocument/2006/relationships/slide" Target="slide4.xml"/><Relationship Id="rId40" Type="http://schemas.openxmlformats.org/officeDocument/2006/relationships/image" Target="../media/image8.png"/><Relationship Id="rId45" Type="http://schemas.openxmlformats.org/officeDocument/2006/relationships/image" Target="../media/image11.png"/><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tags" Target="../tags/tag26.xml"/><Relationship Id="rId36" Type="http://schemas.openxmlformats.org/officeDocument/2006/relationships/image" Target="../media/image6.png"/><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tags" Target="../tags/tag29.xml"/><Relationship Id="rId44" Type="http://schemas.microsoft.com/office/2007/relationships/hdphoto" Target="../media/hdphoto1.wdp"/><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tags" Target="../tags/tag25.xml"/><Relationship Id="rId30" Type="http://schemas.openxmlformats.org/officeDocument/2006/relationships/tags" Target="../tags/tag28.xml"/><Relationship Id="rId35" Type="http://schemas.openxmlformats.org/officeDocument/2006/relationships/slide" Target="slide3.xml"/><Relationship Id="rId43"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tags" Target="../tags/tag40.xml"/><Relationship Id="rId18" Type="http://schemas.openxmlformats.org/officeDocument/2006/relationships/tags" Target="../tags/tag45.xml"/><Relationship Id="rId26" Type="http://schemas.openxmlformats.org/officeDocument/2006/relationships/tags" Target="../tags/tag53.xml"/><Relationship Id="rId39" Type="http://schemas.openxmlformats.org/officeDocument/2006/relationships/image" Target="../media/image8.png"/><Relationship Id="rId3" Type="http://schemas.openxmlformats.org/officeDocument/2006/relationships/tags" Target="../tags/tag30.xml"/><Relationship Id="rId21" Type="http://schemas.openxmlformats.org/officeDocument/2006/relationships/tags" Target="../tags/tag48.xml"/><Relationship Id="rId34" Type="http://schemas.openxmlformats.org/officeDocument/2006/relationships/slide" Target="slide3.xml"/><Relationship Id="rId42" Type="http://schemas.openxmlformats.org/officeDocument/2006/relationships/image" Target="../media/image10.png"/><Relationship Id="rId47" Type="http://schemas.openxmlformats.org/officeDocument/2006/relationships/slide" Target="slide2.xml"/><Relationship Id="rId7" Type="http://schemas.openxmlformats.org/officeDocument/2006/relationships/tags" Target="../tags/tag34.xml"/><Relationship Id="rId12" Type="http://schemas.openxmlformats.org/officeDocument/2006/relationships/tags" Target="../tags/tag39.xml"/><Relationship Id="rId17" Type="http://schemas.openxmlformats.org/officeDocument/2006/relationships/tags" Target="../tags/tag44.xml"/><Relationship Id="rId25" Type="http://schemas.openxmlformats.org/officeDocument/2006/relationships/tags" Target="../tags/tag52.xml"/><Relationship Id="rId33" Type="http://schemas.openxmlformats.org/officeDocument/2006/relationships/slideLayout" Target="../slideLayouts/slideLayout5.xml"/><Relationship Id="rId38" Type="http://schemas.openxmlformats.org/officeDocument/2006/relationships/slide" Target="slide5.xml"/><Relationship Id="rId46" Type="http://schemas.openxmlformats.org/officeDocument/2006/relationships/image" Target="../media/image14.png"/><Relationship Id="rId2" Type="http://schemas.openxmlformats.org/officeDocument/2006/relationships/video" Target="../media/media2.mp4"/><Relationship Id="rId16" Type="http://schemas.openxmlformats.org/officeDocument/2006/relationships/tags" Target="../tags/tag43.xml"/><Relationship Id="rId20" Type="http://schemas.openxmlformats.org/officeDocument/2006/relationships/tags" Target="../tags/tag47.xml"/><Relationship Id="rId29" Type="http://schemas.openxmlformats.org/officeDocument/2006/relationships/tags" Target="../tags/tag56.xml"/><Relationship Id="rId41" Type="http://schemas.openxmlformats.org/officeDocument/2006/relationships/image" Target="../media/image9.png"/><Relationship Id="rId1" Type="http://schemas.microsoft.com/office/2007/relationships/media" Target="../media/media2.mp4"/><Relationship Id="rId6" Type="http://schemas.openxmlformats.org/officeDocument/2006/relationships/tags" Target="../tags/tag33.xml"/><Relationship Id="rId11" Type="http://schemas.openxmlformats.org/officeDocument/2006/relationships/tags" Target="../tags/tag38.xml"/><Relationship Id="rId24" Type="http://schemas.openxmlformats.org/officeDocument/2006/relationships/tags" Target="../tags/tag51.xml"/><Relationship Id="rId32" Type="http://schemas.openxmlformats.org/officeDocument/2006/relationships/tags" Target="../tags/tag59.xml"/><Relationship Id="rId37" Type="http://schemas.openxmlformats.org/officeDocument/2006/relationships/image" Target="../media/image7.png"/><Relationship Id="rId40" Type="http://schemas.openxmlformats.org/officeDocument/2006/relationships/slide" Target="slide6.xml"/><Relationship Id="rId45" Type="http://schemas.openxmlformats.org/officeDocument/2006/relationships/image" Target="../media/image13.png"/><Relationship Id="rId5" Type="http://schemas.openxmlformats.org/officeDocument/2006/relationships/tags" Target="../tags/tag32.xml"/><Relationship Id="rId15" Type="http://schemas.openxmlformats.org/officeDocument/2006/relationships/tags" Target="../tags/tag42.xml"/><Relationship Id="rId23" Type="http://schemas.openxmlformats.org/officeDocument/2006/relationships/tags" Target="../tags/tag50.xml"/><Relationship Id="rId28" Type="http://schemas.openxmlformats.org/officeDocument/2006/relationships/tags" Target="../tags/tag55.xml"/><Relationship Id="rId36" Type="http://schemas.openxmlformats.org/officeDocument/2006/relationships/slide" Target="slide4.xml"/><Relationship Id="rId10" Type="http://schemas.openxmlformats.org/officeDocument/2006/relationships/tags" Target="../tags/tag37.xml"/><Relationship Id="rId19" Type="http://schemas.openxmlformats.org/officeDocument/2006/relationships/tags" Target="../tags/tag46.xml"/><Relationship Id="rId31" Type="http://schemas.openxmlformats.org/officeDocument/2006/relationships/tags" Target="../tags/tag58.xml"/><Relationship Id="rId44" Type="http://schemas.openxmlformats.org/officeDocument/2006/relationships/image" Target="../media/image11.png"/><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tags" Target="../tags/tag41.xml"/><Relationship Id="rId22" Type="http://schemas.openxmlformats.org/officeDocument/2006/relationships/tags" Target="../tags/tag49.xml"/><Relationship Id="rId27" Type="http://schemas.openxmlformats.org/officeDocument/2006/relationships/tags" Target="../tags/tag54.xml"/><Relationship Id="rId30" Type="http://schemas.openxmlformats.org/officeDocument/2006/relationships/tags" Target="../tags/tag57.xml"/><Relationship Id="rId35" Type="http://schemas.openxmlformats.org/officeDocument/2006/relationships/image" Target="../media/image6.png"/><Relationship Id="rId43" Type="http://schemas.microsoft.com/office/2007/relationships/hdphoto" Target="../media/hdphoto1.wdp"/><Relationship Id="rId48"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1.png"/><Relationship Id="rId18" Type="http://schemas.openxmlformats.org/officeDocument/2006/relationships/hyperlink" Target="http://office.microsoft.com/redir/HA104103211.aspx" TargetMode="External"/><Relationship Id="rId3" Type="http://schemas.openxmlformats.org/officeDocument/2006/relationships/image" Target="../media/image13.png"/><Relationship Id="rId7" Type="http://schemas.openxmlformats.org/officeDocument/2006/relationships/image" Target="../media/image7.png"/><Relationship Id="rId12" Type="http://schemas.openxmlformats.org/officeDocument/2006/relationships/image" Target="../media/image1.png"/><Relationship Id="rId17" Type="http://schemas.openxmlformats.org/officeDocument/2006/relationships/hyperlink" Target="http://office.microsoft.com/redir/HA102843654.aspx" TargetMode="External"/><Relationship Id="rId2" Type="http://schemas.openxmlformats.org/officeDocument/2006/relationships/image" Target="../media/image2.png"/><Relationship Id="rId16" Type="http://schemas.openxmlformats.org/officeDocument/2006/relationships/hyperlink" Target="http://office.microsoft.com/redir/HA104125021.aspx" TargetMode="External"/><Relationship Id="rId20" Type="http://schemas.openxmlformats.org/officeDocument/2006/relationships/hyperlink" Target="http://office.microsoft.com/redir/XT103462909.aspx" TargetMode="External"/><Relationship Id="rId1" Type="http://schemas.openxmlformats.org/officeDocument/2006/relationships/slideLayout" Target="../slideLayouts/slideLayout51.xml"/><Relationship Id="rId6" Type="http://schemas.openxmlformats.org/officeDocument/2006/relationships/slide" Target="slide4.xml"/><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5.png"/><Relationship Id="rId10" Type="http://schemas.openxmlformats.org/officeDocument/2006/relationships/slide" Target="slide6.xml"/><Relationship Id="rId19" Type="http://schemas.openxmlformats.org/officeDocument/2006/relationships/hyperlink" Target="http://o15.officeredir.microsoft.com/r/rlidMoreCourses?clid=1033" TargetMode="External"/><Relationship Id="rId4" Type="http://schemas.openxmlformats.org/officeDocument/2006/relationships/slide" Target="slide3.xml"/><Relationship Id="rId9" Type="http://schemas.openxmlformats.org/officeDocument/2006/relationships/image" Target="../media/image8.png"/><Relationship Id="rId14"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hyperlink" Target="http://office.microsoft.com/redir/RZ104146274.aspx?section=2" TargetMode="External"/><Relationship Id="rId13" Type="http://schemas.openxmlformats.org/officeDocument/2006/relationships/image" Target="../media/image7.png"/><Relationship Id="rId18" Type="http://schemas.openxmlformats.org/officeDocument/2006/relationships/image" Target="../media/image1.png"/><Relationship Id="rId3" Type="http://schemas.openxmlformats.org/officeDocument/2006/relationships/image" Target="../media/image13.png"/><Relationship Id="rId21" Type="http://schemas.openxmlformats.org/officeDocument/2006/relationships/slide" Target="slide2.xml"/><Relationship Id="rId7" Type="http://schemas.openxmlformats.org/officeDocument/2006/relationships/image" Target="../media/image17.png"/><Relationship Id="rId12" Type="http://schemas.openxmlformats.org/officeDocument/2006/relationships/slide" Target="slide4.xml"/><Relationship Id="rId17" Type="http://schemas.openxmlformats.org/officeDocument/2006/relationships/image" Target="../media/image9.png"/><Relationship Id="rId2" Type="http://schemas.openxmlformats.org/officeDocument/2006/relationships/image" Target="../media/image2.png"/><Relationship Id="rId16" Type="http://schemas.openxmlformats.org/officeDocument/2006/relationships/slide" Target="slide6.xml"/><Relationship Id="rId20" Type="http://schemas.openxmlformats.org/officeDocument/2006/relationships/hyperlink" Target="http://o15.officeredir.microsoft.com/r/rlidMoreCourses?clid=1033" TargetMode="External"/><Relationship Id="rId1" Type="http://schemas.openxmlformats.org/officeDocument/2006/relationships/slideLayout" Target="../slideLayouts/slideLayout29.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16.png"/><Relationship Id="rId15" Type="http://schemas.openxmlformats.org/officeDocument/2006/relationships/image" Target="../media/image8.png"/><Relationship Id="rId10" Type="http://schemas.openxmlformats.org/officeDocument/2006/relationships/slide" Target="slide3.xml"/><Relationship Id="rId19" Type="http://schemas.openxmlformats.org/officeDocument/2006/relationships/image" Target="../media/image11.png"/><Relationship Id="rId4" Type="http://schemas.openxmlformats.org/officeDocument/2006/relationships/image" Target="../media/image15.tmp"/><Relationship Id="rId9" Type="http://schemas.openxmlformats.org/officeDocument/2006/relationships/hyperlink" Target="http://office.microsoft.com/en-us/outlook-help/feedback-RZ101809884.aspx?section=10" TargetMode="External"/><Relationship Id="rId14" Type="http://schemas.openxmlformats.org/officeDocument/2006/relationships/slide" Target="slide5.xml"/><Relationship Id="rId22"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png"/><Relationship Id="rId1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slide" Target="slide4.xml"/><Relationship Id="rId12" Type="http://schemas.openxmlformats.org/officeDocument/2006/relationships/image" Target="../media/image9.png"/><Relationship Id="rId17" Type="http://schemas.openxmlformats.org/officeDocument/2006/relationships/hyperlink" Target="http://office.microsoft.com/redir/XT103864844.aspx" TargetMode="External"/><Relationship Id="rId2" Type="http://schemas.openxmlformats.org/officeDocument/2006/relationships/image" Target="../media/image2.png"/><Relationship Id="rId16" Type="http://schemas.openxmlformats.org/officeDocument/2006/relationships/hyperlink" Target="http://office.microsoft.com/redir/XT103834044.aspx" TargetMode="External"/><Relationship Id="rId20" Type="http://schemas.openxmlformats.org/officeDocument/2006/relationships/image" Target="../media/image5.png"/><Relationship Id="rId1" Type="http://schemas.openxmlformats.org/officeDocument/2006/relationships/slideLayout" Target="../slideLayouts/slideLayout40.xml"/><Relationship Id="rId6" Type="http://schemas.openxmlformats.org/officeDocument/2006/relationships/image" Target="../media/image6.png"/><Relationship Id="rId11" Type="http://schemas.openxmlformats.org/officeDocument/2006/relationships/slide" Target="slide6.xml"/><Relationship Id="rId5" Type="http://schemas.openxmlformats.org/officeDocument/2006/relationships/slide" Target="slide3.xml"/><Relationship Id="rId15" Type="http://schemas.openxmlformats.org/officeDocument/2006/relationships/hyperlink" Target="http://office.microsoft.com/redir/XT101907941.aspx" TargetMode="External"/><Relationship Id="rId10" Type="http://schemas.openxmlformats.org/officeDocument/2006/relationships/image" Target="../media/image8.png"/><Relationship Id="rId19" Type="http://schemas.openxmlformats.org/officeDocument/2006/relationships/slide" Target="slide2.xml"/><Relationship Id="rId4" Type="http://schemas.openxmlformats.org/officeDocument/2006/relationships/image" Target="../media/image15.tmp"/><Relationship Id="rId9" Type="http://schemas.openxmlformats.org/officeDocument/2006/relationships/slide" Target="slide5.xml"/><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15206" y="487209"/>
            <a:ext cx="7179824" cy="430887"/>
          </a:xfrm>
          <a:prstGeom prst="rect">
            <a:avLst/>
          </a:prstGeom>
          <a:noFill/>
        </p:spPr>
        <p:txBody>
          <a:bodyPr wrap="square" rtlCol="0">
            <a:spAutoFit/>
          </a:bodyPr>
          <a:lstStyle/>
          <a:p>
            <a:r>
              <a:rPr lang="en-US" sz="2200" dirty="0" smtClean="0">
                <a:solidFill>
                  <a:prstClr val="white"/>
                </a:solidFill>
                <a:latin typeface="Segoe UI Light" pitchFamily="34" charset="0"/>
              </a:rPr>
              <a:t>Top tips for working in Excel Web App</a:t>
            </a:r>
            <a:endParaRPr lang="en-US" sz="2200" dirty="0">
              <a:solidFill>
                <a:prstClr val="white"/>
              </a:solidFill>
              <a:latin typeface="Segoe UI Light" pitchFamily="34" charset="0"/>
            </a:endParaRPr>
          </a:p>
        </p:txBody>
      </p:sp>
      <p:sp>
        <p:nvSpPr>
          <p:cNvPr id="6" name="Rectangle 5"/>
          <p:cNvSpPr/>
          <p:nvPr/>
        </p:nvSpPr>
        <p:spPr>
          <a:xfrm>
            <a:off x="3824" y="7316787"/>
            <a:ext cx="12993624"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j</a:t>
            </a:r>
            <a:endParaRPr lang="en-US" dirty="0">
              <a:solidFill>
                <a:prstClr val="white"/>
              </a:solidFill>
            </a:endParaRPr>
          </a:p>
        </p:txBody>
      </p:sp>
      <p:sp>
        <p:nvSpPr>
          <p:cNvPr id="8" name="Text Placeholder 2"/>
          <p:cNvSpPr txBox="1">
            <a:spLocks/>
          </p:cNvSpPr>
          <p:nvPr/>
        </p:nvSpPr>
        <p:spPr>
          <a:xfrm>
            <a:off x="357115" y="3221037"/>
            <a:ext cx="12287042" cy="685800"/>
          </a:xfrm>
          <a:prstGeom prst="rect">
            <a:avLst/>
          </a:prstGeom>
          <a:noFill/>
        </p:spPr>
        <p:txBody>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defRPr/>
            </a:pPr>
            <a:r>
              <a:rPr lang="en-US" sz="3200" dirty="0" smtClean="0">
                <a:solidFill>
                  <a:prstClr val="black"/>
                </a:solidFill>
                <a:latin typeface="Segoe UI Light" pitchFamily="34" charset="0"/>
                <a:ea typeface="Segoe UI" pitchFamily="34" charset="0"/>
                <a:cs typeface="Segoe UI" pitchFamily="34" charset="0"/>
              </a:rPr>
              <a:t>then press F5 or click </a:t>
            </a:r>
            <a:r>
              <a:rPr lang="en-US" sz="3200" b="1" dirty="0" smtClean="0">
                <a:solidFill>
                  <a:prstClr val="black"/>
                </a:solidFill>
                <a:latin typeface="Segoe UI Light" pitchFamily="34" charset="0"/>
                <a:ea typeface="Segoe UI" pitchFamily="34" charset="0"/>
                <a:cs typeface="Segoe UI" pitchFamily="34" charset="0"/>
              </a:rPr>
              <a:t>Slide Show </a:t>
            </a:r>
            <a:r>
              <a:rPr lang="en-US" sz="3200" dirty="0" smtClean="0">
                <a:solidFill>
                  <a:prstClr val="black"/>
                </a:solidFill>
                <a:latin typeface="Segoe UI Light" pitchFamily="34" charset="0"/>
                <a:ea typeface="Segoe UI" pitchFamily="34" charset="0"/>
                <a:cs typeface="Segoe UI" pitchFamily="34" charset="0"/>
              </a:rPr>
              <a:t>&gt; </a:t>
            </a:r>
            <a:r>
              <a:rPr lang="en-US" sz="3200" b="1" dirty="0" smtClean="0">
                <a:solidFill>
                  <a:prstClr val="black"/>
                </a:solidFill>
                <a:latin typeface="Segoe UI Light" pitchFamily="34" charset="0"/>
                <a:ea typeface="Segoe UI" pitchFamily="34" charset="0"/>
                <a:cs typeface="Segoe UI" pitchFamily="34" charset="0"/>
              </a:rPr>
              <a:t>From Beginning </a:t>
            </a:r>
            <a:r>
              <a:rPr lang="en-US" sz="3200" dirty="0" smtClean="0">
                <a:solidFill>
                  <a:prstClr val="black"/>
                </a:solidFill>
                <a:latin typeface="Segoe UI Light" pitchFamily="34" charset="0"/>
                <a:ea typeface="Segoe UI" pitchFamily="34" charset="0"/>
                <a:cs typeface="Segoe UI" pitchFamily="34" charset="0"/>
              </a:rPr>
              <a:t>to start the course. </a:t>
            </a:r>
            <a:endParaRPr lang="en-US" sz="3200" dirty="0">
              <a:solidFill>
                <a:prstClr val="black"/>
              </a:solidFill>
              <a:latin typeface="Segoe UI Light" pitchFamily="34" charset="0"/>
              <a:ea typeface="Segoe UI" pitchFamily="34" charset="0"/>
              <a:cs typeface="Segoe UI" pitchFamily="34" charset="0"/>
            </a:endParaRPr>
          </a:p>
        </p:txBody>
      </p:sp>
      <p:sp>
        <p:nvSpPr>
          <p:cNvPr id="9" name="TextBox 8"/>
          <p:cNvSpPr txBox="1"/>
          <p:nvPr/>
        </p:nvSpPr>
        <p:spPr>
          <a:xfrm>
            <a:off x="357115" y="1906587"/>
            <a:ext cx="12091122" cy="584775"/>
          </a:xfrm>
          <a:prstGeom prst="rect">
            <a:avLst/>
          </a:prstGeom>
          <a:noFill/>
        </p:spPr>
        <p:txBody>
          <a:bodyPr wrap="square" rtlCol="0">
            <a:spAutoFit/>
          </a:bodyPr>
          <a:lstStyle/>
          <a:p>
            <a:r>
              <a:rPr lang="en-US" sz="3200" dirty="0" smtClean="0">
                <a:solidFill>
                  <a:prstClr val="black"/>
                </a:solidFill>
                <a:latin typeface="Segoe UI Light" pitchFamily="34" charset="0"/>
                <a:ea typeface="Segoe UI" pitchFamily="34" charset="0"/>
                <a:cs typeface="Segoe UI" pitchFamily="34" charset="0"/>
              </a:rPr>
              <a:t>In the message bar, click </a:t>
            </a:r>
            <a:r>
              <a:rPr lang="en-US" sz="3200" b="1" dirty="0" smtClean="0">
                <a:solidFill>
                  <a:prstClr val="black"/>
                </a:solidFill>
                <a:latin typeface="Segoe UI Light" pitchFamily="34" charset="0"/>
                <a:ea typeface="Segoe UI" pitchFamily="34" charset="0"/>
                <a:cs typeface="Segoe UI" pitchFamily="34" charset="0"/>
              </a:rPr>
              <a:t>Enable Editing</a:t>
            </a:r>
            <a:r>
              <a:rPr lang="en-US" sz="3200" dirty="0" smtClean="0">
                <a:solidFill>
                  <a:prstClr val="black"/>
                </a:solidFill>
                <a:latin typeface="Segoe UI Light" pitchFamily="34" charset="0"/>
                <a:ea typeface="Segoe UI" pitchFamily="34" charset="0"/>
                <a:cs typeface="Segoe UI" pitchFamily="34" charset="0"/>
              </a:rPr>
              <a:t>, </a:t>
            </a:r>
            <a:endParaRPr lang="en-US" sz="3200" dirty="0">
              <a:solidFill>
                <a:prstClr val="black"/>
              </a:solidFill>
              <a:latin typeface="Segoe UI Light" pitchFamily="34" charset="0"/>
              <a:ea typeface="Segoe UI" pitchFamily="34" charset="0"/>
              <a:cs typeface="Segoe UI"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13" y="2724190"/>
            <a:ext cx="5952381" cy="323810"/>
          </a:xfrm>
          <a:prstGeom prst="rect">
            <a:avLst/>
          </a:prstGeom>
        </p:spPr>
      </p:pic>
      <p:sp>
        <p:nvSpPr>
          <p:cNvPr id="2" name="TextBox 1"/>
          <p:cNvSpPr txBox="1"/>
          <p:nvPr/>
        </p:nvSpPr>
        <p:spPr>
          <a:xfrm>
            <a:off x="405606" y="4040187"/>
            <a:ext cx="9982200" cy="1077218"/>
          </a:xfrm>
          <a:prstGeom prst="rect">
            <a:avLst/>
          </a:prstGeom>
          <a:noFill/>
          <a:ln>
            <a:noFill/>
          </a:ln>
        </p:spPr>
        <p:txBody>
          <a:bodyPr wrap="square" rtlCol="0">
            <a:spAutoFit/>
          </a:bodyPr>
          <a:lstStyle/>
          <a:p>
            <a:r>
              <a:rPr lang="en-US" sz="3200" dirty="0" smtClean="0">
                <a:solidFill>
                  <a:prstClr val="black"/>
                </a:solidFill>
                <a:latin typeface="Segoe UI Light" panose="020B0502040204020203" pitchFamily="34" charset="0"/>
              </a:rPr>
              <a:t>If the videos in this course don’t play, you may need to </a:t>
            </a:r>
            <a:r>
              <a:rPr lang="en-US" sz="3200" dirty="0" smtClean="0">
                <a:solidFill>
                  <a:prstClr val="black"/>
                </a:solidFill>
                <a:latin typeface="Segoe UI Light" panose="020B0502040204020203" pitchFamily="34" charset="0"/>
                <a:hlinkClick r:id="rId4"/>
              </a:rPr>
              <a:t>download QuickTime</a:t>
            </a:r>
            <a:r>
              <a:rPr lang="en-US" sz="3200" dirty="0" smtClean="0">
                <a:solidFill>
                  <a:prstClr val="black"/>
                </a:solidFill>
                <a:latin typeface="Segoe UI Light" panose="020B0502040204020203" pitchFamily="34" charset="0"/>
              </a:rPr>
              <a:t> or just </a:t>
            </a:r>
            <a:r>
              <a:rPr lang="en-US" sz="3200" dirty="0" smtClean="0">
                <a:solidFill>
                  <a:prstClr val="black"/>
                </a:solidFill>
                <a:latin typeface="Segoe UI Light" panose="020B0502040204020203" pitchFamily="34" charset="0"/>
                <a:hlinkClick r:id="rId5"/>
              </a:rPr>
              <a:t>switch to PowerPoint 2013</a:t>
            </a:r>
            <a:r>
              <a:rPr lang="en-US" sz="3200" dirty="0" smtClean="0">
                <a:solidFill>
                  <a:prstClr val="black"/>
                </a:solidFill>
                <a:latin typeface="Segoe UI Light" panose="020B0502040204020203" pitchFamily="34" charset="0"/>
              </a:rPr>
              <a:t>.</a:t>
            </a:r>
            <a:endParaRPr lang="en-US" sz="3200" dirty="0">
              <a:solidFill>
                <a:prstClr val="black"/>
              </a:solidFill>
              <a:latin typeface="Segoe UI Light" panose="020B0502040204020203" pitchFamily="34" charset="0"/>
            </a:endParaRPr>
          </a:p>
        </p:txBody>
      </p:sp>
    </p:spTree>
    <p:extLst>
      <p:ext uri="{BB962C8B-B14F-4D97-AF65-F5344CB8AC3E}">
        <p14:creationId xmlns:p14="http://schemas.microsoft.com/office/powerpoint/2010/main" val="3273598216"/>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Media Placeholder 71">
            <a:hlinkClick r:id="rId33" action="ppaction://hlinksldjump"/>
          </p:cNvPr>
          <p:cNvPicPr>
            <a:picLocks noGrp="1" noChangeAspect="1"/>
          </p:cNvPicPr>
          <p:nvPr>
            <p:ph type="media" sz="quarter" idx="10"/>
          </p:nvPr>
        </p:nvPicPr>
        <p:blipFill>
          <a:blip r:embed="rId34">
            <a:extLst>
              <a:ext uri="{28A0092B-C50C-407E-A947-70E740481C1C}">
                <a14:useLocalDpi xmlns:a14="http://schemas.microsoft.com/office/drawing/2010/main" val="0"/>
              </a:ext>
            </a:extLst>
          </a:blip>
          <a:stretch>
            <a:fillRect/>
          </a:stretch>
        </p:blipFill>
        <p:spPr>
          <a:xfrm>
            <a:off x="3197225" y="8497469"/>
            <a:ext cx="1116013" cy="624724"/>
          </a:xfrm>
        </p:spPr>
      </p:pic>
      <p:pic>
        <p:nvPicPr>
          <p:cNvPr id="25" name="Media Placeholder 24">
            <a:hlinkClick r:id="rId35" action="ppaction://hlinksldjump"/>
          </p:cNvPr>
          <p:cNvPicPr>
            <a:picLocks noGrp="1"/>
          </p:cNvPicPr>
          <p:nvPr>
            <p:ph type="media" sz="quarter" idx="11"/>
          </p:nvPr>
        </p:nvPicPr>
        <p:blipFill>
          <a:blip r:embed="rId36">
            <a:extLst>
              <a:ext uri="{28A0092B-C50C-407E-A947-70E740481C1C}">
                <a14:useLocalDpi xmlns:a14="http://schemas.microsoft.com/office/drawing/2010/main" val="0"/>
              </a:ext>
            </a:extLst>
          </a:blip>
          <a:stretch>
            <a:fillRect/>
          </a:stretch>
        </p:blipFill>
        <p:spPr>
          <a:xfrm>
            <a:off x="4575443" y="8495913"/>
            <a:ext cx="1115568" cy="630936"/>
          </a:xfrm>
        </p:spPr>
      </p:pic>
      <p:pic>
        <p:nvPicPr>
          <p:cNvPr id="24" name="Media Placeholder 23">
            <a:hlinkClick r:id="rId37" action="ppaction://hlinksldjump"/>
          </p:cNvPr>
          <p:cNvPicPr>
            <a:picLocks noGrp="1"/>
          </p:cNvPicPr>
          <p:nvPr>
            <p:ph type="media" sz="quarter" idx="12"/>
          </p:nvPr>
        </p:nvPicPr>
        <p:blipFill>
          <a:blip r:embed="rId38">
            <a:extLst>
              <a:ext uri="{28A0092B-C50C-407E-A947-70E740481C1C}">
                <a14:useLocalDpi xmlns:a14="http://schemas.microsoft.com/office/drawing/2010/main" val="0"/>
              </a:ext>
            </a:extLst>
          </a:blip>
          <a:stretch>
            <a:fillRect/>
          </a:stretch>
        </p:blipFill>
        <p:spPr>
          <a:xfrm>
            <a:off x="5940693" y="8495913"/>
            <a:ext cx="1115568" cy="630936"/>
          </a:xfrm>
        </p:spPr>
      </p:pic>
      <p:pic>
        <p:nvPicPr>
          <p:cNvPr id="23" name="Media Placeholder 22">
            <a:hlinkClick r:id="rId39" action="ppaction://hlinksldjump"/>
          </p:cNvPr>
          <p:cNvPicPr>
            <a:picLocks noGrp="1"/>
          </p:cNvPicPr>
          <p:nvPr>
            <p:ph type="media" sz="quarter" idx="13"/>
          </p:nvPr>
        </p:nvPicPr>
        <p:blipFill>
          <a:blip r:embed="rId40">
            <a:extLst>
              <a:ext uri="{28A0092B-C50C-407E-A947-70E740481C1C}">
                <a14:useLocalDpi xmlns:a14="http://schemas.microsoft.com/office/drawing/2010/main" val="0"/>
              </a:ext>
            </a:extLst>
          </a:blip>
          <a:stretch>
            <a:fillRect/>
          </a:stretch>
        </p:blipFill>
        <p:spPr>
          <a:xfrm>
            <a:off x="7318374" y="8496209"/>
            <a:ext cx="1115568" cy="630936"/>
          </a:xfrm>
        </p:spPr>
      </p:pic>
      <p:pic>
        <p:nvPicPr>
          <p:cNvPr id="22" name="Media Placeholder 21">
            <a:hlinkClick r:id="rId41" action="ppaction://hlinksldjump"/>
          </p:cNvPr>
          <p:cNvPicPr>
            <a:picLocks noGrp="1"/>
          </p:cNvPicPr>
          <p:nvPr>
            <p:ph type="media" sz="quarter" idx="15"/>
          </p:nvPr>
        </p:nvPicPr>
        <p:blipFill>
          <a:blip r:embed="rId42">
            <a:extLst>
              <a:ext uri="{28A0092B-C50C-407E-A947-70E740481C1C}">
                <a14:useLocalDpi xmlns:a14="http://schemas.microsoft.com/office/drawing/2010/main" val="0"/>
              </a:ext>
            </a:extLst>
          </a:blip>
          <a:stretch>
            <a:fillRect/>
          </a:stretch>
        </p:blipFill>
        <p:spPr>
          <a:xfrm>
            <a:off x="8686799" y="8496209"/>
            <a:ext cx="1115568" cy="630936"/>
          </a:xfrm>
        </p:spPr>
      </p:pic>
      <p:sp>
        <p:nvSpPr>
          <p:cNvPr id="8" name="TextBox 7"/>
          <p:cNvSpPr txBox="1"/>
          <p:nvPr/>
        </p:nvSpPr>
        <p:spPr>
          <a:xfrm>
            <a:off x="1015206" y="487209"/>
            <a:ext cx="7086600" cy="769441"/>
          </a:xfrm>
          <a:prstGeom prst="rect">
            <a:avLst/>
          </a:prstGeom>
          <a:noFill/>
        </p:spPr>
        <p:txBody>
          <a:bodyPr wrap="square" rtlCol="0">
            <a:spAutoFit/>
          </a:bodyPr>
          <a:lstStyle/>
          <a:p>
            <a:r>
              <a:rPr lang="en-US" sz="2200" dirty="0" smtClean="0">
                <a:solidFill>
                  <a:prstClr val="white"/>
                </a:solidFill>
                <a:latin typeface="Segoe UI Light" pitchFamily="34" charset="0"/>
              </a:rPr>
              <a:t>Top tips for working in Excel Web App</a:t>
            </a:r>
            <a:endParaRPr lang="en-US" sz="2200" dirty="0">
              <a:solidFill>
                <a:prstClr val="white"/>
              </a:solidFill>
              <a:latin typeface="Segoe UI Light" pitchFamily="34" charset="0"/>
            </a:endParaRPr>
          </a:p>
          <a:p>
            <a:r>
              <a:rPr lang="en-US" sz="2200" dirty="0" smtClean="0">
                <a:solidFill>
                  <a:schemeClr val="bg1"/>
                </a:solidFill>
                <a:latin typeface="Segoe UI Light" pitchFamily="34" charset="0"/>
              </a:rPr>
              <a:t> </a:t>
            </a:r>
            <a:endParaRPr lang="en-US" sz="2200" dirty="0">
              <a:solidFill>
                <a:schemeClr val="bg1"/>
              </a:solidFill>
              <a:latin typeface="Segoe UI Light" pitchFamily="34" charset="0"/>
            </a:endParaRPr>
          </a:p>
        </p:txBody>
      </p:sp>
      <p:grpSp>
        <p:nvGrpSpPr>
          <p:cNvPr id="9" name="ClosedCaptions"/>
          <p:cNvGrpSpPr/>
          <p:nvPr/>
        </p:nvGrpSpPr>
        <p:grpSpPr>
          <a:xfrm>
            <a:off x="8677656" y="611144"/>
            <a:ext cx="1449747" cy="304843"/>
            <a:chOff x="8787606" y="611187"/>
            <a:chExt cx="1449747" cy="304843"/>
          </a:xfrm>
        </p:grpSpPr>
        <p:sp>
          <p:nvSpPr>
            <p:cNvPr id="10" name="TextBox 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1" name="Picture 10" descr="Screen Clipping"/>
            <p:cNvPicPr>
              <a:picLocks noChangeAspect="1"/>
            </p:cNvPicPr>
            <p:nvPr/>
          </p:nvPicPr>
          <p:blipFill>
            <a:blip r:embed="rId43">
              <a:extLst>
                <a:ext uri="{BEBA8EAE-BF5A-486C-A8C5-ECC9F3942E4B}">
                  <a14:imgProps xmlns:a14="http://schemas.microsoft.com/office/drawing/2010/main">
                    <a14:imgLayer r:embed="rId44">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16" name="TextBox 15"/>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1/2 videos</a:t>
            </a:r>
            <a:endParaRPr lang="en-US" sz="1500" dirty="0">
              <a:solidFill>
                <a:schemeClr val="bg1"/>
              </a:solidFill>
              <a:latin typeface="Segoe Light" pitchFamily="34" charset="0"/>
            </a:endParaRPr>
          </a:p>
        </p:txBody>
      </p:sp>
      <p:sp>
        <p:nvSpPr>
          <p:cNvPr id="18" name="Rectangle 17"/>
          <p:cNvSpPr/>
          <p:nvPr/>
        </p:nvSpPr>
        <p:spPr>
          <a:xfrm>
            <a:off x="10079037" y="7818120"/>
            <a:ext cx="1221423"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19" name="Rectangle 18"/>
          <p:cNvSpPr/>
          <p:nvPr/>
        </p:nvSpPr>
        <p:spPr>
          <a:xfrm>
            <a:off x="10082887" y="7818120"/>
            <a:ext cx="6049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0" name="Rectangle 19"/>
          <p:cNvSpPr/>
          <p:nvPr/>
        </p:nvSpPr>
        <p:spPr>
          <a:xfrm>
            <a:off x="10691685" y="7818120"/>
            <a:ext cx="609728"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7"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8"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29"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Top tips</a:t>
            </a:r>
            <a:endParaRPr lang="en-US" sz="1100" dirty="0">
              <a:solidFill>
                <a:schemeClr val="bg1"/>
              </a:solidFill>
              <a:latin typeface="Segoe UI Light" pitchFamily="34" charset="0"/>
            </a:endParaRPr>
          </a:p>
        </p:txBody>
      </p:sp>
      <p:sp>
        <p:nvSpPr>
          <p:cNvPr id="30"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Add numbers</a:t>
            </a:r>
            <a:endParaRPr lang="en-US" sz="1100" dirty="0">
              <a:solidFill>
                <a:schemeClr val="bg1"/>
              </a:solidFill>
              <a:latin typeface="Segoe UI Light" pitchFamily="34" charset="0"/>
            </a:endParaRPr>
          </a:p>
        </p:txBody>
      </p:sp>
      <p:sp>
        <p:nvSpPr>
          <p:cNvPr id="32" name="TextBox 31"/>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3:34</a:t>
            </a:r>
            <a:endParaRPr lang="en-US" sz="1000" dirty="0">
              <a:solidFill>
                <a:schemeClr val="bg1"/>
              </a:solidFill>
              <a:latin typeface="Segoe UI Light" pitchFamily="34" charset="0"/>
            </a:endParaRPr>
          </a:p>
        </p:txBody>
      </p:sp>
      <p:sp>
        <p:nvSpPr>
          <p:cNvPr id="33" name="TextBox 32"/>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3:27</a:t>
            </a:r>
            <a:endParaRPr lang="en-US" sz="1000" dirty="0">
              <a:solidFill>
                <a:schemeClr val="bg1"/>
              </a:solidFill>
              <a:latin typeface="Segoe UI Light" pitchFamily="34" charset="0"/>
            </a:endParaRPr>
          </a:p>
        </p:txBody>
      </p:sp>
      <p:pic>
        <p:nvPicPr>
          <p:cNvPr id="36" name="Picture 35">
            <a:hlinkClick r:id="" action="ppaction://hlinkshowjump?jump=nextslide"/>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42"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M1 - Top tips - 100.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M1 - Top tips - 10000:00:00.0" time="33"/>
                    <p14:bmk name="M1 - Top tips - 10000:00:05.5" time="5567"/>
                    <p14:bmk name="M1 - Top tips - 10000:00:05.6" time="5667"/>
                    <p14:bmk name="M1 - Top tips - 10000:00:12.1" time="12100"/>
                    <p14:bmk name="M1 - Top tips - 10000:00:12.2" time="12200"/>
                    <p14:bmk name="M1 - Top tips - 10000:00:17.9" time="17933"/>
                    <p14:bmk name="M1 - Top tips - 10000:00:18.0" time="18033"/>
                    <p14:bmk name="M1 - Top tips - 10000:00:28.5" time="28533"/>
                    <p14:bmk name="M1 - Top tips - 10000:00:28.6" time="28633"/>
                    <p14:bmk name="M1 - Top tips - 10000:00:33.6" time="33667"/>
                    <p14:bmk name="M1 - Top tips - 10000:00:33.7" time="33767"/>
                    <p14:bmk name="M1 - Top tips - 10000:00:43.9" time="43933"/>
                    <p14:bmk name="M1 - Top tips - 10000:00:44.0" time="44033"/>
                    <p14:bmk name="M1 - Top tips - 10000:00:54.4" time="54467"/>
                    <p14:bmk name="M1 - Top tips - 10000:00:54.5" time="54567"/>
                    <p14:bmk name="M1 - Top tips - 10000:00:58.8" time="58867"/>
                    <p14:bmk name="M1 - Top tips - 10000:00:58.9" time="58967"/>
                    <p14:bmk name="M1 - Top tips - 10000:01:06.4" time="66433"/>
                    <p14:bmk name="M1 - Top tips - 10000:01:06.5" time="66533"/>
                    <p14:bmk name="M1 - Top tips - 10000:01:12.3" time="72367"/>
                    <p14:bmk name="M1 - Top tips - 10000:01:12.4" time="72467"/>
                    <p14:bmk name="M1 - Top tips - 10000:01:23.8" time="83867"/>
                    <p14:bmk name="M1 - Top tips - 10000:01:23.9" time="83967"/>
                    <p14:bmk name="M1 - Top tips - 10000:01:30.7" time="90700"/>
                    <p14:bmk name="M1 - Top tips - 10000:01:30.8" time="90800"/>
                    <p14:bmk name="M1 - Top tips - 10000:01:41.6" time="101667"/>
                    <p14:bmk name="M1 - Top tips - 10000:01:41.7" time="101767"/>
                    <p14:bmk name="M1 - Top tips - 10000:01:49.9" time="109933"/>
                    <p14:bmk name="M1 - Top tips - 10000:01:50.0" time="110033"/>
                    <p14:bmk name="M1 - Top tips - 10000:02:00.3" time="120300"/>
                    <p14:bmk name="M1 - Top tips - 10000:02:00.4" time="120400"/>
                    <p14:bmk name="M1 - Top tips - 10000:02:07.8" time="127800"/>
                    <p14:bmk name="M1 - Top tips - 10000:02:07.9" time="127900"/>
                    <p14:bmk name="M1 - Top tips - 10000:02:16.2" time="136200"/>
                    <p14:bmk name="M1 - Top tips - 10000:02:16.3" time="136300"/>
                    <p14:bmk name="M1 - Top tips - 10000:02:23.2" time="143200"/>
                    <p14:bmk name="M1 - Top tips - 10000:02:23.3" time="143300"/>
                    <p14:bmk name="M1 - Top tips - 10000:02:31.7" time="151700"/>
                    <p14:bmk name="M1 - Top tips - 10000:02:31.8" time="151800"/>
                    <p14:bmk name="M1 - Top tips - 10000:02:37.2" time="157267"/>
                    <p14:bmk name="M1 - Top tips - 10000:02:37.3" time="157367"/>
                    <p14:bmk name="M1 - Top tips - 10000:02:47.3" time="167300"/>
                    <p14:bmk name="M1 - Top tips - 10000:02:47.4" time="167400"/>
                    <p14:bmk name="M1 - Top tips - 10000:02:56.1" time="176100"/>
                    <p14:bmk name="M1 - Top tips - 10000:02:56.2" time="176200"/>
                    <p14:bmk name="M1 - Top tips - 10000:02:59.7" time="179767"/>
                    <p14:bmk name="M1 - Top tips - 10000:02:59.8" time="179867"/>
                    <p14:bmk name="M1 - Top tips - 10000:03:08.3" time="188300"/>
                    <p14:bmk name="M1 - Top tips - 10000:03:08.4" time="188400"/>
                    <p14:bmk name="M1 - Top tips - 10000:03:14.2" time="194200"/>
                    <p14:bmk name="M1 - Top tips - 10000:03:14.3" time="194300"/>
                    <p14:bmk name="M1 - Top tips - 10000:03:20.2" time="200267"/>
                    <p14:bmk name="M1 - Top tips - 10000:03:20.3" time="200367"/>
                    <p14:bmk name="M1 - Top tips - 10000:03:25.2" time="205200"/>
                    <p14:bmk name="M1 - Top tips - 10000:03:25.3" time="205300"/>
                    <p14:bmk name="M1 - Top tips - 10000:03:30.3" time="210300"/>
                  </p14:bmkLst>
                </p14:media>
              </p:ext>
            </p:extLst>
          </p:nvPr>
        </p:nvPicPr>
        <p:blipFill>
          <a:blip r:embed="rId46"/>
          <a:stretch>
            <a:fillRect/>
          </a:stretch>
        </p:blipFill>
        <p:spPr>
          <a:xfrm>
            <a:off x="1235075" y="1042988"/>
            <a:ext cx="10515600" cy="5915025"/>
          </a:xfrm>
        </p:spPr>
      </p:pic>
      <p:sp>
        <p:nvSpPr>
          <p:cNvPr id="43"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44" name="TextBox 43"/>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45" name="TextBox 44"/>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46" name="TextBox 45"/>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47" name="TextBox 46"/>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48" name="TextBox 47"/>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 name="M1 - Top tips - 100WhenyourExcel00:00:00.0-00:00:05.5"/>
          <p:cNvSpPr txBox="1"/>
          <p:nvPr>
            <p:custDataLst>
              <p:tags r:id="rId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your Excel Web App worksheet is a crowd of data,</a:t>
            </a:r>
            <a:endParaRPr lang="en-US" sz="1800">
              <a:solidFill>
                <a:srgbClr val="FFFFFF"/>
              </a:solidFill>
              <a:latin typeface="Segoe UI Light"/>
            </a:endParaRPr>
          </a:p>
        </p:txBody>
      </p:sp>
      <p:sp>
        <p:nvSpPr>
          <p:cNvPr id="6" name="M1 - Top tips - 100changingtheformatting00:00:05.6-00:00:12.1"/>
          <p:cNvSpPr txBox="1"/>
          <p:nvPr>
            <p:custDataLst>
              <p:tags r:id="rId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changing the formatting of numbers and text can help make information stand out.</a:t>
            </a:r>
            <a:endParaRPr lang="en-US" sz="1800">
              <a:solidFill>
                <a:srgbClr val="FFFFFF"/>
              </a:solidFill>
              <a:latin typeface="Segoe UI Light"/>
            </a:endParaRPr>
          </a:p>
        </p:txBody>
      </p:sp>
      <p:sp>
        <p:nvSpPr>
          <p:cNvPr id="12" name="M1 - Top tips - 100Let’slookat00:00:12.2-00:00:17.9"/>
          <p:cNvSpPr txBox="1"/>
          <p:nvPr>
            <p:custDataLst>
              <p:tags r:id="rId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look at three ways to make this worksheet easier to read with formatting.</a:t>
            </a:r>
            <a:endParaRPr lang="en-US" sz="1800">
              <a:solidFill>
                <a:srgbClr val="FFFFFF"/>
              </a:solidFill>
              <a:latin typeface="Segoe UI Light"/>
            </a:endParaRPr>
          </a:p>
        </p:txBody>
      </p:sp>
      <p:sp>
        <p:nvSpPr>
          <p:cNvPr id="13" name="M1 - Top tips - 100Onewayis00:00:18.0-00:00:28.5"/>
          <p:cNvSpPr txBox="1"/>
          <p:nvPr>
            <p:custDataLst>
              <p:tags r:id="rId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One way is to change how the text or numbers in cells look, by changing font style, size or color.</a:t>
            </a:r>
            <a:endParaRPr lang="en-US" sz="1800">
              <a:solidFill>
                <a:srgbClr val="FFFFFF"/>
              </a:solidFill>
              <a:latin typeface="Segoe UI Light"/>
            </a:endParaRPr>
          </a:p>
        </p:txBody>
      </p:sp>
      <p:sp>
        <p:nvSpPr>
          <p:cNvPr id="14" name="M1 - Top tips - 100Columnorrow00:00:28.6-00:00:33.6"/>
          <p:cNvSpPr txBox="1"/>
          <p:nvPr>
            <p:custDataLst>
              <p:tags r:id="rId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Column or row titles are a great place for this.</a:t>
            </a:r>
            <a:endParaRPr lang="en-US" sz="1800">
              <a:solidFill>
                <a:srgbClr val="FFFFFF"/>
              </a:solidFill>
              <a:latin typeface="Segoe UI Light"/>
            </a:endParaRPr>
          </a:p>
        </p:txBody>
      </p:sp>
      <p:sp>
        <p:nvSpPr>
          <p:cNvPr id="15" name="M1 - Top tips - 100Selectthecells00:00:33.7-00:00:43.9"/>
          <p:cNvSpPr txBox="1"/>
          <p:nvPr>
            <p:custDataLst>
              <p:tags r:id="rId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Select the cells you want to change and use the Font options on the Home tab.</a:t>
            </a:r>
            <a:endParaRPr lang="en-US" sz="1800">
              <a:solidFill>
                <a:srgbClr val="FFFFFF"/>
              </a:solidFill>
              <a:latin typeface="Segoe UI Light"/>
            </a:endParaRPr>
          </a:p>
        </p:txBody>
      </p:sp>
      <p:sp>
        <p:nvSpPr>
          <p:cNvPr id="21" name="M1 - Top tips - 100HereI’llmake00:00:44.0-00:00:54.4"/>
          <p:cNvSpPr txBox="1"/>
          <p:nvPr>
            <p:custDataLst>
              <p:tags r:id="rId1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 I’ll make the column titles bold, and change the font.</a:t>
            </a:r>
            <a:endParaRPr lang="en-US" sz="1800">
              <a:solidFill>
                <a:srgbClr val="FFFFFF"/>
              </a:solidFill>
              <a:latin typeface="Segoe UI Light"/>
            </a:endParaRPr>
          </a:p>
        </p:txBody>
      </p:sp>
      <p:sp>
        <p:nvSpPr>
          <p:cNvPr id="49" name="M1 - Top tips - 100Andthenthe00:00:54.5-00:00:58.8"/>
          <p:cNvSpPr txBox="1"/>
          <p:nvPr>
            <p:custDataLst>
              <p:tags r:id="rId1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then the font size.</a:t>
            </a:r>
            <a:endParaRPr lang="en-US" sz="1800">
              <a:solidFill>
                <a:srgbClr val="FFFFFF"/>
              </a:solidFill>
              <a:latin typeface="Segoe UI Light"/>
            </a:endParaRPr>
          </a:p>
        </p:txBody>
      </p:sp>
      <p:sp>
        <p:nvSpPr>
          <p:cNvPr id="50" name="M1 - Top tips - 100Mycolumntitles00:00:58.9-00:01:06.4"/>
          <p:cNvSpPr txBox="1"/>
          <p:nvPr>
            <p:custDataLst>
              <p:tags r:id="rId1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My column titles will pop even more with different background and text colors.</a:t>
            </a:r>
            <a:endParaRPr lang="en-US" sz="1800">
              <a:solidFill>
                <a:srgbClr val="FFFFFF"/>
              </a:solidFill>
              <a:latin typeface="Segoe UI Light"/>
            </a:endParaRPr>
          </a:p>
        </p:txBody>
      </p:sp>
      <p:sp>
        <p:nvSpPr>
          <p:cNvPr id="51" name="M1 - Top tips - 100IclickFill00:01:06.5-00:01:12.3"/>
          <p:cNvSpPr txBox="1"/>
          <p:nvPr>
            <p:custDataLst>
              <p:tags r:id="rId1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click Fill Color and choose this blue color.</a:t>
            </a:r>
            <a:endParaRPr lang="en-US" sz="1800">
              <a:solidFill>
                <a:srgbClr val="FFFFFF"/>
              </a:solidFill>
              <a:latin typeface="Segoe UI Light"/>
            </a:endParaRPr>
          </a:p>
        </p:txBody>
      </p:sp>
      <p:sp>
        <p:nvSpPr>
          <p:cNvPr id="52" name="M1 - Top tips - 100ThenIclick00:01:12.4-00:01:23.8"/>
          <p:cNvSpPr txBox="1"/>
          <p:nvPr>
            <p:custDataLst>
              <p:tags r:id="rId1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I click Font Color and choose this white color.</a:t>
            </a:r>
            <a:endParaRPr lang="en-US" sz="1800">
              <a:solidFill>
                <a:srgbClr val="FFFFFF"/>
              </a:solidFill>
              <a:latin typeface="Segoe UI Light"/>
            </a:endParaRPr>
          </a:p>
        </p:txBody>
      </p:sp>
      <p:sp>
        <p:nvSpPr>
          <p:cNvPr id="53" name="M1 - Top tips - 100Anotherwayto00:01:23.9-00:01:30.7"/>
          <p:cNvSpPr txBox="1"/>
          <p:nvPr>
            <p:custDataLst>
              <p:tags r:id="rId1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Another way to format information in Excel Web App is with text alignment.</a:t>
            </a:r>
            <a:endParaRPr lang="en-US" sz="1800">
              <a:solidFill>
                <a:srgbClr val="FFFFFF"/>
              </a:solidFill>
              <a:latin typeface="Segoe UI Light"/>
            </a:endParaRPr>
          </a:p>
        </p:txBody>
      </p:sp>
      <p:sp>
        <p:nvSpPr>
          <p:cNvPr id="54" name="M1 - Top tips - 100Inmyworksheet,00:01:30.8-00:01:41.6"/>
          <p:cNvSpPr txBox="1"/>
          <p:nvPr>
            <p:custDataLst>
              <p:tags r:id="rId1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my worksheet, I notice that some of the cells are aligned to the right, and others to the left.</a:t>
            </a:r>
            <a:endParaRPr lang="en-US" sz="1800">
              <a:solidFill>
                <a:srgbClr val="FFFFFF"/>
              </a:solidFill>
              <a:latin typeface="Segoe UI Light"/>
            </a:endParaRPr>
          </a:p>
        </p:txBody>
      </p:sp>
      <p:sp>
        <p:nvSpPr>
          <p:cNvPr id="55" name="M1 - Top tips - 100Myworksheetwill00:01:41.7-00:01:49.9"/>
          <p:cNvSpPr txBox="1"/>
          <p:nvPr>
            <p:custDataLst>
              <p:tags r:id="rId1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My worksheet will look better and read more clearly if all my cells are aligned the same way.</a:t>
            </a:r>
            <a:endParaRPr lang="en-US" sz="1800">
              <a:solidFill>
                <a:srgbClr val="FFFFFF"/>
              </a:solidFill>
              <a:latin typeface="Segoe UI Light"/>
            </a:endParaRPr>
          </a:p>
        </p:txBody>
      </p:sp>
      <p:sp>
        <p:nvSpPr>
          <p:cNvPr id="56" name="M1 - Top tips - 100Iselectall00:01:50.0-00:02:00.3"/>
          <p:cNvSpPr txBox="1"/>
          <p:nvPr>
            <p:custDataLst>
              <p:tags r:id="rId1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select all the columns in my spreadsheet, and click Align Text Left.</a:t>
            </a:r>
            <a:endParaRPr lang="en-US" sz="1800">
              <a:solidFill>
                <a:srgbClr val="FFFFFF"/>
              </a:solidFill>
              <a:latin typeface="Segoe UI Light"/>
            </a:endParaRPr>
          </a:p>
        </p:txBody>
      </p:sp>
      <p:sp>
        <p:nvSpPr>
          <p:cNvPr id="57" name="M1 - Top tips - 100Thetextin00:02:00.4-00:02:07.8"/>
          <p:cNvSpPr txBox="1"/>
          <p:nvPr>
            <p:custDataLst>
              <p:tags r:id="rId1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text in one of my column titles is a little long – some of the text is cut off.</a:t>
            </a:r>
            <a:endParaRPr lang="en-US" sz="1800">
              <a:solidFill>
                <a:srgbClr val="FFFFFF"/>
              </a:solidFill>
              <a:latin typeface="Segoe UI Light"/>
            </a:endParaRPr>
          </a:p>
        </p:txBody>
      </p:sp>
      <p:sp>
        <p:nvSpPr>
          <p:cNvPr id="58" name="M1 - Top tips - 100Tomakethe00:02:07.9-00:02:16.2"/>
          <p:cNvSpPr txBox="1"/>
          <p:nvPr>
            <p:custDataLst>
              <p:tags r:id="rId2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make the text easier to read, I select the cell and click Wrap Text.</a:t>
            </a:r>
            <a:endParaRPr lang="en-US" sz="1800">
              <a:solidFill>
                <a:srgbClr val="FFFFFF"/>
              </a:solidFill>
              <a:latin typeface="Segoe UI Light"/>
            </a:endParaRPr>
          </a:p>
        </p:txBody>
      </p:sp>
      <p:sp>
        <p:nvSpPr>
          <p:cNvPr id="59" name="M1 - Top tips - 100Thetextwraps00:02:16.3-00:02:23.2"/>
          <p:cNvSpPr txBox="1"/>
          <p:nvPr>
            <p:custDataLst>
              <p:tags r:id="rId2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text wraps so the entire column title is now visible.</a:t>
            </a:r>
            <a:endParaRPr lang="en-US" sz="1800">
              <a:solidFill>
                <a:srgbClr val="FFFFFF"/>
              </a:solidFill>
              <a:latin typeface="Segoe UI Light"/>
            </a:endParaRPr>
          </a:p>
        </p:txBody>
      </p:sp>
      <p:sp>
        <p:nvSpPr>
          <p:cNvPr id="60" name="M1 - Top tips - 100Athirdway00:02:23.3-00:02:31.7"/>
          <p:cNvSpPr txBox="1"/>
          <p:nvPr>
            <p:custDataLst>
              <p:tags r:id="rId22"/>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dirty="0" smtClean="0">
                <a:solidFill>
                  <a:srgbClr val="FFFFFF"/>
                </a:solidFill>
                <a:latin typeface="Segoe UI Light"/>
              </a:rPr>
              <a:t>A third way to help add clarity and readability to your worksheet is by formatting the way the numbers appear.</a:t>
            </a:r>
            <a:endParaRPr lang="en-US" sz="1800" dirty="0">
              <a:solidFill>
                <a:srgbClr val="FFFFFF"/>
              </a:solidFill>
              <a:latin typeface="Segoe UI Light"/>
            </a:endParaRPr>
          </a:p>
        </p:txBody>
      </p:sp>
      <p:sp>
        <p:nvSpPr>
          <p:cNvPr id="61" name="M1 - Top tips - 100Thiscolumnhas00:02:31.8-00:02:37.2"/>
          <p:cNvSpPr txBox="1"/>
          <p:nvPr>
            <p:custDataLst>
              <p:tags r:id="rId2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column has dates that use different formats.</a:t>
            </a:r>
            <a:endParaRPr lang="en-US" sz="1800">
              <a:solidFill>
                <a:srgbClr val="FFFFFF"/>
              </a:solidFill>
              <a:latin typeface="Segoe UI Light"/>
            </a:endParaRPr>
          </a:p>
        </p:txBody>
      </p:sp>
      <p:sp>
        <p:nvSpPr>
          <p:cNvPr id="62" name="M1 - Top tips - 100Iwantthem00:02:37.3-00:02:47.3"/>
          <p:cNvSpPr txBox="1"/>
          <p:nvPr>
            <p:custDataLst>
              <p:tags r:id="rId2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want them all to look the same, so I select the column, and on the Home tab, I click Number Format.</a:t>
            </a:r>
            <a:endParaRPr lang="en-US" sz="1800">
              <a:solidFill>
                <a:srgbClr val="FFFFFF"/>
              </a:solidFill>
              <a:latin typeface="Segoe UI Light"/>
            </a:endParaRPr>
          </a:p>
        </p:txBody>
      </p:sp>
      <p:sp>
        <p:nvSpPr>
          <p:cNvPr id="63" name="M1 - Top tips - 100I’dlikemy00:02:47.4-00:02:56.1"/>
          <p:cNvSpPr txBox="1"/>
          <p:nvPr>
            <p:custDataLst>
              <p:tags r:id="rId2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I’d like my dates to include the weekday, so I click Long Date.</a:t>
            </a:r>
            <a:endParaRPr lang="en-US" sz="1800">
              <a:solidFill>
                <a:srgbClr val="FFFFFF"/>
              </a:solidFill>
              <a:latin typeface="Segoe UI Light"/>
            </a:endParaRPr>
          </a:p>
        </p:txBody>
      </p:sp>
      <p:sp>
        <p:nvSpPr>
          <p:cNvPr id="64" name="M1 - Top tips - 100Icanalso00:02:56.2-00:02:59.7"/>
          <p:cNvSpPr txBox="1"/>
          <p:nvPr>
            <p:custDataLst>
              <p:tags r:id="rId2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can also change the way currency is shown.</a:t>
            </a:r>
            <a:endParaRPr lang="en-US" sz="1800">
              <a:solidFill>
                <a:srgbClr val="FFFFFF"/>
              </a:solidFill>
              <a:latin typeface="Segoe UI Light"/>
            </a:endParaRPr>
          </a:p>
        </p:txBody>
      </p:sp>
      <p:sp>
        <p:nvSpPr>
          <p:cNvPr id="65" name="M1 - Top tips - 100Iselectthe00:02:59.8-00:03:08.3"/>
          <p:cNvSpPr txBox="1"/>
          <p:nvPr>
            <p:custDataLst>
              <p:tags r:id="rId2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select the Sales Amount column, click Number Format, and click Currency.</a:t>
            </a:r>
            <a:endParaRPr lang="en-US" sz="1800">
              <a:solidFill>
                <a:srgbClr val="FFFFFF"/>
              </a:solidFill>
              <a:latin typeface="Segoe UI Light"/>
            </a:endParaRPr>
          </a:p>
        </p:txBody>
      </p:sp>
      <p:sp>
        <p:nvSpPr>
          <p:cNvPr id="66" name="M1 - Top tips - 100I’mdonemaking00:03:08.4-00:03:14.2"/>
          <p:cNvSpPr txBox="1"/>
          <p:nvPr>
            <p:custDataLst>
              <p:tags r:id="rId2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I’m done making changes to my worksheet, but I don’t need to manually save my updates.</a:t>
            </a:r>
            <a:endParaRPr lang="en-US" sz="1800">
              <a:solidFill>
                <a:srgbClr val="FFFFFF"/>
              </a:solidFill>
              <a:latin typeface="Segoe UI Light"/>
            </a:endParaRPr>
          </a:p>
        </p:txBody>
      </p:sp>
      <p:sp>
        <p:nvSpPr>
          <p:cNvPr id="67" name="M1 - Top tips - 100That’sbecauseExcel00:03:14.3-00:03:20.2"/>
          <p:cNvSpPr txBox="1"/>
          <p:nvPr>
            <p:custDataLst>
              <p:tags r:id="rId2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That’s because Excel Web App automatically saves my changes for me.</a:t>
            </a:r>
            <a:endParaRPr lang="en-US" sz="1800">
              <a:solidFill>
                <a:srgbClr val="FFFFFF"/>
              </a:solidFill>
              <a:latin typeface="Segoe UI Light"/>
            </a:endParaRPr>
          </a:p>
        </p:txBody>
      </p:sp>
      <p:sp>
        <p:nvSpPr>
          <p:cNvPr id="68" name="M1 - Top tips - 100Nowthatmy00:03:20.3-00:03:25.2"/>
          <p:cNvSpPr txBox="1"/>
          <p:nvPr>
            <p:custDataLst>
              <p:tags r:id="rId3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that my worksheet looks the way I want it, it’s time to crunch the numbers.</a:t>
            </a:r>
            <a:endParaRPr lang="en-US" sz="1800">
              <a:solidFill>
                <a:srgbClr val="FFFFFF"/>
              </a:solidFill>
              <a:latin typeface="Segoe UI Light"/>
            </a:endParaRPr>
          </a:p>
        </p:txBody>
      </p:sp>
      <p:sp>
        <p:nvSpPr>
          <p:cNvPr id="69" name="M1 - Top tips - 100Inthenext00:03:25.3-00:03:30.3"/>
          <p:cNvSpPr txBox="1"/>
          <p:nvPr>
            <p:custDataLst>
              <p:tags r:id="rId3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the next video we’ll show how to add numbers in Excel Web App.</a:t>
            </a:r>
            <a:endParaRPr lang="en-US" sz="1800">
              <a:solidFill>
                <a:srgbClr val="FFFFFF"/>
              </a:solidFill>
              <a:latin typeface="Segoe UI Light"/>
            </a:endParaRPr>
          </a:p>
        </p:txBody>
      </p:sp>
      <p:sp useBgFill="1">
        <p:nvSpPr>
          <p:cNvPr id="17" name="CCShade"/>
          <p:cNvSpPr/>
          <p:nvPr/>
        </p:nvSpPr>
        <p:spPr>
          <a:xfrm>
            <a:off x="1114079" y="6982690"/>
            <a:ext cx="10744200" cy="709827"/>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507961731"/>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M1 - Top tips - 100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
                                            <p:tgtEl>
                                              <p:spTgt spid="4"/>
                                            </p:tgtEl>
                                          </p:cBhvr>
                                        </p:animEffect>
                                      </p:childTnLst>
                                    </p:cTn>
                                  </p:par>
                                </p:childTnLst>
                              </p:cTn>
                            </p:par>
                          </p:childTnLst>
                        </p:cTn>
                      </p:par>
                    </p:childTnLst>
                  </p:cTn>
                  <p:nextCondLst>
                    <p:cond evt="onMediaBookmark" delay="0">
                      <p:tgtEl>
                        <p14:bmkTgt spid="2" bmkName="M1 - Top tips - 10000:00:00.0"/>
                      </p:tgtEl>
                    </p:cond>
                  </p:nextCondLst>
                </p:seq>
                <p:seq concurrent="1" nextAc="seek">
                  <p:cTn id="28" restart="whenNotActive" fill="hold" evtFilter="cancelBubble" nodeType="interactiveSeq">
                    <p:stCondLst>
                      <p:cond evt="onMediaBookmark" delay="0">
                        <p:tgtEl>
                          <p14:bmkTgt spid="2" bmkName="M1 - Top tips - 10000:00:05.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4"/>
                                            </p:tgtEl>
                                          </p:cBhvr>
                                        </p:animEffect>
                                        <p:set>
                                          <p:cBhvr>
                                            <p:cTn id="33" dur="1" fill="hold">
                                              <p:stCondLst>
                                                <p:cond delay="199"/>
                                              </p:stCondLst>
                                            </p:cTn>
                                            <p:tgtEl>
                                              <p:spTgt spid="4"/>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0:05.5"/>
                      </p:tgtEl>
                    </p:cond>
                  </p:nextCondLst>
                </p:seq>
                <p:seq concurrent="1" nextAc="seek">
                  <p:cTn id="34" restart="whenNotActive" fill="hold" evtFilter="cancelBubble" nodeType="interactiveSeq">
                    <p:stCondLst>
                      <p:cond evt="onMediaBookmark" delay="0">
                        <p:tgtEl>
                          <p14:bmkTgt spid="2" bmkName="M1 - Top tips - 10000:00:05.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
                                            <p:tgtEl>
                                              <p:spTgt spid="6"/>
                                            </p:tgtEl>
                                          </p:cBhvr>
                                        </p:animEffect>
                                      </p:childTnLst>
                                    </p:cTn>
                                  </p:par>
                                </p:childTnLst>
                              </p:cTn>
                            </p:par>
                          </p:childTnLst>
                        </p:cTn>
                      </p:par>
                    </p:childTnLst>
                  </p:cTn>
                  <p:nextCondLst>
                    <p:cond evt="onMediaBookmark" delay="0">
                      <p:tgtEl>
                        <p14:bmkTgt spid="2" bmkName="M1 - Top tips - 10000:00:05.6"/>
                      </p:tgtEl>
                    </p:cond>
                  </p:nextCondLst>
                </p:seq>
                <p:seq concurrent="1" nextAc="seek">
                  <p:cTn id="40" restart="whenNotActive" fill="hold" evtFilter="cancelBubble" nodeType="interactiveSeq">
                    <p:stCondLst>
                      <p:cond evt="onMediaBookmark" delay="0">
                        <p:tgtEl>
                          <p14:bmkTgt spid="2" bmkName="M1 - Top tips - 10000:00:12.1"/>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6"/>
                                            </p:tgtEl>
                                          </p:cBhvr>
                                        </p:animEffect>
                                        <p:set>
                                          <p:cBhvr>
                                            <p:cTn id="45"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0:12.1"/>
                      </p:tgtEl>
                    </p:cond>
                  </p:nextCondLst>
                </p:seq>
                <p:seq concurrent="1" nextAc="seek">
                  <p:cTn id="46" restart="whenNotActive" fill="hold" evtFilter="cancelBubble" nodeType="interactiveSeq">
                    <p:stCondLst>
                      <p:cond evt="onMediaBookmark" delay="0">
                        <p:tgtEl>
                          <p14:bmkTgt spid="2" bmkName="M1 - Top tips - 10000:00:12.2"/>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00"/>
                                            <p:tgtEl>
                                              <p:spTgt spid="12"/>
                                            </p:tgtEl>
                                          </p:cBhvr>
                                        </p:animEffect>
                                      </p:childTnLst>
                                    </p:cTn>
                                  </p:par>
                                </p:childTnLst>
                              </p:cTn>
                            </p:par>
                          </p:childTnLst>
                        </p:cTn>
                      </p:par>
                    </p:childTnLst>
                  </p:cTn>
                  <p:nextCondLst>
                    <p:cond evt="onMediaBookmark" delay="0">
                      <p:tgtEl>
                        <p14:bmkTgt spid="2" bmkName="M1 - Top tips - 10000:00:12.2"/>
                      </p:tgtEl>
                    </p:cond>
                  </p:nextCondLst>
                </p:seq>
                <p:seq concurrent="1" nextAc="seek">
                  <p:cTn id="52" restart="whenNotActive" fill="hold" evtFilter="cancelBubble" nodeType="interactiveSeq">
                    <p:stCondLst>
                      <p:cond evt="onMediaBookmark" delay="0">
                        <p:tgtEl>
                          <p14:bmkTgt spid="2" bmkName="M1 - Top tips - 10000:00:17.9"/>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12"/>
                                            </p:tgtEl>
                                          </p:cBhvr>
                                        </p:animEffect>
                                        <p:set>
                                          <p:cBhvr>
                                            <p:cTn id="57"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0:17.9"/>
                      </p:tgtEl>
                    </p:cond>
                  </p:nextCondLst>
                </p:seq>
                <p:seq concurrent="1" nextAc="seek">
                  <p:cTn id="58" restart="whenNotActive" fill="hold" evtFilter="cancelBubble" nodeType="interactiveSeq">
                    <p:stCondLst>
                      <p:cond evt="onMediaBookmark" delay="0">
                        <p:tgtEl>
                          <p14:bmkTgt spid="2" bmkName="M1 - Top tips - 10000:00:18.0"/>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200"/>
                                            <p:tgtEl>
                                              <p:spTgt spid="13"/>
                                            </p:tgtEl>
                                          </p:cBhvr>
                                        </p:animEffect>
                                      </p:childTnLst>
                                    </p:cTn>
                                  </p:par>
                                </p:childTnLst>
                              </p:cTn>
                            </p:par>
                          </p:childTnLst>
                        </p:cTn>
                      </p:par>
                    </p:childTnLst>
                  </p:cTn>
                  <p:nextCondLst>
                    <p:cond evt="onMediaBookmark" delay="0">
                      <p:tgtEl>
                        <p14:bmkTgt spid="2" bmkName="M1 - Top tips - 10000:00:18.0"/>
                      </p:tgtEl>
                    </p:cond>
                  </p:nextCondLst>
                </p:seq>
                <p:seq concurrent="1" nextAc="seek">
                  <p:cTn id="64" restart="whenNotActive" fill="hold" evtFilter="cancelBubble" nodeType="interactiveSeq">
                    <p:stCondLst>
                      <p:cond evt="onMediaBookmark" delay="0">
                        <p:tgtEl>
                          <p14:bmkTgt spid="2" bmkName="M1 - Top tips - 10000:00:28.5"/>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3"/>
                                            </p:tgtEl>
                                          </p:cBhvr>
                                        </p:animEffect>
                                        <p:set>
                                          <p:cBhvr>
                                            <p:cTn id="69"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0:28.5"/>
                      </p:tgtEl>
                    </p:cond>
                  </p:nextCondLst>
                </p:seq>
                <p:seq concurrent="1" nextAc="seek">
                  <p:cTn id="70" restart="whenNotActive" fill="hold" evtFilter="cancelBubble" nodeType="interactiveSeq">
                    <p:stCondLst>
                      <p:cond evt="onMediaBookmark" delay="0">
                        <p:tgtEl>
                          <p14:bmkTgt spid="2" bmkName="M1 - Top tips - 10000:00:28.6"/>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200"/>
                                            <p:tgtEl>
                                              <p:spTgt spid="14"/>
                                            </p:tgtEl>
                                          </p:cBhvr>
                                        </p:animEffect>
                                      </p:childTnLst>
                                    </p:cTn>
                                  </p:par>
                                </p:childTnLst>
                              </p:cTn>
                            </p:par>
                          </p:childTnLst>
                        </p:cTn>
                      </p:par>
                    </p:childTnLst>
                  </p:cTn>
                  <p:nextCondLst>
                    <p:cond evt="onMediaBookmark" delay="0">
                      <p:tgtEl>
                        <p14:bmkTgt spid="2" bmkName="M1 - Top tips - 10000:00:28.6"/>
                      </p:tgtEl>
                    </p:cond>
                  </p:nextCondLst>
                </p:seq>
                <p:seq concurrent="1" nextAc="seek">
                  <p:cTn id="76" restart="whenNotActive" fill="hold" evtFilter="cancelBubble" nodeType="interactiveSeq">
                    <p:stCondLst>
                      <p:cond evt="onMediaBookmark" delay="0">
                        <p:tgtEl>
                          <p14:bmkTgt spid="2" bmkName="M1 - Top tips - 10000:00:33.6"/>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4"/>
                                            </p:tgtEl>
                                          </p:cBhvr>
                                        </p:animEffect>
                                        <p:set>
                                          <p:cBhvr>
                                            <p:cTn id="81"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0:33.6"/>
                      </p:tgtEl>
                    </p:cond>
                  </p:nextCondLst>
                </p:seq>
                <p:seq concurrent="1" nextAc="seek">
                  <p:cTn id="82" restart="whenNotActive" fill="hold" evtFilter="cancelBubble" nodeType="interactiveSeq">
                    <p:stCondLst>
                      <p:cond evt="onMediaBookmark" delay="0">
                        <p:tgtEl>
                          <p14:bmkTgt spid="2" bmkName="M1 - Top tips - 10000:00:33.7"/>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200"/>
                                            <p:tgtEl>
                                              <p:spTgt spid="15"/>
                                            </p:tgtEl>
                                          </p:cBhvr>
                                        </p:animEffect>
                                      </p:childTnLst>
                                    </p:cTn>
                                  </p:par>
                                </p:childTnLst>
                              </p:cTn>
                            </p:par>
                          </p:childTnLst>
                        </p:cTn>
                      </p:par>
                    </p:childTnLst>
                  </p:cTn>
                  <p:nextCondLst>
                    <p:cond evt="onMediaBookmark" delay="0">
                      <p:tgtEl>
                        <p14:bmkTgt spid="2" bmkName="M1 - Top tips - 10000:00:33.7"/>
                      </p:tgtEl>
                    </p:cond>
                  </p:nextCondLst>
                </p:seq>
                <p:seq concurrent="1" nextAc="seek">
                  <p:cTn id="88" restart="whenNotActive" fill="hold" evtFilter="cancelBubble" nodeType="interactiveSeq">
                    <p:stCondLst>
                      <p:cond evt="onMediaBookmark" delay="0">
                        <p:tgtEl>
                          <p14:bmkTgt spid="2" bmkName="M1 - Top tips - 10000:00:43.9"/>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5"/>
                                            </p:tgtEl>
                                          </p:cBhvr>
                                        </p:animEffect>
                                        <p:set>
                                          <p:cBhvr>
                                            <p:cTn id="93"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0:43.9"/>
                      </p:tgtEl>
                    </p:cond>
                  </p:nextCondLst>
                </p:seq>
                <p:seq concurrent="1" nextAc="seek">
                  <p:cTn id="94" restart="whenNotActive" fill="hold" evtFilter="cancelBubble" nodeType="interactiveSeq">
                    <p:stCondLst>
                      <p:cond evt="onMediaBookmark" delay="0">
                        <p:tgtEl>
                          <p14:bmkTgt spid="2" bmkName="M1 - Top tips - 10000:00:44.0"/>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fade">
                                          <p:cBhvr>
                                            <p:cTn id="99" dur="200"/>
                                            <p:tgtEl>
                                              <p:spTgt spid="21"/>
                                            </p:tgtEl>
                                          </p:cBhvr>
                                        </p:animEffect>
                                      </p:childTnLst>
                                    </p:cTn>
                                  </p:par>
                                </p:childTnLst>
                              </p:cTn>
                            </p:par>
                          </p:childTnLst>
                        </p:cTn>
                      </p:par>
                    </p:childTnLst>
                  </p:cTn>
                  <p:nextCondLst>
                    <p:cond evt="onMediaBookmark" delay="0">
                      <p:tgtEl>
                        <p14:bmkTgt spid="2" bmkName="M1 - Top tips - 10000:00:44.0"/>
                      </p:tgtEl>
                    </p:cond>
                  </p:nextCondLst>
                </p:seq>
                <p:seq concurrent="1" nextAc="seek">
                  <p:cTn id="100" restart="whenNotActive" fill="hold" evtFilter="cancelBubble" nodeType="interactiveSeq">
                    <p:stCondLst>
                      <p:cond evt="onMediaBookmark" delay="0">
                        <p:tgtEl>
                          <p14:bmkTgt spid="2" bmkName="M1 - Top tips - 10000:00:54.4"/>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21"/>
                                            </p:tgtEl>
                                          </p:cBhvr>
                                        </p:animEffect>
                                        <p:set>
                                          <p:cBhvr>
                                            <p:cTn id="105"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0:54.4"/>
                      </p:tgtEl>
                    </p:cond>
                  </p:nextCondLst>
                </p:seq>
                <p:seq concurrent="1" nextAc="seek">
                  <p:cTn id="106" restart="whenNotActive" fill="hold" evtFilter="cancelBubble" nodeType="interactiveSeq">
                    <p:stCondLst>
                      <p:cond evt="onMediaBookmark" delay="0">
                        <p:tgtEl>
                          <p14:bmkTgt spid="2" bmkName="M1 - Top tips - 10000:00:54.5"/>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49"/>
                                            </p:tgtEl>
                                            <p:attrNameLst>
                                              <p:attrName>style.visibility</p:attrName>
                                            </p:attrNameLst>
                                          </p:cBhvr>
                                          <p:to>
                                            <p:strVal val="visible"/>
                                          </p:to>
                                        </p:set>
                                        <p:animEffect transition="in" filter="fade">
                                          <p:cBhvr>
                                            <p:cTn id="111" dur="200"/>
                                            <p:tgtEl>
                                              <p:spTgt spid="49"/>
                                            </p:tgtEl>
                                          </p:cBhvr>
                                        </p:animEffect>
                                      </p:childTnLst>
                                    </p:cTn>
                                  </p:par>
                                </p:childTnLst>
                              </p:cTn>
                            </p:par>
                          </p:childTnLst>
                        </p:cTn>
                      </p:par>
                    </p:childTnLst>
                  </p:cTn>
                  <p:nextCondLst>
                    <p:cond evt="onMediaBookmark" delay="0">
                      <p:tgtEl>
                        <p14:bmkTgt spid="2" bmkName="M1 - Top tips - 10000:00:54.5"/>
                      </p:tgtEl>
                    </p:cond>
                  </p:nextCondLst>
                </p:seq>
                <p:seq concurrent="1" nextAc="seek">
                  <p:cTn id="112" restart="whenNotActive" fill="hold" evtFilter="cancelBubble" nodeType="interactiveSeq">
                    <p:stCondLst>
                      <p:cond evt="onMediaBookmark" delay="0">
                        <p:tgtEl>
                          <p14:bmkTgt spid="2" bmkName="M1 - Top tips - 10000:00:58.8"/>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49"/>
                                            </p:tgtEl>
                                          </p:cBhvr>
                                        </p:animEffect>
                                        <p:set>
                                          <p:cBhvr>
                                            <p:cTn id="117"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0:58.8"/>
                      </p:tgtEl>
                    </p:cond>
                  </p:nextCondLst>
                </p:seq>
                <p:seq concurrent="1" nextAc="seek">
                  <p:cTn id="118" restart="whenNotActive" fill="hold" evtFilter="cancelBubble" nodeType="interactiveSeq">
                    <p:stCondLst>
                      <p:cond evt="onMediaBookmark" delay="0">
                        <p:tgtEl>
                          <p14:bmkTgt spid="2" bmkName="M1 - Top tips - 10000:00:58.9"/>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50"/>
                                            </p:tgtEl>
                                            <p:attrNameLst>
                                              <p:attrName>style.visibility</p:attrName>
                                            </p:attrNameLst>
                                          </p:cBhvr>
                                          <p:to>
                                            <p:strVal val="visible"/>
                                          </p:to>
                                        </p:set>
                                        <p:animEffect transition="in" filter="fade">
                                          <p:cBhvr>
                                            <p:cTn id="123" dur="200"/>
                                            <p:tgtEl>
                                              <p:spTgt spid="50"/>
                                            </p:tgtEl>
                                          </p:cBhvr>
                                        </p:animEffect>
                                      </p:childTnLst>
                                    </p:cTn>
                                  </p:par>
                                </p:childTnLst>
                              </p:cTn>
                            </p:par>
                          </p:childTnLst>
                        </p:cTn>
                      </p:par>
                    </p:childTnLst>
                  </p:cTn>
                  <p:nextCondLst>
                    <p:cond evt="onMediaBookmark" delay="0">
                      <p:tgtEl>
                        <p14:bmkTgt spid="2" bmkName="M1 - Top tips - 10000:00:58.9"/>
                      </p:tgtEl>
                    </p:cond>
                  </p:nextCondLst>
                </p:seq>
                <p:seq concurrent="1" nextAc="seek">
                  <p:cTn id="124" restart="whenNotActive" fill="hold" evtFilter="cancelBubble" nodeType="interactiveSeq">
                    <p:stCondLst>
                      <p:cond evt="onMediaBookmark" delay="0">
                        <p:tgtEl>
                          <p14:bmkTgt spid="2" bmkName="M1 - Top tips - 10000:01:06.4"/>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50"/>
                                            </p:tgtEl>
                                          </p:cBhvr>
                                        </p:animEffect>
                                        <p:set>
                                          <p:cBhvr>
                                            <p:cTn id="129" dur="1" fill="hold">
                                              <p:stCondLst>
                                                <p:cond delay="199"/>
                                              </p:stCondLst>
                                            </p:cTn>
                                            <p:tgtEl>
                                              <p:spTgt spid="50"/>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1:06.4"/>
                      </p:tgtEl>
                    </p:cond>
                  </p:nextCondLst>
                </p:seq>
                <p:seq concurrent="1" nextAc="seek">
                  <p:cTn id="130" restart="whenNotActive" fill="hold" evtFilter="cancelBubble" nodeType="interactiveSeq">
                    <p:stCondLst>
                      <p:cond evt="onMediaBookmark" delay="0">
                        <p:tgtEl>
                          <p14:bmkTgt spid="2" bmkName="M1 - Top tips - 10000:01:06.5"/>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51"/>
                                            </p:tgtEl>
                                            <p:attrNameLst>
                                              <p:attrName>style.visibility</p:attrName>
                                            </p:attrNameLst>
                                          </p:cBhvr>
                                          <p:to>
                                            <p:strVal val="visible"/>
                                          </p:to>
                                        </p:set>
                                        <p:animEffect transition="in" filter="fade">
                                          <p:cBhvr>
                                            <p:cTn id="135" dur="200"/>
                                            <p:tgtEl>
                                              <p:spTgt spid="51"/>
                                            </p:tgtEl>
                                          </p:cBhvr>
                                        </p:animEffect>
                                      </p:childTnLst>
                                    </p:cTn>
                                  </p:par>
                                </p:childTnLst>
                              </p:cTn>
                            </p:par>
                          </p:childTnLst>
                        </p:cTn>
                      </p:par>
                    </p:childTnLst>
                  </p:cTn>
                  <p:nextCondLst>
                    <p:cond evt="onMediaBookmark" delay="0">
                      <p:tgtEl>
                        <p14:bmkTgt spid="2" bmkName="M1 - Top tips - 10000:01:06.5"/>
                      </p:tgtEl>
                    </p:cond>
                  </p:nextCondLst>
                </p:seq>
                <p:seq concurrent="1" nextAc="seek">
                  <p:cTn id="136" restart="whenNotActive" fill="hold" evtFilter="cancelBubble" nodeType="interactiveSeq">
                    <p:stCondLst>
                      <p:cond evt="onMediaBookmark" delay="0">
                        <p:tgtEl>
                          <p14:bmkTgt spid="2" bmkName="M1 - Top tips - 10000:01:12.3"/>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51"/>
                                            </p:tgtEl>
                                          </p:cBhvr>
                                        </p:animEffect>
                                        <p:set>
                                          <p:cBhvr>
                                            <p:cTn id="141" dur="1" fill="hold">
                                              <p:stCondLst>
                                                <p:cond delay="199"/>
                                              </p:stCondLst>
                                            </p:cTn>
                                            <p:tgtEl>
                                              <p:spTgt spid="51"/>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1:12.3"/>
                      </p:tgtEl>
                    </p:cond>
                  </p:nextCondLst>
                </p:seq>
                <p:seq concurrent="1" nextAc="seek">
                  <p:cTn id="142" restart="whenNotActive" fill="hold" evtFilter="cancelBubble" nodeType="interactiveSeq">
                    <p:stCondLst>
                      <p:cond evt="onMediaBookmark" delay="0">
                        <p:tgtEl>
                          <p14:bmkTgt spid="2" bmkName="M1 - Top tips - 10000:01:12.4"/>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52"/>
                                            </p:tgtEl>
                                            <p:attrNameLst>
                                              <p:attrName>style.visibility</p:attrName>
                                            </p:attrNameLst>
                                          </p:cBhvr>
                                          <p:to>
                                            <p:strVal val="visible"/>
                                          </p:to>
                                        </p:set>
                                        <p:animEffect transition="in" filter="fade">
                                          <p:cBhvr>
                                            <p:cTn id="147" dur="200"/>
                                            <p:tgtEl>
                                              <p:spTgt spid="52"/>
                                            </p:tgtEl>
                                          </p:cBhvr>
                                        </p:animEffect>
                                      </p:childTnLst>
                                    </p:cTn>
                                  </p:par>
                                </p:childTnLst>
                              </p:cTn>
                            </p:par>
                          </p:childTnLst>
                        </p:cTn>
                      </p:par>
                    </p:childTnLst>
                  </p:cTn>
                  <p:nextCondLst>
                    <p:cond evt="onMediaBookmark" delay="0">
                      <p:tgtEl>
                        <p14:bmkTgt spid="2" bmkName="M1 - Top tips - 10000:01:12.4"/>
                      </p:tgtEl>
                    </p:cond>
                  </p:nextCondLst>
                </p:seq>
                <p:seq concurrent="1" nextAc="seek">
                  <p:cTn id="148" restart="whenNotActive" fill="hold" evtFilter="cancelBubble" nodeType="interactiveSeq">
                    <p:stCondLst>
                      <p:cond evt="onMediaBookmark" delay="0">
                        <p:tgtEl>
                          <p14:bmkTgt spid="2" bmkName="M1 - Top tips - 10000:01:23.8"/>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52"/>
                                            </p:tgtEl>
                                          </p:cBhvr>
                                        </p:animEffect>
                                        <p:set>
                                          <p:cBhvr>
                                            <p:cTn id="153" dur="1" fill="hold">
                                              <p:stCondLst>
                                                <p:cond delay="199"/>
                                              </p:stCondLst>
                                            </p:cTn>
                                            <p:tgtEl>
                                              <p:spTgt spid="52"/>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1:23.8"/>
                      </p:tgtEl>
                    </p:cond>
                  </p:nextCondLst>
                </p:seq>
                <p:seq concurrent="1" nextAc="seek">
                  <p:cTn id="154" restart="whenNotActive" fill="hold" evtFilter="cancelBubble" nodeType="interactiveSeq">
                    <p:stCondLst>
                      <p:cond evt="onMediaBookmark" delay="0">
                        <p:tgtEl>
                          <p14:bmkTgt spid="2" bmkName="M1 - Top tips - 10000:01:23.9"/>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53"/>
                                            </p:tgtEl>
                                            <p:attrNameLst>
                                              <p:attrName>style.visibility</p:attrName>
                                            </p:attrNameLst>
                                          </p:cBhvr>
                                          <p:to>
                                            <p:strVal val="visible"/>
                                          </p:to>
                                        </p:set>
                                        <p:animEffect transition="in" filter="fade">
                                          <p:cBhvr>
                                            <p:cTn id="159" dur="200"/>
                                            <p:tgtEl>
                                              <p:spTgt spid="53"/>
                                            </p:tgtEl>
                                          </p:cBhvr>
                                        </p:animEffect>
                                      </p:childTnLst>
                                    </p:cTn>
                                  </p:par>
                                </p:childTnLst>
                              </p:cTn>
                            </p:par>
                          </p:childTnLst>
                        </p:cTn>
                      </p:par>
                    </p:childTnLst>
                  </p:cTn>
                  <p:nextCondLst>
                    <p:cond evt="onMediaBookmark" delay="0">
                      <p:tgtEl>
                        <p14:bmkTgt spid="2" bmkName="M1 - Top tips - 10000:01:23.9"/>
                      </p:tgtEl>
                    </p:cond>
                  </p:nextCondLst>
                </p:seq>
                <p:seq concurrent="1" nextAc="seek">
                  <p:cTn id="160" restart="whenNotActive" fill="hold" evtFilter="cancelBubble" nodeType="interactiveSeq">
                    <p:stCondLst>
                      <p:cond evt="onMediaBookmark" delay="0">
                        <p:tgtEl>
                          <p14:bmkTgt spid="2" bmkName="M1 - Top tips - 10000:01:30.7"/>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53"/>
                                            </p:tgtEl>
                                          </p:cBhvr>
                                        </p:animEffect>
                                        <p:set>
                                          <p:cBhvr>
                                            <p:cTn id="165" dur="1" fill="hold">
                                              <p:stCondLst>
                                                <p:cond delay="199"/>
                                              </p:stCondLst>
                                            </p:cTn>
                                            <p:tgtEl>
                                              <p:spTgt spid="53"/>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1:30.7"/>
                      </p:tgtEl>
                    </p:cond>
                  </p:nextCondLst>
                </p:seq>
                <p:seq concurrent="1" nextAc="seek">
                  <p:cTn id="166" restart="whenNotActive" fill="hold" evtFilter="cancelBubble" nodeType="interactiveSeq">
                    <p:stCondLst>
                      <p:cond evt="onMediaBookmark" delay="0">
                        <p:tgtEl>
                          <p14:bmkTgt spid="2" bmkName="M1 - Top tips - 10000:01:30.8"/>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54"/>
                                            </p:tgtEl>
                                            <p:attrNameLst>
                                              <p:attrName>style.visibility</p:attrName>
                                            </p:attrNameLst>
                                          </p:cBhvr>
                                          <p:to>
                                            <p:strVal val="visible"/>
                                          </p:to>
                                        </p:set>
                                        <p:animEffect transition="in" filter="fade">
                                          <p:cBhvr>
                                            <p:cTn id="171" dur="200"/>
                                            <p:tgtEl>
                                              <p:spTgt spid="54"/>
                                            </p:tgtEl>
                                          </p:cBhvr>
                                        </p:animEffect>
                                      </p:childTnLst>
                                    </p:cTn>
                                  </p:par>
                                </p:childTnLst>
                              </p:cTn>
                            </p:par>
                          </p:childTnLst>
                        </p:cTn>
                      </p:par>
                    </p:childTnLst>
                  </p:cTn>
                  <p:nextCondLst>
                    <p:cond evt="onMediaBookmark" delay="0">
                      <p:tgtEl>
                        <p14:bmkTgt spid="2" bmkName="M1 - Top tips - 10000:01:30.8"/>
                      </p:tgtEl>
                    </p:cond>
                  </p:nextCondLst>
                </p:seq>
                <p:seq concurrent="1" nextAc="seek">
                  <p:cTn id="172" restart="whenNotActive" fill="hold" evtFilter="cancelBubble" nodeType="interactiveSeq">
                    <p:stCondLst>
                      <p:cond evt="onMediaBookmark" delay="0">
                        <p:tgtEl>
                          <p14:bmkTgt spid="2" bmkName="M1 - Top tips - 10000:01:41.6"/>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54"/>
                                            </p:tgtEl>
                                          </p:cBhvr>
                                        </p:animEffect>
                                        <p:set>
                                          <p:cBhvr>
                                            <p:cTn id="177" dur="1" fill="hold">
                                              <p:stCondLst>
                                                <p:cond delay="199"/>
                                              </p:stCondLst>
                                            </p:cTn>
                                            <p:tgtEl>
                                              <p:spTgt spid="54"/>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1:41.6"/>
                      </p:tgtEl>
                    </p:cond>
                  </p:nextCondLst>
                </p:seq>
                <p:seq concurrent="1" nextAc="seek">
                  <p:cTn id="178" restart="whenNotActive" fill="hold" evtFilter="cancelBubble" nodeType="interactiveSeq">
                    <p:stCondLst>
                      <p:cond evt="onMediaBookmark" delay="0">
                        <p:tgtEl>
                          <p14:bmkTgt spid="2" bmkName="M1 - Top tips - 10000:01:41.7"/>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55"/>
                                            </p:tgtEl>
                                            <p:attrNameLst>
                                              <p:attrName>style.visibility</p:attrName>
                                            </p:attrNameLst>
                                          </p:cBhvr>
                                          <p:to>
                                            <p:strVal val="visible"/>
                                          </p:to>
                                        </p:set>
                                        <p:animEffect transition="in" filter="fade">
                                          <p:cBhvr>
                                            <p:cTn id="183" dur="200"/>
                                            <p:tgtEl>
                                              <p:spTgt spid="55"/>
                                            </p:tgtEl>
                                          </p:cBhvr>
                                        </p:animEffect>
                                      </p:childTnLst>
                                    </p:cTn>
                                  </p:par>
                                </p:childTnLst>
                              </p:cTn>
                            </p:par>
                          </p:childTnLst>
                        </p:cTn>
                      </p:par>
                    </p:childTnLst>
                  </p:cTn>
                  <p:nextCondLst>
                    <p:cond evt="onMediaBookmark" delay="0">
                      <p:tgtEl>
                        <p14:bmkTgt spid="2" bmkName="M1 - Top tips - 10000:01:41.7"/>
                      </p:tgtEl>
                    </p:cond>
                  </p:nextCondLst>
                </p:seq>
                <p:seq concurrent="1" nextAc="seek">
                  <p:cTn id="184" restart="whenNotActive" fill="hold" evtFilter="cancelBubble" nodeType="interactiveSeq">
                    <p:stCondLst>
                      <p:cond evt="onMediaBookmark" delay="0">
                        <p:tgtEl>
                          <p14:bmkTgt spid="2" bmkName="M1 - Top tips - 10000:01:49.9"/>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55"/>
                                            </p:tgtEl>
                                          </p:cBhvr>
                                        </p:animEffect>
                                        <p:set>
                                          <p:cBhvr>
                                            <p:cTn id="189" dur="1" fill="hold">
                                              <p:stCondLst>
                                                <p:cond delay="199"/>
                                              </p:stCondLst>
                                            </p:cTn>
                                            <p:tgtEl>
                                              <p:spTgt spid="55"/>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1:49.9"/>
                      </p:tgtEl>
                    </p:cond>
                  </p:nextCondLst>
                </p:seq>
                <p:seq concurrent="1" nextAc="seek">
                  <p:cTn id="190" restart="whenNotActive" fill="hold" evtFilter="cancelBubble" nodeType="interactiveSeq">
                    <p:stCondLst>
                      <p:cond evt="onMediaBookmark" delay="0">
                        <p:tgtEl>
                          <p14:bmkTgt spid="2" bmkName="M1 - Top tips - 10000:01:50.0"/>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56"/>
                                            </p:tgtEl>
                                            <p:attrNameLst>
                                              <p:attrName>style.visibility</p:attrName>
                                            </p:attrNameLst>
                                          </p:cBhvr>
                                          <p:to>
                                            <p:strVal val="visible"/>
                                          </p:to>
                                        </p:set>
                                        <p:animEffect transition="in" filter="fade">
                                          <p:cBhvr>
                                            <p:cTn id="195" dur="200"/>
                                            <p:tgtEl>
                                              <p:spTgt spid="56"/>
                                            </p:tgtEl>
                                          </p:cBhvr>
                                        </p:animEffect>
                                      </p:childTnLst>
                                    </p:cTn>
                                  </p:par>
                                </p:childTnLst>
                              </p:cTn>
                            </p:par>
                          </p:childTnLst>
                        </p:cTn>
                      </p:par>
                    </p:childTnLst>
                  </p:cTn>
                  <p:nextCondLst>
                    <p:cond evt="onMediaBookmark" delay="0">
                      <p:tgtEl>
                        <p14:bmkTgt spid="2" bmkName="M1 - Top tips - 10000:01:50.0"/>
                      </p:tgtEl>
                    </p:cond>
                  </p:nextCondLst>
                </p:seq>
                <p:seq concurrent="1" nextAc="seek">
                  <p:cTn id="196" restart="whenNotActive" fill="hold" evtFilter="cancelBubble" nodeType="interactiveSeq">
                    <p:stCondLst>
                      <p:cond evt="onMediaBookmark" delay="0">
                        <p:tgtEl>
                          <p14:bmkTgt spid="2" bmkName="M1 - Top tips - 10000:02:00.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56"/>
                                            </p:tgtEl>
                                          </p:cBhvr>
                                        </p:animEffect>
                                        <p:set>
                                          <p:cBhvr>
                                            <p:cTn id="201" dur="1" fill="hold">
                                              <p:stCondLst>
                                                <p:cond delay="199"/>
                                              </p:stCondLst>
                                            </p:cTn>
                                            <p:tgtEl>
                                              <p:spTgt spid="56"/>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2:00.3"/>
                      </p:tgtEl>
                    </p:cond>
                  </p:nextCondLst>
                </p:seq>
                <p:seq concurrent="1" nextAc="seek">
                  <p:cTn id="202" restart="whenNotActive" fill="hold" evtFilter="cancelBubble" nodeType="interactiveSeq">
                    <p:stCondLst>
                      <p:cond evt="onMediaBookmark" delay="0">
                        <p:tgtEl>
                          <p14:bmkTgt spid="2" bmkName="M1 - Top tips - 10000:02:00.4"/>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57"/>
                                            </p:tgtEl>
                                            <p:attrNameLst>
                                              <p:attrName>style.visibility</p:attrName>
                                            </p:attrNameLst>
                                          </p:cBhvr>
                                          <p:to>
                                            <p:strVal val="visible"/>
                                          </p:to>
                                        </p:set>
                                        <p:animEffect transition="in" filter="fade">
                                          <p:cBhvr>
                                            <p:cTn id="207" dur="200"/>
                                            <p:tgtEl>
                                              <p:spTgt spid="57"/>
                                            </p:tgtEl>
                                          </p:cBhvr>
                                        </p:animEffect>
                                      </p:childTnLst>
                                    </p:cTn>
                                  </p:par>
                                </p:childTnLst>
                              </p:cTn>
                            </p:par>
                          </p:childTnLst>
                        </p:cTn>
                      </p:par>
                    </p:childTnLst>
                  </p:cTn>
                  <p:nextCondLst>
                    <p:cond evt="onMediaBookmark" delay="0">
                      <p:tgtEl>
                        <p14:bmkTgt spid="2" bmkName="M1 - Top tips - 10000:02:00.4"/>
                      </p:tgtEl>
                    </p:cond>
                  </p:nextCondLst>
                </p:seq>
                <p:seq concurrent="1" nextAc="seek">
                  <p:cTn id="208" restart="whenNotActive" fill="hold" evtFilter="cancelBubble" nodeType="interactiveSeq">
                    <p:stCondLst>
                      <p:cond evt="onMediaBookmark" delay="0">
                        <p:tgtEl>
                          <p14:bmkTgt spid="2" bmkName="M1 - Top tips - 10000:02:07.8"/>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57"/>
                                            </p:tgtEl>
                                          </p:cBhvr>
                                        </p:animEffect>
                                        <p:set>
                                          <p:cBhvr>
                                            <p:cTn id="213"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2:07.8"/>
                      </p:tgtEl>
                    </p:cond>
                  </p:nextCondLst>
                </p:seq>
                <p:seq concurrent="1" nextAc="seek">
                  <p:cTn id="214" restart="whenNotActive" fill="hold" evtFilter="cancelBubble" nodeType="interactiveSeq">
                    <p:stCondLst>
                      <p:cond evt="onMediaBookmark" delay="0">
                        <p:tgtEl>
                          <p14:bmkTgt spid="2" bmkName="M1 - Top tips - 10000:02:07.9"/>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58"/>
                                            </p:tgtEl>
                                            <p:attrNameLst>
                                              <p:attrName>style.visibility</p:attrName>
                                            </p:attrNameLst>
                                          </p:cBhvr>
                                          <p:to>
                                            <p:strVal val="visible"/>
                                          </p:to>
                                        </p:set>
                                        <p:animEffect transition="in" filter="fade">
                                          <p:cBhvr>
                                            <p:cTn id="219" dur="200"/>
                                            <p:tgtEl>
                                              <p:spTgt spid="58"/>
                                            </p:tgtEl>
                                          </p:cBhvr>
                                        </p:animEffect>
                                      </p:childTnLst>
                                    </p:cTn>
                                  </p:par>
                                </p:childTnLst>
                              </p:cTn>
                            </p:par>
                          </p:childTnLst>
                        </p:cTn>
                      </p:par>
                    </p:childTnLst>
                  </p:cTn>
                  <p:nextCondLst>
                    <p:cond evt="onMediaBookmark" delay="0">
                      <p:tgtEl>
                        <p14:bmkTgt spid="2" bmkName="M1 - Top tips - 10000:02:07.9"/>
                      </p:tgtEl>
                    </p:cond>
                  </p:nextCondLst>
                </p:seq>
                <p:seq concurrent="1" nextAc="seek">
                  <p:cTn id="220" restart="whenNotActive" fill="hold" evtFilter="cancelBubble" nodeType="interactiveSeq">
                    <p:stCondLst>
                      <p:cond evt="onMediaBookmark" delay="0">
                        <p:tgtEl>
                          <p14:bmkTgt spid="2" bmkName="M1 - Top tips - 10000:02:16.2"/>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58"/>
                                            </p:tgtEl>
                                          </p:cBhvr>
                                        </p:animEffect>
                                        <p:set>
                                          <p:cBhvr>
                                            <p:cTn id="225"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2:16.2"/>
                      </p:tgtEl>
                    </p:cond>
                  </p:nextCondLst>
                </p:seq>
                <p:seq concurrent="1" nextAc="seek">
                  <p:cTn id="226" restart="whenNotActive" fill="hold" evtFilter="cancelBubble" nodeType="interactiveSeq">
                    <p:stCondLst>
                      <p:cond evt="onMediaBookmark" delay="0">
                        <p:tgtEl>
                          <p14:bmkTgt spid="2" bmkName="M1 - Top tips - 10000:02:16.3"/>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59"/>
                                            </p:tgtEl>
                                            <p:attrNameLst>
                                              <p:attrName>style.visibility</p:attrName>
                                            </p:attrNameLst>
                                          </p:cBhvr>
                                          <p:to>
                                            <p:strVal val="visible"/>
                                          </p:to>
                                        </p:set>
                                        <p:animEffect transition="in" filter="fade">
                                          <p:cBhvr>
                                            <p:cTn id="231" dur="200"/>
                                            <p:tgtEl>
                                              <p:spTgt spid="59"/>
                                            </p:tgtEl>
                                          </p:cBhvr>
                                        </p:animEffect>
                                      </p:childTnLst>
                                    </p:cTn>
                                  </p:par>
                                </p:childTnLst>
                              </p:cTn>
                            </p:par>
                          </p:childTnLst>
                        </p:cTn>
                      </p:par>
                    </p:childTnLst>
                  </p:cTn>
                  <p:nextCondLst>
                    <p:cond evt="onMediaBookmark" delay="0">
                      <p:tgtEl>
                        <p14:bmkTgt spid="2" bmkName="M1 - Top tips - 10000:02:16.3"/>
                      </p:tgtEl>
                    </p:cond>
                  </p:nextCondLst>
                </p:seq>
                <p:seq concurrent="1" nextAc="seek">
                  <p:cTn id="232" restart="whenNotActive" fill="hold" evtFilter="cancelBubble" nodeType="interactiveSeq">
                    <p:stCondLst>
                      <p:cond evt="onMediaBookmark" delay="0">
                        <p:tgtEl>
                          <p14:bmkTgt spid="2" bmkName="M1 - Top tips - 10000:02:23.2"/>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59"/>
                                            </p:tgtEl>
                                          </p:cBhvr>
                                        </p:animEffect>
                                        <p:set>
                                          <p:cBhvr>
                                            <p:cTn id="237"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2:23.2"/>
                      </p:tgtEl>
                    </p:cond>
                  </p:nextCondLst>
                </p:seq>
                <p:seq concurrent="1" nextAc="seek">
                  <p:cTn id="238" restart="whenNotActive" fill="hold" evtFilter="cancelBubble" nodeType="interactiveSeq">
                    <p:stCondLst>
                      <p:cond evt="onMediaBookmark" delay="0">
                        <p:tgtEl>
                          <p14:bmkTgt spid="2" bmkName="M1 - Top tips - 10000:02:23.3"/>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60"/>
                                            </p:tgtEl>
                                            <p:attrNameLst>
                                              <p:attrName>style.visibility</p:attrName>
                                            </p:attrNameLst>
                                          </p:cBhvr>
                                          <p:to>
                                            <p:strVal val="visible"/>
                                          </p:to>
                                        </p:set>
                                        <p:animEffect transition="in" filter="fade">
                                          <p:cBhvr>
                                            <p:cTn id="243" dur="200"/>
                                            <p:tgtEl>
                                              <p:spTgt spid="60"/>
                                            </p:tgtEl>
                                          </p:cBhvr>
                                        </p:animEffect>
                                      </p:childTnLst>
                                    </p:cTn>
                                  </p:par>
                                </p:childTnLst>
                              </p:cTn>
                            </p:par>
                          </p:childTnLst>
                        </p:cTn>
                      </p:par>
                    </p:childTnLst>
                  </p:cTn>
                  <p:nextCondLst>
                    <p:cond evt="onMediaBookmark" delay="0">
                      <p:tgtEl>
                        <p14:bmkTgt spid="2" bmkName="M1 - Top tips - 10000:02:23.3"/>
                      </p:tgtEl>
                    </p:cond>
                  </p:nextCondLst>
                </p:seq>
                <p:seq concurrent="1" nextAc="seek">
                  <p:cTn id="244" restart="whenNotActive" fill="hold" evtFilter="cancelBubble" nodeType="interactiveSeq">
                    <p:stCondLst>
                      <p:cond evt="onMediaBookmark" delay="0">
                        <p:tgtEl>
                          <p14:bmkTgt spid="2" bmkName="M1 - Top tips - 10000:02:31.7"/>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60"/>
                                            </p:tgtEl>
                                          </p:cBhvr>
                                        </p:animEffect>
                                        <p:set>
                                          <p:cBhvr>
                                            <p:cTn id="249"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2:31.7"/>
                      </p:tgtEl>
                    </p:cond>
                  </p:nextCondLst>
                </p:seq>
                <p:seq concurrent="1" nextAc="seek">
                  <p:cTn id="250" restart="whenNotActive" fill="hold" evtFilter="cancelBubble" nodeType="interactiveSeq">
                    <p:stCondLst>
                      <p:cond evt="onMediaBookmark" delay="0">
                        <p:tgtEl>
                          <p14:bmkTgt spid="2" bmkName="M1 - Top tips - 10000:02:31.8"/>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61"/>
                                            </p:tgtEl>
                                            <p:attrNameLst>
                                              <p:attrName>style.visibility</p:attrName>
                                            </p:attrNameLst>
                                          </p:cBhvr>
                                          <p:to>
                                            <p:strVal val="visible"/>
                                          </p:to>
                                        </p:set>
                                        <p:animEffect transition="in" filter="fade">
                                          <p:cBhvr>
                                            <p:cTn id="255" dur="200"/>
                                            <p:tgtEl>
                                              <p:spTgt spid="61"/>
                                            </p:tgtEl>
                                          </p:cBhvr>
                                        </p:animEffect>
                                      </p:childTnLst>
                                    </p:cTn>
                                  </p:par>
                                </p:childTnLst>
                              </p:cTn>
                            </p:par>
                          </p:childTnLst>
                        </p:cTn>
                      </p:par>
                    </p:childTnLst>
                  </p:cTn>
                  <p:nextCondLst>
                    <p:cond evt="onMediaBookmark" delay="0">
                      <p:tgtEl>
                        <p14:bmkTgt spid="2" bmkName="M1 - Top tips - 10000:02:31.8"/>
                      </p:tgtEl>
                    </p:cond>
                  </p:nextCondLst>
                </p:seq>
                <p:seq concurrent="1" nextAc="seek">
                  <p:cTn id="256" restart="whenNotActive" fill="hold" evtFilter="cancelBubble" nodeType="interactiveSeq">
                    <p:stCondLst>
                      <p:cond evt="onMediaBookmark" delay="0">
                        <p:tgtEl>
                          <p14:bmkTgt spid="2" bmkName="M1 - Top tips - 10000:02:37.2"/>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61"/>
                                            </p:tgtEl>
                                          </p:cBhvr>
                                        </p:animEffect>
                                        <p:set>
                                          <p:cBhvr>
                                            <p:cTn id="261"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2:37.2"/>
                      </p:tgtEl>
                    </p:cond>
                  </p:nextCondLst>
                </p:seq>
                <p:seq concurrent="1" nextAc="seek">
                  <p:cTn id="262" restart="whenNotActive" fill="hold" evtFilter="cancelBubble" nodeType="interactiveSeq">
                    <p:stCondLst>
                      <p:cond evt="onMediaBookmark" delay="0">
                        <p:tgtEl>
                          <p14:bmkTgt spid="2" bmkName="M1 - Top tips - 10000:02:37.3"/>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62"/>
                                            </p:tgtEl>
                                            <p:attrNameLst>
                                              <p:attrName>style.visibility</p:attrName>
                                            </p:attrNameLst>
                                          </p:cBhvr>
                                          <p:to>
                                            <p:strVal val="visible"/>
                                          </p:to>
                                        </p:set>
                                        <p:animEffect transition="in" filter="fade">
                                          <p:cBhvr>
                                            <p:cTn id="267" dur="200"/>
                                            <p:tgtEl>
                                              <p:spTgt spid="62"/>
                                            </p:tgtEl>
                                          </p:cBhvr>
                                        </p:animEffect>
                                      </p:childTnLst>
                                    </p:cTn>
                                  </p:par>
                                </p:childTnLst>
                              </p:cTn>
                            </p:par>
                          </p:childTnLst>
                        </p:cTn>
                      </p:par>
                    </p:childTnLst>
                  </p:cTn>
                  <p:nextCondLst>
                    <p:cond evt="onMediaBookmark" delay="0">
                      <p:tgtEl>
                        <p14:bmkTgt spid="2" bmkName="M1 - Top tips - 10000:02:37.3"/>
                      </p:tgtEl>
                    </p:cond>
                  </p:nextCondLst>
                </p:seq>
                <p:seq concurrent="1" nextAc="seek">
                  <p:cTn id="268" restart="whenNotActive" fill="hold" evtFilter="cancelBubble" nodeType="interactiveSeq">
                    <p:stCondLst>
                      <p:cond evt="onMediaBookmark" delay="0">
                        <p:tgtEl>
                          <p14:bmkTgt spid="2" bmkName="M1 - Top tips - 10000:02:47.3"/>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62"/>
                                            </p:tgtEl>
                                          </p:cBhvr>
                                        </p:animEffect>
                                        <p:set>
                                          <p:cBhvr>
                                            <p:cTn id="273"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2:47.3"/>
                      </p:tgtEl>
                    </p:cond>
                  </p:nextCondLst>
                </p:seq>
                <p:seq concurrent="1" nextAc="seek">
                  <p:cTn id="274" restart="whenNotActive" fill="hold" evtFilter="cancelBubble" nodeType="interactiveSeq">
                    <p:stCondLst>
                      <p:cond evt="onMediaBookmark" delay="0">
                        <p:tgtEl>
                          <p14:bmkTgt spid="2" bmkName="M1 - Top tips - 10000:02:47.4"/>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63"/>
                                            </p:tgtEl>
                                            <p:attrNameLst>
                                              <p:attrName>style.visibility</p:attrName>
                                            </p:attrNameLst>
                                          </p:cBhvr>
                                          <p:to>
                                            <p:strVal val="visible"/>
                                          </p:to>
                                        </p:set>
                                        <p:animEffect transition="in" filter="fade">
                                          <p:cBhvr>
                                            <p:cTn id="279" dur="200"/>
                                            <p:tgtEl>
                                              <p:spTgt spid="63"/>
                                            </p:tgtEl>
                                          </p:cBhvr>
                                        </p:animEffect>
                                      </p:childTnLst>
                                    </p:cTn>
                                  </p:par>
                                </p:childTnLst>
                              </p:cTn>
                            </p:par>
                          </p:childTnLst>
                        </p:cTn>
                      </p:par>
                    </p:childTnLst>
                  </p:cTn>
                  <p:nextCondLst>
                    <p:cond evt="onMediaBookmark" delay="0">
                      <p:tgtEl>
                        <p14:bmkTgt spid="2" bmkName="M1 - Top tips - 10000:02:47.4"/>
                      </p:tgtEl>
                    </p:cond>
                  </p:nextCondLst>
                </p:seq>
                <p:seq concurrent="1" nextAc="seek">
                  <p:cTn id="280" restart="whenNotActive" fill="hold" evtFilter="cancelBubble" nodeType="interactiveSeq">
                    <p:stCondLst>
                      <p:cond evt="onMediaBookmark" delay="0">
                        <p:tgtEl>
                          <p14:bmkTgt spid="2" bmkName="M1 - Top tips - 10000:02:56.1"/>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63"/>
                                            </p:tgtEl>
                                          </p:cBhvr>
                                        </p:animEffect>
                                        <p:set>
                                          <p:cBhvr>
                                            <p:cTn id="285"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2:56.1"/>
                      </p:tgtEl>
                    </p:cond>
                  </p:nextCondLst>
                </p:seq>
                <p:seq concurrent="1" nextAc="seek">
                  <p:cTn id="286" restart="whenNotActive" fill="hold" evtFilter="cancelBubble" nodeType="interactiveSeq">
                    <p:stCondLst>
                      <p:cond evt="onMediaBookmark" delay="0">
                        <p:tgtEl>
                          <p14:bmkTgt spid="2" bmkName="M1 - Top tips - 10000:02:56.2"/>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4"/>
                                            </p:tgtEl>
                                            <p:attrNameLst>
                                              <p:attrName>style.visibility</p:attrName>
                                            </p:attrNameLst>
                                          </p:cBhvr>
                                          <p:to>
                                            <p:strVal val="visible"/>
                                          </p:to>
                                        </p:set>
                                        <p:animEffect transition="in" filter="fade">
                                          <p:cBhvr>
                                            <p:cTn id="291" dur="200"/>
                                            <p:tgtEl>
                                              <p:spTgt spid="64"/>
                                            </p:tgtEl>
                                          </p:cBhvr>
                                        </p:animEffect>
                                      </p:childTnLst>
                                    </p:cTn>
                                  </p:par>
                                </p:childTnLst>
                              </p:cTn>
                            </p:par>
                          </p:childTnLst>
                        </p:cTn>
                      </p:par>
                    </p:childTnLst>
                  </p:cTn>
                  <p:nextCondLst>
                    <p:cond evt="onMediaBookmark" delay="0">
                      <p:tgtEl>
                        <p14:bmkTgt spid="2" bmkName="M1 - Top tips - 10000:02:56.2"/>
                      </p:tgtEl>
                    </p:cond>
                  </p:nextCondLst>
                </p:seq>
                <p:seq concurrent="1" nextAc="seek">
                  <p:cTn id="292" restart="whenNotActive" fill="hold" evtFilter="cancelBubble" nodeType="interactiveSeq">
                    <p:stCondLst>
                      <p:cond evt="onMediaBookmark" delay="0">
                        <p:tgtEl>
                          <p14:bmkTgt spid="2" bmkName="M1 - Top tips - 10000:02:59.7"/>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4"/>
                                            </p:tgtEl>
                                          </p:cBhvr>
                                        </p:animEffect>
                                        <p:set>
                                          <p:cBhvr>
                                            <p:cTn id="297"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2:59.7"/>
                      </p:tgtEl>
                    </p:cond>
                  </p:nextCondLst>
                </p:seq>
                <p:seq concurrent="1" nextAc="seek">
                  <p:cTn id="298" restart="whenNotActive" fill="hold" evtFilter="cancelBubble" nodeType="interactiveSeq">
                    <p:stCondLst>
                      <p:cond evt="onMediaBookmark" delay="0">
                        <p:tgtEl>
                          <p14:bmkTgt spid="2" bmkName="M1 - Top tips - 10000:02:59.8"/>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5"/>
                                            </p:tgtEl>
                                            <p:attrNameLst>
                                              <p:attrName>style.visibility</p:attrName>
                                            </p:attrNameLst>
                                          </p:cBhvr>
                                          <p:to>
                                            <p:strVal val="visible"/>
                                          </p:to>
                                        </p:set>
                                        <p:animEffect transition="in" filter="fade">
                                          <p:cBhvr>
                                            <p:cTn id="303" dur="200"/>
                                            <p:tgtEl>
                                              <p:spTgt spid="65"/>
                                            </p:tgtEl>
                                          </p:cBhvr>
                                        </p:animEffect>
                                      </p:childTnLst>
                                    </p:cTn>
                                  </p:par>
                                </p:childTnLst>
                              </p:cTn>
                            </p:par>
                          </p:childTnLst>
                        </p:cTn>
                      </p:par>
                    </p:childTnLst>
                  </p:cTn>
                  <p:nextCondLst>
                    <p:cond evt="onMediaBookmark" delay="0">
                      <p:tgtEl>
                        <p14:bmkTgt spid="2" bmkName="M1 - Top tips - 10000:02:59.8"/>
                      </p:tgtEl>
                    </p:cond>
                  </p:nextCondLst>
                </p:seq>
                <p:seq concurrent="1" nextAc="seek">
                  <p:cTn id="304" restart="whenNotActive" fill="hold" evtFilter="cancelBubble" nodeType="interactiveSeq">
                    <p:stCondLst>
                      <p:cond evt="onMediaBookmark" delay="0">
                        <p:tgtEl>
                          <p14:bmkTgt spid="2" bmkName="M1 - Top tips - 10000:03:08.3"/>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5"/>
                                            </p:tgtEl>
                                          </p:cBhvr>
                                        </p:animEffect>
                                        <p:set>
                                          <p:cBhvr>
                                            <p:cTn id="309"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3:08.3"/>
                      </p:tgtEl>
                    </p:cond>
                  </p:nextCondLst>
                </p:seq>
                <p:seq concurrent="1" nextAc="seek">
                  <p:cTn id="310" restart="whenNotActive" fill="hold" evtFilter="cancelBubble" nodeType="interactiveSeq">
                    <p:stCondLst>
                      <p:cond evt="onMediaBookmark" delay="0">
                        <p:tgtEl>
                          <p14:bmkTgt spid="2" bmkName="M1 - Top tips - 10000:03:08.4"/>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6"/>
                                            </p:tgtEl>
                                            <p:attrNameLst>
                                              <p:attrName>style.visibility</p:attrName>
                                            </p:attrNameLst>
                                          </p:cBhvr>
                                          <p:to>
                                            <p:strVal val="visible"/>
                                          </p:to>
                                        </p:set>
                                        <p:animEffect transition="in" filter="fade">
                                          <p:cBhvr>
                                            <p:cTn id="315" dur="200"/>
                                            <p:tgtEl>
                                              <p:spTgt spid="66"/>
                                            </p:tgtEl>
                                          </p:cBhvr>
                                        </p:animEffect>
                                      </p:childTnLst>
                                    </p:cTn>
                                  </p:par>
                                </p:childTnLst>
                              </p:cTn>
                            </p:par>
                          </p:childTnLst>
                        </p:cTn>
                      </p:par>
                    </p:childTnLst>
                  </p:cTn>
                  <p:nextCondLst>
                    <p:cond evt="onMediaBookmark" delay="0">
                      <p:tgtEl>
                        <p14:bmkTgt spid="2" bmkName="M1 - Top tips - 10000:03:08.4"/>
                      </p:tgtEl>
                    </p:cond>
                  </p:nextCondLst>
                </p:seq>
                <p:seq concurrent="1" nextAc="seek">
                  <p:cTn id="316" restart="whenNotActive" fill="hold" evtFilter="cancelBubble" nodeType="interactiveSeq">
                    <p:stCondLst>
                      <p:cond evt="onMediaBookmark" delay="0">
                        <p:tgtEl>
                          <p14:bmkTgt spid="2" bmkName="M1 - Top tips - 10000:03:14.2"/>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6"/>
                                            </p:tgtEl>
                                          </p:cBhvr>
                                        </p:animEffect>
                                        <p:set>
                                          <p:cBhvr>
                                            <p:cTn id="321"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3:14.2"/>
                      </p:tgtEl>
                    </p:cond>
                  </p:nextCondLst>
                </p:seq>
                <p:seq concurrent="1" nextAc="seek">
                  <p:cTn id="322" restart="whenNotActive" fill="hold" evtFilter="cancelBubble" nodeType="interactiveSeq">
                    <p:stCondLst>
                      <p:cond evt="onMediaBookmark" delay="0">
                        <p:tgtEl>
                          <p14:bmkTgt spid="2" bmkName="M1 - Top tips - 10000:03:14.3"/>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7"/>
                                            </p:tgtEl>
                                            <p:attrNameLst>
                                              <p:attrName>style.visibility</p:attrName>
                                            </p:attrNameLst>
                                          </p:cBhvr>
                                          <p:to>
                                            <p:strVal val="visible"/>
                                          </p:to>
                                        </p:set>
                                        <p:animEffect transition="in" filter="fade">
                                          <p:cBhvr>
                                            <p:cTn id="327" dur="200"/>
                                            <p:tgtEl>
                                              <p:spTgt spid="67"/>
                                            </p:tgtEl>
                                          </p:cBhvr>
                                        </p:animEffect>
                                      </p:childTnLst>
                                    </p:cTn>
                                  </p:par>
                                </p:childTnLst>
                              </p:cTn>
                            </p:par>
                          </p:childTnLst>
                        </p:cTn>
                      </p:par>
                    </p:childTnLst>
                  </p:cTn>
                  <p:nextCondLst>
                    <p:cond evt="onMediaBookmark" delay="0">
                      <p:tgtEl>
                        <p14:bmkTgt spid="2" bmkName="M1 - Top tips - 10000:03:14.3"/>
                      </p:tgtEl>
                    </p:cond>
                  </p:nextCondLst>
                </p:seq>
                <p:seq concurrent="1" nextAc="seek">
                  <p:cTn id="328" restart="whenNotActive" fill="hold" evtFilter="cancelBubble" nodeType="interactiveSeq">
                    <p:stCondLst>
                      <p:cond evt="onMediaBookmark" delay="0">
                        <p:tgtEl>
                          <p14:bmkTgt spid="2" bmkName="M1 - Top tips - 10000:03:20.2"/>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7"/>
                                            </p:tgtEl>
                                          </p:cBhvr>
                                        </p:animEffect>
                                        <p:set>
                                          <p:cBhvr>
                                            <p:cTn id="333"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3:20.2"/>
                      </p:tgtEl>
                    </p:cond>
                  </p:nextCondLst>
                </p:seq>
                <p:seq concurrent="1" nextAc="seek">
                  <p:cTn id="334" restart="whenNotActive" fill="hold" evtFilter="cancelBubble" nodeType="interactiveSeq">
                    <p:stCondLst>
                      <p:cond evt="onMediaBookmark" delay="0">
                        <p:tgtEl>
                          <p14:bmkTgt spid="2" bmkName="M1 - Top tips - 10000:03:20.3"/>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68"/>
                                            </p:tgtEl>
                                            <p:attrNameLst>
                                              <p:attrName>style.visibility</p:attrName>
                                            </p:attrNameLst>
                                          </p:cBhvr>
                                          <p:to>
                                            <p:strVal val="visible"/>
                                          </p:to>
                                        </p:set>
                                        <p:animEffect transition="in" filter="fade">
                                          <p:cBhvr>
                                            <p:cTn id="339" dur="200"/>
                                            <p:tgtEl>
                                              <p:spTgt spid="68"/>
                                            </p:tgtEl>
                                          </p:cBhvr>
                                        </p:animEffect>
                                      </p:childTnLst>
                                    </p:cTn>
                                  </p:par>
                                </p:childTnLst>
                              </p:cTn>
                            </p:par>
                          </p:childTnLst>
                        </p:cTn>
                      </p:par>
                    </p:childTnLst>
                  </p:cTn>
                  <p:nextCondLst>
                    <p:cond evt="onMediaBookmark" delay="0">
                      <p:tgtEl>
                        <p14:bmkTgt spid="2" bmkName="M1 - Top tips - 10000:03:20.3"/>
                      </p:tgtEl>
                    </p:cond>
                  </p:nextCondLst>
                </p:seq>
                <p:seq concurrent="1" nextAc="seek">
                  <p:cTn id="340" restart="whenNotActive" fill="hold" evtFilter="cancelBubble" nodeType="interactiveSeq">
                    <p:stCondLst>
                      <p:cond evt="onMediaBookmark" delay="0">
                        <p:tgtEl>
                          <p14:bmkTgt spid="2" bmkName="M1 - Top tips - 10000:03:25.2"/>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68"/>
                                            </p:tgtEl>
                                          </p:cBhvr>
                                        </p:animEffect>
                                        <p:set>
                                          <p:cBhvr>
                                            <p:cTn id="345"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3:25.2"/>
                      </p:tgtEl>
                    </p:cond>
                  </p:nextCondLst>
                </p:seq>
                <p:seq concurrent="1" nextAc="seek">
                  <p:cTn id="346" restart="whenNotActive" fill="hold" evtFilter="cancelBubble" nodeType="interactiveSeq">
                    <p:stCondLst>
                      <p:cond evt="onMediaBookmark" delay="0">
                        <p:tgtEl>
                          <p14:bmkTgt spid="2" bmkName="M1 - Top tips - 10000:03:25.3"/>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69"/>
                                            </p:tgtEl>
                                            <p:attrNameLst>
                                              <p:attrName>style.visibility</p:attrName>
                                            </p:attrNameLst>
                                          </p:cBhvr>
                                          <p:to>
                                            <p:strVal val="visible"/>
                                          </p:to>
                                        </p:set>
                                        <p:animEffect transition="in" filter="fade">
                                          <p:cBhvr>
                                            <p:cTn id="351" dur="200"/>
                                            <p:tgtEl>
                                              <p:spTgt spid="69"/>
                                            </p:tgtEl>
                                          </p:cBhvr>
                                        </p:animEffect>
                                      </p:childTnLst>
                                    </p:cTn>
                                  </p:par>
                                </p:childTnLst>
                              </p:cTn>
                            </p:par>
                          </p:childTnLst>
                        </p:cTn>
                      </p:par>
                    </p:childTnLst>
                  </p:cTn>
                  <p:nextCondLst>
                    <p:cond evt="onMediaBookmark" delay="0">
                      <p:tgtEl>
                        <p14:bmkTgt spid="2" bmkName="M1 - Top tips - 10000:03:25.3"/>
                      </p:tgtEl>
                    </p:cond>
                  </p:nextCondLst>
                </p:seq>
                <p:seq concurrent="1" nextAc="seek">
                  <p:cTn id="352" restart="whenNotActive" fill="hold" evtFilter="cancelBubble" nodeType="interactiveSeq">
                    <p:stCondLst>
                      <p:cond evt="onMediaBookmark" delay="0">
                        <p:tgtEl>
                          <p14:bmkTgt spid="2" bmkName="M1 - Top tips - 10000:03:30.3"/>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69"/>
                                            </p:tgtEl>
                                          </p:cBhvr>
                                        </p:animEffect>
                                        <p:set>
                                          <p:cBhvr>
                                            <p:cTn id="357"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M1 - Top tips - 10000:03:30.3"/>
                      </p:tgtEl>
                    </p:cond>
                  </p:nextCondLst>
                </p:seq>
              </p:childTnLst>
            </p:cTn>
          </p:par>
        </p:tnLst>
        <p:bldLst>
          <p:bldP spid="4" grpId="0" animBg="1"/>
          <p:bldP spid="4" grpId="1" animBg="1"/>
          <p:bldP spid="6" grpId="0" animBg="1"/>
          <p:bldP spid="6" grpId="1" animBg="1"/>
          <p:bldP spid="12" grpId="0" animBg="1"/>
          <p:bldP spid="12" grpId="1" animBg="1"/>
          <p:bldP spid="13" grpId="0" animBg="1"/>
          <p:bldP spid="13" grpId="1" animBg="1"/>
          <p:bldP spid="14" grpId="0" animBg="1"/>
          <p:bldP spid="14" grpId="1" animBg="1"/>
          <p:bldP spid="15" grpId="0" animBg="1"/>
          <p:bldP spid="15" grpId="1" animBg="1"/>
          <p:bldP spid="21" grpId="0" animBg="1"/>
          <p:bldP spid="21"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17" grpId="0" animBg="1"/>
          <p:bldP spid="17"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7" grpId="0" animBg="1"/>
          <p:bldP spid="17"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edia Placeholder 34"/>
          <p:cNvSpPr>
            <a:spLocks noGrp="1"/>
          </p:cNvSpPr>
          <p:nvPr>
            <p:ph type="media" sz="quarter" idx="10"/>
          </p:nvPr>
        </p:nvSpPr>
        <p:spPr/>
      </p:sp>
      <p:pic>
        <p:nvPicPr>
          <p:cNvPr id="25" name="Media Placeholder 24">
            <a:hlinkClick r:id="rId34" action="ppaction://hlinksldjump"/>
          </p:cNvPr>
          <p:cNvPicPr>
            <a:picLocks noGrp="1"/>
          </p:cNvPicPr>
          <p:nvPr>
            <p:ph type="media" sz="quarter" idx="11"/>
          </p:nvPr>
        </p:nvPicPr>
        <p:blipFill>
          <a:blip r:embed="rId35">
            <a:extLst>
              <a:ext uri="{28A0092B-C50C-407E-A947-70E740481C1C}">
                <a14:useLocalDpi xmlns:a14="http://schemas.microsoft.com/office/drawing/2010/main" val="0"/>
              </a:ext>
            </a:extLst>
          </a:blip>
          <a:stretch>
            <a:fillRect/>
          </a:stretch>
        </p:blipFill>
        <p:spPr>
          <a:xfrm>
            <a:off x="4575443" y="8495913"/>
            <a:ext cx="1115568" cy="630936"/>
          </a:xfrm>
        </p:spPr>
      </p:pic>
      <p:pic>
        <p:nvPicPr>
          <p:cNvPr id="24" name="Media Placeholder 23">
            <a:hlinkClick r:id="rId36" action="ppaction://hlinksldjump"/>
          </p:cNvPr>
          <p:cNvPicPr>
            <a:picLocks noGrp="1"/>
          </p:cNvPicPr>
          <p:nvPr>
            <p:ph type="media" sz="quarter" idx="12"/>
          </p:nvPr>
        </p:nvPicPr>
        <p:blipFill>
          <a:blip r:embed="rId37">
            <a:extLst>
              <a:ext uri="{28A0092B-C50C-407E-A947-70E740481C1C}">
                <a14:useLocalDpi xmlns:a14="http://schemas.microsoft.com/office/drawing/2010/main" val="0"/>
              </a:ext>
            </a:extLst>
          </a:blip>
          <a:stretch>
            <a:fillRect/>
          </a:stretch>
        </p:blipFill>
        <p:spPr>
          <a:xfrm>
            <a:off x="5940693" y="8495913"/>
            <a:ext cx="1115568" cy="630936"/>
          </a:xfrm>
        </p:spPr>
      </p:pic>
      <p:pic>
        <p:nvPicPr>
          <p:cNvPr id="23" name="Media Placeholder 22">
            <a:hlinkClick r:id="rId38" action="ppaction://hlinksldjump"/>
          </p:cNvPr>
          <p:cNvPicPr>
            <a:picLocks noGrp="1"/>
          </p:cNvPicPr>
          <p:nvPr>
            <p:ph type="media" sz="quarter" idx="13"/>
          </p:nvPr>
        </p:nvPicPr>
        <p:blipFill>
          <a:blip r:embed="rId39">
            <a:extLst>
              <a:ext uri="{28A0092B-C50C-407E-A947-70E740481C1C}">
                <a14:useLocalDpi xmlns:a14="http://schemas.microsoft.com/office/drawing/2010/main" val="0"/>
              </a:ext>
            </a:extLst>
          </a:blip>
          <a:stretch>
            <a:fillRect/>
          </a:stretch>
        </p:blipFill>
        <p:spPr>
          <a:xfrm>
            <a:off x="7318374" y="8496209"/>
            <a:ext cx="1115568" cy="630936"/>
          </a:xfrm>
        </p:spPr>
      </p:pic>
      <p:pic>
        <p:nvPicPr>
          <p:cNvPr id="22" name="Media Placeholder 21">
            <a:hlinkClick r:id="rId40" action="ppaction://hlinksldjump"/>
          </p:cNvPr>
          <p:cNvPicPr>
            <a:picLocks noGrp="1"/>
          </p:cNvPicPr>
          <p:nvPr>
            <p:ph type="media" sz="quarter" idx="15"/>
          </p:nvPr>
        </p:nvPicPr>
        <p:blipFill>
          <a:blip r:embed="rId41">
            <a:extLst>
              <a:ext uri="{28A0092B-C50C-407E-A947-70E740481C1C}">
                <a14:useLocalDpi xmlns:a14="http://schemas.microsoft.com/office/drawing/2010/main" val="0"/>
              </a:ext>
            </a:extLst>
          </a:blip>
          <a:stretch>
            <a:fillRect/>
          </a:stretch>
        </p:blipFill>
        <p:spPr>
          <a:xfrm>
            <a:off x="8686799" y="8496209"/>
            <a:ext cx="1115568" cy="630936"/>
          </a:xfrm>
        </p:spPr>
      </p:pic>
      <p:sp>
        <p:nvSpPr>
          <p:cNvPr id="8" name="TextBox 7"/>
          <p:cNvSpPr txBox="1"/>
          <p:nvPr/>
        </p:nvSpPr>
        <p:spPr>
          <a:xfrm>
            <a:off x="1015206" y="487209"/>
            <a:ext cx="7086600" cy="430887"/>
          </a:xfrm>
          <a:prstGeom prst="rect">
            <a:avLst/>
          </a:prstGeom>
          <a:noFill/>
        </p:spPr>
        <p:txBody>
          <a:bodyPr wrap="square" rtlCol="0">
            <a:spAutoFit/>
          </a:bodyPr>
          <a:lstStyle/>
          <a:p>
            <a:r>
              <a:rPr lang="en-US" sz="2200" dirty="0" smtClean="0">
                <a:solidFill>
                  <a:schemeClr val="bg1"/>
                </a:solidFill>
                <a:latin typeface="Segoe UI Light" pitchFamily="34" charset="0"/>
              </a:rPr>
              <a:t>Top tips for working in Excel Web App</a:t>
            </a:r>
            <a:endParaRPr lang="en-US" sz="2200" dirty="0">
              <a:solidFill>
                <a:schemeClr val="bg1"/>
              </a:solidFill>
              <a:latin typeface="Segoe UI Light" pitchFamily="34" charset="0"/>
            </a:endParaRPr>
          </a:p>
        </p:txBody>
      </p:sp>
      <p:grpSp>
        <p:nvGrpSpPr>
          <p:cNvPr id="9" name="ClosedCaptions"/>
          <p:cNvGrpSpPr/>
          <p:nvPr/>
        </p:nvGrpSpPr>
        <p:grpSpPr>
          <a:xfrm>
            <a:off x="8677656" y="611144"/>
            <a:ext cx="1449747" cy="304843"/>
            <a:chOff x="8787606" y="611187"/>
            <a:chExt cx="1449747" cy="304843"/>
          </a:xfrm>
        </p:grpSpPr>
        <p:sp>
          <p:nvSpPr>
            <p:cNvPr id="10" name="TextBox 9"/>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1" name="Picture 10" descr="Screen Clipping"/>
            <p:cNvPicPr>
              <a:picLocks noChangeAspect="1"/>
            </p:cNvPicPr>
            <p:nvPr/>
          </p:nvPicPr>
          <p:blipFill>
            <a:blip r:embed="rId42">
              <a:extLst>
                <a:ext uri="{BEBA8EAE-BF5A-486C-A8C5-ECC9F3942E4B}">
                  <a14:imgProps xmlns:a14="http://schemas.microsoft.com/office/drawing/2010/main">
                    <a14:imgLayer r:embed="rId43">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16" name="TextBox 15"/>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2/2 videos</a:t>
            </a:r>
            <a:endParaRPr lang="en-US" sz="1500" dirty="0">
              <a:solidFill>
                <a:schemeClr val="bg1"/>
              </a:solidFill>
              <a:latin typeface="Segoe Light" pitchFamily="34" charset="0"/>
            </a:endParaRPr>
          </a:p>
        </p:txBody>
      </p:sp>
      <p:sp>
        <p:nvSpPr>
          <p:cNvPr id="18" name="Rectangle 17"/>
          <p:cNvSpPr/>
          <p:nvPr/>
        </p:nvSpPr>
        <p:spPr>
          <a:xfrm>
            <a:off x="10079037" y="7818120"/>
            <a:ext cx="1221423"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19" name="Rectangle 18"/>
          <p:cNvSpPr/>
          <p:nvPr/>
        </p:nvSpPr>
        <p:spPr>
          <a:xfrm>
            <a:off x="10082887" y="7818120"/>
            <a:ext cx="604988"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7"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8"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36" name="Picture 35">
            <a:hlinkClick r:id="" action="ppaction://hlinkshowjump?jump=nextslide"/>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38" name="Picture 37">
            <a:hlinkClick r:id="" action="ppaction://hlinkshowjump?jump=previousslide"/>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pic>
        <p:nvPicPr>
          <p:cNvPr id="31" name="Media Placeholder 24">
            <a:hlinkClick r:id="rId34" action="ppaction://hlinksldjump"/>
          </p:cNvPr>
          <p:cNvPicPr>
            <a:picLocks/>
          </p:cNvPicPr>
          <p:nvPr/>
        </p:nvPicPr>
        <p:blipFill>
          <a:blip r:embed="rId35">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34" name="Media Placeholder 23">
            <a:hlinkClick r:id="rId36" action="ppaction://hlinksldjump"/>
          </p:cNvPr>
          <p:cNvPicPr>
            <a:picLocks/>
          </p:cNvPicPr>
          <p:nvPr/>
        </p:nvPicPr>
        <p:blipFill>
          <a:blip r:embed="rId37">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39" name="Media Placeholder 22">
            <a:hlinkClick r:id="rId38" action="ppaction://hlinksldjump"/>
          </p:cNvPr>
          <p:cNvPicPr>
            <a:picLocks/>
          </p:cNvPicPr>
          <p:nvPr/>
        </p:nvPicPr>
        <p:blipFill>
          <a:blip r:embed="rId39">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sp useBgFill="1">
        <p:nvSpPr>
          <p:cNvPr id="42"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M2 - Top tips - 60.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M2 - Top tips - 6000:00:00.0" time="33"/>
                    <p14:bmk name="M2 - Top tips - 6000:00:07.4" time="7400"/>
                    <p14:bmk name="M2 - Top tips - 6000:00:07.5" time="7500"/>
                    <p14:bmk name="M2 - Top tips - 6000:00:12.6" time="12667"/>
                    <p14:bmk name="M2 - Top tips - 6000:00:12.7" time="12767"/>
                    <p14:bmk name="M2 - Top tips - 6000:00:22.0" time="22000"/>
                    <p14:bmk name="M2 - Top tips - 6000:00:22.1" time="22100"/>
                    <p14:bmk name="M2 - Top tips - 6000:00:30.3" time="30333"/>
                    <p14:bmk name="M2 - Top tips - 6000:00:30.4" time="30433"/>
                    <p14:bmk name="M2 - Top tips - 6000:00:36.8" time="36833"/>
                    <p14:bmk name="M2 - Top tips - 6000:00:36.9" time="36933"/>
                    <p14:bmk name="M2 - Top tips - 6000:00:41.1" time="41167"/>
                    <p14:bmk name="M2 - Top tips - 6000:00:41.2" time="41267"/>
                    <p14:bmk name="M2 - Top tips - 6000:00:47.0" time="47067"/>
                    <p14:bmk name="M2 - Top tips - 6000:00:47.1" time="47167"/>
                    <p14:bmk name="M2 - Top tips - 6000:00:53.9" time="53967"/>
                    <p14:bmk name="M2 - Top tips - 6000:00:54.0" time="54067"/>
                    <p14:bmk name="M2 - Top tips - 6000:00:58.3" time="58300"/>
                    <p14:bmk name="M2 - Top tips - 6000:00:58.4" time="58400"/>
                    <p14:bmk name="M2 - Top tips - 6000:01:07.5" time="67500"/>
                    <p14:bmk name="M2 - Top tips - 6000:01:07.6" time="67600"/>
                    <p14:bmk name="M2 - Top tips - 6000:01:14.3" time="74300"/>
                    <p14:bmk name="M2 - Top tips - 6000:01:14.4" time="74400"/>
                    <p14:bmk name="M2 - Top tips - 6000:01:29.0" time="89067"/>
                    <p14:bmk name="M2 - Top tips - 6000:01:29.1" time="89167"/>
                    <p14:bmk name="M2 - Top tips - 6000:01:35.5" time="95567"/>
                    <p14:bmk name="M2 - Top tips - 6000:01:35.6" time="95667"/>
                    <p14:bmk name="M2 - Top tips - 6000:01:41.8" time="101833"/>
                    <p14:bmk name="M2 - Top tips - 6000:01:41.9" time="101933"/>
                    <p14:bmk name="M2 - Top tips - 6000:01:51.8" time="111867"/>
                    <p14:bmk name="M2 - Top tips - 6000:01:51.9" time="111967"/>
                    <p14:bmk name="M2 - Top tips - 6000:01:56.8" time="116800"/>
                    <p14:bmk name="M2 - Top tips - 6000:01:56.9" time="116900"/>
                    <p14:bmk name="M2 - Top tips - 6000:02:03.8" time="123800"/>
                    <p14:bmk name="M2 - Top tips - 6000:02:03.9" time="123900"/>
                    <p14:bmk name="M2 - Top tips - 6000:02:12.8" time="132833"/>
                    <p14:bmk name="M2 - Top tips - 6000:02:12.9" time="132933"/>
                    <p14:bmk name="M2 - Top tips - 6000:02:15.2" time="135200"/>
                    <p14:bmk name="M2 - Top tips - 6000:02:15.3" time="135300"/>
                    <p14:bmk name="M2 - Top tips - 6000:02:23.2" time="143200"/>
                    <p14:bmk name="M2 - Top tips - 6000:02:23.3" time="143300"/>
                    <p14:bmk name="M2 - Top tips - 6000:02:29.0" time="149033"/>
                    <p14:bmk name="M2 - Top tips - 6000:02:29.1" time="149133"/>
                    <p14:bmk name="M2 - Top tips - 6000:02:38.2" time="158267"/>
                    <p14:bmk name="M2 - Top tips - 6000:02:38.3" time="158367"/>
                    <p14:bmk name="M2 - Top tips - 6000:02:43.6" time="163667"/>
                    <p14:bmk name="M2 - Top tips - 6000:02:43.7" time="163767"/>
                    <p14:bmk name="M2 - Top tips - 6000:02:54.3" time="174333"/>
                    <p14:bmk name="M2 - Top tips - 6000:02:54.4" time="174433"/>
                    <p14:bmk name="M2 - Top tips - 6000:03:01.1" time="181167"/>
                    <p14:bmk name="M2 - Top tips - 6000:03:01.2" time="181267"/>
                    <p14:bmk name="M2 - Top tips - 6000:03:10.3" time="190300"/>
                    <p14:bmk name="M2 - Top tips - 6000:03:10.4" time="190400"/>
                    <p14:bmk name="M2 - Top tips - 6000:03:13.9" time="193900"/>
                    <p14:bmk name="M2 - Top tips - 6000:03:14.0" time="194000"/>
                    <p14:bmk name="M2 - Top tips - 6000:03:16.5" time="196533"/>
                    <p14:bmk name="M2 - Top tips - 6000:03:16.6" time="196633"/>
                    <p14:bmk name="M2 - Top tips - 6000:03:22.8" time="202867"/>
                  </p14:bmkLst>
                </p14:media>
              </p:ext>
            </p:extLst>
          </p:nvPr>
        </p:nvPicPr>
        <p:blipFill>
          <a:blip r:embed="rId46"/>
          <a:stretch>
            <a:fillRect/>
          </a:stretch>
        </p:blipFill>
        <p:spPr>
          <a:xfrm>
            <a:off x="1235075" y="1042988"/>
            <a:ext cx="10515600" cy="5915025"/>
          </a:xfrm>
        </p:spPr>
      </p:pic>
      <p:sp>
        <p:nvSpPr>
          <p:cNvPr id="43"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44" name="TextBox 43"/>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45" name="TextBox 44"/>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46" name="TextBox 45"/>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47" name="TextBox 46"/>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48" name="TextBox 47"/>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5" name="M2 - Top tips - 60Let’slookat00:00:00.0-00:00:07.4"/>
          <p:cNvSpPr txBox="1"/>
          <p:nvPr>
            <p:custDataLst>
              <p:tags r:id="rId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look at three ways to add numbers in my company’s sales spreadsheet.</a:t>
            </a:r>
            <a:endParaRPr lang="en-US" sz="1800">
              <a:solidFill>
                <a:srgbClr val="FFFFFF"/>
              </a:solidFill>
              <a:latin typeface="Segoe UI Light"/>
            </a:endParaRPr>
          </a:p>
        </p:txBody>
      </p:sp>
      <p:sp>
        <p:nvSpPr>
          <p:cNvPr id="6" name="M2 - Top tips - 60Perhapstheeasiest00:00:07.5-00:00:12.6"/>
          <p:cNvSpPr txBox="1"/>
          <p:nvPr>
            <p:custDataLst>
              <p:tags r:id="rId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Perhaps the easiest way is to select a set of numbers in rows or columns,</a:t>
            </a:r>
            <a:endParaRPr lang="en-US" sz="1800">
              <a:solidFill>
                <a:srgbClr val="FFFFFF"/>
              </a:solidFill>
              <a:latin typeface="Segoe UI Light"/>
            </a:endParaRPr>
          </a:p>
        </p:txBody>
      </p:sp>
      <p:sp>
        <p:nvSpPr>
          <p:cNvPr id="7" name="M2 - Top tips - 60andlookfor00:00:12.7-00:00:22.0"/>
          <p:cNvSpPr txBox="1"/>
          <p:nvPr>
            <p:custDataLst>
              <p:tags r:id="rId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look for the sum of those numbers down here on the status bar.</a:t>
            </a:r>
            <a:endParaRPr lang="en-US" sz="1800">
              <a:solidFill>
                <a:srgbClr val="FFFFFF"/>
              </a:solidFill>
              <a:latin typeface="Segoe UI Light"/>
            </a:endParaRPr>
          </a:p>
        </p:txBody>
      </p:sp>
      <p:sp>
        <p:nvSpPr>
          <p:cNvPr id="12" name="M2 - Top tips - 60Anotherwayto00:00:22.1-00:00:30.3"/>
          <p:cNvSpPr txBox="1"/>
          <p:nvPr>
            <p:custDataLst>
              <p:tags r:id="rId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Another way to add numbers in multiple rows or columns is to use AutoSum on the Home tab.</a:t>
            </a:r>
            <a:endParaRPr lang="en-US" sz="1800">
              <a:solidFill>
                <a:srgbClr val="FFFFFF"/>
              </a:solidFill>
              <a:latin typeface="Segoe UI Light"/>
            </a:endParaRPr>
          </a:p>
        </p:txBody>
      </p:sp>
      <p:sp>
        <p:nvSpPr>
          <p:cNvPr id="13" name="M2 - Top tips - 60Ineedto00:00:30.4-00:00:36.8"/>
          <p:cNvSpPr txBox="1"/>
          <p:nvPr>
            <p:custDataLst>
              <p:tags r:id="rId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need to add the product sales from each quarter to find out the total sales for the year.</a:t>
            </a:r>
            <a:endParaRPr lang="en-US" sz="1800">
              <a:solidFill>
                <a:srgbClr val="FFFFFF"/>
              </a:solidFill>
              <a:latin typeface="Segoe UI Light"/>
            </a:endParaRPr>
          </a:p>
        </p:txBody>
      </p:sp>
      <p:sp>
        <p:nvSpPr>
          <p:cNvPr id="14" name="M2 - Top tips - 60ThatwayI00:00:36.9-00:00:41.1"/>
          <p:cNvSpPr txBox="1"/>
          <p:nvPr>
            <p:custDataLst>
              <p:tags r:id="rId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That way I can see which item is our best seller.</a:t>
            </a:r>
            <a:endParaRPr lang="en-US" sz="1800">
              <a:solidFill>
                <a:srgbClr val="FFFFFF"/>
              </a:solidFill>
              <a:latin typeface="Segoe UI Light"/>
            </a:endParaRPr>
          </a:p>
        </p:txBody>
      </p:sp>
      <p:sp>
        <p:nvSpPr>
          <p:cNvPr id="15" name="M2 - Top tips - 60Iselectthe00:00:41.2-00:00:47.0"/>
          <p:cNvSpPr txBox="1"/>
          <p:nvPr>
            <p:custDataLst>
              <p:tags r:id="rId1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select the first empty cells to the right of my rows of data.</a:t>
            </a:r>
            <a:endParaRPr lang="en-US" sz="1800">
              <a:solidFill>
                <a:srgbClr val="FFFFFF"/>
              </a:solidFill>
              <a:latin typeface="Segoe UI Light"/>
            </a:endParaRPr>
          </a:p>
        </p:txBody>
      </p:sp>
      <p:sp>
        <p:nvSpPr>
          <p:cNvPr id="20" name="M2 - Top tips - 60IclickAutoSum.00:00:47.1-00:00:53.9"/>
          <p:cNvSpPr txBox="1"/>
          <p:nvPr>
            <p:custDataLst>
              <p:tags r:id="rId1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click AutoSum. Don’t worry if you get a column of hashtag symbols.</a:t>
            </a:r>
            <a:endParaRPr lang="en-US" sz="1800">
              <a:solidFill>
                <a:srgbClr val="FFFFFF"/>
              </a:solidFill>
              <a:latin typeface="Segoe UI Light"/>
            </a:endParaRPr>
          </a:p>
        </p:txBody>
      </p:sp>
      <p:sp>
        <p:nvSpPr>
          <p:cNvPr id="21" name="M2 - Top tips - 60Thatjustmeans00:00:54.0-00:00:58.3"/>
          <p:cNvSpPr txBox="1"/>
          <p:nvPr>
            <p:custDataLst>
              <p:tags r:id="rId1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That just means that your column is too narrow for your set of numbers.</a:t>
            </a:r>
            <a:endParaRPr lang="en-US" sz="1800">
              <a:solidFill>
                <a:srgbClr val="FFFFFF"/>
              </a:solidFill>
              <a:latin typeface="Segoe UI Light"/>
            </a:endParaRPr>
          </a:p>
        </p:txBody>
      </p:sp>
      <p:sp>
        <p:nvSpPr>
          <p:cNvPr id="52" name="M2 - Top tips - 60Double-clicktheright00:00:58.4-00:01:07.5"/>
          <p:cNvSpPr txBox="1"/>
          <p:nvPr>
            <p:custDataLst>
              <p:tags r:id="rId1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Double-click the right border of your column to expand the width, and the sales numbers will appear…</a:t>
            </a:r>
            <a:endParaRPr lang="en-US" sz="1800">
              <a:solidFill>
                <a:srgbClr val="FFFFFF"/>
              </a:solidFill>
              <a:latin typeface="Segoe UI Light"/>
            </a:endParaRPr>
          </a:p>
        </p:txBody>
      </p:sp>
      <p:sp>
        <p:nvSpPr>
          <p:cNvPr id="53" name="M2 - Top tips - 60I’lladda00:01:07.6-00:01:14.3"/>
          <p:cNvSpPr txBox="1"/>
          <p:nvPr>
            <p:custDataLst>
              <p:tags r:id="rId1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add a title to this new column.</a:t>
            </a:r>
            <a:endParaRPr lang="en-US" sz="1800">
              <a:solidFill>
                <a:srgbClr val="FFFFFF"/>
              </a:solidFill>
              <a:latin typeface="Segoe UI Light"/>
            </a:endParaRPr>
          </a:p>
        </p:txBody>
      </p:sp>
      <p:sp>
        <p:nvSpPr>
          <p:cNvPr id="54" name="M2 - Top tips - 60Icando00:01:14.4-00:01:29.0"/>
          <p:cNvSpPr txBox="1"/>
          <p:nvPr>
            <p:custDataLst>
              <p:tags r:id="rId15"/>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can do the same thing to get my quarterly totals. I select the first empty cells below each of my columns and click AutoSum.</a:t>
            </a:r>
            <a:endParaRPr lang="en-US" sz="1800">
              <a:solidFill>
                <a:srgbClr val="FFFFFF"/>
              </a:solidFill>
              <a:latin typeface="Segoe UI Light"/>
            </a:endParaRPr>
          </a:p>
        </p:txBody>
      </p:sp>
      <p:sp>
        <p:nvSpPr>
          <p:cNvPr id="55" name="M2 - Top tips - 60AndI’lladd00:01:29.1-00:01:35.5"/>
          <p:cNvSpPr txBox="1"/>
          <p:nvPr>
            <p:custDataLst>
              <p:tags r:id="rId1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I’ll add a title to this new row of numbers.</a:t>
            </a:r>
            <a:endParaRPr lang="en-US" sz="1800">
              <a:solidFill>
                <a:srgbClr val="FFFFFF"/>
              </a:solidFill>
              <a:latin typeface="Segoe UI Light"/>
            </a:endParaRPr>
          </a:p>
        </p:txBody>
      </p:sp>
      <p:sp>
        <p:nvSpPr>
          <p:cNvPr id="56" name="M2 - Top tips - 60Thenicething00:01:35.6-00:01:41.8"/>
          <p:cNvSpPr txBox="1"/>
          <p:nvPr>
            <p:custDataLst>
              <p:tags r:id="rId1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nice thing about AutoSum is it recalculates if you change numbers.</a:t>
            </a:r>
            <a:endParaRPr lang="en-US" sz="1800">
              <a:solidFill>
                <a:srgbClr val="FFFFFF"/>
              </a:solidFill>
              <a:latin typeface="Segoe UI Light"/>
            </a:endParaRPr>
          </a:p>
        </p:txBody>
      </p:sp>
      <p:sp>
        <p:nvSpPr>
          <p:cNvPr id="57" name="M2 - Top tips - 60Ihaveto00:01:41.9-00:01:51.8"/>
          <p:cNvSpPr txBox="1"/>
          <p:nvPr>
            <p:custDataLst>
              <p:tags r:id="rId18"/>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have to correct this number, and when I do, both the yearly total and the quarterly total update automatically.</a:t>
            </a:r>
            <a:endParaRPr lang="en-US" sz="1800">
              <a:solidFill>
                <a:srgbClr val="FFFFFF"/>
              </a:solidFill>
              <a:latin typeface="Segoe UI Light"/>
            </a:endParaRPr>
          </a:p>
        </p:txBody>
      </p:sp>
      <p:sp>
        <p:nvSpPr>
          <p:cNvPr id="58" name="M2 - Top tips - 60Noneedto00:01:51.9-00:01:56.8"/>
          <p:cNvSpPr txBox="1"/>
          <p:nvPr>
            <p:custDataLst>
              <p:tags r:id="rId1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 need to fuss with formulas to recalculate.</a:t>
            </a:r>
            <a:endParaRPr lang="en-US" sz="1800">
              <a:solidFill>
                <a:srgbClr val="FFFFFF"/>
              </a:solidFill>
              <a:latin typeface="Segoe UI Light"/>
            </a:endParaRPr>
          </a:p>
        </p:txBody>
      </p:sp>
      <p:sp>
        <p:nvSpPr>
          <p:cNvPr id="59" name="M2 - Top tips - 60AutoSumworksbest00:01:56.9-00:02:03.8"/>
          <p:cNvSpPr txBox="1"/>
          <p:nvPr>
            <p:custDataLst>
              <p:tags r:id="rId2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AutoSum works best when you’re working with only sequential numbers – no blank cells or text.</a:t>
            </a:r>
            <a:endParaRPr lang="en-US" sz="1800">
              <a:solidFill>
                <a:srgbClr val="FFFFFF"/>
              </a:solidFill>
              <a:latin typeface="Segoe UI Light"/>
            </a:endParaRPr>
          </a:p>
        </p:txBody>
      </p:sp>
      <p:sp>
        <p:nvSpPr>
          <p:cNvPr id="60" name="M2 - Top tips - 60Ifyoudo00:02:03.9-00:02:12.8"/>
          <p:cNvSpPr txBox="1"/>
          <p:nvPr>
            <p:custDataLst>
              <p:tags r:id="rId21"/>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dirty="0" smtClean="0">
                <a:solidFill>
                  <a:srgbClr val="FFFFFF"/>
                </a:solidFill>
                <a:latin typeface="Segoe UI Light"/>
              </a:rPr>
              <a:t>If you do need to add rows or columns containing blank or text cells, create a formula with the SUM function.</a:t>
            </a:r>
            <a:endParaRPr lang="en-US" sz="1800" dirty="0">
              <a:solidFill>
                <a:srgbClr val="FFFFFF"/>
              </a:solidFill>
              <a:latin typeface="Segoe UI Light"/>
            </a:endParaRPr>
          </a:p>
        </p:txBody>
      </p:sp>
      <p:sp>
        <p:nvSpPr>
          <p:cNvPr id="61" name="M2 - Top tips - 60ASUMfunction00:02:12.9-00:02:15.2"/>
          <p:cNvSpPr txBox="1"/>
          <p:nvPr>
            <p:custDataLst>
              <p:tags r:id="rId2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 SUM function can add numbers,</a:t>
            </a:r>
            <a:endParaRPr lang="en-US" sz="1800">
              <a:solidFill>
                <a:srgbClr val="FFFFFF"/>
              </a:solidFill>
              <a:latin typeface="Segoe UI Light"/>
            </a:endParaRPr>
          </a:p>
        </p:txBody>
      </p:sp>
      <p:sp>
        <p:nvSpPr>
          <p:cNvPr id="62" name="M2 - Top tips - 60whetherthecells00:02:15.3-00:02:23.2"/>
          <p:cNvSpPr txBox="1"/>
          <p:nvPr>
            <p:custDataLst>
              <p:tags r:id="rId2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whether the cells are in a sequence or range, or just a bunch of individual unconnected cells.</a:t>
            </a:r>
            <a:endParaRPr lang="en-US" sz="1800">
              <a:solidFill>
                <a:srgbClr val="FFFFFF"/>
              </a:solidFill>
              <a:latin typeface="Segoe UI Light"/>
            </a:endParaRPr>
          </a:p>
        </p:txBody>
      </p:sp>
      <p:sp>
        <p:nvSpPr>
          <p:cNvPr id="63" name="M2 - Top tips - 60Iwantto00:02:23.3-00:02:29.0"/>
          <p:cNvSpPr txBox="1"/>
          <p:nvPr>
            <p:custDataLst>
              <p:tags r:id="rId2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want to add these numbers, plus the number in this cell.</a:t>
            </a:r>
            <a:endParaRPr lang="en-US" sz="1800">
              <a:solidFill>
                <a:srgbClr val="FFFFFF"/>
              </a:solidFill>
              <a:latin typeface="Segoe UI Light"/>
            </a:endParaRPr>
          </a:p>
        </p:txBody>
      </p:sp>
      <p:sp>
        <p:nvSpPr>
          <p:cNvPr id="64" name="M2 - Top tips - 60Inanempty00:02:29.1-00:02:38.2"/>
          <p:cNvSpPr txBox="1"/>
          <p:nvPr>
            <p:custDataLst>
              <p:tags r:id="rId2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an empty cell, I type the equal sign, SUM, and an opening parenthesis.</a:t>
            </a:r>
            <a:endParaRPr lang="en-US" sz="1800">
              <a:solidFill>
                <a:srgbClr val="FFFFFF"/>
              </a:solidFill>
              <a:latin typeface="Segoe UI Light"/>
            </a:endParaRPr>
          </a:p>
        </p:txBody>
      </p:sp>
      <p:sp>
        <p:nvSpPr>
          <p:cNvPr id="65" name="M2 - Top tips - 60ThenIselect00:02:38.3-00:02:43.6"/>
          <p:cNvSpPr txBox="1"/>
          <p:nvPr>
            <p:custDataLst>
              <p:tags r:id="rId2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I select this cell, and drag my selection to this cell.</a:t>
            </a:r>
            <a:endParaRPr lang="en-US" sz="1800">
              <a:solidFill>
                <a:srgbClr val="FFFFFF"/>
              </a:solidFill>
              <a:latin typeface="Segoe UI Light"/>
            </a:endParaRPr>
          </a:p>
        </p:txBody>
      </p:sp>
      <p:sp>
        <p:nvSpPr>
          <p:cNvPr id="66" name="M2 - Top tips - 60Toaddto00:02:43.7-00:02:54.3"/>
          <p:cNvSpPr txBox="1"/>
          <p:nvPr>
            <p:custDataLst>
              <p:tags r:id="rId2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add to this formula, I type a comma, select the other cell, and then type a closing parenthesis.</a:t>
            </a:r>
            <a:endParaRPr lang="en-US" sz="1800">
              <a:solidFill>
                <a:srgbClr val="FFFFFF"/>
              </a:solidFill>
              <a:latin typeface="Segoe UI Light"/>
            </a:endParaRPr>
          </a:p>
        </p:txBody>
      </p:sp>
      <p:sp>
        <p:nvSpPr>
          <p:cNvPr id="67" name="M2 - Top tips - 60TheSUMfunction00:02:54.4-00:03:01.1"/>
          <p:cNvSpPr txBox="1"/>
          <p:nvPr>
            <p:custDataLst>
              <p:tags r:id="rId2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SUM function adds all the numbers in the range of cells and the individual cell I selected.</a:t>
            </a:r>
            <a:endParaRPr lang="en-US" sz="1800">
              <a:solidFill>
                <a:srgbClr val="FFFFFF"/>
              </a:solidFill>
              <a:latin typeface="Segoe UI Light"/>
            </a:endParaRPr>
          </a:p>
        </p:txBody>
      </p:sp>
      <p:sp>
        <p:nvSpPr>
          <p:cNvPr id="68" name="M2 - Top tips - 60Andjustlike00:03:01.2-00:03:10.3"/>
          <p:cNvSpPr txBox="1"/>
          <p:nvPr>
            <p:custDataLst>
              <p:tags r:id="rId2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just like AutoSum, if any of the cells change, the SUM function updates automatically.</a:t>
            </a:r>
            <a:endParaRPr lang="en-US" sz="1800">
              <a:solidFill>
                <a:srgbClr val="FFFFFF"/>
              </a:solidFill>
              <a:latin typeface="Segoe UI Light"/>
            </a:endParaRPr>
          </a:p>
        </p:txBody>
      </p:sp>
      <p:sp>
        <p:nvSpPr>
          <p:cNvPr id="69" name="M2 - Top tips - 60Nowyou’vegot00:03:10.4-00:03:13.9"/>
          <p:cNvSpPr txBox="1"/>
          <p:nvPr>
            <p:custDataLst>
              <p:tags r:id="rId3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you’ve got top tips for working in Excel Web App.</a:t>
            </a:r>
            <a:endParaRPr lang="en-US" sz="1800">
              <a:solidFill>
                <a:srgbClr val="FFFFFF"/>
              </a:solidFill>
              <a:latin typeface="Segoe UI Light"/>
            </a:endParaRPr>
          </a:p>
        </p:txBody>
      </p:sp>
      <p:sp>
        <p:nvSpPr>
          <p:cNvPr id="70" name="M2 - Top tips - 60Ofcourse,there’s00:03:14.0-00:03:16.5"/>
          <p:cNvSpPr txBox="1"/>
          <p:nvPr>
            <p:custDataLst>
              <p:tags r:id="rId3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Of course, there’s always more to learn.</a:t>
            </a:r>
            <a:endParaRPr lang="en-US" sz="1800">
              <a:solidFill>
                <a:srgbClr val="FFFFFF"/>
              </a:solidFill>
              <a:latin typeface="Segoe UI Light"/>
            </a:endParaRPr>
          </a:p>
        </p:txBody>
      </p:sp>
      <p:sp>
        <p:nvSpPr>
          <p:cNvPr id="71" name="M2 - Top tips - 60Socheckout00:03:16.6-00:03:22.8"/>
          <p:cNvSpPr txBox="1"/>
          <p:nvPr>
            <p:custDataLst>
              <p:tags r:id="rId3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check out the course summary at the end, and best of all, explore Excel Web App on your own.</a:t>
            </a:r>
            <a:endParaRPr lang="en-US" sz="1800">
              <a:solidFill>
                <a:srgbClr val="FFFFFF"/>
              </a:solidFill>
              <a:latin typeface="Segoe UI Light"/>
            </a:endParaRPr>
          </a:p>
        </p:txBody>
      </p:sp>
      <p:sp useBgFill="1">
        <p:nvSpPr>
          <p:cNvPr id="17" name="CCShade"/>
          <p:cNvSpPr/>
          <p:nvPr/>
        </p:nvSpPr>
        <p:spPr>
          <a:xfrm>
            <a:off x="1124712" y="6982825"/>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72" name="Media Placeholder 71">
            <a:hlinkClick r:id="rId47" action="ppaction://hlinksldjump"/>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3197225" y="8497469"/>
            <a:ext cx="1116013" cy="624724"/>
          </a:xfrm>
          <a:prstGeom prst="rect">
            <a:avLst/>
          </a:prstGeom>
        </p:spPr>
      </p:pic>
      <p:sp>
        <p:nvSpPr>
          <p:cNvPr id="37" name="Rectangle 36">
            <a:hlinkClick r:id="rId47" action="ppaction://hlinksldjump"/>
          </p:cNvPr>
          <p:cNvSpPr/>
          <p:nvPr/>
        </p:nvSpPr>
        <p:spPr>
          <a:xfrm>
            <a:off x="3190081" y="848397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Top tips</a:t>
            </a:r>
            <a:endParaRPr lang="en-US" sz="1100" dirty="0">
              <a:solidFill>
                <a:schemeClr val="bg1"/>
              </a:solidFill>
              <a:latin typeface="Segoe UI Light" pitchFamily="34" charset="0"/>
            </a:endParaRPr>
          </a:p>
        </p:txBody>
      </p:sp>
      <p:sp>
        <p:nvSpPr>
          <p:cNvPr id="74"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Add numbers</a:t>
            </a:r>
            <a:endParaRPr lang="en-US" sz="1100" dirty="0">
              <a:solidFill>
                <a:schemeClr val="bg1"/>
              </a:solidFill>
              <a:latin typeface="Segoe UI Light" pitchFamily="34" charset="0"/>
            </a:endParaRPr>
          </a:p>
        </p:txBody>
      </p:sp>
      <p:sp>
        <p:nvSpPr>
          <p:cNvPr id="75" name="TextBox 74"/>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3:34</a:t>
            </a:r>
            <a:endParaRPr lang="en-US" sz="1000" dirty="0">
              <a:solidFill>
                <a:schemeClr val="bg1"/>
              </a:solidFill>
              <a:latin typeface="Segoe UI Light" pitchFamily="34" charset="0"/>
            </a:endParaRPr>
          </a:p>
        </p:txBody>
      </p:sp>
      <p:sp>
        <p:nvSpPr>
          <p:cNvPr id="76" name="TextBox 75"/>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3:27</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1138348317"/>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4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M2 - Top tips - 60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
                                            <p:tgtEl>
                                              <p:spTgt spid="5"/>
                                            </p:tgtEl>
                                          </p:cBhvr>
                                        </p:animEffect>
                                      </p:childTnLst>
                                    </p:cTn>
                                  </p:par>
                                </p:childTnLst>
                              </p:cTn>
                            </p:par>
                          </p:childTnLst>
                        </p:cTn>
                      </p:par>
                    </p:childTnLst>
                  </p:cTn>
                  <p:nextCondLst>
                    <p:cond evt="onMediaBookmark" delay="0">
                      <p:tgtEl>
                        <p14:bmkTgt spid="2" bmkName="M2 - Top tips - 6000:00:00.0"/>
                      </p:tgtEl>
                    </p:cond>
                  </p:nextCondLst>
                </p:seq>
                <p:seq concurrent="1" nextAc="seek">
                  <p:cTn id="28" restart="whenNotActive" fill="hold" evtFilter="cancelBubble" nodeType="interactiveSeq">
                    <p:stCondLst>
                      <p:cond evt="onMediaBookmark" delay="0">
                        <p:tgtEl>
                          <p14:bmkTgt spid="2" bmkName="M2 - Top tips - 6000:00:07.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5"/>
                                            </p:tgtEl>
                                          </p:cBhvr>
                                        </p:animEffect>
                                        <p:set>
                                          <p:cBhvr>
                                            <p:cTn id="33" dur="1" fill="hold">
                                              <p:stCondLst>
                                                <p:cond delay="199"/>
                                              </p:stCondLst>
                                            </p:cTn>
                                            <p:tgtEl>
                                              <p:spTgt spid="5"/>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0:07.4"/>
                      </p:tgtEl>
                    </p:cond>
                  </p:nextCondLst>
                </p:seq>
                <p:seq concurrent="1" nextAc="seek">
                  <p:cTn id="34" restart="whenNotActive" fill="hold" evtFilter="cancelBubble" nodeType="interactiveSeq">
                    <p:stCondLst>
                      <p:cond evt="onMediaBookmark" delay="0">
                        <p:tgtEl>
                          <p14:bmkTgt spid="2" bmkName="M2 - Top tips - 6000:00:07.5"/>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00"/>
                                            <p:tgtEl>
                                              <p:spTgt spid="6"/>
                                            </p:tgtEl>
                                          </p:cBhvr>
                                        </p:animEffect>
                                      </p:childTnLst>
                                    </p:cTn>
                                  </p:par>
                                </p:childTnLst>
                              </p:cTn>
                            </p:par>
                          </p:childTnLst>
                        </p:cTn>
                      </p:par>
                    </p:childTnLst>
                  </p:cTn>
                  <p:nextCondLst>
                    <p:cond evt="onMediaBookmark" delay="0">
                      <p:tgtEl>
                        <p14:bmkTgt spid="2" bmkName="M2 - Top tips - 6000:00:07.5"/>
                      </p:tgtEl>
                    </p:cond>
                  </p:nextCondLst>
                </p:seq>
                <p:seq concurrent="1" nextAc="seek">
                  <p:cTn id="40" restart="whenNotActive" fill="hold" evtFilter="cancelBubble" nodeType="interactiveSeq">
                    <p:stCondLst>
                      <p:cond evt="onMediaBookmark" delay="0">
                        <p:tgtEl>
                          <p14:bmkTgt spid="2" bmkName="M2 - Top tips - 6000:00:12.6"/>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6"/>
                                            </p:tgtEl>
                                          </p:cBhvr>
                                        </p:animEffect>
                                        <p:set>
                                          <p:cBhvr>
                                            <p:cTn id="45"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0:12.6"/>
                      </p:tgtEl>
                    </p:cond>
                  </p:nextCondLst>
                </p:seq>
                <p:seq concurrent="1" nextAc="seek">
                  <p:cTn id="46" restart="whenNotActive" fill="hold" evtFilter="cancelBubble" nodeType="interactiveSeq">
                    <p:stCondLst>
                      <p:cond evt="onMediaBookmark" delay="0">
                        <p:tgtEl>
                          <p14:bmkTgt spid="2" bmkName="M2 - Top tips - 6000:00:12.7"/>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200"/>
                                            <p:tgtEl>
                                              <p:spTgt spid="7"/>
                                            </p:tgtEl>
                                          </p:cBhvr>
                                        </p:animEffect>
                                      </p:childTnLst>
                                    </p:cTn>
                                  </p:par>
                                </p:childTnLst>
                              </p:cTn>
                            </p:par>
                          </p:childTnLst>
                        </p:cTn>
                      </p:par>
                    </p:childTnLst>
                  </p:cTn>
                  <p:nextCondLst>
                    <p:cond evt="onMediaBookmark" delay="0">
                      <p:tgtEl>
                        <p14:bmkTgt spid="2" bmkName="M2 - Top tips - 6000:00:12.7"/>
                      </p:tgtEl>
                    </p:cond>
                  </p:nextCondLst>
                </p:seq>
                <p:seq concurrent="1" nextAc="seek">
                  <p:cTn id="52" restart="whenNotActive" fill="hold" evtFilter="cancelBubble" nodeType="interactiveSeq">
                    <p:stCondLst>
                      <p:cond evt="onMediaBookmark" delay="0">
                        <p:tgtEl>
                          <p14:bmkTgt spid="2" bmkName="M2 - Top tips - 6000:00:22.0"/>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7"/>
                                            </p:tgtEl>
                                          </p:cBhvr>
                                        </p:animEffect>
                                        <p:set>
                                          <p:cBhvr>
                                            <p:cTn id="57"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0:22.0"/>
                      </p:tgtEl>
                    </p:cond>
                  </p:nextCondLst>
                </p:seq>
                <p:seq concurrent="1" nextAc="seek">
                  <p:cTn id="58" restart="whenNotActive" fill="hold" evtFilter="cancelBubble" nodeType="interactiveSeq">
                    <p:stCondLst>
                      <p:cond evt="onMediaBookmark" delay="0">
                        <p:tgtEl>
                          <p14:bmkTgt spid="2" bmkName="M2 - Top tips - 6000:00:22.1"/>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00"/>
                                            <p:tgtEl>
                                              <p:spTgt spid="12"/>
                                            </p:tgtEl>
                                          </p:cBhvr>
                                        </p:animEffect>
                                      </p:childTnLst>
                                    </p:cTn>
                                  </p:par>
                                </p:childTnLst>
                              </p:cTn>
                            </p:par>
                          </p:childTnLst>
                        </p:cTn>
                      </p:par>
                    </p:childTnLst>
                  </p:cTn>
                  <p:nextCondLst>
                    <p:cond evt="onMediaBookmark" delay="0">
                      <p:tgtEl>
                        <p14:bmkTgt spid="2" bmkName="M2 - Top tips - 6000:00:22.1"/>
                      </p:tgtEl>
                    </p:cond>
                  </p:nextCondLst>
                </p:seq>
                <p:seq concurrent="1" nextAc="seek">
                  <p:cTn id="64" restart="whenNotActive" fill="hold" evtFilter="cancelBubble" nodeType="interactiveSeq">
                    <p:stCondLst>
                      <p:cond evt="onMediaBookmark" delay="0">
                        <p:tgtEl>
                          <p14:bmkTgt spid="2" bmkName="M2 - Top tips - 6000:00:30.3"/>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2"/>
                                            </p:tgtEl>
                                          </p:cBhvr>
                                        </p:animEffect>
                                        <p:set>
                                          <p:cBhvr>
                                            <p:cTn id="69"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0:30.3"/>
                      </p:tgtEl>
                    </p:cond>
                  </p:nextCondLst>
                </p:seq>
                <p:seq concurrent="1" nextAc="seek">
                  <p:cTn id="70" restart="whenNotActive" fill="hold" evtFilter="cancelBubble" nodeType="interactiveSeq">
                    <p:stCondLst>
                      <p:cond evt="onMediaBookmark" delay="0">
                        <p:tgtEl>
                          <p14:bmkTgt spid="2" bmkName="M2 - Top tips - 6000:00:30.4"/>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200"/>
                                            <p:tgtEl>
                                              <p:spTgt spid="13"/>
                                            </p:tgtEl>
                                          </p:cBhvr>
                                        </p:animEffect>
                                      </p:childTnLst>
                                    </p:cTn>
                                  </p:par>
                                </p:childTnLst>
                              </p:cTn>
                            </p:par>
                          </p:childTnLst>
                        </p:cTn>
                      </p:par>
                    </p:childTnLst>
                  </p:cTn>
                  <p:nextCondLst>
                    <p:cond evt="onMediaBookmark" delay="0">
                      <p:tgtEl>
                        <p14:bmkTgt spid="2" bmkName="M2 - Top tips - 6000:00:30.4"/>
                      </p:tgtEl>
                    </p:cond>
                  </p:nextCondLst>
                </p:seq>
                <p:seq concurrent="1" nextAc="seek">
                  <p:cTn id="76" restart="whenNotActive" fill="hold" evtFilter="cancelBubble" nodeType="interactiveSeq">
                    <p:stCondLst>
                      <p:cond evt="onMediaBookmark" delay="0">
                        <p:tgtEl>
                          <p14:bmkTgt spid="2" bmkName="M2 - Top tips - 6000:00:36.8"/>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3"/>
                                            </p:tgtEl>
                                          </p:cBhvr>
                                        </p:animEffect>
                                        <p:set>
                                          <p:cBhvr>
                                            <p:cTn id="81"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0:36.8"/>
                      </p:tgtEl>
                    </p:cond>
                  </p:nextCondLst>
                </p:seq>
                <p:seq concurrent="1" nextAc="seek">
                  <p:cTn id="82" restart="whenNotActive" fill="hold" evtFilter="cancelBubble" nodeType="interactiveSeq">
                    <p:stCondLst>
                      <p:cond evt="onMediaBookmark" delay="0">
                        <p:tgtEl>
                          <p14:bmkTgt spid="2" bmkName="M2 - Top tips - 6000:00:36.9"/>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200"/>
                                            <p:tgtEl>
                                              <p:spTgt spid="14"/>
                                            </p:tgtEl>
                                          </p:cBhvr>
                                        </p:animEffect>
                                      </p:childTnLst>
                                    </p:cTn>
                                  </p:par>
                                </p:childTnLst>
                              </p:cTn>
                            </p:par>
                          </p:childTnLst>
                        </p:cTn>
                      </p:par>
                    </p:childTnLst>
                  </p:cTn>
                  <p:nextCondLst>
                    <p:cond evt="onMediaBookmark" delay="0">
                      <p:tgtEl>
                        <p14:bmkTgt spid="2" bmkName="M2 - Top tips - 6000:00:36.9"/>
                      </p:tgtEl>
                    </p:cond>
                  </p:nextCondLst>
                </p:seq>
                <p:seq concurrent="1" nextAc="seek">
                  <p:cTn id="88" restart="whenNotActive" fill="hold" evtFilter="cancelBubble" nodeType="interactiveSeq">
                    <p:stCondLst>
                      <p:cond evt="onMediaBookmark" delay="0">
                        <p:tgtEl>
                          <p14:bmkTgt spid="2" bmkName="M2 - Top tips - 6000:00:41.1"/>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4"/>
                                            </p:tgtEl>
                                          </p:cBhvr>
                                        </p:animEffect>
                                        <p:set>
                                          <p:cBhvr>
                                            <p:cTn id="93"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0:41.1"/>
                      </p:tgtEl>
                    </p:cond>
                  </p:nextCondLst>
                </p:seq>
                <p:seq concurrent="1" nextAc="seek">
                  <p:cTn id="94" restart="whenNotActive" fill="hold" evtFilter="cancelBubble" nodeType="interactiveSeq">
                    <p:stCondLst>
                      <p:cond evt="onMediaBookmark" delay="0">
                        <p:tgtEl>
                          <p14:bmkTgt spid="2" bmkName="M2 - Top tips - 6000:00:41.2"/>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200"/>
                                            <p:tgtEl>
                                              <p:spTgt spid="15"/>
                                            </p:tgtEl>
                                          </p:cBhvr>
                                        </p:animEffect>
                                      </p:childTnLst>
                                    </p:cTn>
                                  </p:par>
                                </p:childTnLst>
                              </p:cTn>
                            </p:par>
                          </p:childTnLst>
                        </p:cTn>
                      </p:par>
                    </p:childTnLst>
                  </p:cTn>
                  <p:nextCondLst>
                    <p:cond evt="onMediaBookmark" delay="0">
                      <p:tgtEl>
                        <p14:bmkTgt spid="2" bmkName="M2 - Top tips - 6000:00:41.2"/>
                      </p:tgtEl>
                    </p:cond>
                  </p:nextCondLst>
                </p:seq>
                <p:seq concurrent="1" nextAc="seek">
                  <p:cTn id="100" restart="whenNotActive" fill="hold" evtFilter="cancelBubble" nodeType="interactiveSeq">
                    <p:stCondLst>
                      <p:cond evt="onMediaBookmark" delay="0">
                        <p:tgtEl>
                          <p14:bmkTgt spid="2" bmkName="M2 - Top tips - 6000:00:47.0"/>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5"/>
                                            </p:tgtEl>
                                          </p:cBhvr>
                                        </p:animEffect>
                                        <p:set>
                                          <p:cBhvr>
                                            <p:cTn id="105"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0:47.0"/>
                      </p:tgtEl>
                    </p:cond>
                  </p:nextCondLst>
                </p:seq>
                <p:seq concurrent="1" nextAc="seek">
                  <p:cTn id="106" restart="whenNotActive" fill="hold" evtFilter="cancelBubble" nodeType="interactiveSeq">
                    <p:stCondLst>
                      <p:cond evt="onMediaBookmark" delay="0">
                        <p:tgtEl>
                          <p14:bmkTgt spid="2" bmkName="M2 - Top tips - 6000:00:47.1"/>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fade">
                                          <p:cBhvr>
                                            <p:cTn id="111" dur="200"/>
                                            <p:tgtEl>
                                              <p:spTgt spid="20"/>
                                            </p:tgtEl>
                                          </p:cBhvr>
                                        </p:animEffect>
                                      </p:childTnLst>
                                    </p:cTn>
                                  </p:par>
                                </p:childTnLst>
                              </p:cTn>
                            </p:par>
                          </p:childTnLst>
                        </p:cTn>
                      </p:par>
                    </p:childTnLst>
                  </p:cTn>
                  <p:nextCondLst>
                    <p:cond evt="onMediaBookmark" delay="0">
                      <p:tgtEl>
                        <p14:bmkTgt spid="2" bmkName="M2 - Top tips - 6000:00:47.1"/>
                      </p:tgtEl>
                    </p:cond>
                  </p:nextCondLst>
                </p:seq>
                <p:seq concurrent="1" nextAc="seek">
                  <p:cTn id="112" restart="whenNotActive" fill="hold" evtFilter="cancelBubble" nodeType="interactiveSeq">
                    <p:stCondLst>
                      <p:cond evt="onMediaBookmark" delay="0">
                        <p:tgtEl>
                          <p14:bmkTgt spid="2" bmkName="M2 - Top tips - 6000:00:53.9"/>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20"/>
                                            </p:tgtEl>
                                          </p:cBhvr>
                                        </p:animEffect>
                                        <p:set>
                                          <p:cBhvr>
                                            <p:cTn id="117"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0:53.9"/>
                      </p:tgtEl>
                    </p:cond>
                  </p:nextCondLst>
                </p:seq>
                <p:seq concurrent="1" nextAc="seek">
                  <p:cTn id="118" restart="whenNotActive" fill="hold" evtFilter="cancelBubble" nodeType="interactiveSeq">
                    <p:stCondLst>
                      <p:cond evt="onMediaBookmark" delay="0">
                        <p:tgtEl>
                          <p14:bmkTgt spid="2" bmkName="M2 - Top tips - 6000:00:54.0"/>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1"/>
                                            </p:tgtEl>
                                            <p:attrNameLst>
                                              <p:attrName>style.visibility</p:attrName>
                                            </p:attrNameLst>
                                          </p:cBhvr>
                                          <p:to>
                                            <p:strVal val="visible"/>
                                          </p:to>
                                        </p:set>
                                        <p:animEffect transition="in" filter="fade">
                                          <p:cBhvr>
                                            <p:cTn id="123" dur="200"/>
                                            <p:tgtEl>
                                              <p:spTgt spid="21"/>
                                            </p:tgtEl>
                                          </p:cBhvr>
                                        </p:animEffect>
                                      </p:childTnLst>
                                    </p:cTn>
                                  </p:par>
                                </p:childTnLst>
                              </p:cTn>
                            </p:par>
                          </p:childTnLst>
                        </p:cTn>
                      </p:par>
                    </p:childTnLst>
                  </p:cTn>
                  <p:nextCondLst>
                    <p:cond evt="onMediaBookmark" delay="0">
                      <p:tgtEl>
                        <p14:bmkTgt spid="2" bmkName="M2 - Top tips - 6000:00:54.0"/>
                      </p:tgtEl>
                    </p:cond>
                  </p:nextCondLst>
                </p:seq>
                <p:seq concurrent="1" nextAc="seek">
                  <p:cTn id="124" restart="whenNotActive" fill="hold" evtFilter="cancelBubble" nodeType="interactiveSeq">
                    <p:stCondLst>
                      <p:cond evt="onMediaBookmark" delay="0">
                        <p:tgtEl>
                          <p14:bmkTgt spid="2" bmkName="M2 - Top tips - 6000:00:58.3"/>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1"/>
                                            </p:tgtEl>
                                          </p:cBhvr>
                                        </p:animEffect>
                                        <p:set>
                                          <p:cBhvr>
                                            <p:cTn id="129"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0:58.3"/>
                      </p:tgtEl>
                    </p:cond>
                  </p:nextCondLst>
                </p:seq>
                <p:seq concurrent="1" nextAc="seek">
                  <p:cTn id="130" restart="whenNotActive" fill="hold" evtFilter="cancelBubble" nodeType="interactiveSeq">
                    <p:stCondLst>
                      <p:cond evt="onMediaBookmark" delay="0">
                        <p:tgtEl>
                          <p14:bmkTgt spid="2" bmkName="M2 - Top tips - 6000:00:58.4"/>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fade">
                                          <p:cBhvr>
                                            <p:cTn id="135" dur="200"/>
                                            <p:tgtEl>
                                              <p:spTgt spid="52"/>
                                            </p:tgtEl>
                                          </p:cBhvr>
                                        </p:animEffect>
                                      </p:childTnLst>
                                    </p:cTn>
                                  </p:par>
                                </p:childTnLst>
                              </p:cTn>
                            </p:par>
                          </p:childTnLst>
                        </p:cTn>
                      </p:par>
                    </p:childTnLst>
                  </p:cTn>
                  <p:nextCondLst>
                    <p:cond evt="onMediaBookmark" delay="0">
                      <p:tgtEl>
                        <p14:bmkTgt spid="2" bmkName="M2 - Top tips - 6000:00:58.4"/>
                      </p:tgtEl>
                    </p:cond>
                  </p:nextCondLst>
                </p:seq>
                <p:seq concurrent="1" nextAc="seek">
                  <p:cTn id="136" restart="whenNotActive" fill="hold" evtFilter="cancelBubble" nodeType="interactiveSeq">
                    <p:stCondLst>
                      <p:cond evt="onMediaBookmark" delay="0">
                        <p:tgtEl>
                          <p14:bmkTgt spid="2" bmkName="M2 - Top tips - 6000:01:07.5"/>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52"/>
                                            </p:tgtEl>
                                          </p:cBhvr>
                                        </p:animEffect>
                                        <p:set>
                                          <p:cBhvr>
                                            <p:cTn id="141" dur="1" fill="hold">
                                              <p:stCondLst>
                                                <p:cond delay="199"/>
                                              </p:stCondLst>
                                            </p:cTn>
                                            <p:tgtEl>
                                              <p:spTgt spid="52"/>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1:07.5"/>
                      </p:tgtEl>
                    </p:cond>
                  </p:nextCondLst>
                </p:seq>
                <p:seq concurrent="1" nextAc="seek">
                  <p:cTn id="142" restart="whenNotActive" fill="hold" evtFilter="cancelBubble" nodeType="interactiveSeq">
                    <p:stCondLst>
                      <p:cond evt="onMediaBookmark" delay="0">
                        <p:tgtEl>
                          <p14:bmkTgt spid="2" bmkName="M2 - Top tips - 6000:01:07.6"/>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53"/>
                                            </p:tgtEl>
                                            <p:attrNameLst>
                                              <p:attrName>style.visibility</p:attrName>
                                            </p:attrNameLst>
                                          </p:cBhvr>
                                          <p:to>
                                            <p:strVal val="visible"/>
                                          </p:to>
                                        </p:set>
                                        <p:animEffect transition="in" filter="fade">
                                          <p:cBhvr>
                                            <p:cTn id="147" dur="200"/>
                                            <p:tgtEl>
                                              <p:spTgt spid="53"/>
                                            </p:tgtEl>
                                          </p:cBhvr>
                                        </p:animEffect>
                                      </p:childTnLst>
                                    </p:cTn>
                                  </p:par>
                                </p:childTnLst>
                              </p:cTn>
                            </p:par>
                          </p:childTnLst>
                        </p:cTn>
                      </p:par>
                    </p:childTnLst>
                  </p:cTn>
                  <p:nextCondLst>
                    <p:cond evt="onMediaBookmark" delay="0">
                      <p:tgtEl>
                        <p14:bmkTgt spid="2" bmkName="M2 - Top tips - 6000:01:07.6"/>
                      </p:tgtEl>
                    </p:cond>
                  </p:nextCondLst>
                </p:seq>
                <p:seq concurrent="1" nextAc="seek">
                  <p:cTn id="148" restart="whenNotActive" fill="hold" evtFilter="cancelBubble" nodeType="interactiveSeq">
                    <p:stCondLst>
                      <p:cond evt="onMediaBookmark" delay="0">
                        <p:tgtEl>
                          <p14:bmkTgt spid="2" bmkName="M2 - Top tips - 6000:01:14.3"/>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53"/>
                                            </p:tgtEl>
                                          </p:cBhvr>
                                        </p:animEffect>
                                        <p:set>
                                          <p:cBhvr>
                                            <p:cTn id="153" dur="1" fill="hold">
                                              <p:stCondLst>
                                                <p:cond delay="199"/>
                                              </p:stCondLst>
                                            </p:cTn>
                                            <p:tgtEl>
                                              <p:spTgt spid="53"/>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1:14.3"/>
                      </p:tgtEl>
                    </p:cond>
                  </p:nextCondLst>
                </p:seq>
                <p:seq concurrent="1" nextAc="seek">
                  <p:cTn id="154" restart="whenNotActive" fill="hold" evtFilter="cancelBubble" nodeType="interactiveSeq">
                    <p:stCondLst>
                      <p:cond evt="onMediaBookmark" delay="0">
                        <p:tgtEl>
                          <p14:bmkTgt spid="2" bmkName="M2 - Top tips - 6000:01:14.4"/>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54"/>
                                            </p:tgtEl>
                                            <p:attrNameLst>
                                              <p:attrName>style.visibility</p:attrName>
                                            </p:attrNameLst>
                                          </p:cBhvr>
                                          <p:to>
                                            <p:strVal val="visible"/>
                                          </p:to>
                                        </p:set>
                                        <p:animEffect transition="in" filter="fade">
                                          <p:cBhvr>
                                            <p:cTn id="159" dur="200"/>
                                            <p:tgtEl>
                                              <p:spTgt spid="54"/>
                                            </p:tgtEl>
                                          </p:cBhvr>
                                        </p:animEffect>
                                      </p:childTnLst>
                                    </p:cTn>
                                  </p:par>
                                </p:childTnLst>
                              </p:cTn>
                            </p:par>
                          </p:childTnLst>
                        </p:cTn>
                      </p:par>
                    </p:childTnLst>
                  </p:cTn>
                  <p:nextCondLst>
                    <p:cond evt="onMediaBookmark" delay="0">
                      <p:tgtEl>
                        <p14:bmkTgt spid="2" bmkName="M2 - Top tips - 6000:01:14.4"/>
                      </p:tgtEl>
                    </p:cond>
                  </p:nextCondLst>
                </p:seq>
                <p:seq concurrent="1" nextAc="seek">
                  <p:cTn id="160" restart="whenNotActive" fill="hold" evtFilter="cancelBubble" nodeType="interactiveSeq">
                    <p:stCondLst>
                      <p:cond evt="onMediaBookmark" delay="0">
                        <p:tgtEl>
                          <p14:bmkTgt spid="2" bmkName="M2 - Top tips - 6000:01:29.0"/>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54"/>
                                            </p:tgtEl>
                                          </p:cBhvr>
                                        </p:animEffect>
                                        <p:set>
                                          <p:cBhvr>
                                            <p:cTn id="165" dur="1" fill="hold">
                                              <p:stCondLst>
                                                <p:cond delay="199"/>
                                              </p:stCondLst>
                                            </p:cTn>
                                            <p:tgtEl>
                                              <p:spTgt spid="54"/>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1:29.0"/>
                      </p:tgtEl>
                    </p:cond>
                  </p:nextCondLst>
                </p:seq>
                <p:seq concurrent="1" nextAc="seek">
                  <p:cTn id="166" restart="whenNotActive" fill="hold" evtFilter="cancelBubble" nodeType="interactiveSeq">
                    <p:stCondLst>
                      <p:cond evt="onMediaBookmark" delay="0">
                        <p:tgtEl>
                          <p14:bmkTgt spid="2" bmkName="M2 - Top tips - 6000:01:29.1"/>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55"/>
                                            </p:tgtEl>
                                            <p:attrNameLst>
                                              <p:attrName>style.visibility</p:attrName>
                                            </p:attrNameLst>
                                          </p:cBhvr>
                                          <p:to>
                                            <p:strVal val="visible"/>
                                          </p:to>
                                        </p:set>
                                        <p:animEffect transition="in" filter="fade">
                                          <p:cBhvr>
                                            <p:cTn id="171" dur="200"/>
                                            <p:tgtEl>
                                              <p:spTgt spid="55"/>
                                            </p:tgtEl>
                                          </p:cBhvr>
                                        </p:animEffect>
                                      </p:childTnLst>
                                    </p:cTn>
                                  </p:par>
                                </p:childTnLst>
                              </p:cTn>
                            </p:par>
                          </p:childTnLst>
                        </p:cTn>
                      </p:par>
                    </p:childTnLst>
                  </p:cTn>
                  <p:nextCondLst>
                    <p:cond evt="onMediaBookmark" delay="0">
                      <p:tgtEl>
                        <p14:bmkTgt spid="2" bmkName="M2 - Top tips - 6000:01:29.1"/>
                      </p:tgtEl>
                    </p:cond>
                  </p:nextCondLst>
                </p:seq>
                <p:seq concurrent="1" nextAc="seek">
                  <p:cTn id="172" restart="whenNotActive" fill="hold" evtFilter="cancelBubble" nodeType="interactiveSeq">
                    <p:stCondLst>
                      <p:cond evt="onMediaBookmark" delay="0">
                        <p:tgtEl>
                          <p14:bmkTgt spid="2" bmkName="M2 - Top tips - 6000:01:35.5"/>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55"/>
                                            </p:tgtEl>
                                          </p:cBhvr>
                                        </p:animEffect>
                                        <p:set>
                                          <p:cBhvr>
                                            <p:cTn id="177" dur="1" fill="hold">
                                              <p:stCondLst>
                                                <p:cond delay="199"/>
                                              </p:stCondLst>
                                            </p:cTn>
                                            <p:tgtEl>
                                              <p:spTgt spid="55"/>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1:35.5"/>
                      </p:tgtEl>
                    </p:cond>
                  </p:nextCondLst>
                </p:seq>
                <p:seq concurrent="1" nextAc="seek">
                  <p:cTn id="178" restart="whenNotActive" fill="hold" evtFilter="cancelBubble" nodeType="interactiveSeq">
                    <p:stCondLst>
                      <p:cond evt="onMediaBookmark" delay="0">
                        <p:tgtEl>
                          <p14:bmkTgt spid="2" bmkName="M2 - Top tips - 6000:01:35.6"/>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56"/>
                                            </p:tgtEl>
                                            <p:attrNameLst>
                                              <p:attrName>style.visibility</p:attrName>
                                            </p:attrNameLst>
                                          </p:cBhvr>
                                          <p:to>
                                            <p:strVal val="visible"/>
                                          </p:to>
                                        </p:set>
                                        <p:animEffect transition="in" filter="fade">
                                          <p:cBhvr>
                                            <p:cTn id="183" dur="200"/>
                                            <p:tgtEl>
                                              <p:spTgt spid="56"/>
                                            </p:tgtEl>
                                          </p:cBhvr>
                                        </p:animEffect>
                                      </p:childTnLst>
                                    </p:cTn>
                                  </p:par>
                                </p:childTnLst>
                              </p:cTn>
                            </p:par>
                          </p:childTnLst>
                        </p:cTn>
                      </p:par>
                    </p:childTnLst>
                  </p:cTn>
                  <p:nextCondLst>
                    <p:cond evt="onMediaBookmark" delay="0">
                      <p:tgtEl>
                        <p14:bmkTgt spid="2" bmkName="M2 - Top tips - 6000:01:35.6"/>
                      </p:tgtEl>
                    </p:cond>
                  </p:nextCondLst>
                </p:seq>
                <p:seq concurrent="1" nextAc="seek">
                  <p:cTn id="184" restart="whenNotActive" fill="hold" evtFilter="cancelBubble" nodeType="interactiveSeq">
                    <p:stCondLst>
                      <p:cond evt="onMediaBookmark" delay="0">
                        <p:tgtEl>
                          <p14:bmkTgt spid="2" bmkName="M2 - Top tips - 6000:01:41.8"/>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56"/>
                                            </p:tgtEl>
                                          </p:cBhvr>
                                        </p:animEffect>
                                        <p:set>
                                          <p:cBhvr>
                                            <p:cTn id="189" dur="1" fill="hold">
                                              <p:stCondLst>
                                                <p:cond delay="199"/>
                                              </p:stCondLst>
                                            </p:cTn>
                                            <p:tgtEl>
                                              <p:spTgt spid="56"/>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1:41.8"/>
                      </p:tgtEl>
                    </p:cond>
                  </p:nextCondLst>
                </p:seq>
                <p:seq concurrent="1" nextAc="seek">
                  <p:cTn id="190" restart="whenNotActive" fill="hold" evtFilter="cancelBubble" nodeType="interactiveSeq">
                    <p:stCondLst>
                      <p:cond evt="onMediaBookmark" delay="0">
                        <p:tgtEl>
                          <p14:bmkTgt spid="2" bmkName="M2 - Top tips - 6000:01:41.9"/>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57"/>
                                            </p:tgtEl>
                                            <p:attrNameLst>
                                              <p:attrName>style.visibility</p:attrName>
                                            </p:attrNameLst>
                                          </p:cBhvr>
                                          <p:to>
                                            <p:strVal val="visible"/>
                                          </p:to>
                                        </p:set>
                                        <p:animEffect transition="in" filter="fade">
                                          <p:cBhvr>
                                            <p:cTn id="195" dur="200"/>
                                            <p:tgtEl>
                                              <p:spTgt spid="57"/>
                                            </p:tgtEl>
                                          </p:cBhvr>
                                        </p:animEffect>
                                      </p:childTnLst>
                                    </p:cTn>
                                  </p:par>
                                </p:childTnLst>
                              </p:cTn>
                            </p:par>
                          </p:childTnLst>
                        </p:cTn>
                      </p:par>
                    </p:childTnLst>
                  </p:cTn>
                  <p:nextCondLst>
                    <p:cond evt="onMediaBookmark" delay="0">
                      <p:tgtEl>
                        <p14:bmkTgt spid="2" bmkName="M2 - Top tips - 6000:01:41.9"/>
                      </p:tgtEl>
                    </p:cond>
                  </p:nextCondLst>
                </p:seq>
                <p:seq concurrent="1" nextAc="seek">
                  <p:cTn id="196" restart="whenNotActive" fill="hold" evtFilter="cancelBubble" nodeType="interactiveSeq">
                    <p:stCondLst>
                      <p:cond evt="onMediaBookmark" delay="0">
                        <p:tgtEl>
                          <p14:bmkTgt spid="2" bmkName="M2 - Top tips - 6000:01:51.8"/>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57"/>
                                            </p:tgtEl>
                                          </p:cBhvr>
                                        </p:animEffect>
                                        <p:set>
                                          <p:cBhvr>
                                            <p:cTn id="201"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1:51.8"/>
                      </p:tgtEl>
                    </p:cond>
                  </p:nextCondLst>
                </p:seq>
                <p:seq concurrent="1" nextAc="seek">
                  <p:cTn id="202" restart="whenNotActive" fill="hold" evtFilter="cancelBubble" nodeType="interactiveSeq">
                    <p:stCondLst>
                      <p:cond evt="onMediaBookmark" delay="0">
                        <p:tgtEl>
                          <p14:bmkTgt spid="2" bmkName="M2 - Top tips - 6000:01:51.9"/>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58"/>
                                            </p:tgtEl>
                                            <p:attrNameLst>
                                              <p:attrName>style.visibility</p:attrName>
                                            </p:attrNameLst>
                                          </p:cBhvr>
                                          <p:to>
                                            <p:strVal val="visible"/>
                                          </p:to>
                                        </p:set>
                                        <p:animEffect transition="in" filter="fade">
                                          <p:cBhvr>
                                            <p:cTn id="207" dur="200"/>
                                            <p:tgtEl>
                                              <p:spTgt spid="58"/>
                                            </p:tgtEl>
                                          </p:cBhvr>
                                        </p:animEffect>
                                      </p:childTnLst>
                                    </p:cTn>
                                  </p:par>
                                </p:childTnLst>
                              </p:cTn>
                            </p:par>
                          </p:childTnLst>
                        </p:cTn>
                      </p:par>
                    </p:childTnLst>
                  </p:cTn>
                  <p:nextCondLst>
                    <p:cond evt="onMediaBookmark" delay="0">
                      <p:tgtEl>
                        <p14:bmkTgt spid="2" bmkName="M2 - Top tips - 6000:01:51.9"/>
                      </p:tgtEl>
                    </p:cond>
                  </p:nextCondLst>
                </p:seq>
                <p:seq concurrent="1" nextAc="seek">
                  <p:cTn id="208" restart="whenNotActive" fill="hold" evtFilter="cancelBubble" nodeType="interactiveSeq">
                    <p:stCondLst>
                      <p:cond evt="onMediaBookmark" delay="0">
                        <p:tgtEl>
                          <p14:bmkTgt spid="2" bmkName="M2 - Top tips - 6000:01:56.8"/>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58"/>
                                            </p:tgtEl>
                                          </p:cBhvr>
                                        </p:animEffect>
                                        <p:set>
                                          <p:cBhvr>
                                            <p:cTn id="213"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1:56.8"/>
                      </p:tgtEl>
                    </p:cond>
                  </p:nextCondLst>
                </p:seq>
                <p:seq concurrent="1" nextAc="seek">
                  <p:cTn id="214" restart="whenNotActive" fill="hold" evtFilter="cancelBubble" nodeType="interactiveSeq">
                    <p:stCondLst>
                      <p:cond evt="onMediaBookmark" delay="0">
                        <p:tgtEl>
                          <p14:bmkTgt spid="2" bmkName="M2 - Top tips - 6000:01:56.9"/>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59"/>
                                            </p:tgtEl>
                                            <p:attrNameLst>
                                              <p:attrName>style.visibility</p:attrName>
                                            </p:attrNameLst>
                                          </p:cBhvr>
                                          <p:to>
                                            <p:strVal val="visible"/>
                                          </p:to>
                                        </p:set>
                                        <p:animEffect transition="in" filter="fade">
                                          <p:cBhvr>
                                            <p:cTn id="219" dur="200"/>
                                            <p:tgtEl>
                                              <p:spTgt spid="59"/>
                                            </p:tgtEl>
                                          </p:cBhvr>
                                        </p:animEffect>
                                      </p:childTnLst>
                                    </p:cTn>
                                  </p:par>
                                </p:childTnLst>
                              </p:cTn>
                            </p:par>
                          </p:childTnLst>
                        </p:cTn>
                      </p:par>
                    </p:childTnLst>
                  </p:cTn>
                  <p:nextCondLst>
                    <p:cond evt="onMediaBookmark" delay="0">
                      <p:tgtEl>
                        <p14:bmkTgt spid="2" bmkName="M2 - Top tips - 6000:01:56.9"/>
                      </p:tgtEl>
                    </p:cond>
                  </p:nextCondLst>
                </p:seq>
                <p:seq concurrent="1" nextAc="seek">
                  <p:cTn id="220" restart="whenNotActive" fill="hold" evtFilter="cancelBubble" nodeType="interactiveSeq">
                    <p:stCondLst>
                      <p:cond evt="onMediaBookmark" delay="0">
                        <p:tgtEl>
                          <p14:bmkTgt spid="2" bmkName="M2 - Top tips - 6000:02:03.8"/>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59"/>
                                            </p:tgtEl>
                                          </p:cBhvr>
                                        </p:animEffect>
                                        <p:set>
                                          <p:cBhvr>
                                            <p:cTn id="225"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2:03.8"/>
                      </p:tgtEl>
                    </p:cond>
                  </p:nextCondLst>
                </p:seq>
                <p:seq concurrent="1" nextAc="seek">
                  <p:cTn id="226" restart="whenNotActive" fill="hold" evtFilter="cancelBubble" nodeType="interactiveSeq">
                    <p:stCondLst>
                      <p:cond evt="onMediaBookmark" delay="0">
                        <p:tgtEl>
                          <p14:bmkTgt spid="2" bmkName="M2 - Top tips - 6000:02:03.9"/>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60"/>
                                            </p:tgtEl>
                                            <p:attrNameLst>
                                              <p:attrName>style.visibility</p:attrName>
                                            </p:attrNameLst>
                                          </p:cBhvr>
                                          <p:to>
                                            <p:strVal val="visible"/>
                                          </p:to>
                                        </p:set>
                                        <p:animEffect transition="in" filter="fade">
                                          <p:cBhvr>
                                            <p:cTn id="231" dur="200"/>
                                            <p:tgtEl>
                                              <p:spTgt spid="60"/>
                                            </p:tgtEl>
                                          </p:cBhvr>
                                        </p:animEffect>
                                      </p:childTnLst>
                                    </p:cTn>
                                  </p:par>
                                </p:childTnLst>
                              </p:cTn>
                            </p:par>
                          </p:childTnLst>
                        </p:cTn>
                      </p:par>
                    </p:childTnLst>
                  </p:cTn>
                  <p:nextCondLst>
                    <p:cond evt="onMediaBookmark" delay="0">
                      <p:tgtEl>
                        <p14:bmkTgt spid="2" bmkName="M2 - Top tips - 6000:02:03.9"/>
                      </p:tgtEl>
                    </p:cond>
                  </p:nextCondLst>
                </p:seq>
                <p:seq concurrent="1" nextAc="seek">
                  <p:cTn id="232" restart="whenNotActive" fill="hold" evtFilter="cancelBubble" nodeType="interactiveSeq">
                    <p:stCondLst>
                      <p:cond evt="onMediaBookmark" delay="0">
                        <p:tgtEl>
                          <p14:bmkTgt spid="2" bmkName="M2 - Top tips - 6000:02:12.8"/>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60"/>
                                            </p:tgtEl>
                                          </p:cBhvr>
                                        </p:animEffect>
                                        <p:set>
                                          <p:cBhvr>
                                            <p:cTn id="237"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2:12.8"/>
                      </p:tgtEl>
                    </p:cond>
                  </p:nextCondLst>
                </p:seq>
                <p:seq concurrent="1" nextAc="seek">
                  <p:cTn id="238" restart="whenNotActive" fill="hold" evtFilter="cancelBubble" nodeType="interactiveSeq">
                    <p:stCondLst>
                      <p:cond evt="onMediaBookmark" delay="0">
                        <p:tgtEl>
                          <p14:bmkTgt spid="2" bmkName="M2 - Top tips - 6000:02:12.9"/>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61"/>
                                            </p:tgtEl>
                                            <p:attrNameLst>
                                              <p:attrName>style.visibility</p:attrName>
                                            </p:attrNameLst>
                                          </p:cBhvr>
                                          <p:to>
                                            <p:strVal val="visible"/>
                                          </p:to>
                                        </p:set>
                                        <p:animEffect transition="in" filter="fade">
                                          <p:cBhvr>
                                            <p:cTn id="243" dur="200"/>
                                            <p:tgtEl>
                                              <p:spTgt spid="61"/>
                                            </p:tgtEl>
                                          </p:cBhvr>
                                        </p:animEffect>
                                      </p:childTnLst>
                                    </p:cTn>
                                  </p:par>
                                </p:childTnLst>
                              </p:cTn>
                            </p:par>
                          </p:childTnLst>
                        </p:cTn>
                      </p:par>
                    </p:childTnLst>
                  </p:cTn>
                  <p:nextCondLst>
                    <p:cond evt="onMediaBookmark" delay="0">
                      <p:tgtEl>
                        <p14:bmkTgt spid="2" bmkName="M2 - Top tips - 6000:02:12.9"/>
                      </p:tgtEl>
                    </p:cond>
                  </p:nextCondLst>
                </p:seq>
                <p:seq concurrent="1" nextAc="seek">
                  <p:cTn id="244" restart="whenNotActive" fill="hold" evtFilter="cancelBubble" nodeType="interactiveSeq">
                    <p:stCondLst>
                      <p:cond evt="onMediaBookmark" delay="0">
                        <p:tgtEl>
                          <p14:bmkTgt spid="2" bmkName="M2 - Top tips - 6000:02:15.2"/>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61"/>
                                            </p:tgtEl>
                                          </p:cBhvr>
                                        </p:animEffect>
                                        <p:set>
                                          <p:cBhvr>
                                            <p:cTn id="249"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2:15.2"/>
                      </p:tgtEl>
                    </p:cond>
                  </p:nextCondLst>
                </p:seq>
                <p:seq concurrent="1" nextAc="seek">
                  <p:cTn id="250" restart="whenNotActive" fill="hold" evtFilter="cancelBubble" nodeType="interactiveSeq">
                    <p:stCondLst>
                      <p:cond evt="onMediaBookmark" delay="0">
                        <p:tgtEl>
                          <p14:bmkTgt spid="2" bmkName="M2 - Top tips - 6000:02:15.3"/>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62"/>
                                            </p:tgtEl>
                                            <p:attrNameLst>
                                              <p:attrName>style.visibility</p:attrName>
                                            </p:attrNameLst>
                                          </p:cBhvr>
                                          <p:to>
                                            <p:strVal val="visible"/>
                                          </p:to>
                                        </p:set>
                                        <p:animEffect transition="in" filter="fade">
                                          <p:cBhvr>
                                            <p:cTn id="255" dur="200"/>
                                            <p:tgtEl>
                                              <p:spTgt spid="62"/>
                                            </p:tgtEl>
                                          </p:cBhvr>
                                        </p:animEffect>
                                      </p:childTnLst>
                                    </p:cTn>
                                  </p:par>
                                </p:childTnLst>
                              </p:cTn>
                            </p:par>
                          </p:childTnLst>
                        </p:cTn>
                      </p:par>
                    </p:childTnLst>
                  </p:cTn>
                  <p:nextCondLst>
                    <p:cond evt="onMediaBookmark" delay="0">
                      <p:tgtEl>
                        <p14:bmkTgt spid="2" bmkName="M2 - Top tips - 6000:02:15.3"/>
                      </p:tgtEl>
                    </p:cond>
                  </p:nextCondLst>
                </p:seq>
                <p:seq concurrent="1" nextAc="seek">
                  <p:cTn id="256" restart="whenNotActive" fill="hold" evtFilter="cancelBubble" nodeType="interactiveSeq">
                    <p:stCondLst>
                      <p:cond evt="onMediaBookmark" delay="0">
                        <p:tgtEl>
                          <p14:bmkTgt spid="2" bmkName="M2 - Top tips - 6000:02:23.2"/>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62"/>
                                            </p:tgtEl>
                                          </p:cBhvr>
                                        </p:animEffect>
                                        <p:set>
                                          <p:cBhvr>
                                            <p:cTn id="261"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2:23.2"/>
                      </p:tgtEl>
                    </p:cond>
                  </p:nextCondLst>
                </p:seq>
                <p:seq concurrent="1" nextAc="seek">
                  <p:cTn id="262" restart="whenNotActive" fill="hold" evtFilter="cancelBubble" nodeType="interactiveSeq">
                    <p:stCondLst>
                      <p:cond evt="onMediaBookmark" delay="0">
                        <p:tgtEl>
                          <p14:bmkTgt spid="2" bmkName="M2 - Top tips - 6000:02:23.3"/>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63"/>
                                            </p:tgtEl>
                                            <p:attrNameLst>
                                              <p:attrName>style.visibility</p:attrName>
                                            </p:attrNameLst>
                                          </p:cBhvr>
                                          <p:to>
                                            <p:strVal val="visible"/>
                                          </p:to>
                                        </p:set>
                                        <p:animEffect transition="in" filter="fade">
                                          <p:cBhvr>
                                            <p:cTn id="267" dur="200"/>
                                            <p:tgtEl>
                                              <p:spTgt spid="63"/>
                                            </p:tgtEl>
                                          </p:cBhvr>
                                        </p:animEffect>
                                      </p:childTnLst>
                                    </p:cTn>
                                  </p:par>
                                </p:childTnLst>
                              </p:cTn>
                            </p:par>
                          </p:childTnLst>
                        </p:cTn>
                      </p:par>
                    </p:childTnLst>
                  </p:cTn>
                  <p:nextCondLst>
                    <p:cond evt="onMediaBookmark" delay="0">
                      <p:tgtEl>
                        <p14:bmkTgt spid="2" bmkName="M2 - Top tips - 6000:02:23.3"/>
                      </p:tgtEl>
                    </p:cond>
                  </p:nextCondLst>
                </p:seq>
                <p:seq concurrent="1" nextAc="seek">
                  <p:cTn id="268" restart="whenNotActive" fill="hold" evtFilter="cancelBubble" nodeType="interactiveSeq">
                    <p:stCondLst>
                      <p:cond evt="onMediaBookmark" delay="0">
                        <p:tgtEl>
                          <p14:bmkTgt spid="2" bmkName="M2 - Top tips - 6000:02:29.0"/>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63"/>
                                            </p:tgtEl>
                                          </p:cBhvr>
                                        </p:animEffect>
                                        <p:set>
                                          <p:cBhvr>
                                            <p:cTn id="273"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2:29.0"/>
                      </p:tgtEl>
                    </p:cond>
                  </p:nextCondLst>
                </p:seq>
                <p:seq concurrent="1" nextAc="seek">
                  <p:cTn id="274" restart="whenNotActive" fill="hold" evtFilter="cancelBubble" nodeType="interactiveSeq">
                    <p:stCondLst>
                      <p:cond evt="onMediaBookmark" delay="0">
                        <p:tgtEl>
                          <p14:bmkTgt spid="2" bmkName="M2 - Top tips - 6000:02:29.1"/>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64"/>
                                            </p:tgtEl>
                                            <p:attrNameLst>
                                              <p:attrName>style.visibility</p:attrName>
                                            </p:attrNameLst>
                                          </p:cBhvr>
                                          <p:to>
                                            <p:strVal val="visible"/>
                                          </p:to>
                                        </p:set>
                                        <p:animEffect transition="in" filter="fade">
                                          <p:cBhvr>
                                            <p:cTn id="279" dur="200"/>
                                            <p:tgtEl>
                                              <p:spTgt spid="64"/>
                                            </p:tgtEl>
                                          </p:cBhvr>
                                        </p:animEffect>
                                      </p:childTnLst>
                                    </p:cTn>
                                  </p:par>
                                </p:childTnLst>
                              </p:cTn>
                            </p:par>
                          </p:childTnLst>
                        </p:cTn>
                      </p:par>
                    </p:childTnLst>
                  </p:cTn>
                  <p:nextCondLst>
                    <p:cond evt="onMediaBookmark" delay="0">
                      <p:tgtEl>
                        <p14:bmkTgt spid="2" bmkName="M2 - Top tips - 6000:02:29.1"/>
                      </p:tgtEl>
                    </p:cond>
                  </p:nextCondLst>
                </p:seq>
                <p:seq concurrent="1" nextAc="seek">
                  <p:cTn id="280" restart="whenNotActive" fill="hold" evtFilter="cancelBubble" nodeType="interactiveSeq">
                    <p:stCondLst>
                      <p:cond evt="onMediaBookmark" delay="0">
                        <p:tgtEl>
                          <p14:bmkTgt spid="2" bmkName="M2 - Top tips - 6000:02:38.2"/>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64"/>
                                            </p:tgtEl>
                                          </p:cBhvr>
                                        </p:animEffect>
                                        <p:set>
                                          <p:cBhvr>
                                            <p:cTn id="285"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2:38.2"/>
                      </p:tgtEl>
                    </p:cond>
                  </p:nextCondLst>
                </p:seq>
                <p:seq concurrent="1" nextAc="seek">
                  <p:cTn id="286" restart="whenNotActive" fill="hold" evtFilter="cancelBubble" nodeType="interactiveSeq">
                    <p:stCondLst>
                      <p:cond evt="onMediaBookmark" delay="0">
                        <p:tgtEl>
                          <p14:bmkTgt spid="2" bmkName="M2 - Top tips - 6000:02:38.3"/>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5"/>
                                            </p:tgtEl>
                                            <p:attrNameLst>
                                              <p:attrName>style.visibility</p:attrName>
                                            </p:attrNameLst>
                                          </p:cBhvr>
                                          <p:to>
                                            <p:strVal val="visible"/>
                                          </p:to>
                                        </p:set>
                                        <p:animEffect transition="in" filter="fade">
                                          <p:cBhvr>
                                            <p:cTn id="291" dur="200"/>
                                            <p:tgtEl>
                                              <p:spTgt spid="65"/>
                                            </p:tgtEl>
                                          </p:cBhvr>
                                        </p:animEffect>
                                      </p:childTnLst>
                                    </p:cTn>
                                  </p:par>
                                </p:childTnLst>
                              </p:cTn>
                            </p:par>
                          </p:childTnLst>
                        </p:cTn>
                      </p:par>
                    </p:childTnLst>
                  </p:cTn>
                  <p:nextCondLst>
                    <p:cond evt="onMediaBookmark" delay="0">
                      <p:tgtEl>
                        <p14:bmkTgt spid="2" bmkName="M2 - Top tips - 6000:02:38.3"/>
                      </p:tgtEl>
                    </p:cond>
                  </p:nextCondLst>
                </p:seq>
                <p:seq concurrent="1" nextAc="seek">
                  <p:cTn id="292" restart="whenNotActive" fill="hold" evtFilter="cancelBubble" nodeType="interactiveSeq">
                    <p:stCondLst>
                      <p:cond evt="onMediaBookmark" delay="0">
                        <p:tgtEl>
                          <p14:bmkTgt spid="2" bmkName="M2 - Top tips - 6000:02:43.6"/>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5"/>
                                            </p:tgtEl>
                                          </p:cBhvr>
                                        </p:animEffect>
                                        <p:set>
                                          <p:cBhvr>
                                            <p:cTn id="297"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2:43.6"/>
                      </p:tgtEl>
                    </p:cond>
                  </p:nextCondLst>
                </p:seq>
                <p:seq concurrent="1" nextAc="seek">
                  <p:cTn id="298" restart="whenNotActive" fill="hold" evtFilter="cancelBubble" nodeType="interactiveSeq">
                    <p:stCondLst>
                      <p:cond evt="onMediaBookmark" delay="0">
                        <p:tgtEl>
                          <p14:bmkTgt spid="2" bmkName="M2 - Top tips - 6000:02:43.7"/>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6"/>
                                            </p:tgtEl>
                                            <p:attrNameLst>
                                              <p:attrName>style.visibility</p:attrName>
                                            </p:attrNameLst>
                                          </p:cBhvr>
                                          <p:to>
                                            <p:strVal val="visible"/>
                                          </p:to>
                                        </p:set>
                                        <p:animEffect transition="in" filter="fade">
                                          <p:cBhvr>
                                            <p:cTn id="303" dur="200"/>
                                            <p:tgtEl>
                                              <p:spTgt spid="66"/>
                                            </p:tgtEl>
                                          </p:cBhvr>
                                        </p:animEffect>
                                      </p:childTnLst>
                                    </p:cTn>
                                  </p:par>
                                </p:childTnLst>
                              </p:cTn>
                            </p:par>
                          </p:childTnLst>
                        </p:cTn>
                      </p:par>
                    </p:childTnLst>
                  </p:cTn>
                  <p:nextCondLst>
                    <p:cond evt="onMediaBookmark" delay="0">
                      <p:tgtEl>
                        <p14:bmkTgt spid="2" bmkName="M2 - Top tips - 6000:02:43.7"/>
                      </p:tgtEl>
                    </p:cond>
                  </p:nextCondLst>
                </p:seq>
                <p:seq concurrent="1" nextAc="seek">
                  <p:cTn id="304" restart="whenNotActive" fill="hold" evtFilter="cancelBubble" nodeType="interactiveSeq">
                    <p:stCondLst>
                      <p:cond evt="onMediaBookmark" delay="0">
                        <p:tgtEl>
                          <p14:bmkTgt spid="2" bmkName="M2 - Top tips - 6000:02:54.3"/>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6"/>
                                            </p:tgtEl>
                                          </p:cBhvr>
                                        </p:animEffect>
                                        <p:set>
                                          <p:cBhvr>
                                            <p:cTn id="309"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2:54.3"/>
                      </p:tgtEl>
                    </p:cond>
                  </p:nextCondLst>
                </p:seq>
                <p:seq concurrent="1" nextAc="seek">
                  <p:cTn id="310" restart="whenNotActive" fill="hold" evtFilter="cancelBubble" nodeType="interactiveSeq">
                    <p:stCondLst>
                      <p:cond evt="onMediaBookmark" delay="0">
                        <p:tgtEl>
                          <p14:bmkTgt spid="2" bmkName="M2 - Top tips - 6000:02:54.4"/>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7"/>
                                            </p:tgtEl>
                                            <p:attrNameLst>
                                              <p:attrName>style.visibility</p:attrName>
                                            </p:attrNameLst>
                                          </p:cBhvr>
                                          <p:to>
                                            <p:strVal val="visible"/>
                                          </p:to>
                                        </p:set>
                                        <p:animEffect transition="in" filter="fade">
                                          <p:cBhvr>
                                            <p:cTn id="315" dur="200"/>
                                            <p:tgtEl>
                                              <p:spTgt spid="67"/>
                                            </p:tgtEl>
                                          </p:cBhvr>
                                        </p:animEffect>
                                      </p:childTnLst>
                                    </p:cTn>
                                  </p:par>
                                </p:childTnLst>
                              </p:cTn>
                            </p:par>
                          </p:childTnLst>
                        </p:cTn>
                      </p:par>
                    </p:childTnLst>
                  </p:cTn>
                  <p:nextCondLst>
                    <p:cond evt="onMediaBookmark" delay="0">
                      <p:tgtEl>
                        <p14:bmkTgt spid="2" bmkName="M2 - Top tips - 6000:02:54.4"/>
                      </p:tgtEl>
                    </p:cond>
                  </p:nextCondLst>
                </p:seq>
                <p:seq concurrent="1" nextAc="seek">
                  <p:cTn id="316" restart="whenNotActive" fill="hold" evtFilter="cancelBubble" nodeType="interactiveSeq">
                    <p:stCondLst>
                      <p:cond evt="onMediaBookmark" delay="0">
                        <p:tgtEl>
                          <p14:bmkTgt spid="2" bmkName="M2 - Top tips - 6000:03:01.1"/>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7"/>
                                            </p:tgtEl>
                                          </p:cBhvr>
                                        </p:animEffect>
                                        <p:set>
                                          <p:cBhvr>
                                            <p:cTn id="321"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3:01.1"/>
                      </p:tgtEl>
                    </p:cond>
                  </p:nextCondLst>
                </p:seq>
                <p:seq concurrent="1" nextAc="seek">
                  <p:cTn id="322" restart="whenNotActive" fill="hold" evtFilter="cancelBubble" nodeType="interactiveSeq">
                    <p:stCondLst>
                      <p:cond evt="onMediaBookmark" delay="0">
                        <p:tgtEl>
                          <p14:bmkTgt spid="2" bmkName="M2 - Top tips - 6000:03:01.2"/>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8"/>
                                            </p:tgtEl>
                                            <p:attrNameLst>
                                              <p:attrName>style.visibility</p:attrName>
                                            </p:attrNameLst>
                                          </p:cBhvr>
                                          <p:to>
                                            <p:strVal val="visible"/>
                                          </p:to>
                                        </p:set>
                                        <p:animEffect transition="in" filter="fade">
                                          <p:cBhvr>
                                            <p:cTn id="327" dur="200"/>
                                            <p:tgtEl>
                                              <p:spTgt spid="68"/>
                                            </p:tgtEl>
                                          </p:cBhvr>
                                        </p:animEffect>
                                      </p:childTnLst>
                                    </p:cTn>
                                  </p:par>
                                </p:childTnLst>
                              </p:cTn>
                            </p:par>
                          </p:childTnLst>
                        </p:cTn>
                      </p:par>
                    </p:childTnLst>
                  </p:cTn>
                  <p:nextCondLst>
                    <p:cond evt="onMediaBookmark" delay="0">
                      <p:tgtEl>
                        <p14:bmkTgt spid="2" bmkName="M2 - Top tips - 6000:03:01.2"/>
                      </p:tgtEl>
                    </p:cond>
                  </p:nextCondLst>
                </p:seq>
                <p:seq concurrent="1" nextAc="seek">
                  <p:cTn id="328" restart="whenNotActive" fill="hold" evtFilter="cancelBubble" nodeType="interactiveSeq">
                    <p:stCondLst>
                      <p:cond evt="onMediaBookmark" delay="0">
                        <p:tgtEl>
                          <p14:bmkTgt spid="2" bmkName="M2 - Top tips - 6000:03:10.3"/>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8"/>
                                            </p:tgtEl>
                                          </p:cBhvr>
                                        </p:animEffect>
                                        <p:set>
                                          <p:cBhvr>
                                            <p:cTn id="333"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3:10.3"/>
                      </p:tgtEl>
                    </p:cond>
                  </p:nextCondLst>
                </p:seq>
                <p:seq concurrent="1" nextAc="seek">
                  <p:cTn id="334" restart="whenNotActive" fill="hold" evtFilter="cancelBubble" nodeType="interactiveSeq">
                    <p:stCondLst>
                      <p:cond evt="onMediaBookmark" delay="0">
                        <p:tgtEl>
                          <p14:bmkTgt spid="2" bmkName="M2 - Top tips - 6000:03:10.4"/>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69"/>
                                            </p:tgtEl>
                                            <p:attrNameLst>
                                              <p:attrName>style.visibility</p:attrName>
                                            </p:attrNameLst>
                                          </p:cBhvr>
                                          <p:to>
                                            <p:strVal val="visible"/>
                                          </p:to>
                                        </p:set>
                                        <p:animEffect transition="in" filter="fade">
                                          <p:cBhvr>
                                            <p:cTn id="339" dur="200"/>
                                            <p:tgtEl>
                                              <p:spTgt spid="69"/>
                                            </p:tgtEl>
                                          </p:cBhvr>
                                        </p:animEffect>
                                      </p:childTnLst>
                                    </p:cTn>
                                  </p:par>
                                </p:childTnLst>
                              </p:cTn>
                            </p:par>
                          </p:childTnLst>
                        </p:cTn>
                      </p:par>
                    </p:childTnLst>
                  </p:cTn>
                  <p:nextCondLst>
                    <p:cond evt="onMediaBookmark" delay="0">
                      <p:tgtEl>
                        <p14:bmkTgt spid="2" bmkName="M2 - Top tips - 6000:03:10.4"/>
                      </p:tgtEl>
                    </p:cond>
                  </p:nextCondLst>
                </p:seq>
                <p:seq concurrent="1" nextAc="seek">
                  <p:cTn id="340" restart="whenNotActive" fill="hold" evtFilter="cancelBubble" nodeType="interactiveSeq">
                    <p:stCondLst>
                      <p:cond evt="onMediaBookmark" delay="0">
                        <p:tgtEl>
                          <p14:bmkTgt spid="2" bmkName="M2 - Top tips - 6000:03:13.9"/>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69"/>
                                            </p:tgtEl>
                                          </p:cBhvr>
                                        </p:animEffect>
                                        <p:set>
                                          <p:cBhvr>
                                            <p:cTn id="345"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3:13.9"/>
                      </p:tgtEl>
                    </p:cond>
                  </p:nextCondLst>
                </p:seq>
                <p:seq concurrent="1" nextAc="seek">
                  <p:cTn id="346" restart="whenNotActive" fill="hold" evtFilter="cancelBubble" nodeType="interactiveSeq">
                    <p:stCondLst>
                      <p:cond evt="onMediaBookmark" delay="0">
                        <p:tgtEl>
                          <p14:bmkTgt spid="2" bmkName="M2 - Top tips - 6000:03:14.0"/>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70"/>
                                            </p:tgtEl>
                                            <p:attrNameLst>
                                              <p:attrName>style.visibility</p:attrName>
                                            </p:attrNameLst>
                                          </p:cBhvr>
                                          <p:to>
                                            <p:strVal val="visible"/>
                                          </p:to>
                                        </p:set>
                                        <p:animEffect transition="in" filter="fade">
                                          <p:cBhvr>
                                            <p:cTn id="351" dur="200"/>
                                            <p:tgtEl>
                                              <p:spTgt spid="70"/>
                                            </p:tgtEl>
                                          </p:cBhvr>
                                        </p:animEffect>
                                      </p:childTnLst>
                                    </p:cTn>
                                  </p:par>
                                </p:childTnLst>
                              </p:cTn>
                            </p:par>
                          </p:childTnLst>
                        </p:cTn>
                      </p:par>
                    </p:childTnLst>
                  </p:cTn>
                  <p:nextCondLst>
                    <p:cond evt="onMediaBookmark" delay="0">
                      <p:tgtEl>
                        <p14:bmkTgt spid="2" bmkName="M2 - Top tips - 6000:03:14.0"/>
                      </p:tgtEl>
                    </p:cond>
                  </p:nextCondLst>
                </p:seq>
                <p:seq concurrent="1" nextAc="seek">
                  <p:cTn id="352" restart="whenNotActive" fill="hold" evtFilter="cancelBubble" nodeType="interactiveSeq">
                    <p:stCondLst>
                      <p:cond evt="onMediaBookmark" delay="0">
                        <p:tgtEl>
                          <p14:bmkTgt spid="2" bmkName="M2 - Top tips - 6000:03:16.5"/>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70"/>
                                            </p:tgtEl>
                                          </p:cBhvr>
                                        </p:animEffect>
                                        <p:set>
                                          <p:cBhvr>
                                            <p:cTn id="357"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3:16.5"/>
                      </p:tgtEl>
                    </p:cond>
                  </p:nextCondLst>
                </p:seq>
                <p:seq concurrent="1" nextAc="seek">
                  <p:cTn id="358" restart="whenNotActive" fill="hold" evtFilter="cancelBubble" nodeType="interactiveSeq">
                    <p:stCondLst>
                      <p:cond evt="onMediaBookmark" delay="0">
                        <p:tgtEl>
                          <p14:bmkTgt spid="2" bmkName="M2 - Top tips - 6000:03:16.6"/>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71"/>
                                            </p:tgtEl>
                                            <p:attrNameLst>
                                              <p:attrName>style.visibility</p:attrName>
                                            </p:attrNameLst>
                                          </p:cBhvr>
                                          <p:to>
                                            <p:strVal val="visible"/>
                                          </p:to>
                                        </p:set>
                                        <p:animEffect transition="in" filter="fade">
                                          <p:cBhvr>
                                            <p:cTn id="363" dur="200"/>
                                            <p:tgtEl>
                                              <p:spTgt spid="71"/>
                                            </p:tgtEl>
                                          </p:cBhvr>
                                        </p:animEffect>
                                      </p:childTnLst>
                                    </p:cTn>
                                  </p:par>
                                </p:childTnLst>
                              </p:cTn>
                            </p:par>
                          </p:childTnLst>
                        </p:cTn>
                      </p:par>
                    </p:childTnLst>
                  </p:cTn>
                  <p:nextCondLst>
                    <p:cond evt="onMediaBookmark" delay="0">
                      <p:tgtEl>
                        <p14:bmkTgt spid="2" bmkName="M2 - Top tips - 6000:03:16.6"/>
                      </p:tgtEl>
                    </p:cond>
                  </p:nextCondLst>
                </p:seq>
                <p:seq concurrent="1" nextAc="seek">
                  <p:cTn id="364" restart="whenNotActive" fill="hold" evtFilter="cancelBubble" nodeType="interactiveSeq">
                    <p:stCondLst>
                      <p:cond evt="onMediaBookmark" delay="0">
                        <p:tgtEl>
                          <p14:bmkTgt spid="2" bmkName="M2 - Top tips - 6000:03:22.8"/>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71"/>
                                            </p:tgtEl>
                                          </p:cBhvr>
                                        </p:animEffect>
                                        <p:set>
                                          <p:cBhvr>
                                            <p:cTn id="369"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M2 - Top tips - 6000:03:22.8"/>
                      </p:tgtEl>
                    </p:cond>
                  </p:nextCondLst>
                </p:seq>
              </p:childTnLst>
            </p:cTn>
          </p:par>
        </p:tnLst>
        <p:bldLst>
          <p:bldP spid="5" grpId="0" animBg="1"/>
          <p:bldP spid="5" grpId="1" animBg="1"/>
          <p:bldP spid="6" grpId="0" animBg="1"/>
          <p:bldP spid="6" grpId="1" animBg="1"/>
          <p:bldP spid="7" grpId="0" animBg="1"/>
          <p:bldP spid="7" grpId="1" animBg="1"/>
          <p:bldP spid="12" grpId="0" animBg="1"/>
          <p:bldP spid="12" grpId="1" animBg="1"/>
          <p:bldP spid="13" grpId="0" animBg="1"/>
          <p:bldP spid="13" grpId="1" animBg="1"/>
          <p:bldP spid="14" grpId="0" animBg="1"/>
          <p:bldP spid="14" grpId="1" animBg="1"/>
          <p:bldP spid="15" grpId="0" animBg="1"/>
          <p:bldP spid="15" grpId="1" animBg="1"/>
          <p:bldP spid="20" grpId="0" animBg="1"/>
          <p:bldP spid="20" grpId="1" animBg="1"/>
          <p:bldP spid="21" grpId="0" animBg="1"/>
          <p:bldP spid="2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17" grpId="0" animBg="1"/>
          <p:bldP spid="17"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4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7" grpId="0" animBg="1"/>
          <p:bldP spid="17"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15206" y="487212"/>
            <a:ext cx="8305799" cy="430887"/>
          </a:xfrm>
          <a:prstGeom prst="rect">
            <a:avLst/>
          </a:prstGeom>
          <a:noFill/>
        </p:spPr>
        <p:txBody>
          <a:bodyPr wrap="square" lIns="91417" tIns="45708" rIns="91417" bIns="45708" rtlCol="0">
            <a:spAutoFit/>
          </a:bodyPr>
          <a:lstStyle/>
          <a:p>
            <a:pPr defTabSz="1300390"/>
            <a:r>
              <a:rPr lang="en-US" sz="2100" dirty="0">
                <a:solidFill>
                  <a:prstClr val="white"/>
                </a:solidFill>
                <a:latin typeface="Segoe UI Light" pitchFamily="34" charset="0"/>
                <a:ea typeface="Segoe UI" pitchFamily="34" charset="0"/>
                <a:cs typeface="Segoe UI" pitchFamily="34" charset="0"/>
              </a:rPr>
              <a:t>Help</a:t>
            </a:r>
          </a:p>
        </p:txBody>
      </p:sp>
      <p:sp>
        <p:nvSpPr>
          <p:cNvPr id="10" name="TextBox 9">
            <a:hlinkClick r:id="" action="ppaction://noaction"/>
          </p:cNvPr>
          <p:cNvSpPr txBox="1"/>
          <p:nvPr/>
        </p:nvSpPr>
        <p:spPr>
          <a:xfrm>
            <a:off x="10970672" y="618148"/>
            <a:ext cx="1434334" cy="267482"/>
          </a:xfrm>
          <a:prstGeom prst="rect">
            <a:avLst/>
          </a:prstGeom>
          <a:noFill/>
        </p:spPr>
        <p:txBody>
          <a:bodyPr wrap="square" lIns="91417" tIns="45708" rIns="91417" bIns="45708" rtlCol="0">
            <a:spAutoFit/>
          </a:bodyPr>
          <a:lstStyle/>
          <a:p>
            <a:pPr defTabSz="1300390"/>
            <a:r>
              <a:rPr lang="en-US" sz="1100" dirty="0">
                <a:solidFill>
                  <a:prstClr val="white"/>
                </a:solidFill>
                <a:latin typeface="Segoe UI Light" pitchFamily="34" charset="0"/>
                <a:hlinkClick r:id="" action="ppaction://noaction"/>
              </a:rPr>
              <a:t>Course summary</a:t>
            </a:r>
            <a:endParaRPr lang="en-US" sz="1100" dirty="0">
              <a:solidFill>
                <a:prstClr val="white"/>
              </a:solidFill>
              <a:latin typeface="Segoe UI Light" pitchFamily="34" charset="0"/>
            </a:endParaRPr>
          </a:p>
        </p:txBody>
      </p:sp>
      <p:grpSp>
        <p:nvGrpSpPr>
          <p:cNvPr id="11" name="Group 10"/>
          <p:cNvGrpSpPr/>
          <p:nvPr/>
        </p:nvGrpSpPr>
        <p:grpSpPr>
          <a:xfrm>
            <a:off x="12224322" y="646726"/>
            <a:ext cx="208497" cy="233769"/>
            <a:chOff x="9889420" y="664799"/>
            <a:chExt cx="208497" cy="233769"/>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3" name="Straight Connector 1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3" name="Picture 22">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9" name="Rectangle 58"/>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
        <p:nvSpPr>
          <p:cNvPr id="62" name="TextBox 61"/>
          <p:cNvSpPr txBox="1"/>
          <p:nvPr/>
        </p:nvSpPr>
        <p:spPr>
          <a:xfrm>
            <a:off x="1015207" y="487212"/>
            <a:ext cx="9296399" cy="415474"/>
          </a:xfrm>
          <a:prstGeom prst="rect">
            <a:avLst/>
          </a:prstGeom>
          <a:noFill/>
        </p:spPr>
        <p:txBody>
          <a:bodyPr wrap="square" lIns="91417" tIns="45708" rIns="91417" bIns="45708" rtlCol="0">
            <a:spAutoFit/>
          </a:bodyPr>
          <a:lstStyle/>
          <a:p>
            <a:pPr defTabSz="1300390"/>
            <a:r>
              <a:rPr lang="en-US" sz="2100" dirty="0" smtClean="0">
                <a:solidFill>
                  <a:prstClr val="white"/>
                </a:solidFill>
                <a:latin typeface="Segoe UI Light" pitchFamily="34" charset="0"/>
              </a:rPr>
              <a:t>Course </a:t>
            </a:r>
            <a:r>
              <a:rPr lang="en-US" sz="2100" dirty="0" smtClean="0">
                <a:solidFill>
                  <a:prstClr val="white"/>
                </a:solidFill>
                <a:latin typeface="Segoe UI Light" pitchFamily="34" charset="0"/>
              </a:rPr>
              <a:t>summary—Top tips for working in Excel Web App </a:t>
            </a:r>
            <a:endParaRPr lang="en-US" sz="2100" dirty="0">
              <a:solidFill>
                <a:prstClr val="white"/>
              </a:solidFill>
              <a:latin typeface="Segoe UI Light" pitchFamily="34" charset="0"/>
            </a:endParaRPr>
          </a:p>
        </p:txBody>
      </p:sp>
      <p:pic>
        <p:nvPicPr>
          <p:cNvPr id="39" name="Media Placeholder 24">
            <a:hlinkClick r:id="rId4" action="ppaction://hlinksldjump"/>
          </p:cNvPr>
          <p:cNvPicPr>
            <a:picLocks/>
          </p:cNvPicPr>
          <p:nvPr/>
        </p:nvPicPr>
        <p:blipFill>
          <a:blip r:embed="rId5">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40" name="Media Placeholder 23">
            <a:hlinkClick r:id="rId6" action="ppaction://hlinksldjump"/>
          </p:cNvPr>
          <p:cNvPicPr>
            <a:picLocks/>
          </p:cNvPicPr>
          <p:nvPr/>
        </p:nvPicPr>
        <p:blipFill>
          <a:blip r:embed="rId7">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41" name="Media Placeholder 22">
            <a:hlinkClick r:id="rId8" action="ppaction://hlinksldjump"/>
          </p:cNvPr>
          <p:cNvPicPr>
            <a:picLocks/>
          </p:cNvPicPr>
          <p:nvPr/>
        </p:nvPicPr>
        <p:blipFill>
          <a:blip r:embed="rId9">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pic>
        <p:nvPicPr>
          <p:cNvPr id="46" name="Media Placeholder 21">
            <a:hlinkClick r:id="rId10" action="ppaction://hlinksldjump"/>
          </p:cNvPr>
          <p:cNvPicPr>
            <a:picLocks/>
          </p:cNvPicPr>
          <p:nvPr/>
        </p:nvPicPr>
        <p:blipFill>
          <a:blip r:embed="rId11">
            <a:extLst>
              <a:ext uri="{28A0092B-C50C-407E-A947-70E740481C1C}">
                <a14:useLocalDpi xmlns:a14="http://schemas.microsoft.com/office/drawing/2010/main" val="0"/>
              </a:ext>
            </a:extLst>
          </a:blip>
          <a:stretch>
            <a:fillRect/>
          </a:stretch>
        </p:blipFill>
        <p:spPr>
          <a:xfrm>
            <a:off x="8686799" y="8496209"/>
            <a:ext cx="1115568" cy="630936"/>
          </a:xfrm>
          <a:prstGeom prst="rect">
            <a:avLst/>
          </a:prstGeom>
        </p:spPr>
      </p:pic>
      <p:sp>
        <p:nvSpPr>
          <p:cNvPr id="47"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8"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70"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1" name="Media Placeholder 24">
            <a:hlinkClick r:id="rId4" action="ppaction://hlinksldjump"/>
          </p:cNvPr>
          <p:cNvPicPr>
            <a:picLocks/>
          </p:cNvPicPr>
          <p:nvPr/>
        </p:nvPicPr>
        <p:blipFill>
          <a:blip r:embed="rId5">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72" name="Media Placeholder 23">
            <a:hlinkClick r:id="rId6" action="ppaction://hlinksldjump"/>
          </p:cNvPr>
          <p:cNvPicPr>
            <a:picLocks/>
          </p:cNvPicPr>
          <p:nvPr/>
        </p:nvPicPr>
        <p:blipFill>
          <a:blip r:embed="rId7">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73" name="Media Placeholder 22">
            <a:hlinkClick r:id="rId8" action="ppaction://hlinksldjump"/>
          </p:cNvPr>
          <p:cNvPicPr>
            <a:picLocks/>
          </p:cNvPicPr>
          <p:nvPr/>
        </p:nvPicPr>
        <p:blipFill>
          <a:blip r:embed="rId9">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sp>
        <p:nvSpPr>
          <p:cNvPr id="74" name="Rectangle 73">
            <a:hlinkClick r:id="rId4" action="ppaction://hlinksldjump"/>
          </p:cNvPr>
          <p:cNvSpPr/>
          <p:nvPr/>
        </p:nvSpPr>
        <p:spPr>
          <a:xfrm>
            <a:off x="4563979" y="848187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76" name="TextBox 75"/>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77" name="TextBox 76"/>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78" name="TextBox 77"/>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79" name="TextBox 78"/>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pic>
        <p:nvPicPr>
          <p:cNvPr id="34" name="Picture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35" name="Picture 34">
            <a:hlinkClick r:id="" action="ppaction://hlinkshowjump?jump=nextslide"/>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36" name="Media Placeholder 71">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97225" y="8497469"/>
            <a:ext cx="1116013" cy="624724"/>
          </a:xfrm>
          <a:prstGeom prst="rect">
            <a:avLst/>
          </a:prstGeom>
        </p:spPr>
      </p:pic>
      <p:sp>
        <p:nvSpPr>
          <p:cNvPr id="37" name="Rectangle 36">
            <a:hlinkClick r:id="rId14" action="ppaction://hlinksldjump"/>
          </p:cNvPr>
          <p:cNvSpPr/>
          <p:nvPr/>
        </p:nvSpPr>
        <p:spPr>
          <a:xfrm>
            <a:off x="3190081" y="848397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Top tips</a:t>
            </a:r>
            <a:endParaRPr lang="en-US" sz="1100" dirty="0">
              <a:solidFill>
                <a:schemeClr val="bg1"/>
              </a:solidFill>
              <a:latin typeface="Segoe UI Light" pitchFamily="34" charset="0"/>
            </a:endParaRPr>
          </a:p>
        </p:txBody>
      </p:sp>
      <p:sp>
        <p:nvSpPr>
          <p:cNvPr id="42"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Add numbers</a:t>
            </a:r>
            <a:endParaRPr lang="en-US" sz="1100" dirty="0">
              <a:solidFill>
                <a:schemeClr val="bg1"/>
              </a:solidFill>
              <a:latin typeface="Segoe UI Light" pitchFamily="34" charset="0"/>
            </a:endParaRPr>
          </a:p>
        </p:txBody>
      </p:sp>
      <p:sp>
        <p:nvSpPr>
          <p:cNvPr id="43" name="TextBox 42"/>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3:34</a:t>
            </a:r>
            <a:endParaRPr lang="en-US" sz="1000" dirty="0">
              <a:solidFill>
                <a:schemeClr val="bg1"/>
              </a:solidFill>
              <a:latin typeface="Segoe UI Light" pitchFamily="34" charset="0"/>
            </a:endParaRPr>
          </a:p>
        </p:txBody>
      </p:sp>
      <p:sp>
        <p:nvSpPr>
          <p:cNvPr id="44" name="TextBox 43"/>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3:27</a:t>
            </a:r>
            <a:endParaRPr lang="en-US" sz="1000" dirty="0">
              <a:solidFill>
                <a:schemeClr val="bg1"/>
              </a:solidFill>
              <a:latin typeface="Segoe UI Light" pitchFamily="34" charset="0"/>
            </a:endParaRPr>
          </a:p>
        </p:txBody>
      </p:sp>
      <p:sp>
        <p:nvSpPr>
          <p:cNvPr id="45" name="Text Placeholder 6"/>
          <p:cNvSpPr txBox="1">
            <a:spLocks/>
          </p:cNvSpPr>
          <p:nvPr/>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400" b="1" dirty="0">
                <a:solidFill>
                  <a:srgbClr val="C00000"/>
                </a:solidFill>
                <a:latin typeface="Segoe UI Light" pitchFamily="34" charset="0"/>
                <a:ea typeface="Segoe UI" pitchFamily="34" charset="0"/>
                <a:cs typeface="Segoe UI" pitchFamily="34" charset="0"/>
              </a:rPr>
              <a:t>Copy and Paste in Excel Web </a:t>
            </a:r>
            <a:r>
              <a:rPr lang="en-US" sz="2400" b="1" dirty="0" smtClean="0">
                <a:solidFill>
                  <a:srgbClr val="C00000"/>
                </a:solidFill>
                <a:latin typeface="Segoe UI Light" pitchFamily="34" charset="0"/>
                <a:ea typeface="Segoe UI" pitchFamily="34" charset="0"/>
                <a:cs typeface="Segoe UI" pitchFamily="34" charset="0"/>
              </a:rPr>
              <a:t>App</a:t>
            </a:r>
          </a:p>
          <a:p>
            <a:pPr marL="0" indent="0">
              <a:buNone/>
            </a:pPr>
            <a:r>
              <a:rPr lang="en-US" sz="1400" dirty="0">
                <a:latin typeface="Segoe UI Light" panose="020B0502040204020203" pitchFamily="34" charset="0"/>
                <a:cs typeface="Segoe UI Light" panose="020B0502040204020203" pitchFamily="34" charset="0"/>
              </a:rPr>
              <a:t>A simple thing like copy and paste might have you flummoxed in a web app. You can copy and paste text, but only if you use keyboard shortcuts. And text you copied outside of Excel Web App will probably be pasted as plain text, which means that formatting (things like bold, italics, and hyperlinks) needs to be re-applied</a:t>
            </a:r>
            <a:r>
              <a:rPr lang="en-US" sz="1400" dirty="0" smtClean="0">
                <a:latin typeface="Segoe UI Light" panose="020B0502040204020203" pitchFamily="34" charset="0"/>
                <a:cs typeface="Segoe UI Light" panose="020B0502040204020203" pitchFamily="34" charset="0"/>
              </a:rPr>
              <a:t>. For </a:t>
            </a:r>
            <a:r>
              <a:rPr lang="en-US" sz="1400" dirty="0">
                <a:latin typeface="Segoe UI Light" panose="020B0502040204020203" pitchFamily="34" charset="0"/>
                <a:cs typeface="Segoe UI Light" panose="020B0502040204020203" pitchFamily="34" charset="0"/>
              </a:rPr>
              <a:t>best results, use keyboard shortcuts, not the right-click menu or Clipboard commands in Excel Web App</a:t>
            </a:r>
            <a:r>
              <a:rPr lang="en-US" sz="1400" dirty="0" smtClean="0">
                <a:latin typeface="Segoe UI Light" panose="020B0502040204020203" pitchFamily="34" charset="0"/>
                <a:cs typeface="Segoe UI Light" panose="020B0502040204020203" pitchFamily="34" charset="0"/>
              </a:rPr>
              <a:t>. Press </a:t>
            </a:r>
            <a:r>
              <a:rPr lang="en-US" sz="1400" dirty="0">
                <a:latin typeface="Segoe UI Light" panose="020B0502040204020203" pitchFamily="34" charset="0"/>
                <a:cs typeface="Segoe UI Light" panose="020B0502040204020203" pitchFamily="34" charset="0"/>
              </a:rPr>
              <a:t>CTRL+C to copy, CTRL+X to cut, or CTRL+V to paste the text (Windows); or press ⌘+C, ⌘+X, or ⌘+V (Mac</a:t>
            </a:r>
            <a:r>
              <a:rPr lang="en-US" sz="1400" dirty="0" smtClean="0">
                <a:latin typeface="Segoe UI Light" panose="020B0502040204020203" pitchFamily="34" charset="0"/>
                <a:cs typeface="Segoe UI Light" panose="020B0502040204020203" pitchFamily="34" charset="0"/>
              </a:rPr>
              <a:t>). If </a:t>
            </a:r>
            <a:r>
              <a:rPr lang="en-US" sz="1400" dirty="0">
                <a:latin typeface="Segoe UI Light" panose="020B0502040204020203" pitchFamily="34" charset="0"/>
                <a:cs typeface="Segoe UI Light" panose="020B0502040204020203" pitchFamily="34" charset="0"/>
              </a:rPr>
              <a:t>paste isn’t working, you’re probably looking at Reading view. Switch to Editing view: Go to </a:t>
            </a:r>
            <a:r>
              <a:rPr lang="en-US" sz="1400" b="1" dirty="0">
                <a:latin typeface="Segoe UI Light" panose="020B0502040204020203" pitchFamily="34" charset="0"/>
                <a:cs typeface="Segoe UI Light" panose="020B0502040204020203" pitchFamily="34" charset="0"/>
              </a:rPr>
              <a:t>Edit Workbook</a:t>
            </a:r>
            <a:r>
              <a:rPr lang="en-US" sz="1400" dirty="0">
                <a:latin typeface="Segoe UI Light" panose="020B0502040204020203" pitchFamily="34" charset="0"/>
                <a:cs typeface="Segoe UI Light" panose="020B0502040204020203" pitchFamily="34" charset="0"/>
              </a:rPr>
              <a:t> &gt; </a:t>
            </a:r>
            <a:r>
              <a:rPr lang="en-US" sz="1400" b="1" dirty="0">
                <a:latin typeface="Segoe UI Light" panose="020B0502040204020203" pitchFamily="34" charset="0"/>
                <a:cs typeface="Segoe UI Light" panose="020B0502040204020203" pitchFamily="34" charset="0"/>
              </a:rPr>
              <a:t>Edit in Excel Web App</a:t>
            </a:r>
            <a:r>
              <a:rPr lang="en-US" sz="1400" dirty="0">
                <a:latin typeface="Segoe UI Light" panose="020B0502040204020203" pitchFamily="34" charset="0"/>
                <a:cs typeface="Segoe UI Light" panose="020B0502040204020203" pitchFamily="34" charset="0"/>
              </a:rPr>
              <a:t>.</a:t>
            </a:r>
          </a:p>
          <a:p>
            <a:pPr marL="0" indent="0">
              <a:spcBef>
                <a:spcPts val="400"/>
              </a:spcBef>
              <a:buNone/>
            </a:pPr>
            <a:r>
              <a:rPr lang="en-US" sz="2400" b="1" dirty="0">
                <a:solidFill>
                  <a:srgbClr val="C00000"/>
                </a:solidFill>
                <a:latin typeface="Segoe UI Light" pitchFamily="34" charset="0"/>
                <a:ea typeface="Segoe UI" pitchFamily="34" charset="0"/>
                <a:cs typeface="Segoe UI" pitchFamily="34" charset="0"/>
              </a:rPr>
              <a:t>Reapply </a:t>
            </a:r>
            <a:r>
              <a:rPr lang="en-US" sz="2400" b="1" dirty="0" smtClean="0">
                <a:solidFill>
                  <a:srgbClr val="C00000"/>
                </a:solidFill>
                <a:latin typeface="Segoe UI Light" pitchFamily="34" charset="0"/>
                <a:ea typeface="Segoe UI" pitchFamily="34" charset="0"/>
                <a:cs typeface="Segoe UI" pitchFamily="34" charset="0"/>
              </a:rPr>
              <a:t>formatting </a:t>
            </a:r>
          </a:p>
          <a:p>
            <a:pPr marL="0" indent="0">
              <a:buNone/>
            </a:pPr>
            <a:r>
              <a:rPr lang="en-US" sz="1400" dirty="0" smtClean="0">
                <a:latin typeface="Segoe UI Light" panose="020B0502040204020203" pitchFamily="34" charset="0"/>
                <a:cs typeface="Segoe UI Light" panose="020B0502040204020203" pitchFamily="34" charset="0"/>
              </a:rPr>
              <a:t>To reapply text formatting like bold or italics, select the text you pasted, click </a:t>
            </a:r>
            <a:r>
              <a:rPr lang="en-US" sz="1400" b="1" dirty="0" smtClean="0">
                <a:latin typeface="Segoe UI Light" panose="020B0502040204020203" pitchFamily="34" charset="0"/>
                <a:cs typeface="Segoe UI Light" panose="020B0502040204020203" pitchFamily="34" charset="0"/>
              </a:rPr>
              <a:t>Home</a:t>
            </a:r>
            <a:r>
              <a:rPr lang="en-US" sz="1400" dirty="0" smtClean="0">
                <a:latin typeface="Segoe UI Light" panose="020B0502040204020203" pitchFamily="34" charset="0"/>
                <a:cs typeface="Segoe UI Light" panose="020B0502040204020203" pitchFamily="34" charset="0"/>
              </a:rPr>
              <a:t>, and then click the formatting you want. </a:t>
            </a:r>
            <a:r>
              <a:rPr lang="en-US" sz="1400" dirty="0">
                <a:latin typeface="Segoe UI Light" panose="020B0502040204020203" pitchFamily="34" charset="0"/>
                <a:cs typeface="Segoe UI Light" panose="020B0502040204020203" pitchFamily="34" charset="0"/>
              </a:rPr>
              <a:t>If you’re pasting a hyperlink, you’ll have to reconstruct it:</a:t>
            </a:r>
          </a:p>
          <a:p>
            <a:pPr>
              <a:buFont typeface="+mj-lt"/>
              <a:buAutoNum type="arabicPeriod"/>
            </a:pPr>
            <a:r>
              <a:rPr lang="en-US" sz="1400" dirty="0">
                <a:latin typeface="Segoe UI Light" panose="020B0502040204020203" pitchFamily="34" charset="0"/>
                <a:cs typeface="Segoe UI Light" panose="020B0502040204020203" pitchFamily="34" charset="0"/>
              </a:rPr>
              <a:t>Right-click the cell, and then click </a:t>
            </a:r>
            <a:r>
              <a:rPr lang="en-US" sz="1400" b="1" dirty="0">
                <a:latin typeface="Segoe UI Light" panose="020B0502040204020203" pitchFamily="34" charset="0"/>
                <a:cs typeface="Segoe UI Light" panose="020B0502040204020203" pitchFamily="34" charset="0"/>
              </a:rPr>
              <a:t>Hyperlink</a:t>
            </a:r>
            <a:r>
              <a:rPr lang="en-US" sz="1400" dirty="0">
                <a:latin typeface="Segoe UI Light" panose="020B0502040204020203" pitchFamily="34" charset="0"/>
                <a:cs typeface="Segoe UI Light" panose="020B0502040204020203" pitchFamily="34" charset="0"/>
              </a:rPr>
              <a:t>.</a:t>
            </a:r>
          </a:p>
          <a:p>
            <a:pPr>
              <a:buFont typeface="+mj-lt"/>
              <a:buAutoNum type="arabicPeriod"/>
            </a:pPr>
            <a:r>
              <a:rPr lang="en-US" sz="1400" dirty="0">
                <a:latin typeface="Segoe UI Light" panose="020B0502040204020203" pitchFamily="34" charset="0"/>
                <a:cs typeface="Segoe UI Light" panose="020B0502040204020203" pitchFamily="34" charset="0"/>
              </a:rPr>
              <a:t>In the </a:t>
            </a:r>
            <a:r>
              <a:rPr lang="en-US" sz="1400" b="1" dirty="0">
                <a:latin typeface="Segoe UI Light" panose="020B0502040204020203" pitchFamily="34" charset="0"/>
                <a:cs typeface="Segoe UI Light" panose="020B0502040204020203" pitchFamily="34" charset="0"/>
              </a:rPr>
              <a:t>Text to display</a:t>
            </a:r>
            <a:r>
              <a:rPr lang="en-US" sz="1400" dirty="0">
                <a:latin typeface="Segoe UI Light" panose="020B0502040204020203" pitchFamily="34" charset="0"/>
                <a:cs typeface="Segoe UI Light" panose="020B0502040204020203" pitchFamily="34" charset="0"/>
              </a:rPr>
              <a:t> box, type text you want to show in the cell.</a:t>
            </a:r>
          </a:p>
          <a:p>
            <a:pPr>
              <a:buFont typeface="+mj-lt"/>
              <a:buAutoNum type="arabicPeriod"/>
            </a:pPr>
            <a:r>
              <a:rPr lang="en-US" sz="1400" dirty="0">
                <a:latin typeface="Segoe UI Light" panose="020B0502040204020203" pitchFamily="34" charset="0"/>
                <a:cs typeface="Segoe UI Light" panose="020B0502040204020203" pitchFamily="34" charset="0"/>
              </a:rPr>
              <a:t>In the </a:t>
            </a:r>
            <a:r>
              <a:rPr lang="en-US" sz="1400" b="1" dirty="0">
                <a:latin typeface="Segoe UI Light" panose="020B0502040204020203" pitchFamily="34" charset="0"/>
                <a:cs typeface="Segoe UI Light" panose="020B0502040204020203" pitchFamily="34" charset="0"/>
              </a:rPr>
              <a:t>Address</a:t>
            </a:r>
            <a:r>
              <a:rPr lang="en-US" sz="1400" dirty="0">
                <a:latin typeface="Segoe UI Light" panose="020B0502040204020203" pitchFamily="34" charset="0"/>
                <a:cs typeface="Segoe UI Light" panose="020B0502040204020203" pitchFamily="34" charset="0"/>
              </a:rPr>
              <a:t> box, type the web address of the link (URL</a:t>
            </a:r>
            <a:r>
              <a:rPr lang="en-US" sz="1400" dirty="0" smtClean="0">
                <a:latin typeface="Segoe UI Light" panose="020B0502040204020203" pitchFamily="34" charset="0"/>
                <a:cs typeface="Segoe UI Light" panose="020B0502040204020203" pitchFamily="34" charset="0"/>
              </a:rPr>
              <a:t>).</a:t>
            </a:r>
            <a:endParaRPr lang="en-US" sz="1400" dirty="0">
              <a:latin typeface="Segoe UI Light" panose="020B0502040204020203" pitchFamily="34" charset="0"/>
              <a:cs typeface="Segoe UI Light" panose="020B0502040204020203" pitchFamily="34" charset="0"/>
            </a:endParaRPr>
          </a:p>
        </p:txBody>
      </p:sp>
      <p:sp>
        <p:nvSpPr>
          <p:cNvPr id="48" name="Text Placeholder 6"/>
          <p:cNvSpPr txBox="1">
            <a:spLocks/>
          </p:cNvSpPr>
          <p:nvPr/>
        </p:nvSpPr>
        <p:spPr>
          <a:xfrm>
            <a:off x="6797262" y="1265088"/>
            <a:ext cx="4123944" cy="605169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400" b="1" dirty="0">
                <a:solidFill>
                  <a:srgbClr val="C00000"/>
                </a:solidFill>
                <a:latin typeface="Segoe UI Light" pitchFamily="34" charset="0"/>
                <a:ea typeface="Segoe UI" pitchFamily="34" charset="0"/>
                <a:cs typeface="Segoe UI" pitchFamily="34" charset="0"/>
              </a:rPr>
              <a:t>Format </a:t>
            </a:r>
            <a:r>
              <a:rPr lang="en-US" sz="2400" b="1" dirty="0" smtClean="0">
                <a:solidFill>
                  <a:srgbClr val="C00000"/>
                </a:solidFill>
                <a:latin typeface="Segoe UI Light" pitchFamily="34" charset="0"/>
                <a:ea typeface="Segoe UI" pitchFamily="34" charset="0"/>
                <a:cs typeface="Segoe UI" pitchFamily="34" charset="0"/>
              </a:rPr>
              <a:t>numbers</a:t>
            </a:r>
          </a:p>
          <a:p>
            <a:pPr marL="0" lvl="0" indent="0">
              <a:spcBef>
                <a:spcPts val="0"/>
              </a:spcBef>
              <a:buNone/>
            </a:pPr>
            <a:r>
              <a:rPr lang="en-US" sz="1400" dirty="0">
                <a:solidFill>
                  <a:prstClr val="black"/>
                </a:solidFill>
                <a:latin typeface="Segoe UI Light" panose="020B0502040204020203" pitchFamily="34" charset="0"/>
                <a:cs typeface="Segoe UI Light" panose="020B0502040204020203" pitchFamily="34" charset="0"/>
              </a:rPr>
              <a:t>When you type numbers in your worksheet, Excel Web App automatically applies the General number format but you can change this to </a:t>
            </a:r>
            <a:r>
              <a:rPr lang="en-US" sz="1400" dirty="0">
                <a:solidFill>
                  <a:prstClr val="black"/>
                </a:solidFill>
                <a:latin typeface="Segoe UI Light" panose="020B0502040204020203" pitchFamily="34" charset="0"/>
                <a:cs typeface="Segoe UI Light" panose="020B0502040204020203" pitchFamily="34" charset="0"/>
                <a:hlinkClick r:id="rId16"/>
              </a:rPr>
              <a:t>show specific number formats</a:t>
            </a:r>
            <a:r>
              <a:rPr lang="en-US" sz="1400" dirty="0">
                <a:solidFill>
                  <a:prstClr val="black"/>
                </a:solidFill>
                <a:latin typeface="Segoe UI Light" panose="020B0502040204020203" pitchFamily="34" charset="0"/>
                <a:cs typeface="Segoe UI Light" panose="020B0502040204020203" pitchFamily="34" charset="0"/>
              </a:rPr>
              <a:t> like dates, currency, or even fractions. </a:t>
            </a:r>
          </a:p>
          <a:p>
            <a:pPr marL="0" lvl="0" indent="0">
              <a:spcBef>
                <a:spcPts val="0"/>
              </a:spcBef>
              <a:buNone/>
            </a:pPr>
            <a:r>
              <a:rPr lang="en-US" sz="1400" dirty="0">
                <a:solidFill>
                  <a:prstClr val="black"/>
                </a:solidFill>
                <a:latin typeface="Segoe UI Light" panose="020B0502040204020203" pitchFamily="34" charset="0"/>
                <a:cs typeface="Segoe UI Light" panose="020B0502040204020203" pitchFamily="34" charset="0"/>
              </a:rPr>
              <a:t>For example, if you’re working on your quarterly budget, you can use the </a:t>
            </a:r>
            <a:r>
              <a:rPr lang="en-US" sz="1400" b="1" dirty="0">
                <a:solidFill>
                  <a:prstClr val="black"/>
                </a:solidFill>
                <a:latin typeface="Segoe UI Light" panose="020B0502040204020203" pitchFamily="34" charset="0"/>
                <a:cs typeface="Segoe UI Light" panose="020B0502040204020203" pitchFamily="34" charset="0"/>
              </a:rPr>
              <a:t>Currency</a:t>
            </a:r>
            <a:r>
              <a:rPr lang="en-US" sz="1400" dirty="0">
                <a:solidFill>
                  <a:prstClr val="black"/>
                </a:solidFill>
                <a:latin typeface="Segoe UI Light" panose="020B0502040204020203" pitchFamily="34" charset="0"/>
                <a:cs typeface="Segoe UI Light" panose="020B0502040204020203" pitchFamily="34" charset="0"/>
              </a:rPr>
              <a:t> number format to show your numbers as monetary values. You can set dates to display either as a long date like Saturday, December 14, 2013 or a short date 12/14/13. Here’s how:</a:t>
            </a:r>
          </a:p>
          <a:p>
            <a:pPr>
              <a:buFont typeface="+mj-lt"/>
              <a:buAutoNum type="arabicPeriod"/>
            </a:pPr>
            <a:r>
              <a:rPr lang="en-US" sz="1400" dirty="0">
                <a:latin typeface="Segoe UI Light" panose="020B0502040204020203" pitchFamily="34" charset="0"/>
                <a:cs typeface="Segoe UI Light" panose="020B0502040204020203" pitchFamily="34" charset="0"/>
              </a:rPr>
              <a:t>Select the column, or cells you want to format.</a:t>
            </a:r>
          </a:p>
          <a:p>
            <a:pPr>
              <a:buFont typeface="+mj-lt"/>
              <a:buAutoNum type="arabicPeriod"/>
            </a:pPr>
            <a:r>
              <a:rPr lang="en-US" sz="1400" dirty="0">
                <a:latin typeface="Segoe UI Light" panose="020B0502040204020203" pitchFamily="34" charset="0"/>
                <a:cs typeface="Segoe UI Light" panose="020B0502040204020203" pitchFamily="34" charset="0"/>
              </a:rPr>
              <a:t>Click </a:t>
            </a:r>
            <a:r>
              <a:rPr lang="en-US" sz="1400" b="1" dirty="0">
                <a:latin typeface="Segoe UI Light" panose="020B0502040204020203" pitchFamily="34" charset="0"/>
                <a:cs typeface="Segoe UI Light" panose="020B0502040204020203" pitchFamily="34" charset="0"/>
              </a:rPr>
              <a:t>Number Format</a:t>
            </a:r>
            <a:r>
              <a:rPr lang="en-US" sz="1400" dirty="0">
                <a:latin typeface="Segoe UI Light" panose="020B0502040204020203" pitchFamily="34" charset="0"/>
                <a:cs typeface="Segoe UI Light" panose="020B0502040204020203" pitchFamily="34" charset="0"/>
              </a:rPr>
              <a:t> and pick the format you want</a:t>
            </a:r>
            <a:r>
              <a:rPr lang="en-US" sz="1400" dirty="0" smtClean="0">
                <a:latin typeface="Segoe UI Light" panose="020B0502040204020203" pitchFamily="34" charset="0"/>
                <a:cs typeface="Segoe UI Light" panose="020B0502040204020203" pitchFamily="34" charset="0"/>
              </a:rPr>
              <a:t>.</a:t>
            </a:r>
          </a:p>
          <a:p>
            <a:pPr marL="0" indent="0">
              <a:buNone/>
            </a:pPr>
            <a:r>
              <a:rPr lang="en-US" sz="2400" b="1" dirty="0">
                <a:solidFill>
                  <a:srgbClr val="C00000"/>
                </a:solidFill>
                <a:latin typeface="Segoe UI Light" pitchFamily="34" charset="0"/>
                <a:ea typeface="Segoe UI" pitchFamily="34" charset="0"/>
                <a:cs typeface="Segoe UI" pitchFamily="34" charset="0"/>
              </a:rPr>
              <a:t>See also</a:t>
            </a: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17"/>
              </a:rPr>
              <a:t>Basic tasks in Excel Web App</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18"/>
              </a:rPr>
              <a:t>Use AutoSum to sum numbers</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16"/>
              </a:rPr>
              <a:t>Available number formats</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19"/>
              </a:rPr>
              <a:t>More training courses</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20"/>
              </a:rPr>
              <a:t>Office Compatibility </a:t>
            </a:r>
            <a:r>
              <a:rPr lang="en-US" sz="1700" dirty="0" smtClean="0">
                <a:latin typeface="Segoe UI Light" pitchFamily="34" charset="0"/>
                <a:ea typeface="Segoe UI" pitchFamily="34" charset="0"/>
                <a:cs typeface="Segoe UI" pitchFamily="34" charset="0"/>
                <a:hlinkClick r:id="rId20"/>
              </a:rPr>
              <a:t>Pack</a:t>
            </a:r>
            <a:endParaRPr lang="en-US" sz="1700" dirty="0">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519208627"/>
      </p:ext>
    </p:extLst>
  </p:cSld>
  <p:clrMapOvr>
    <a:masterClrMapping/>
  </p:clrMapOvr>
  <p:transition advClick="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11" name="TextBox 10">
            <a:hlinkClick r:id="" action="ppaction://noaction"/>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 action="ppaction://noaction"/>
              </a:rPr>
              <a:t>Course summary</a:t>
            </a:r>
            <a:endParaRPr lang="en-US" sz="1100" dirty="0">
              <a:solidFill>
                <a:prstClr val="white"/>
              </a:solidFill>
              <a:latin typeface="Segoe UI Light" pitchFamily="34" charset="0"/>
            </a:endParaRPr>
          </a:p>
        </p:txBody>
      </p:sp>
      <p:grpSp>
        <p:nvGrpSpPr>
          <p:cNvPr id="12" name="Group 11"/>
          <p:cNvGrpSpPr/>
          <p:nvPr/>
        </p:nvGrpSpPr>
        <p:grpSpPr>
          <a:xfrm>
            <a:off x="12224322" y="646726"/>
            <a:ext cx="208497" cy="233769"/>
            <a:chOff x="9889420" y="664799"/>
            <a:chExt cx="208497" cy="233769"/>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4" name="Straight Connector 13"/>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4" name="Picture 23">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60" name="Rectangle 59"/>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pic>
        <p:nvPicPr>
          <p:cNvPr id="62" name="Picture 6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59" y="126410"/>
            <a:ext cx="924054" cy="295315"/>
          </a:xfrm>
          <a:prstGeom prst="rect">
            <a:avLst/>
          </a:prstGeom>
        </p:spPr>
      </p:pic>
      <p:sp>
        <p:nvSpPr>
          <p:cNvPr id="63" name="TextBox 62"/>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smtClean="0">
                <a:solidFill>
                  <a:prstClr val="white"/>
                </a:solidFill>
                <a:latin typeface="Segoe UI Light" pitchFamily="34" charset="0"/>
              </a:rPr>
              <a:t>Rating and comments</a:t>
            </a:r>
            <a:endParaRPr lang="en-US" sz="2100" dirty="0">
              <a:solidFill>
                <a:prstClr val="white"/>
              </a:solidFill>
              <a:latin typeface="Segoe UI Light" pitchFamily="34" charset="0"/>
            </a:endParaRPr>
          </a:p>
        </p:txBody>
      </p:sp>
      <p:sp>
        <p:nvSpPr>
          <p:cNvPr id="64" name="Text Placeholder 2"/>
          <p:cNvSpPr txBox="1">
            <a:spLocks/>
          </p:cNvSpPr>
          <p:nvPr/>
        </p:nvSpPr>
        <p:spPr>
          <a:xfrm>
            <a:off x="979618" y="2792169"/>
            <a:ext cx="8363938" cy="623009"/>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800" dirty="0">
                <a:solidFill>
                  <a:srgbClr val="C00000"/>
                </a:solidFill>
                <a:latin typeface="Segoe UI Light" pitchFamily="34" charset="0"/>
              </a:rPr>
              <a:t>Thank you for viewing this course!</a:t>
            </a:r>
          </a:p>
        </p:txBody>
      </p:sp>
      <p:pic>
        <p:nvPicPr>
          <p:cNvPr id="65" name="Picture 64"/>
          <p:cNvPicPr>
            <a:picLocks noChangeAspect="1"/>
          </p:cNvPicPr>
          <p:nvPr/>
        </p:nvPicPr>
        <p:blipFill>
          <a:blip r:embed="rId5">
            <a:duotone>
              <a:srgbClr val="FF8A00">
                <a:shade val="45000"/>
                <a:satMod val="135000"/>
              </a:srgbClr>
              <a:prstClr val="white"/>
            </a:duotone>
            <a:extLst>
              <a:ext uri="{BEBA8EAE-BF5A-486C-A8C5-ECC9F3942E4B}">
                <a14:imgProps xmlns:a14="http://schemas.microsoft.com/office/drawing/2010/main">
                  <a14:imgLayer r:embed="rId6">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355143" y="3963923"/>
            <a:ext cx="457264" cy="457264"/>
          </a:xfrm>
          <a:prstGeom prst="rect">
            <a:avLst/>
          </a:prstGeom>
        </p:spPr>
      </p:pic>
      <p:grpSp>
        <p:nvGrpSpPr>
          <p:cNvPr id="66" name="Group 65"/>
          <p:cNvGrpSpPr/>
          <p:nvPr/>
        </p:nvGrpSpPr>
        <p:grpSpPr>
          <a:xfrm>
            <a:off x="1061743" y="3532622"/>
            <a:ext cx="762001" cy="152399"/>
            <a:chOff x="405606" y="2897187"/>
            <a:chExt cx="762000" cy="152400"/>
          </a:xfrm>
        </p:grpSpPr>
        <p:pic>
          <p:nvPicPr>
            <p:cNvPr id="6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6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4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28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52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Text Placeholder 2"/>
          <p:cNvSpPr txBox="1">
            <a:spLocks/>
          </p:cNvSpPr>
          <p:nvPr/>
        </p:nvSpPr>
        <p:spPr>
          <a:xfrm>
            <a:off x="1899944" y="2694180"/>
            <a:ext cx="8564063" cy="1107996"/>
          </a:xfrm>
          <a:prstGeom prst="rect">
            <a:avLst/>
          </a:prstGeom>
        </p:spPr>
        <p:txBody>
          <a:bodyPr vert="horz" wrap="square" lIns="0" tIns="0" rIns="0" bIns="0" rtlCol="0">
            <a:spAutoFit/>
          </a:bodyPr>
          <a:lstStyle>
            <a:lvl1pPr marL="0" indent="0" algn="l" defTabSz="685864" rtl="0" eaLnBrk="1" latinLnBrk="0" hangingPunct="1">
              <a:lnSpc>
                <a:spcPct val="90000"/>
              </a:lnSpc>
              <a:spcBef>
                <a:spcPts val="0"/>
              </a:spcBef>
              <a:spcAft>
                <a:spcPts val="675"/>
              </a:spcAft>
              <a:buSzPct val="90000"/>
              <a:buFont typeface="Arial" pitchFamily="34" charset="0"/>
              <a:buNone/>
              <a:defRPr sz="3000" kern="12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685864" rtl="0" eaLnBrk="1" latinLnBrk="0" hangingPunct="1">
              <a:lnSpc>
                <a:spcPct val="90000"/>
              </a:lnSpc>
              <a:spcBef>
                <a:spcPts val="0"/>
              </a:spcBef>
              <a:spcAft>
                <a:spcPts val="300"/>
              </a:spcAft>
              <a:buSzPct val="90000"/>
              <a:buFont typeface="Arial" pitchFamily="34" charset="0"/>
              <a:buNone/>
              <a:tabLst>
                <a:tab pos="472742" algn="l"/>
              </a:tabLst>
              <a:defRPr sz="1500" kern="1200" spc="-38"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864" rtl="0" eaLnBrk="1" latinLnBrk="0" hangingPunct="1">
              <a:lnSpc>
                <a:spcPct val="90000"/>
              </a:lnSpc>
              <a:spcBef>
                <a:spcPts val="0"/>
              </a:spcBef>
              <a:spcAft>
                <a:spcPts val="300"/>
              </a:spcAft>
              <a:buSzPct val="90000"/>
              <a:buFont typeface="Arial" pitchFamily="34" charset="0"/>
              <a:buNone/>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r>
              <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How did we do? </a:t>
            </a:r>
            <a:r>
              <a:rPr lang="en-US" sz="1600" spc="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8"/>
              </a:rPr>
              <a:t>Please tell us what you think</a:t>
            </a: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9"/>
            </a:endParaRPr>
          </a:p>
        </p:txBody>
      </p:sp>
      <p:pic>
        <p:nvPicPr>
          <p:cNvPr id="49" name="Media Placeholder 24">
            <a:hlinkClick r:id="rId10" action="ppaction://hlinksldjump"/>
          </p:cNvPr>
          <p:cNvPicPr>
            <a:picLocks/>
          </p:cNvPicPr>
          <p:nvPr/>
        </p:nvPicPr>
        <p:blipFill>
          <a:blip r:embed="rId11">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50" name="Media Placeholder 23">
            <a:hlinkClick r:id="rId12" action="ppaction://hlinksldjump"/>
          </p:cNvPr>
          <p:cNvPicPr>
            <a:picLocks/>
          </p:cNvPicPr>
          <p:nvPr/>
        </p:nvPicPr>
        <p:blipFill>
          <a:blip r:embed="rId13">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54" name="Media Placeholder 22">
            <a:hlinkClick r:id="rId14" action="ppaction://hlinksldjump"/>
          </p:cNvPr>
          <p:cNvPicPr>
            <a:picLocks/>
          </p:cNvPicPr>
          <p:nvPr/>
        </p:nvPicPr>
        <p:blipFill>
          <a:blip r:embed="rId15">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pic>
        <p:nvPicPr>
          <p:cNvPr id="55" name="Media Placeholder 21">
            <a:hlinkClick r:id="rId16" action="ppaction://hlinksldjump"/>
          </p:cNvPr>
          <p:cNvPicPr>
            <a:picLocks/>
          </p:cNvPicPr>
          <p:nvPr/>
        </p:nvPicPr>
        <p:blipFill>
          <a:blip r:embed="rId17">
            <a:extLst>
              <a:ext uri="{28A0092B-C50C-407E-A947-70E740481C1C}">
                <a14:useLocalDpi xmlns:a14="http://schemas.microsoft.com/office/drawing/2010/main" val="0"/>
              </a:ext>
            </a:extLst>
          </a:blip>
          <a:stretch>
            <a:fillRect/>
          </a:stretch>
        </p:blipFill>
        <p:spPr>
          <a:xfrm>
            <a:off x="8686799" y="8496209"/>
            <a:ext cx="1115568" cy="630936"/>
          </a:xfrm>
          <a:prstGeom prst="rect">
            <a:avLst/>
          </a:prstGeom>
        </p:spPr>
      </p:pic>
      <p:sp>
        <p:nvSpPr>
          <p:cNvPr id="56"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7"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8"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59" name="Media Placeholder 24">
            <a:hlinkClick r:id="rId10" action="ppaction://hlinksldjump"/>
          </p:cNvPr>
          <p:cNvPicPr>
            <a:picLocks/>
          </p:cNvPicPr>
          <p:nvPr/>
        </p:nvPicPr>
        <p:blipFill>
          <a:blip r:embed="rId11">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74" name="Media Placeholder 23">
            <a:hlinkClick r:id="rId12" action="ppaction://hlinksldjump"/>
          </p:cNvPr>
          <p:cNvPicPr>
            <a:picLocks/>
          </p:cNvPicPr>
          <p:nvPr/>
        </p:nvPicPr>
        <p:blipFill>
          <a:blip r:embed="rId13">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75" name="Media Placeholder 22">
            <a:hlinkClick r:id="rId14" action="ppaction://hlinksldjump"/>
          </p:cNvPr>
          <p:cNvPicPr>
            <a:picLocks/>
          </p:cNvPicPr>
          <p:nvPr/>
        </p:nvPicPr>
        <p:blipFill>
          <a:blip r:embed="rId15">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sp>
        <p:nvSpPr>
          <p:cNvPr id="76" name="Rectangle 75">
            <a:hlinkClick r:id="rId10" action="ppaction://hlinksldjump"/>
          </p:cNvPr>
          <p:cNvSpPr/>
          <p:nvPr/>
        </p:nvSpPr>
        <p:spPr>
          <a:xfrm>
            <a:off x="4563979" y="847773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hlinkClick r:id="rId12" action="ppaction://hlinksldjump"/>
          </p:cNvPr>
          <p:cNvSpPr/>
          <p:nvPr/>
        </p:nvSpPr>
        <p:spPr>
          <a:xfrm>
            <a:off x="5928446" y="8486831"/>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79" name="TextBox 78"/>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80" name="TextBox 79"/>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81" name="TextBox 80"/>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82" name="TextBox 81"/>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pic>
        <p:nvPicPr>
          <p:cNvPr id="42" name="Picture 4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1587"/>
            <a:ext cx="13003213" cy="446342"/>
          </a:xfrm>
          <a:prstGeom prst="rect">
            <a:avLst/>
          </a:prstGeom>
        </p:spPr>
      </p:pic>
      <p:pic>
        <p:nvPicPr>
          <p:cNvPr id="43" name="Picture 42">
            <a:hlinkClick r:id="" action="ppaction://hlinkshowjump?jump=nextslide"/>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44" name="Subtitle 2"/>
          <p:cNvSpPr txBox="1">
            <a:spLocks/>
          </p:cNvSpPr>
          <p:nvPr/>
        </p:nvSpPr>
        <p:spPr>
          <a:xfrm>
            <a:off x="1728473" y="3887787"/>
            <a:ext cx="2572781" cy="504042"/>
          </a:xfrm>
          <a:prstGeom prst="rect">
            <a:avLst/>
          </a:prstGeom>
        </p:spPr>
        <p:txBody>
          <a:bodyPr vert="horz" lIns="130055" tIns="65028" rIns="130055" bIns="65028" rtlCol="0">
            <a:normAutofit/>
          </a:bodyPr>
          <a:lst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None/>
            </a:pPr>
            <a:r>
              <a:rPr lang="en-US" sz="1600" dirty="0" smtClean="0">
                <a:latin typeface="Segoe UI Light" pitchFamily="34" charset="0"/>
                <a:ea typeface="Segoe UI" pitchFamily="34" charset="0"/>
                <a:cs typeface="Segoe UI" pitchFamily="34" charset="0"/>
                <a:hlinkClick r:id="rId20"/>
              </a:rPr>
              <a:t>Check out more courses</a:t>
            </a:r>
            <a:endParaRPr lang="en-US" sz="1600" dirty="0">
              <a:latin typeface="Segoe UI Light" pitchFamily="34" charset="0"/>
              <a:ea typeface="Segoe UI" pitchFamily="34" charset="0"/>
              <a:cs typeface="Segoe UI" pitchFamily="34" charset="0"/>
            </a:endParaRPr>
          </a:p>
        </p:txBody>
      </p:sp>
      <p:pic>
        <p:nvPicPr>
          <p:cNvPr id="45" name="Media Placeholder 7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97225" y="8497469"/>
            <a:ext cx="1116013" cy="624724"/>
          </a:xfrm>
          <a:prstGeom prst="rect">
            <a:avLst/>
          </a:prstGeom>
        </p:spPr>
      </p:pic>
      <p:sp>
        <p:nvSpPr>
          <p:cNvPr id="46" name="Rectangle 45">
            <a:hlinkClick r:id="rId21" action="ppaction://hlinksldjump"/>
          </p:cNvPr>
          <p:cNvSpPr/>
          <p:nvPr/>
        </p:nvSpPr>
        <p:spPr>
          <a:xfrm>
            <a:off x="3190081" y="848397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Top tips</a:t>
            </a:r>
            <a:endParaRPr lang="en-US" sz="1100" dirty="0">
              <a:solidFill>
                <a:schemeClr val="bg1"/>
              </a:solidFill>
              <a:latin typeface="Segoe UI Light" pitchFamily="34" charset="0"/>
            </a:endParaRPr>
          </a:p>
        </p:txBody>
      </p:sp>
      <p:sp>
        <p:nvSpPr>
          <p:cNvPr id="48"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Add numbers</a:t>
            </a:r>
            <a:endParaRPr lang="en-US" sz="1100" dirty="0">
              <a:solidFill>
                <a:schemeClr val="bg1"/>
              </a:solidFill>
              <a:latin typeface="Segoe UI Light" pitchFamily="34" charset="0"/>
            </a:endParaRPr>
          </a:p>
        </p:txBody>
      </p:sp>
      <p:sp>
        <p:nvSpPr>
          <p:cNvPr id="51" name="TextBox 50"/>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3:34</a:t>
            </a:r>
            <a:endParaRPr lang="en-US" sz="1000" dirty="0">
              <a:solidFill>
                <a:schemeClr val="bg1"/>
              </a:solidFill>
              <a:latin typeface="Segoe UI Light" pitchFamily="34" charset="0"/>
            </a:endParaRPr>
          </a:p>
        </p:txBody>
      </p:sp>
      <p:sp>
        <p:nvSpPr>
          <p:cNvPr id="52" name="TextBox 51"/>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3:27</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4248329825"/>
      </p:ext>
    </p:extLst>
  </p:cSld>
  <p:clrMapOvr>
    <a:masterClrMapping/>
  </p:clrMapOvr>
  <p:transition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9" name="TextBox 8">
            <a:hlinkClick r:id="" action="ppaction://noaction"/>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 action="ppaction://noaction"/>
              </a:rPr>
              <a:t>Course summary</a:t>
            </a:r>
            <a:endParaRPr lang="en-US" sz="1100" dirty="0">
              <a:solidFill>
                <a:prstClr val="white"/>
              </a:solidFill>
              <a:latin typeface="Segoe UI Light" pitchFamily="34" charset="0"/>
            </a:endParaRPr>
          </a:p>
        </p:txBody>
      </p:sp>
      <p:grpSp>
        <p:nvGrpSpPr>
          <p:cNvPr id="10" name="Group 9"/>
          <p:cNvGrpSpPr/>
          <p:nvPr/>
        </p:nvGrpSpPr>
        <p:grpSpPr>
          <a:xfrm>
            <a:off x="12224322" y="646726"/>
            <a:ext cx="208497" cy="233769"/>
            <a:chOff x="9889420" y="664799"/>
            <a:chExt cx="208497" cy="233769"/>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2" name="Straight Connector 11"/>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2" name="Picture 21">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8" name="Rectangle 57"/>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pic>
        <p:nvPicPr>
          <p:cNvPr id="60" name="Picture 5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59" y="126410"/>
            <a:ext cx="924054" cy="295315"/>
          </a:xfrm>
          <a:prstGeom prst="rect">
            <a:avLst/>
          </a:prstGeom>
        </p:spPr>
      </p:pic>
      <p:sp>
        <p:nvSpPr>
          <p:cNvPr id="62" name="TextBox 61"/>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rPr>
              <a:t>Help</a:t>
            </a:r>
          </a:p>
        </p:txBody>
      </p:sp>
      <p:pic>
        <p:nvPicPr>
          <p:cNvPr id="63" name="Media Placeholder 24">
            <a:hlinkClick r:id="rId5" action="ppaction://hlinksldjump"/>
          </p:cNvPr>
          <p:cNvPicPr>
            <a:picLocks/>
          </p:cNvPicPr>
          <p:nvPr/>
        </p:nvPicPr>
        <p:blipFill>
          <a:blip r:embed="rId6">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64" name="Media Placeholder 23">
            <a:hlinkClick r:id="rId7" action="ppaction://hlinksldjump"/>
          </p:cNvPr>
          <p:cNvPicPr>
            <a:picLocks/>
          </p:cNvPicPr>
          <p:nvPr/>
        </p:nvPicPr>
        <p:blipFill>
          <a:blip r:embed="rId8">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65" name="Media Placeholder 22">
            <a:hlinkClick r:id="rId9" action="ppaction://hlinksldjump"/>
          </p:cNvPr>
          <p:cNvPicPr>
            <a:picLocks/>
          </p:cNvPicPr>
          <p:nvPr/>
        </p:nvPicPr>
        <p:blipFill>
          <a:blip r:embed="rId10">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pic>
        <p:nvPicPr>
          <p:cNvPr id="66" name="Media Placeholder 21">
            <a:hlinkClick r:id="rId11" action="ppaction://hlinksldjump"/>
          </p:cNvPr>
          <p:cNvPicPr>
            <a:picLocks/>
          </p:cNvPicPr>
          <p:nvPr/>
        </p:nvPicPr>
        <p:blipFill>
          <a:blip r:embed="rId12">
            <a:extLst>
              <a:ext uri="{28A0092B-C50C-407E-A947-70E740481C1C}">
                <a14:useLocalDpi xmlns:a14="http://schemas.microsoft.com/office/drawing/2010/main" val="0"/>
              </a:ext>
            </a:extLst>
          </a:blip>
          <a:stretch>
            <a:fillRect/>
          </a:stretch>
        </p:blipFill>
        <p:spPr>
          <a:xfrm>
            <a:off x="8686799" y="8496209"/>
            <a:ext cx="1115568" cy="630936"/>
          </a:xfrm>
          <a:prstGeom prst="rect">
            <a:avLst/>
          </a:prstGeom>
        </p:spPr>
      </p:pic>
      <p:sp>
        <p:nvSpPr>
          <p:cNvPr id="67" name="Text Placeholder 6"/>
          <p:cNvSpPr txBox="1">
            <a:spLocks/>
          </p:cNvSpPr>
          <p:nvPr/>
        </p:nvSpPr>
        <p:spPr>
          <a:xfrm>
            <a:off x="5975011"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68" name="Text Placeholder 6"/>
          <p:cNvSpPr txBox="1">
            <a:spLocks/>
          </p:cNvSpPr>
          <p:nvPr/>
        </p:nvSpPr>
        <p:spPr>
          <a:xfrm>
            <a:off x="7344140"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69" name="Text Placeholder 6"/>
          <p:cNvSpPr txBox="1">
            <a:spLocks/>
          </p:cNvSpPr>
          <p:nvPr/>
        </p:nvSpPr>
        <p:spPr>
          <a:xfrm>
            <a:off x="8713029"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0" name="Media Placeholder 24">
            <a:hlinkClick r:id="rId5" action="ppaction://hlinksldjump"/>
          </p:cNvPr>
          <p:cNvPicPr>
            <a:picLocks/>
          </p:cNvPicPr>
          <p:nvPr/>
        </p:nvPicPr>
        <p:blipFill>
          <a:blip r:embed="rId6">
            <a:extLst>
              <a:ext uri="{28A0092B-C50C-407E-A947-70E740481C1C}">
                <a14:useLocalDpi xmlns:a14="http://schemas.microsoft.com/office/drawing/2010/main" val="0"/>
              </a:ext>
            </a:extLst>
          </a:blip>
          <a:stretch>
            <a:fillRect/>
          </a:stretch>
        </p:blipFill>
        <p:spPr>
          <a:xfrm>
            <a:off x="4575443" y="8495913"/>
            <a:ext cx="1115568" cy="630936"/>
          </a:xfrm>
          <a:prstGeom prst="rect">
            <a:avLst/>
          </a:prstGeom>
        </p:spPr>
      </p:pic>
      <p:pic>
        <p:nvPicPr>
          <p:cNvPr id="71" name="Media Placeholder 23">
            <a:hlinkClick r:id="rId7" action="ppaction://hlinksldjump"/>
          </p:cNvPr>
          <p:cNvPicPr>
            <a:picLocks/>
          </p:cNvPicPr>
          <p:nvPr/>
        </p:nvPicPr>
        <p:blipFill>
          <a:blip r:embed="rId8">
            <a:extLst>
              <a:ext uri="{28A0092B-C50C-407E-A947-70E740481C1C}">
                <a14:useLocalDpi xmlns:a14="http://schemas.microsoft.com/office/drawing/2010/main" val="0"/>
              </a:ext>
            </a:extLst>
          </a:blip>
          <a:stretch>
            <a:fillRect/>
          </a:stretch>
        </p:blipFill>
        <p:spPr>
          <a:xfrm>
            <a:off x="5940693" y="8495913"/>
            <a:ext cx="1115568" cy="630936"/>
          </a:xfrm>
          <a:prstGeom prst="rect">
            <a:avLst/>
          </a:prstGeom>
        </p:spPr>
      </p:pic>
      <p:pic>
        <p:nvPicPr>
          <p:cNvPr id="72" name="Media Placeholder 22">
            <a:hlinkClick r:id="rId9" action="ppaction://hlinksldjump"/>
          </p:cNvPr>
          <p:cNvPicPr>
            <a:picLocks/>
          </p:cNvPicPr>
          <p:nvPr/>
        </p:nvPicPr>
        <p:blipFill>
          <a:blip r:embed="rId10">
            <a:extLst>
              <a:ext uri="{28A0092B-C50C-407E-A947-70E740481C1C}">
                <a14:useLocalDpi xmlns:a14="http://schemas.microsoft.com/office/drawing/2010/main" val="0"/>
              </a:ext>
            </a:extLst>
          </a:blip>
          <a:stretch>
            <a:fillRect/>
          </a:stretch>
        </p:blipFill>
        <p:spPr>
          <a:xfrm>
            <a:off x="7318374" y="8496209"/>
            <a:ext cx="1115568" cy="630936"/>
          </a:xfrm>
          <a:prstGeom prst="rect">
            <a:avLst/>
          </a:prstGeom>
        </p:spPr>
      </p:pic>
      <p:sp>
        <p:nvSpPr>
          <p:cNvPr id="73" name="TextBox 72"/>
          <p:cNvSpPr txBox="1"/>
          <p:nvPr/>
        </p:nvSpPr>
        <p:spPr>
          <a:xfrm>
            <a:off x="869416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74" name="TextBox 73"/>
          <p:cNvSpPr txBox="1"/>
          <p:nvPr/>
        </p:nvSpPr>
        <p:spPr>
          <a:xfrm>
            <a:off x="320054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75" name="TextBox 74"/>
          <p:cNvSpPr txBox="1"/>
          <p:nvPr/>
        </p:nvSpPr>
        <p:spPr>
          <a:xfrm>
            <a:off x="458856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92" name="TextBox 91"/>
          <p:cNvSpPr txBox="1"/>
          <p:nvPr/>
        </p:nvSpPr>
        <p:spPr>
          <a:xfrm>
            <a:off x="594214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93" name="TextBox 92"/>
          <p:cNvSpPr txBox="1"/>
          <p:nvPr/>
        </p:nvSpPr>
        <p:spPr>
          <a:xfrm>
            <a:off x="732490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94" name="Rectangle 93">
            <a:hlinkClick r:id="rId5" action="ppaction://hlinksldjump"/>
          </p:cNvPr>
          <p:cNvSpPr/>
          <p:nvPr/>
        </p:nvSpPr>
        <p:spPr>
          <a:xfrm>
            <a:off x="4563979" y="847773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hlinkClick r:id="rId7" action="ppaction://hlinksldjump"/>
          </p:cNvPr>
          <p:cNvSpPr/>
          <p:nvPr/>
        </p:nvSpPr>
        <p:spPr>
          <a:xfrm>
            <a:off x="5928446" y="8486831"/>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hlinkClick r:id="rId9" action="ppaction://hlinksldjump"/>
          </p:cNvPr>
          <p:cNvSpPr/>
          <p:nvPr/>
        </p:nvSpPr>
        <p:spPr>
          <a:xfrm>
            <a:off x="7305734" y="8489533"/>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587"/>
            <a:ext cx="13003213" cy="446342"/>
          </a:xfrm>
          <a:prstGeom prst="rect">
            <a:avLst/>
          </a:prstGeom>
        </p:spPr>
      </p:pic>
      <p:sp>
        <p:nvSpPr>
          <p:cNvPr id="41" name="Text Placeholder 2"/>
          <p:cNvSpPr txBox="1">
            <a:spLocks/>
          </p:cNvSpPr>
          <p:nvPr/>
        </p:nvSpPr>
        <p:spPr>
          <a:xfrm>
            <a:off x="1247881" y="1601787"/>
            <a:ext cx="9349050" cy="838201"/>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Using PowerPoint’s video controls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Point at the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bottom edge of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any video to start, stop,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pause, or rewind. You drag to rewind.  </a:t>
            </a:r>
            <a:endPar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endParaRP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42" name="Text Placeholder 2"/>
          <p:cNvSpPr txBox="1">
            <a:spLocks/>
          </p:cNvSpPr>
          <p:nvPr/>
        </p:nvSpPr>
        <p:spPr>
          <a:xfrm>
            <a:off x="1262858" y="4317693"/>
            <a:ext cx="9334074" cy="990600"/>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Going places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You can go to any part of a course by clicking the thumbnails (light or shaded) below the video. You can also click the forward and back arrows, or press Page Up or Page Down. </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43" name="Text Placeholder 2"/>
          <p:cNvSpPr txBox="1">
            <a:spLocks/>
          </p:cNvSpPr>
          <p:nvPr/>
        </p:nvSpPr>
        <p:spPr>
          <a:xfrm>
            <a:off x="1243806" y="3272498"/>
            <a:ext cx="9774889" cy="990603"/>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Stopping a course</a:t>
            </a:r>
          </a:p>
          <a:p>
            <a:pPr marL="213099" lvl="1" indent="0">
              <a:buFont typeface="Arial" pitchFamily="34" charset="0"/>
              <a:buNone/>
              <a:defRPr/>
            </a:pP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If you’re viewing online, click your browser’s Back button. If you’re viewing offline, 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If you’re watching a video,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once to stop the video, again to stop the course.</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39958" y="5819417"/>
            <a:ext cx="1038095" cy="209524"/>
          </a:xfrm>
          <a:prstGeom prst="rect">
            <a:avLst/>
          </a:prstGeom>
        </p:spPr>
      </p:pic>
      <p:sp>
        <p:nvSpPr>
          <p:cNvPr id="45" name="Subtitle 2"/>
          <p:cNvSpPr txBox="1">
            <a:spLocks/>
          </p:cNvSpPr>
          <p:nvPr/>
        </p:nvSpPr>
        <p:spPr>
          <a:xfrm>
            <a:off x="1257300" y="5370843"/>
            <a:ext cx="10501313" cy="1295399"/>
          </a:xfrm>
          <a:prstGeom prst="rect">
            <a:avLst/>
          </a:prstGeom>
        </p:spPr>
        <p:txBody>
          <a:bodyPr vert="horz" lIns="130022" tIns="65012" rIns="130022" bIns="65012" rtlCol="0">
            <a:normAutofit/>
          </a:bodyPr>
          <a:lst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000" dirty="0" smtClean="0">
                <a:solidFill>
                  <a:srgbClr val="C00000"/>
                </a:solidFill>
                <a:latin typeface="Segoe UI Light" pitchFamily="34" charset="0"/>
                <a:ea typeface="Segoe UI" pitchFamily="34" charset="0"/>
                <a:cs typeface="Segoe UI" pitchFamily="34" charset="0"/>
              </a:rPr>
              <a:t>If you download a course and the videos don’t play</a:t>
            </a:r>
          </a:p>
          <a:p>
            <a:pPr marL="176213" indent="0">
              <a:buFont typeface="Arial" pitchFamily="34" charset="0"/>
              <a:buNone/>
            </a:pP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Click </a:t>
            </a:r>
            <a:r>
              <a:rPr lang="en-US" sz="1700" b="1"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Enable Editing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see that button. If that doesn’t work, you may have PowerPoint 2007 or earlier. If you do, you need to </a:t>
            </a:r>
            <a:r>
              <a:rPr lang="en-US" sz="1700" dirty="0" smtClean="0">
                <a:latin typeface="Segoe UI Light" pitchFamily="34" charset="0"/>
                <a:ea typeface="Segoe UI" pitchFamily="34" charset="0"/>
                <a:cs typeface="Segoe UI" pitchFamily="34" charset="0"/>
                <a:hlinkClick r:id="rId15"/>
              </a:rPr>
              <a:t>get the PowerPoint Viewer</a:t>
            </a:r>
            <a:r>
              <a:rPr lang="en-US" sz="1700" dirty="0" smtClean="0">
                <a:latin typeface="Segoe UI" pitchFamily="34" charset="0"/>
                <a:ea typeface="Segoe UI" pitchFamily="34" charset="0"/>
                <a:cs typeface="Segoe UI" pitchFamily="34" charset="0"/>
              </a:rPr>
              <a:t>.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have </a:t>
            </a:r>
            <a:r>
              <a:rPr lang="en-US" sz="170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PowerPoint 2010,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you need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6"/>
              </a:rPr>
              <a:t>the QuickTime player</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 or you can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7"/>
              </a:rPr>
              <a:t>upgrade to PowerPoint 2013</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a:t>
            </a:r>
            <a:endPar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endParaRPr>
          </a:p>
        </p:txBody>
      </p:sp>
      <p:pic>
        <p:nvPicPr>
          <p:cNvPr id="39" name="Picture 3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43855" y="2393084"/>
            <a:ext cx="5657143" cy="571429"/>
          </a:xfrm>
          <a:prstGeom prst="rect">
            <a:avLst/>
          </a:prstGeom>
        </p:spPr>
      </p:pic>
      <p:pic>
        <p:nvPicPr>
          <p:cNvPr id="40" name="Media Placeholder 7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97225" y="8497469"/>
            <a:ext cx="1116013" cy="624724"/>
          </a:xfrm>
          <a:prstGeom prst="rect">
            <a:avLst/>
          </a:prstGeom>
        </p:spPr>
      </p:pic>
      <p:sp>
        <p:nvSpPr>
          <p:cNvPr id="44" name="Rectangle 43">
            <a:hlinkClick r:id="rId19" action="ppaction://hlinksldjump"/>
          </p:cNvPr>
          <p:cNvSpPr/>
          <p:nvPr/>
        </p:nvSpPr>
        <p:spPr>
          <a:xfrm>
            <a:off x="3190081" y="848397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6"/>
          <p:cNvSpPr txBox="1">
            <a:spLocks/>
          </p:cNvSpPr>
          <p:nvPr/>
        </p:nvSpPr>
        <p:spPr>
          <a:xfrm>
            <a:off x="3209934"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Top tips</a:t>
            </a:r>
            <a:endParaRPr lang="en-US" sz="1100" dirty="0">
              <a:solidFill>
                <a:schemeClr val="bg1"/>
              </a:solidFill>
              <a:latin typeface="Segoe UI Light" pitchFamily="34" charset="0"/>
            </a:endParaRPr>
          </a:p>
        </p:txBody>
      </p:sp>
      <p:sp>
        <p:nvSpPr>
          <p:cNvPr id="48" name="Text Placeholder 6"/>
          <p:cNvSpPr txBox="1">
            <a:spLocks/>
          </p:cNvSpPr>
          <p:nvPr/>
        </p:nvSpPr>
        <p:spPr>
          <a:xfrm>
            <a:off x="4591582"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Add numbers</a:t>
            </a:r>
            <a:endParaRPr lang="en-US" sz="1100" dirty="0">
              <a:solidFill>
                <a:schemeClr val="bg1"/>
              </a:solidFill>
              <a:latin typeface="Segoe UI Light" pitchFamily="34" charset="0"/>
            </a:endParaRPr>
          </a:p>
        </p:txBody>
      </p:sp>
      <p:sp>
        <p:nvSpPr>
          <p:cNvPr id="49" name="TextBox 48"/>
          <p:cNvSpPr txBox="1"/>
          <p:nvPr/>
        </p:nvSpPr>
        <p:spPr>
          <a:xfrm>
            <a:off x="3952933"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3:34</a:t>
            </a:r>
            <a:endParaRPr lang="en-US" sz="1000" dirty="0">
              <a:solidFill>
                <a:schemeClr val="bg1"/>
              </a:solidFill>
              <a:latin typeface="Segoe UI Light" pitchFamily="34" charset="0"/>
            </a:endParaRPr>
          </a:p>
        </p:txBody>
      </p:sp>
      <p:sp>
        <p:nvSpPr>
          <p:cNvPr id="50" name="TextBox 49"/>
          <p:cNvSpPr txBox="1"/>
          <p:nvPr/>
        </p:nvSpPr>
        <p:spPr>
          <a:xfrm>
            <a:off x="5333486"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3:27</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946252664"/>
      </p:ext>
    </p:extLst>
  </p:cSld>
  <p:clrMapOvr>
    <a:masterClrMapping/>
  </p:clrMapOvr>
  <p:transition advClick="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d8ab973a-a6b3-4ed9-aab8-0a35ab48b1af"/>
  <p:tag name="MEDIACAPTIONSPROMPTED" val="False"/>
  <p:tag name="TEMPPRESENTATIONFILE" val="C:\Users\Administrator\AppData\Local\Temp\tmpA50F.tmp"/>
  <p:tag name="TEMPMEDIAFILENAME" val="C:\Users\Administrator\AppData\Local\Temp\tmpAB1A_M1 - Top tips - 100.mp4"/>
  <p:tag name="MEDIAFADEDURATION" val="0.2"/>
  <p:tag name="MEDIATRANSPARENCY" val="0.3"/>
  <p:tag name="MEDIACAPTIONSHIDDEN" val="False"/>
  <p:tag name="CUSTOMXMLPARTID" val="{67FE70C3-748D-49FC-B2CA-ADCB4C26F6C2}"/>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d3f917b1-1d9c-4672-93ee-993af56f7605"/>
  <p:tag name="CAPTIONITEMSYSNAME" val="M1 - Top tips - 100Mycolumntitles00:00:58.9-00:01:06.4"/>
  <p:tag name="BOOKMARKENTRYNAME" val="M1 - Top tips - 10000:00:58.9"/>
  <p:tag name="BOOKMARKEXITNAME" val="M1 - Top tips - 10000:01:06.4"/>
</p:tagLst>
</file>

<file path=ppt/tags/tag11.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a74a92ee-7c7b-42c2-8a7d-bffa8431e6d9"/>
  <p:tag name="CAPTIONITEMSYSNAME" val="M1 - Top tips - 100IclickFill00:01:06.5-00:01:12.3"/>
  <p:tag name="BOOKMARKENTRYNAME" val="M1 - Top tips - 10000:01:06.5"/>
  <p:tag name="BOOKMARKEXITNAME" val="M1 - Top tips - 10000:01:12.3"/>
</p:tagLst>
</file>

<file path=ppt/tags/tag12.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54d62ebf-2719-4ec3-a0e0-9af8a2249406"/>
  <p:tag name="CAPTIONITEMSYSNAME" val="M1 - Top tips - 100ThenIclick00:01:12.4-00:01:23.8"/>
  <p:tag name="BOOKMARKENTRYNAME" val="M1 - Top tips - 10000:01:12.4"/>
  <p:tag name="BOOKMARKEXITNAME" val="M1 - Top tips - 10000:01:23.8"/>
</p:tagLst>
</file>

<file path=ppt/tags/tag13.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df02fa25-95ba-4502-b1a5-466729f660bd"/>
  <p:tag name="CAPTIONITEMSYSNAME" val="M1 - Top tips - 100Anotherwayto00:01:23.9-00:01:30.7"/>
  <p:tag name="BOOKMARKENTRYNAME" val="M1 - Top tips - 10000:01:23.9"/>
  <p:tag name="BOOKMARKEXITNAME" val="M1 - Top tips - 10000:01:30.7"/>
</p:tagLst>
</file>

<file path=ppt/tags/tag14.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e5aec699-82ff-454c-afdd-2a5b92d064af"/>
  <p:tag name="CAPTIONITEMSYSNAME" val="M1 - Top tips - 100Inmyworksheet,00:01:30.8-00:01:41.6"/>
  <p:tag name="BOOKMARKENTRYNAME" val="M1 - Top tips - 10000:01:30.8"/>
  <p:tag name="BOOKMARKEXITNAME" val="M1 - Top tips - 10000:01:41.6"/>
</p:tagLst>
</file>

<file path=ppt/tags/tag15.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5c1ad51c-c518-4c1d-9045-c726ac799e80"/>
  <p:tag name="CAPTIONITEMSYSNAME" val="M1 - Top tips - 100Myworksheetwill00:01:41.7-00:01:49.9"/>
  <p:tag name="BOOKMARKENTRYNAME" val="M1 - Top tips - 10000:01:41.7"/>
  <p:tag name="BOOKMARKEXITNAME" val="M1 - Top tips - 10000:01:49.9"/>
</p:tagLst>
</file>

<file path=ppt/tags/tag16.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cbaf57cc-8ff5-43b2-baf7-7ef3f29e838b"/>
  <p:tag name="CAPTIONITEMSYSNAME" val="M1 - Top tips - 100Iselectall00:01:50.0-00:02:00.3"/>
  <p:tag name="BOOKMARKENTRYNAME" val="M1 - Top tips - 10000:01:50.0"/>
  <p:tag name="BOOKMARKEXITNAME" val="M1 - Top tips - 10000:02:00.3"/>
</p:tagLst>
</file>

<file path=ppt/tags/tag17.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78479fa5-2099-48ea-8a95-adb4e1f1fe54"/>
  <p:tag name="CAPTIONITEMSYSNAME" val="M1 - Top tips - 100Thetextin00:02:00.4-00:02:07.8"/>
  <p:tag name="BOOKMARKENTRYNAME" val="M1 - Top tips - 10000:02:00.4"/>
  <p:tag name="BOOKMARKEXITNAME" val="M1 - Top tips - 10000:02:07.8"/>
</p:tagLst>
</file>

<file path=ppt/tags/tag18.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682df13d-5bf8-4246-8c57-24ba00ef020e"/>
  <p:tag name="CAPTIONITEMSYSNAME" val="M1 - Top tips - 100Tomakethe00:02:07.9-00:02:16.2"/>
  <p:tag name="BOOKMARKENTRYNAME" val="M1 - Top tips - 10000:02:07.9"/>
  <p:tag name="BOOKMARKEXITNAME" val="M1 - Top tips - 10000:02:16.2"/>
</p:tagLst>
</file>

<file path=ppt/tags/tag19.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6add60ec-2ab5-49ad-bc61-8a76f7634bb3"/>
  <p:tag name="CAPTIONITEMSYSNAME" val="M1 - Top tips - 100Thetextwraps00:02:16.3-00:02:23.2"/>
  <p:tag name="BOOKMARKENTRYNAME" val="M1 - Top tips - 10000:02:16.3"/>
  <p:tag name="BOOKMARKEXITNAME" val="M1 - Top tips - 10000:02:23.2"/>
</p:tagLst>
</file>

<file path=ppt/tags/tag2.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134ce778-4a44-4dda-950d-6fec17dc7596"/>
  <p:tag name="CAPTIONITEMSYSNAME" val="M1 - Top tips - 100WhenyourExcel00:00:00.0-00:00:05.5"/>
  <p:tag name="BOOKMARKENTRYNAME" val="M1 - Top tips - 10000:00:00.0"/>
  <p:tag name="BOOKMARKEXITNAME" val="M1 - Top tips - 10000:00:05.5"/>
</p:tagLst>
</file>

<file path=ppt/tags/tag20.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31e7ed43-0eb7-4e8f-b696-a5dea78c79c9"/>
  <p:tag name="CAPTIONITEMSYSNAME" val="M1 - Top tips - 100Athirdway00:02:23.3-00:02:31.7"/>
  <p:tag name="BOOKMARKENTRYNAME" val="M1 - Top tips - 10000:02:23.3"/>
  <p:tag name="BOOKMARKEXITNAME" val="M1 - Top tips - 10000:02:31.7"/>
</p:tagLst>
</file>

<file path=ppt/tags/tag21.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6e59d2c7-07a1-472e-acd5-3f47544a2876"/>
  <p:tag name="CAPTIONITEMSYSNAME" val="M1 - Top tips - 100Thiscolumnhas00:02:31.8-00:02:37.2"/>
  <p:tag name="BOOKMARKENTRYNAME" val="M1 - Top tips - 10000:02:31.8"/>
  <p:tag name="BOOKMARKEXITNAME" val="M1 - Top tips - 10000:02:37.2"/>
</p:tagLst>
</file>

<file path=ppt/tags/tag22.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159b96a1-3ecb-43e0-affe-a5f4c44f88fa"/>
  <p:tag name="CAPTIONITEMSYSNAME" val="M1 - Top tips - 100Iwantthem00:02:37.3-00:02:47.3"/>
  <p:tag name="BOOKMARKENTRYNAME" val="M1 - Top tips - 10000:02:37.3"/>
  <p:tag name="BOOKMARKEXITNAME" val="M1 - Top tips - 10000:02:47.3"/>
</p:tagLst>
</file>

<file path=ppt/tags/tag23.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49480855-0cb9-4313-8e6e-38af6522696a"/>
  <p:tag name="CAPTIONITEMSYSNAME" val="M1 - Top tips - 100I’dlikemy00:02:47.4-00:02:56.1"/>
  <p:tag name="BOOKMARKENTRYNAME" val="M1 - Top tips - 10000:02:47.4"/>
  <p:tag name="BOOKMARKEXITNAME" val="M1 - Top tips - 10000:02:56.1"/>
</p:tagLst>
</file>

<file path=ppt/tags/tag24.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79b1bd0e-9e84-4736-8578-332fedbf8094"/>
  <p:tag name="CAPTIONITEMSYSNAME" val="M1 - Top tips - 100Icanalso00:02:56.2-00:02:59.7"/>
  <p:tag name="BOOKMARKENTRYNAME" val="M1 - Top tips - 10000:02:56.2"/>
  <p:tag name="BOOKMARKEXITNAME" val="M1 - Top tips - 10000:02:59.7"/>
</p:tagLst>
</file>

<file path=ppt/tags/tag25.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e0db16b4-4fa9-4d8d-92e4-6cd05862128f"/>
  <p:tag name="CAPTIONITEMSYSNAME" val="M1 - Top tips - 100Iselectthe00:02:59.8-00:03:08.3"/>
  <p:tag name="BOOKMARKENTRYNAME" val="M1 - Top tips - 10000:02:59.8"/>
  <p:tag name="BOOKMARKEXITNAME" val="M1 - Top tips - 10000:03:08.3"/>
</p:tagLst>
</file>

<file path=ppt/tags/tag26.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0d5e0572-c551-4a18-acde-7d079fca360f"/>
  <p:tag name="CAPTIONITEMSYSNAME" val="M1 - Top tips - 100I’mdonemaking00:03:08.4-00:03:14.2"/>
  <p:tag name="BOOKMARKENTRYNAME" val="M1 - Top tips - 10000:03:08.4"/>
  <p:tag name="BOOKMARKEXITNAME" val="M1 - Top tips - 10000:03:14.2"/>
</p:tagLst>
</file>

<file path=ppt/tags/tag27.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ec2b242d-2945-454d-b603-7e76edbb1a9d"/>
  <p:tag name="CAPTIONITEMSYSNAME" val="M1 - Top tips - 100That’sbecauseExcel00:03:14.3-00:03:20.2"/>
  <p:tag name="BOOKMARKENTRYNAME" val="M1 - Top tips - 10000:03:14.3"/>
  <p:tag name="BOOKMARKEXITNAME" val="M1 - Top tips - 10000:03:20.2"/>
</p:tagLst>
</file>

<file path=ppt/tags/tag28.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28890c2f-d8d0-448d-a721-a8c6985c44a7"/>
  <p:tag name="CAPTIONITEMSYSNAME" val="M1 - Top tips - 100Nowthatmy00:03:20.3-00:03:25.2"/>
  <p:tag name="BOOKMARKENTRYNAME" val="M1 - Top tips - 10000:03:20.3"/>
  <p:tag name="BOOKMARKEXITNAME" val="M1 - Top tips - 10000:03:25.2"/>
</p:tagLst>
</file>

<file path=ppt/tags/tag29.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0e6de62d-54bd-4690-a472-32074f823881"/>
  <p:tag name="CAPTIONITEMSYSNAME" val="M1 - Top tips - 100Inthenext00:03:25.3-00:03:30.3"/>
  <p:tag name="BOOKMARKENTRYNAME" val="M1 - Top tips - 10000:03:25.3"/>
  <p:tag name="BOOKMARKEXITNAME" val="M1 - Top tips - 10000:03:30.3"/>
</p:tagLst>
</file>

<file path=ppt/tags/tag3.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89b6b137-789a-4746-a926-65665350f633"/>
  <p:tag name="CAPTIONITEMSYSNAME" val="M1 - Top tips - 100changingtheformatting00:00:05.6-00:00:12.1"/>
  <p:tag name="BOOKMARKENTRYNAME" val="M1 - Top tips - 10000:00:05.6"/>
  <p:tag name="BOOKMARKEXITNAME" val="M1 - Top tips - 10000:00:12.1"/>
</p:tagLst>
</file>

<file path=ppt/tags/tag30.xml><?xml version="1.0" encoding="utf-8"?>
<p:tagLst xmlns:a="http://schemas.openxmlformats.org/drawingml/2006/main" xmlns:r="http://schemas.openxmlformats.org/officeDocument/2006/relationships" xmlns:p="http://schemas.openxmlformats.org/presentationml/2006/main">
  <p:tag name="CAPTIONID" val="97e4a3a7-c988-4a2b-ac32-6a61a6ecc30b"/>
  <p:tag name="MEDIACAPTIONSPROMPTED" val="False"/>
  <p:tag name="TEMPPRESENTATIONFILE" val="C:\Users\Administrator\AppData\Local\Temp\tmp299D.tmp"/>
  <p:tag name="TEMPMEDIAFILENAME" val="C:\Users\Administrator\AppData\Local\Temp\tmp2CBA_M2 - Top tips - 60.mp4"/>
  <p:tag name="MEDIAFADEDURATION" val="0.2"/>
  <p:tag name="MEDIATRANSPARENCY" val="0.3"/>
  <p:tag name="MEDIACAPTIONSHIDDEN" val="False"/>
  <p:tag name="CUSTOMXMLPARTID" val="{235FA985-2B19-4435-9512-EDE68933AC89}"/>
  <p:tag name="MEDIACAPTIONCOUNT" val="True"/>
</p:tagLst>
</file>

<file path=ppt/tags/tag31.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c089afd5-36c6-4f2a-a452-49238d21a80b"/>
  <p:tag name="CAPTIONITEMSYSNAME" val="M2 - Top tips - 60Let’slookat00:00:00.0-00:00:07.4"/>
  <p:tag name="BOOKMARKENTRYNAME" val="M2 - Top tips - 6000:00:00.0"/>
  <p:tag name="BOOKMARKEXITNAME" val="M2 - Top tips - 6000:00:07.4"/>
</p:tagLst>
</file>

<file path=ppt/tags/tag32.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d89275a9-0a96-410a-bd08-1d9578892e46"/>
  <p:tag name="CAPTIONITEMSYSNAME" val="M2 - Top tips - 60Perhapstheeasiest00:00:07.5-00:00:12.6"/>
  <p:tag name="BOOKMARKENTRYNAME" val="M2 - Top tips - 6000:00:07.5"/>
  <p:tag name="BOOKMARKEXITNAME" val="M2 - Top tips - 6000:00:12.6"/>
</p:tagLst>
</file>

<file path=ppt/tags/tag33.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ffd22e67-2173-4bf9-a46b-9846d277076f"/>
  <p:tag name="CAPTIONITEMSYSNAME" val="M2 - Top tips - 60andlookfor00:00:12.7-00:00:22.0"/>
  <p:tag name="BOOKMARKENTRYNAME" val="M2 - Top tips - 6000:00:12.7"/>
  <p:tag name="BOOKMARKEXITNAME" val="M2 - Top tips - 6000:00:22.0"/>
</p:tagLst>
</file>

<file path=ppt/tags/tag34.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06c493be-589f-4a51-a077-4085735f4f5f"/>
  <p:tag name="CAPTIONITEMSYSNAME" val="M2 - Top tips - 60Anotherwayto00:00:22.1-00:00:30.3"/>
  <p:tag name="BOOKMARKENTRYNAME" val="M2 - Top tips - 6000:00:22.1"/>
  <p:tag name="BOOKMARKEXITNAME" val="M2 - Top tips - 6000:00:30.3"/>
</p:tagLst>
</file>

<file path=ppt/tags/tag35.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f8c19465-e5c4-4a42-87a4-7cffbe4d5961"/>
  <p:tag name="CAPTIONITEMSYSNAME" val="M2 - Top tips - 60Ineedto00:00:30.4-00:00:36.8"/>
  <p:tag name="BOOKMARKENTRYNAME" val="M2 - Top tips - 6000:00:30.4"/>
  <p:tag name="BOOKMARKEXITNAME" val="M2 - Top tips - 6000:00:36.8"/>
</p:tagLst>
</file>

<file path=ppt/tags/tag36.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fd1d161f-e67d-4564-b4d0-5a4245736df0"/>
  <p:tag name="CAPTIONITEMSYSNAME" val="M2 - Top tips - 60ThatwayI00:00:36.9-00:00:41.1"/>
  <p:tag name="BOOKMARKENTRYNAME" val="M2 - Top tips - 6000:00:36.9"/>
  <p:tag name="BOOKMARKEXITNAME" val="M2 - Top tips - 6000:00:41.1"/>
</p:tagLst>
</file>

<file path=ppt/tags/tag37.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48f2507c-8ada-4455-bb72-1ba6412a80dc"/>
  <p:tag name="CAPTIONITEMSYSNAME" val="M2 - Top tips - 60Iselectthe00:00:41.2-00:00:47.0"/>
  <p:tag name="BOOKMARKENTRYNAME" val="M2 - Top tips - 6000:00:41.2"/>
  <p:tag name="BOOKMARKEXITNAME" val="M2 - Top tips - 6000:00:47.0"/>
</p:tagLst>
</file>

<file path=ppt/tags/tag38.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58d44cc1-1581-4b2c-bae3-2b8f120a3ac6"/>
  <p:tag name="CAPTIONITEMSYSNAME" val="M2 - Top tips - 60IclickAutoSum.00:00:47.1-00:00:53.9"/>
  <p:tag name="BOOKMARKENTRYNAME" val="M2 - Top tips - 6000:00:47.1"/>
  <p:tag name="BOOKMARKEXITNAME" val="M2 - Top tips - 6000:00:53.9"/>
</p:tagLst>
</file>

<file path=ppt/tags/tag39.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4ea3597d-6731-4372-9f3c-7cf81b870296"/>
  <p:tag name="CAPTIONITEMSYSNAME" val="M2 - Top tips - 60Thatjustmeans00:00:54.0-00:00:58.3"/>
  <p:tag name="BOOKMARKENTRYNAME" val="M2 - Top tips - 6000:00:54.0"/>
  <p:tag name="BOOKMARKEXITNAME" val="M2 - Top tips - 6000:00:58.3"/>
</p:tagLst>
</file>

<file path=ppt/tags/tag4.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8e034978-9151-42b6-b808-f04c67a8b96b"/>
  <p:tag name="CAPTIONITEMSYSNAME" val="M1 - Top tips - 100Let’slookat00:00:12.2-00:00:17.9"/>
  <p:tag name="BOOKMARKENTRYNAME" val="M1 - Top tips - 10000:00:12.2"/>
  <p:tag name="BOOKMARKEXITNAME" val="M1 - Top tips - 10000:00:17.9"/>
</p:tagLst>
</file>

<file path=ppt/tags/tag40.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c20f6d69-4e8c-4543-ae20-6050e4c840c6"/>
  <p:tag name="CAPTIONITEMSYSNAME" val="M2 - Top tips - 60Double-clicktheright00:00:58.4-00:01:07.5"/>
  <p:tag name="BOOKMARKENTRYNAME" val="M2 - Top tips - 6000:00:58.4"/>
  <p:tag name="BOOKMARKEXITNAME" val="M2 - Top tips - 6000:01:07.5"/>
</p:tagLst>
</file>

<file path=ppt/tags/tag41.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79e65b2f-2736-4cb3-a2c8-a957468690bd"/>
  <p:tag name="CAPTIONITEMSYSNAME" val="M2 - Top tips - 60I’lladda00:01:07.6-00:01:14.3"/>
  <p:tag name="BOOKMARKENTRYNAME" val="M2 - Top tips - 6000:01:07.6"/>
  <p:tag name="BOOKMARKEXITNAME" val="M2 - Top tips - 6000:01:14.3"/>
</p:tagLst>
</file>

<file path=ppt/tags/tag42.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8f1b1e0e-66c3-4cb2-a10a-175633921da2"/>
  <p:tag name="CAPTIONITEMSYSNAME" val="M2 - Top tips - 60Icando00:01:14.4-00:01:29.0"/>
  <p:tag name="BOOKMARKENTRYNAME" val="M2 - Top tips - 6000:01:14.4"/>
  <p:tag name="BOOKMARKEXITNAME" val="M2 - Top tips - 6000:01:29.0"/>
</p:tagLst>
</file>

<file path=ppt/tags/tag43.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528dfae4-dee1-45d2-b28d-9ee5b1504038"/>
  <p:tag name="CAPTIONITEMSYSNAME" val="M2 - Top tips - 60AndI’lladd00:01:29.1-00:01:35.5"/>
  <p:tag name="BOOKMARKENTRYNAME" val="M2 - Top tips - 6000:01:29.1"/>
  <p:tag name="BOOKMARKEXITNAME" val="M2 - Top tips - 6000:01:35.5"/>
</p:tagLst>
</file>

<file path=ppt/tags/tag44.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ffabdc30-5cdf-4995-8f6c-21800929cbfb"/>
  <p:tag name="CAPTIONITEMSYSNAME" val="M2 - Top tips - 60Thenicething00:01:35.6-00:01:41.8"/>
  <p:tag name="BOOKMARKENTRYNAME" val="M2 - Top tips - 6000:01:35.6"/>
  <p:tag name="BOOKMARKEXITNAME" val="M2 - Top tips - 6000:01:41.8"/>
</p:tagLst>
</file>

<file path=ppt/tags/tag45.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63c85bc7-264b-4fe2-a776-3b41088eb9f2"/>
  <p:tag name="CAPTIONITEMSYSNAME" val="M2 - Top tips - 60Ihaveto00:01:41.9-00:01:51.8"/>
  <p:tag name="BOOKMARKENTRYNAME" val="M2 - Top tips - 6000:01:41.9"/>
  <p:tag name="BOOKMARKEXITNAME" val="M2 - Top tips - 6000:01:51.8"/>
</p:tagLst>
</file>

<file path=ppt/tags/tag46.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d596f7ac-0535-4e32-a96d-327fb0bf58be"/>
  <p:tag name="CAPTIONITEMSYSNAME" val="M2 - Top tips - 60Noneedto00:01:51.9-00:01:56.8"/>
  <p:tag name="BOOKMARKENTRYNAME" val="M2 - Top tips - 6000:01:51.9"/>
  <p:tag name="BOOKMARKEXITNAME" val="M2 - Top tips - 6000:01:56.8"/>
</p:tagLst>
</file>

<file path=ppt/tags/tag47.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f19dcdb0-9928-4050-93bf-e1dda5d69c9d"/>
  <p:tag name="CAPTIONITEMSYSNAME" val="M2 - Top tips - 60AutoSumworksbest00:01:56.9-00:02:03.8"/>
  <p:tag name="BOOKMARKENTRYNAME" val="M2 - Top tips - 6000:01:56.9"/>
  <p:tag name="BOOKMARKEXITNAME" val="M2 - Top tips - 6000:02:03.8"/>
</p:tagLst>
</file>

<file path=ppt/tags/tag48.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171d8afd-861f-4e6b-8844-bb1808de4095"/>
  <p:tag name="CAPTIONITEMSYSNAME" val="M2 - Top tips - 60Ifyoudo00:02:03.9-00:02:12.8"/>
  <p:tag name="BOOKMARKENTRYNAME" val="M2 - Top tips - 6000:02:03.9"/>
  <p:tag name="BOOKMARKEXITNAME" val="M2 - Top tips - 6000:02:12.8"/>
</p:tagLst>
</file>

<file path=ppt/tags/tag49.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479ecbf3-8c67-41c6-9803-2067fd13aac0"/>
  <p:tag name="CAPTIONITEMSYSNAME" val="M2 - Top tips - 60ASUMfunction00:02:12.9-00:02:15.2"/>
  <p:tag name="BOOKMARKENTRYNAME" val="M2 - Top tips - 6000:02:12.9"/>
  <p:tag name="BOOKMARKEXITNAME" val="M2 - Top tips - 6000:02:15.2"/>
</p:tagLst>
</file>

<file path=ppt/tags/tag5.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d16b8c81-55b8-4620-b8be-f893afbeae5a"/>
  <p:tag name="CAPTIONITEMSYSNAME" val="M1 - Top tips - 100Onewayis00:00:18.0-00:00:28.5"/>
  <p:tag name="BOOKMARKENTRYNAME" val="M1 - Top tips - 10000:00:18.0"/>
  <p:tag name="BOOKMARKEXITNAME" val="M1 - Top tips - 10000:00:28.5"/>
</p:tagLst>
</file>

<file path=ppt/tags/tag50.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3dc09c51-b1c9-4992-a098-435e9b951b08"/>
  <p:tag name="CAPTIONITEMSYSNAME" val="M2 - Top tips - 60whetherthecells00:02:15.3-00:02:23.2"/>
  <p:tag name="BOOKMARKENTRYNAME" val="M2 - Top tips - 6000:02:15.3"/>
  <p:tag name="BOOKMARKEXITNAME" val="M2 - Top tips - 6000:02:23.2"/>
</p:tagLst>
</file>

<file path=ppt/tags/tag51.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7707026f-bca7-4e6c-8438-c5b155bd2191"/>
  <p:tag name="CAPTIONITEMSYSNAME" val="M2 - Top tips - 60Iwantto00:02:23.3-00:02:29.0"/>
  <p:tag name="BOOKMARKENTRYNAME" val="M2 - Top tips - 6000:02:23.3"/>
  <p:tag name="BOOKMARKEXITNAME" val="M2 - Top tips - 6000:02:29.0"/>
</p:tagLst>
</file>

<file path=ppt/tags/tag52.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fcb5937d-ebf6-4076-8bb8-652a14b587f9"/>
  <p:tag name="CAPTIONITEMSYSNAME" val="M2 - Top tips - 60Inanempty00:02:29.1-00:02:38.2"/>
  <p:tag name="BOOKMARKENTRYNAME" val="M2 - Top tips - 6000:02:29.1"/>
  <p:tag name="BOOKMARKEXITNAME" val="M2 - Top tips - 6000:02:38.2"/>
</p:tagLst>
</file>

<file path=ppt/tags/tag53.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7e2d0039-d4fe-41fe-9b4f-9fe07a4e5c6c"/>
  <p:tag name="CAPTIONITEMSYSNAME" val="M2 - Top tips - 60ThenIselect00:02:38.3-00:02:43.6"/>
  <p:tag name="BOOKMARKENTRYNAME" val="M2 - Top tips - 6000:02:38.3"/>
  <p:tag name="BOOKMARKEXITNAME" val="M2 - Top tips - 6000:02:43.6"/>
</p:tagLst>
</file>

<file path=ppt/tags/tag54.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0ddc4bf3-6fd1-44c7-aebf-3f4b111d6749"/>
  <p:tag name="CAPTIONITEMSYSNAME" val="M2 - Top tips - 60Toaddto00:02:43.7-00:02:54.3"/>
  <p:tag name="BOOKMARKENTRYNAME" val="M2 - Top tips - 6000:02:43.7"/>
  <p:tag name="BOOKMARKEXITNAME" val="M2 - Top tips - 6000:02:54.3"/>
</p:tagLst>
</file>

<file path=ppt/tags/tag55.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9b9548ad-53b8-4cba-b67e-523bf49722d4"/>
  <p:tag name="CAPTIONITEMSYSNAME" val="M2 - Top tips - 60TheSUMfunction00:02:54.4-00:03:01.1"/>
  <p:tag name="BOOKMARKENTRYNAME" val="M2 - Top tips - 6000:02:54.4"/>
  <p:tag name="BOOKMARKEXITNAME" val="M2 - Top tips - 6000:03:01.1"/>
</p:tagLst>
</file>

<file path=ppt/tags/tag56.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47d34261-ce06-42fa-a729-3c42abea12c5"/>
  <p:tag name="CAPTIONITEMSYSNAME" val="M2 - Top tips - 60Andjustlike00:03:01.2-00:03:10.3"/>
  <p:tag name="BOOKMARKENTRYNAME" val="M2 - Top tips - 6000:03:01.2"/>
  <p:tag name="BOOKMARKEXITNAME" val="M2 - Top tips - 6000:03:10.3"/>
</p:tagLst>
</file>

<file path=ppt/tags/tag57.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af8d6433-b3f1-4c55-bbe8-5b4e8ac73fab"/>
  <p:tag name="CAPTIONITEMSYSNAME" val="M2 - Top tips - 60Nowyou’vegot00:03:10.4-00:03:13.9"/>
  <p:tag name="BOOKMARKENTRYNAME" val="M2 - Top tips - 6000:03:10.4"/>
  <p:tag name="BOOKMARKEXITNAME" val="M2 - Top tips - 6000:03:13.9"/>
</p:tagLst>
</file>

<file path=ppt/tags/tag58.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1911395e-4ae5-495b-8c40-736405d7b9fb"/>
  <p:tag name="CAPTIONITEMSYSNAME" val="M2 - Top tips - 60Ofcourse,there’s00:03:14.0-00:03:16.5"/>
  <p:tag name="BOOKMARKENTRYNAME" val="M2 - Top tips - 6000:03:14.0"/>
  <p:tag name="BOOKMARKEXITNAME" val="M2 - Top tips - 6000:03:16.5"/>
</p:tagLst>
</file>

<file path=ppt/tags/tag59.xml><?xml version="1.0" encoding="utf-8"?>
<p:tagLst xmlns:a="http://schemas.openxmlformats.org/drawingml/2006/main" xmlns:r="http://schemas.openxmlformats.org/officeDocument/2006/relationships" xmlns:p="http://schemas.openxmlformats.org/presentationml/2006/main">
  <p:tag name="CAPTIONID" val="97e4a3a7-c988-4a2b-ac32-6a61a6ecc30b"/>
  <p:tag name="CAPTIONINTERNALID" val="f15ce404-71aa-4e7c-8701-27c9882a51cc"/>
  <p:tag name="CAPTIONITEMSYSNAME" val="M2 - Top tips - 60Socheckout00:03:16.6-00:03:22.8"/>
  <p:tag name="BOOKMARKENTRYNAME" val="M2 - Top tips - 6000:03:16.6"/>
  <p:tag name="BOOKMARKEXITNAME" val="M2 - Top tips - 6000:03:22.8"/>
</p:tagLst>
</file>

<file path=ppt/tags/tag6.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af84343f-800f-4132-991a-ca8505a8e5ea"/>
  <p:tag name="CAPTIONITEMSYSNAME" val="M1 - Top tips - 100Columnorrow00:00:28.6-00:00:33.6"/>
  <p:tag name="BOOKMARKENTRYNAME" val="M1 - Top tips - 10000:00:28.6"/>
  <p:tag name="BOOKMARKEXITNAME" val="M1 - Top tips - 10000:00:33.6"/>
</p:tagLst>
</file>

<file path=ppt/tags/tag7.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374e107d-6964-4f85-a069-3b8bdd194a10"/>
  <p:tag name="CAPTIONITEMSYSNAME" val="M1 - Top tips - 100Selectthecells00:00:33.7-00:00:43.9"/>
  <p:tag name="BOOKMARKENTRYNAME" val="M1 - Top tips - 10000:00:33.7"/>
  <p:tag name="BOOKMARKEXITNAME" val="M1 - Top tips - 10000:00:43.9"/>
</p:tagLst>
</file>

<file path=ppt/tags/tag8.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1b0e5f1d-e3e5-47b0-9bdc-e0121dae255c"/>
  <p:tag name="CAPTIONITEMSYSNAME" val="M1 - Top tips - 100HereI’llmake00:00:44.0-00:00:54.4"/>
  <p:tag name="BOOKMARKENTRYNAME" val="M1 - Top tips - 10000:00:44.0"/>
  <p:tag name="BOOKMARKEXITNAME" val="M1 - Top tips - 10000:00:54.4"/>
</p:tagLst>
</file>

<file path=ppt/tags/tag9.xml><?xml version="1.0" encoding="utf-8"?>
<p:tagLst xmlns:a="http://schemas.openxmlformats.org/drawingml/2006/main" xmlns:r="http://schemas.openxmlformats.org/officeDocument/2006/relationships" xmlns:p="http://schemas.openxmlformats.org/presentationml/2006/main">
  <p:tag name="CAPTIONID" val="d8ab973a-a6b3-4ed9-aab8-0a35ab48b1af"/>
  <p:tag name="CAPTIONINTERNALID" val="a7bd8e3c-e861-4fd3-8a82-7969a4dc9b87"/>
  <p:tag name="CAPTIONITEMSYSNAME" val="M1 - Top tips - 100Andthenthe00:00:54.5-00:00:58.8"/>
  <p:tag name="BOOKMARKENTRYNAME" val="M1 - Top tips - 10000:00:54.5"/>
  <p:tag name="BOOKMARKEXITNAME" val="M1 - Top tips - 10000:00:58.8"/>
</p:tagLst>
</file>

<file path=ppt/theme/theme1.xml><?xml version="1.0" encoding="utf-8"?>
<a:theme xmlns:a="http://schemas.openxmlformats.org/drawingml/2006/main" name="AllHandsDemo">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2-Video-Template-11-1-12.potx" id="{501D23E4-AB81-478F-BD9D-1ED0592CFFBD}" vid="{B2DEFAC0-B19D-4712-8057-D591D0C243D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2-Video-Template-11-1-12.potx" id="{501D23E4-AB81-478F-BD9D-1ED0592CFFBD}" vid="{BD216501-0059-430C-BA50-C8832364F86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2-Video-Template-11-1-12.potx" id="{501D23E4-AB81-478F-BD9D-1ED0592CFFBD}" vid="{CD033685-95E5-4326-BD7D-E6E991F3A3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2-Video-Template-11-1-12.potx" id="{501D23E4-AB81-478F-BD9D-1ED0592CFFBD}" vid="{6A820DB4-CAC4-4F24-A1E2-65842386FA0B}"/>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2-Video-Template-11-1-12.potx" id="{501D23E4-AB81-478F-BD9D-1ED0592CFFBD}" vid="{D6836E73-8085-4CB5-AD70-938110D6C8F9}"/>
    </a:ext>
  </a:extLst>
</a:theme>
</file>

<file path=ppt/theme/theme6.xml><?xml version="1.0" encoding="utf-8"?>
<a:theme xmlns:a="http://schemas.openxmlformats.org/drawingml/2006/main" name="1_AllHandsDemo">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2-Video-Template-11-1-12.potx" id="{501D23E4-AB81-478F-BD9D-1ED0592CFFBD}" vid="{ACDF05C2-51EE-479E-9097-6A3EB69E596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3A3FEB6DB82004FB9DB9B56267DF0A1" ma:contentTypeVersion="0" ma:contentTypeDescription="Create a new document." ma:contentTypeScope="" ma:versionID="2ac33614be53478388339b87d14939d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1 6 " ? > < C a p t i o n I t e m s L i s t   x m l n s : x s i = " h t t p : / / w w w . w 3 . o r g / 2 0 0 1 / X M L S c h e m a - i n s t a n c e "   x m l n s : x s d = " h t t p : / / w w w . w 3 . o r g / 2 0 0 1 / X M L S c h e m a " > < I d > 0 a 4 c e 3 b f - 0 6 e 9 - 4 5 c 4 - a 0 8 f - 7 1 f c e e 5 1 3 b 5 5 < / I d > < C a p t i o n I t e m s > < C a p t i o n I t e m > < I n t e r n a l I d > d 7 3 5 7 7 c c - 6 2 0 1 - 4 6 c 2 - a c 7 e - 0 4 b 8 8 b 5 0 0 b f e < / 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 7 d 3 6 f e e 0 - 9 0 e 3 - 4 f 0 5 - 9 9 0 9 - 9 8 9 3 8 5 f 8 2 3 7 e < / 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 1 5 c 3 c d 2 a - e 9 7 4 - 4 5 3 b - b 0 c f - 1 1 5 1 0 0 6 c 1 9 c 2 < / 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 a e 1 0 e 4 c 4 - f 8 a 3 - 4 3 c b - a 5 1 c - 3 e e a 0 9 e 4 3 c 5 2 < / 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 f b d 3 e 4 8 3 - 6 2 1 3 - 4 8 3 c - b 2 5 b - 4 8 a f 6 b 1 6 d d 5 2 < / 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 3 3 6 f a 8 8 b - 6 1 a c - 4 d 4 a - 9 c d b - 0 9 a f a 0 e a 8 0 3 7 < / 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 9 3 e 2 1 b 1 2 - d a e 8 - 4 5 f 2 - 9 7 5 7 - a 9 5 1 9 c 2 8 b 7 7 f < / 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 6 8 7 8 b b 9 4 - f c e e - 4 5 3 b - 9 c b 1 - 4 1 a e c 8 1 1 c 2 4 e < / 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 1 e 6 e b 4 5 f - f 5 5 a - 4 1 b 0 - a 5 7 c - 1 f 0 8 b 3 4 a 7 d 3 d < / 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 e a 7 1 7 1 6 5 - 4 7 5 c - 4 f 3 c - 9 1 9 e - d a f 3 b 7 0 2 4 a 6 7 < / 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 8 5 7 a 0 0 c b - a a 9 f - 4 d 1 b - b e 7 2 - 7 1 8 6 4 b a e 6 6 3 c < / 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 2 1 b 3 b 8 5 1 - 5 b 1 f - 4 b c c - b 6 7 a - c 1 c 2 8 3 f 4 8 7 6 e < / 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 8 d 1 5 a 1 6 3 - a 7 2 0 - 4 2 c d - b 7 8 4 - a a f b b c f 2 6 8 1 9 < / 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5.xml>��< ? x m l   v e r s i o n = " 1 . 0 "   e n c o d i n g = " u t f - 1 6 " ? > < C a p t i o n I t e m s L i s t   x m l n s : x s i = " h t t p : / / w w w . w 3 . o r g / 2 0 0 1 / X M L S c h e m a - i n s t a n c e "   x m l n s : x s d = " h t t p : / / w w w . w 3 . o r g / 2 0 0 1 / X M L S c h e m a " > < I d > 3 9 4 1 9 d 7 f - 5 3 8 7 - 4 c e 7 - 9 b 8 c - f c b b c b 5 8 9 5 f 3 < / I d > < C a p t i o n I t e m s > < C a p t i o n I t e m > < I n t e r n a l I d > 7 f b f d 0 5 9 - d 0 5 f - 4 e 6 8 - 9 7 5 1 - e e 6 c 1 1 6 b 1 8 c a < / 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 6 2 8 5 2 5 c e - f 6 4 5 - 4 b e e - a d 8 5 - 4 6 b 0 c 1 5 2 f b 5 6 < / 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 0 8 0 b 9 b a 3 - 9 9 3 a - 4 3 7 6 - 8 1 1 e - 7 f 1 a b a 4 b 2 4 7 c < / 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 4 9 a f 6 6 4 f - a e d e - 4 7 1 f - 9 3 9 7 - 2 f 8 9 b b f 2 1 6 4 6 < / 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 e 9 5 b 9 4 6 f - d 0 2 d - 4 e d 7 - b a 9 7 - b e 8 b c d 2 e 7 2 3 b < / 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 8 3 8 6 2 b 1 1 - c 2 3 9 - 4 c 4 0 - 8 e 3 9 - e 3 5 2 3 3 f 2 1 9 3 3 < / 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 f 8 5 5 5 e b 4 - 4 7 4 0 - 4 5 9 e - 8 b 8 6 - 5 c 7 7 8 c 5 f 7 1 8 c < / 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 7 2 5 6 a 0 0 b - 0 c 9 f - 4 b 6 5 - a 3 f 3 - 7 2 8 9 8 a 6 3 f a d a < / 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 4 d 4 2 1 d f 9 - f 6 a 5 - 4 3 8 b - 9 a 6 c - c 4 e 5 0 a 6 3 4 7 9 0 < / 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 e 1 5 8 c 2 e b - 6 5 e 1 - 4 5 f 5 - 8 f 4 6 - 8 9 d 2 5 f b 3 0 c e 0 < / 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 d d e 3 2 b 3 4 - 1 e a 7 - 4 3 d f - 9 9 8 2 - 3 a 3 c d 4 6 6 e 6 6 d < / 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 0 8 8 b e e 4 2 - 7 5 7 b - 4 2 3 8 - 8 5 3 1 - f 6 8 b 0 0 3 f 7 a 0 3 < / 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 c d b b 2 c c 8 - 0 1 1 8 - 4 c 1 c - b f 0 c - b 8 7 d 2 9 d e 3 f c 0 < / 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6.xml>��< ? x m l   v e r s i o n = " 1 . 0 "   e n c o d i n g = " u t f - 1 6 " ? > < C a p t i o n I t e m s L i s t   x m l n s : x s i = " h t t p : / / w w w . w 3 . o r g / 2 0 0 1 / X M L S c h e m a - i n s t a n c e "   x m l n s : x s d = " h t t p : / / w w w . w 3 . o r g / 2 0 0 1 / X M L S c h e m a " > < I d > d 8 a b 9 7 3 a - a 6 b 3 - 4 e d 9 - a a b 8 - 0 a 3 5 a b 4 8 b 1 a f < / I d > < C a p t i o n I t e m s > < C a p t i o n I t e m > < I n t e r n a l I d > 1 3 4 c e 7 7 8 - 4 a 4 4 - 4 d d a - 9 5 0 d - 6 f e c 1 7 d c 7 5 9 6 < / I n t e r n a l I d > < N a m e > M 1   -   T o p   t i p s   -   1 0 0 W h e n y o u r E x c e l 0 0 : 0 0 : 0 0 . 0 - 0 0 : 0 0 : 0 5 . 5 < / N a m e > < T e x t > W h e n   y o u r   E x c e l   W e b   A p p   w o r k s h e e t   i s   a   c r o w d   o f   d a t a , < / T e x t > < B o o k M a r k E n t r y N a m e > M 1   -   T o p   t i p s   -   1 0 0 0 0 : 0 0 : 0 0 . 0 < / B o o k M a r k E n t r y N a m e > < B o o k M a r k E x i t N a m e > M 1   -   T o p   t i p s   -   1 0 0 0 0 : 0 0 : 0 5 . 5 < / B o o k M a r k E x i t N a m e > < B o o k M a r k E n t r y P o s i t i o n > 3 3 < / B o o k M a r k E n t r y P o s i t i o n > < B o o k M a r k E x i t P o s i t i o n > 5 5 6 7 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 8 9 b 6 b 1 3 7 - 7 8 9 a - 4 7 4 6 - a 9 2 6 - 6 5 6 6 5 3 5 0 f 6 3 3 < / I n t e r n a l I d > < N a m e > M 1   -   T o p   t i p s   -   1 0 0 c h a n g i n g t h e f o r m a t t i n g 0 0 : 0 0 : 0 5 . 6 - 0 0 : 0 0 : 1 2 . 1 < / N a m e > < T e x t > c h a n g i n g   t h e   f o r m a t t i n g   o f   n u m b e r s   a n d   t e x t   c a n   h e l p   m a k e   i n f o r m a t i o n   s t a n d   o u t . < / T e x t > < B o o k M a r k E n t r y N a m e > M 1   -   T o p   t i p s   -   1 0 0 0 0 : 0 0 : 0 5 . 6 < / B o o k M a r k E n t r y N a m e > < B o o k M a r k E x i t N a m e > M 1   -   T o p   t i p s   -   1 0 0 0 0 : 0 0 : 1 2 . 1 < / B o o k M a r k E x i t N a m e > < B o o k M a r k E n t r y P o s i t i o n > 5 6 6 7 < / B o o k M a r k E n t r y P o s i t i o n > < B o o k M a r k E x i t P o s i t i o n > 1 2 1 0 0 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 8 e 0 3 4 9 7 8 - 9 1 5 1 - 4 2 b 6 - b 8 0 8 - f 0 4 c 6 7 a 8 b 9 6 b < / I n t e r n a l I d > < N a m e > M 1   -   T o p   t i p s   -   1 0 0 L e t  s l o o k a t 0 0 : 0 0 : 1 2 . 2 - 0 0 : 0 0 : 1 7 . 9 < / N a m e > < T e x t > L e t  s   l o o k   a t   t h r e e   w a y s   t o   m a k e   t h i s   w o r k s h e e t   e a s i e r   t o   r e a d   w i t h   f o r m a t t i n g . < / T e x t > < B o o k M a r k E n t r y N a m e > M 1   -   T o p   t i p s   -   1 0 0 0 0 : 0 0 : 1 2 . 2 < / B o o k M a r k E n t r y N a m e > < B o o k M a r k E x i t N a m e > M 1   -   T o p   t i p s   -   1 0 0 0 0 : 0 0 : 1 7 . 9 < / B o o k M a r k E x i t N a m e > < B o o k M a r k E n t r y P o s i t i o n > 1 2 2 0 0 < / B o o k M a r k E n t r y P o s i t i o n > < B o o k M a r k E x i t P o s i t i o n > 1 7 9 3 3 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 d 1 6 b 8 c 8 1 - 5 5 b 8 - 4 6 2 0 - b 8 b e - f 8 9 3 a f b e a e 5 a < / I n t e r n a l I d > < N a m e > M 1   -   T o p   t i p s   -   1 0 0 O n e w a y i s 0 0 : 0 0 : 1 8 . 0 - 0 0 : 0 0 : 2 8 . 5 < / N a m e > < T e x t > O n e   w a y   i s   t o   c h a n g e   h o w   t h e   t e x t   o r   n u m b e r s   i n   c e l l s   l o o k ,   b y   c h a n g i n g   f o n t   s t y l e ,   s i z e   o r   c o l o r . < / T e x t > < B o o k M a r k E n t r y N a m e > M 1   -   T o p   t i p s   -   1 0 0 0 0 : 0 0 : 1 8 . 0 < / B o o k M a r k E n t r y N a m e > < B o o k M a r k E x i t N a m e > M 1   -   T o p   t i p s   -   1 0 0 0 0 : 0 0 : 2 8 . 5 < / B o o k M a r k E x i t N a m e > < B o o k M a r k E n t r y P o s i t i o n > 1 8 0 3 3 < / B o o k M a r k E n t r y P o s i t i o n > < B o o k M a r k E x i t P o s i t i o n > 2 8 5 3 3 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 a f 8 4 3 4 3 f - 8 0 0 f - 4 1 3 2 - 9 9 1 a - c a 8 5 0 5 a 8 e 5 e a < / I n t e r n a l I d > < N a m e > M 1   -   T o p   t i p s   -   1 0 0 C o l u m n o r r o w 0 0 : 0 0 : 2 8 . 6 - 0 0 : 0 0 : 3 3 . 6 < / N a m e > < T e x t > C o l u m n   o r   r o w   t i t l e s   a r e   a   g r e a t   p l a c e   f o r   t h i s . < / T e x t > < B o o k M a r k E n t r y N a m e > M 1   -   T o p   t i p s   -   1 0 0 0 0 : 0 0 : 2 8 . 6 < / B o o k M a r k E n t r y N a m e > < B o o k M a r k E x i t N a m e > M 1   -   T o p   t i p s   -   1 0 0 0 0 : 0 0 : 3 3 . 6 < / B o o k M a r k E x i t N a m e > < B o o k M a r k E n t r y P o s i t i o n > 2 8 6 3 3 < / B o o k M a r k E n t r y P o s i t i o n > < B o o k M a r k E x i t P o s i t i o n > 3 3 6 6 7 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 3 7 4 e 1 0 7 d - 6 9 6 4 - 4 f 8 5 - a 0 6 9 - 3 b 8 b d d 1 9 4 a 1 0 < / I n t e r n a l I d > < N a m e > M 1   -   T o p   t i p s   -   1 0 0 S e l e c t t h e c e l l s 0 0 : 0 0 : 3 3 . 7 - 0 0 : 0 0 : 4 3 . 9 < / N a m e > < T e x t > S e l e c t   t h e   c e l l s   y o u   w a n t   t o   c h a n g e   a n d   u s e   t h e   F o n t   o p t i o n s   o n   t h e   H o m e   t a b . < / T e x t > < B o o k M a r k E n t r y N a m e > M 1   -   T o p   t i p s   -   1 0 0 0 0 : 0 0 : 3 3 . 7 < / B o o k M a r k E n t r y N a m e > < B o o k M a r k E x i t N a m e > M 1   -   T o p   t i p s   -   1 0 0 0 0 : 0 0 : 4 3 . 9 < / B o o k M a r k E x i t N a m e > < B o o k M a r k E n t r y P o s i t i o n > 3 3 7 6 7 < / B o o k M a r k E n t r y P o s i t i o n > < B o o k M a r k E x i t P o s i t i o n > 4 3 9 3 3 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 1 b 0 e 5 f 1 d - e 3 e 5 - 4 7 b 0 - 9 b d c - e 0 1 2 1 d a e 2 5 5 c < / I n t e r n a l I d > < N a m e > M 1   -   T o p   t i p s   -   1 0 0 H e r e I  l l m a k e 0 0 : 0 0 : 4 4 . 0 - 0 0 : 0 0 : 5 4 . 4 < / N a m e > < T e x t > H e r e   I  l l   m a k e   t h e   c o l u m n   t i t l e s   b o l d ,   a n d   c h a n g e   t h e   f o n t . < / T e x t > < B o o k M a r k E n t r y N a m e > M 1   -   T o p   t i p s   -   1 0 0 0 0 : 0 0 : 4 4 . 0 < / B o o k M a r k E n t r y N a m e > < B o o k M a r k E x i t N a m e > M 1   -   T o p   t i p s   -   1 0 0 0 0 : 0 0 : 5 4 . 4 < / B o o k M a r k E x i t N a m e > < B o o k M a r k E n t r y P o s i t i o n > 4 4 0 3 3 < / B o o k M a r k E n t r y P o s i t i o n > < B o o k M a r k E x i t P o s i t i o n > 5 4 4 6 7 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 a 7 b d 8 e 3 c - e 8 6 1 - 4 f d 3 - 8 a 8 2 - 7 9 6 9 a 4 d c 9 b 8 7 < / I n t e r n a l I d > < N a m e > M 1   -   T o p   t i p s   -   1 0 0 A n d t h e n t h e 0 0 : 0 0 : 5 4 . 5 - 0 0 : 0 0 : 5 8 . 8 < / N a m e > < T e x t > A n d   t h e n   t h e   f o n t   s i z e . < / T e x t > < B o o k M a r k E n t r y N a m e > M 1   -   T o p   t i p s   -   1 0 0 0 0 : 0 0 : 5 4 . 5 < / B o o k M a r k E n t r y N a m e > < B o o k M a r k E x i t N a m e > M 1   -   T o p   t i p s   -   1 0 0 0 0 : 0 0 : 5 8 . 8 < / B o o k M a r k E x i t N a m e > < B o o k M a r k E n t r y P o s i t i o n > 5 4 5 6 7 < / B o o k M a r k E n t r y P o s i t i o n > < B o o k M a r k E x i t P o s i t i o n > 5 8 8 6 7 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 d 3 f 9 1 7 b 1 - 1 d 9 c - 4 6 7 2 - 9 3 e e - 9 9 3 a f 5 6 f 7 6 0 5 < / I n t e r n a l I d > < N a m e > M 1   -   T o p   t i p s   -   1 0 0 M y c o l u m n t i t l e s 0 0 : 0 0 : 5 8 . 9 - 0 0 : 0 1 : 0 6 . 4 < / N a m e > < T e x t > M y   c o l u m n   t i t l e s   w i l l   p o p   e v e n   m o r e   w i t h   d i f f e r e n t   b a c k g r o u n d   a n d   t e x t   c o l o r s . < / T e x t > < B o o k M a r k E n t r y N a m e > M 1   -   T o p   t i p s   -   1 0 0 0 0 : 0 0 : 5 8 . 9 < / B o o k M a r k E n t r y N a m e > < B o o k M a r k E x i t N a m e > M 1   -   T o p   t i p s   -   1 0 0 0 0 : 0 1 : 0 6 . 4 < / B o o k M a r k E x i t N a m e > < B o o k M a r k E n t r y P o s i t i o n > 5 8 9 6 7 < / B o o k M a r k E n t r y P o s i t i o n > < B o o k M a r k E x i t P o s i t i o n > 6 6 4 3 3 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 a 7 4 a 9 2 e e - 7 c 7 b - 4 2 c 2 - 8 a 7 d - b f f a 8 4 3 1 e 6 d 9 < / I n t e r n a l I d > < N a m e > M 1   -   T o p   t i p s   -   1 0 0 I c l i c k F i l l 0 0 : 0 1 : 0 6 . 5 - 0 0 : 0 1 : 1 2 . 3 < / N a m e > < T e x t > I   c l i c k   F i l l   C o l o r   a n d   c h o o s e   t h i s   b l u e   c o l o r . < / T e x t > < B o o k M a r k E n t r y N a m e > M 1   -   T o p   t i p s   -   1 0 0 0 0 : 0 1 : 0 6 . 5 < / B o o k M a r k E n t r y N a m e > < B o o k M a r k E x i t N a m e > M 1   -   T o p   t i p s   -   1 0 0 0 0 : 0 1 : 1 2 . 3 < / B o o k M a r k E x i t N a m e > < B o o k M a r k E n t r y P o s i t i o n > 6 6 5 3 3 < / B o o k M a r k E n t r y P o s i t i o n > < B o o k M a r k E x i t P o s i t i o n > 7 2 3 6 7 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 5 4 d 6 2 e b f - 2 7 1 9 - 4 e c 3 - a 0 e 0 - 9 a f 8 a 2 2 4 9 4 0 6 < / I n t e r n a l I d > < N a m e > M 1   -   T o p   t i p s   -   1 0 0 T h e n I c l i c k 0 0 : 0 1 : 1 2 . 4 - 0 0 : 0 1 : 2 3 . 8 < / N a m e > < T e x t > T h e n   I   c l i c k   F o n t   C o l o r   a n d   c h o o s e   t h i s   w h i t e   c o l o r . < / T e x t > < B o o k M a r k E n t r y N a m e > M 1   -   T o p   t i p s   -   1 0 0 0 0 : 0 1 : 1 2 . 4 < / B o o k M a r k E n t r y N a m e > < B o o k M a r k E x i t N a m e > M 1   -   T o p   t i p s   -   1 0 0 0 0 : 0 1 : 2 3 . 8 < / B o o k M a r k E x i t N a m e > < B o o k M a r k E n t r y P o s i t i o n > 7 2 4 6 7 < / B o o k M a r k E n t r y P o s i t i o n > < B o o k M a r k E x i t P o s i t i o n > 8 3 8 6 7 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 d f 0 2 f a 2 5 - 9 5 b a - 4 5 0 2 - b 1 a 5 - 4 6 6 7 2 9 f 6 6 0 b d < / I n t e r n a l I d > < N a m e > M 1   -   T o p   t i p s   -   1 0 0 A n o t h e r w a y t o 0 0 : 0 1 : 2 3 . 9 - 0 0 : 0 1 : 3 0 . 7 < / N a m e > < T e x t > A n o t h e r   w a y   t o   f o r m a t   i n f o r m a t i o n   i n   E x c e l   W e b   A p p   i s   w i t h   t e x t   a l i g n m e n t . < / T e x t > < B o o k M a r k E n t r y N a m e > M 1   -   T o p   t i p s   -   1 0 0 0 0 : 0 1 : 2 3 . 9 < / B o o k M a r k E n t r y N a m e > < B o o k M a r k E x i t N a m e > M 1   -   T o p   t i p s   -   1 0 0 0 0 : 0 1 : 3 0 . 7 < / B o o k M a r k E x i t N a m e > < B o o k M a r k E n t r y P o s i t i o n > 8 3 9 6 7 < / B o o k M a r k E n t r y P o s i t i o n > < B o o k M a r k E x i t P o s i t i o n > 9 0 7 0 0 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 e 5 a e c 6 9 9 - 8 2 f f - 4 5 4 c - a f d d - 2 a 5 b 9 2 d 0 6 4 a f < / I n t e r n a l I d > < N a m e > M 1   -   T o p   t i p s   -   1 0 0 I n m y w o r k s h e e t , 0 0 : 0 1 : 3 0 . 8 - 0 0 : 0 1 : 4 1 . 6 < / N a m e > < T e x t > I n   m y   w o r k s h e e t ,   I   n o t i c e   t h a t   s o m e   o f   t h e   c e l l s   a r e   a l i g n e d   t o   t h e   r i g h t ,   a n d   o t h e r s   t o   t h e   l e f t . < / T e x t > < B o o k M a r k E n t r y N a m e > M 1   -   T o p   t i p s   -   1 0 0 0 0 : 0 1 : 3 0 . 8 < / B o o k M a r k E n t r y N a m e > < B o o k M a r k E x i t N a m e > M 1   -   T o p   t i p s   -   1 0 0 0 0 : 0 1 : 4 1 . 6 < / B o o k M a r k E x i t N a m e > < B o o k M a r k E n t r y P o s i t i o n > 9 0 8 0 0 < / B o o k M a r k E n t r y P o s i t i o n > < B o o k M a r k E x i t P o s i t i o n > 1 0 1 6 6 7 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 5 c 1 a d 5 1 c - c 5 1 8 - 4 c 1 d - 9 0 4 5 - c 7 2 6 a c 7 9 9 e 8 0 < / I n t e r n a l I d > < N a m e > M 1   -   T o p   t i p s   -   1 0 0 M y w o r k s h e e t w i l l 0 0 : 0 1 : 4 1 . 7 - 0 0 : 0 1 : 4 9 . 9 < / N a m e > < T e x t > M y   w o r k s h e e t   w i l l   l o o k   b e t t e r   a n d   r e a d   m o r e   c l e a r l y   i f   a l l   m y   c e l l s   a r e   a l i g n e d   t h e   s a m e   w a y . < / T e x t > < B o o k M a r k E n t r y N a m e > M 1   -   T o p   t i p s   -   1 0 0 0 0 : 0 1 : 4 1 . 7 < / B o o k M a r k E n t r y N a m e > < B o o k M a r k E x i t N a m e > M 1   -   T o p   t i p s   -   1 0 0 0 0 : 0 1 : 4 9 . 9 < / B o o k M a r k E x i t N a m e > < B o o k M a r k E n t r y P o s i t i o n > 1 0 1 7 6 7 < / B o o k M a r k E n t r y P o s i t i o n > < B o o k M a r k E x i t P o s i t i o n > 1 0 9 9 3 3 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 c b a f 5 7 c c - 8 f f 5 - 4 3 b 2 - b a f 7 - 7 e f 3 f 2 9 e 8 3 8 b < / I n t e r n a l I d > < N a m e > M 1   -   T o p   t i p s   -   1 0 0 I s e l e c t a l l 0 0 : 0 1 : 5 0 . 0 - 0 0 : 0 2 : 0 0 . 3 < / N a m e > < T e x t > I   s e l e c t   a l l   t h e   c o l u m n s   i n   m y   s p r e a d s h e e t ,   a n d   c l i c k   A l i g n   T e x t   L e f t . < / T e x t > < B o o k M a r k E n t r y N a m e > M 1   -   T o p   t i p s   -   1 0 0 0 0 : 0 1 : 5 0 . 0 < / B o o k M a r k E n t r y N a m e > < B o o k M a r k E x i t N a m e > M 1   -   T o p   t i p s   -   1 0 0 0 0 : 0 2 : 0 0 . 3 < / B o o k M a r k E x i t N a m e > < B o o k M a r k E n t r y P o s i t i o n > 1 1 0 0 3 3 < / B o o k M a r k E n t r y P o s i t i o n > < B o o k M a r k E x i t P o s i t i o n > 1 2 0 3 0 0 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 7 8 4 7 9 f a 5 - 2 0 9 9 - 4 8 e a - 8 a 9 5 - a d b 4 e 1 f 1 f e 5 4 < / I n t e r n a l I d > < N a m e > M 1   -   T o p   t i p s   -   1 0 0 T h e t e x t i n 0 0 : 0 2 : 0 0 . 4 - 0 0 : 0 2 : 0 7 . 8 < / N a m e > < T e x t > T h e   t e x t   i n   o n e   o f   m y   c o l u m n   t i t l e s   i s   a   l i t t l e   l o n g      s o m e   o f   t h e   t e x t   i s   c u t   o f f . < / T e x t > < B o o k M a r k E n t r y N a m e > M 1   -   T o p   t i p s   -   1 0 0 0 0 : 0 2 : 0 0 . 4 < / B o o k M a r k E n t r y N a m e > < B o o k M a r k E x i t N a m e > M 1   -   T o p   t i p s   -   1 0 0 0 0 : 0 2 : 0 7 . 8 < / B o o k M a r k E x i t N a m e > < B o o k M a r k E n t r y P o s i t i o n > 1 2 0 4 0 0 < / B o o k M a r k E n t r y P o s i t i o n > < B o o k M a r k E x i t P o s i t i o n > 1 2 7 8 0 0 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 6 8 2 d f 1 3 d - 5 b f 8 - 4 2 4 6 - 8 c 5 7 - 2 4 b a 0 0 e f 0 2 0 e < / I n t e r n a l I d > < N a m e > M 1   -   T o p   t i p s   -   1 0 0 T o m a k e t h e 0 0 : 0 2 : 0 7 . 9 - 0 0 : 0 2 : 1 6 . 2 < / N a m e > < T e x t > T o   m a k e   t h e   t e x t   e a s i e r   t o   r e a d ,   I   s e l e c t   t h e   c e l l   a n d   c l i c k   W r a p   T e x t . < / T e x t > < B o o k M a r k E n t r y N a m e > M 1   -   T o p   t i p s   -   1 0 0 0 0 : 0 2 : 0 7 . 9 < / B o o k M a r k E n t r y N a m e > < B o o k M a r k E x i t N a m e > M 1   -   T o p   t i p s   -   1 0 0 0 0 : 0 2 : 1 6 . 2 < / B o o k M a r k E x i t N a m e > < B o o k M a r k E n t r y P o s i t i o n > 1 2 7 9 0 0 < / B o o k M a r k E n t r y P o s i t i o n > < B o o k M a r k E x i t P o s i t i o n > 1 3 6 2 0 0 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 6 a d d 6 0 e c - 2 a b 5 - 4 9 a d - b c 6 1 - 8 a 7 6 f 7 6 3 4 b b 3 < / I n t e r n a l I d > < N a m e > M 1   -   T o p   t i p s   -   1 0 0 T h e t e x t w r a p s 0 0 : 0 2 : 1 6 . 3 - 0 0 : 0 2 : 2 3 . 2 < / N a m e > < T e x t > T h e   t e x t   w r a p s   s o   t h e   e n t i r e   c o l u m n   t i t l e   i s   n o w   v i s i b l e . < / T e x t > < B o o k M a r k E n t r y N a m e > M 1   -   T o p   t i p s   -   1 0 0 0 0 : 0 2 : 1 6 . 3 < / B o o k M a r k E n t r y N a m e > < B o o k M a r k E x i t N a m e > M 1   -   T o p   t i p s   -   1 0 0 0 0 : 0 2 : 2 3 . 2 < / B o o k M a r k E x i t N a m e > < B o o k M a r k E n t r y P o s i t i o n > 1 3 6 3 0 0 < / B o o k M a r k E n t r y P o s i t i o n > < B o o k M a r k E x i t P o s i t i o n > 1 4 3 2 0 0 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 3 1 e 7 e d 4 3 - 0 e b 7 - 4 e 8 f - b 6 9 6 - a 5 d e a 7 8 c 7 9 c 9 < / I n t e r n a l I d > < N a m e > M 1   -   T o p   t i p s   -   1 0 0 A t h i r d w a y 0 0 : 0 2 : 2 3 . 3 - 0 0 : 0 2 : 3 1 . 7 < / N a m e > < T e x t > A   t h i r d   w a y   t o   h e l p   a d d   c l a r i t y   a n d   r e a d a b i l i t y   t o   y o u r   w o r k s h e e t   i s   b y   f o r m a t t i n g   t h e   w a y   t h e   n u m b e r s   a p p e a r . < / T e x t > < B o o k M a r k E n t r y N a m e > M 1   -   T o p   t i p s   -   1 0 0 0 0 : 0 2 : 2 3 . 3 < / B o o k M a r k E n t r y N a m e > < B o o k M a r k E x i t N a m e > M 1   -   T o p   t i p s   -   1 0 0 0 0 : 0 2 : 3 1 . 7 < / B o o k M a r k E x i t N a m e > < B o o k M a r k E n t r y P o s i t i o n > 1 4 3 3 0 0 < / B o o k M a r k E n t r y P o s i t i o n > < B o o k M a r k E x i t P o s i t i o n > 1 5 1 7 0 0 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 6 e 5 9 d 2 c 7 - 0 7 a 1 - 4 7 2 e - a c d 5 - 3 f 4 7 5 4 4 a 2 8 7 6 < / I n t e r n a l I d > < N a m e > M 1   -   T o p   t i p s   -   1 0 0 T h i s c o l u m n h a s 0 0 : 0 2 : 3 1 . 8 - 0 0 : 0 2 : 3 7 . 2 < / N a m e > < T e x t > T h i s   c o l u m n   h a s   d a t e s   t h a t   u s e   d i f f e r e n t   f o r m a t s . < / T e x t > < B o o k M a r k E n t r y N a m e > M 1   -   T o p   t i p s   -   1 0 0 0 0 : 0 2 : 3 1 . 8 < / B o o k M a r k E n t r y N a m e > < B o o k M a r k E x i t N a m e > M 1   -   T o p   t i p s   -   1 0 0 0 0 : 0 2 : 3 7 . 2 < / B o o k M a r k E x i t N a m e > < B o o k M a r k E n t r y P o s i t i o n > 1 5 1 8 0 0 < / B o o k M a r k E n t r y P o s i t i o n > < B o o k M a r k E x i t P o s i t i o n > 1 5 7 2 6 7 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 1 5 9 b 9 6 a 1 - 3 e c b - 4 3 e 0 - a f f e - a 5 f 4 c 4 4 f 8 8 f a < / I n t e r n a l I d > < N a m e > M 1   -   T o p   t i p s   -   1 0 0 I w a n t t h e m 0 0 : 0 2 : 3 7 . 3 - 0 0 : 0 2 : 4 7 . 3 < / N a m e > < T e x t > I   w a n t   t h e m   a l l   t o   l o o k   t h e   s a m e ,   s o   I   s e l e c t   t h e   c o l u m n ,   a n d   o n   t h e   H o m e   t a b ,   I   c l i c k   N u m b e r   F o r m a t . < / T e x t > < B o o k M a r k E n t r y N a m e > M 1   -   T o p   t i p s   -   1 0 0 0 0 : 0 2 : 3 7 . 3 < / B o o k M a r k E n t r y N a m e > < B o o k M a r k E x i t N a m e > M 1   -   T o p   t i p s   -   1 0 0 0 0 : 0 2 : 4 7 . 3 < / B o o k M a r k E x i t N a m e > < B o o k M a r k E n t r y P o s i t i o n > 1 5 7 3 6 7 < / B o o k M a r k E n t r y P o s i t i o n > < B o o k M a r k E x i t P o s i t i o n > 1 6 7 3 0 0 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 4 9 4 8 0 8 5 5 - 0 c b 9 - 4 3 1 3 - 8 e 6 e - 3 8 a f 6 5 2 2 6 9 6 a < / I n t e r n a l I d > < N a m e > M 1   -   T o p   t i p s   -   1 0 0 I  d l i k e m y 0 0 : 0 2 : 4 7 . 4 - 0 0 : 0 2 : 5 6 . 1 < / N a m e > < T e x t > I  d   l i k e   m y   d a t e s   t o   i n c l u d e   t h e   w e e k d a y ,   s o   I   c l i c k   L o n g   D a t e . < / T e x t > < B o o k M a r k E n t r y N a m e > M 1   -   T o p   t i p s   -   1 0 0 0 0 : 0 2 : 4 7 . 4 < / B o o k M a r k E n t r y N a m e > < B o o k M a r k E x i t N a m e > M 1   -   T o p   t i p s   -   1 0 0 0 0 : 0 2 : 5 6 . 1 < / B o o k M a r k E x i t N a m e > < B o o k M a r k E n t r y P o s i t i o n > 1 6 7 4 0 0 < / B o o k M a r k E n t r y P o s i t i o n > < B o o k M a r k E x i t P o s i t i o n > 1 7 6 1 0 0 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 7 9 b 1 b d 0 e - 9 e 8 4 - 4 7 3 6 - 8 5 7 8 - 3 3 2 f e d b f 8 0 9 4 < / I n t e r n a l I d > < N a m e > M 1   -   T o p   t i p s   -   1 0 0 I c a n a l s o 0 0 : 0 2 : 5 6 . 2 - 0 0 : 0 2 : 5 9 . 7 < / N a m e > < T e x t > I   c a n   a l s o   c h a n g e   t h e   w a y   c u r r e n c y   i s   s h o w n . < / T e x t > < B o o k M a r k E n t r y N a m e > M 1   -   T o p   t i p s   -   1 0 0 0 0 : 0 2 : 5 6 . 2 < / B o o k M a r k E n t r y N a m e > < B o o k M a r k E x i t N a m e > M 1   -   T o p   t i p s   -   1 0 0 0 0 : 0 2 : 5 9 . 7 < / B o o k M a r k E x i t N a m e > < B o o k M a r k E n t r y P o s i t i o n > 1 7 6 2 0 0 < / B o o k M a r k E n t r y P o s i t i o n > < B o o k M a r k E x i t P o s i t i o n > 1 7 9 7 6 7 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 e 0 d b 1 6 b 4 - 4 f a 9 - 4 d 8 d - 9 2 e 4 - 6 c d 0 5 8 6 2 1 2 8 f < / I n t e r n a l I d > < N a m e > M 1   -   T o p   t i p s   -   1 0 0 I s e l e c t t h e 0 0 : 0 2 : 5 9 . 8 - 0 0 : 0 3 : 0 8 . 3 < / N a m e > < T e x t > I   s e l e c t   t h e   S a l e s   A m o u n t   c o l u m n ,   c l i c k   N u m b e r   F o r m a t ,   a n d   c l i c k   C u r r e n c y . < / T e x t > < B o o k M a r k E n t r y N a m e > M 1   -   T o p   t i p s   -   1 0 0 0 0 : 0 2 : 5 9 . 8 < / B o o k M a r k E n t r y N a m e > < B o o k M a r k E x i t N a m e > M 1   -   T o p   t i p s   -   1 0 0 0 0 : 0 3 : 0 8 . 3 < / B o o k M a r k E x i t N a m e > < B o o k M a r k E n t r y P o s i t i o n > 1 7 9 8 6 7 < / B o o k M a r k E n t r y P o s i t i o n > < B o o k M a r k E x i t P o s i t i o n > 1 8 8 3 0 0 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 0 d 5 e 0 5 7 2 - c 5 5 1 - 4 a 1 8 - a c d e - 7 d 0 7 9 f c a 3 6 0 f < / I n t e r n a l I d > < N a m e > M 1   -   T o p   t i p s   -   1 0 0 I  m d o n e m a k i n g 0 0 : 0 3 : 0 8 . 4 - 0 0 : 0 3 : 1 4 . 2 < / N a m e > < T e x t > I  m   d o n e   m a k i n g   c h a n g e s   t o   m y   w o r k s h e e t ,   b u t   I   d o n  t   n e e d   t o   m a n u a l l y   s a v e   m y   u p d a t e s . < / T e x t > < B o o k M a r k E n t r y N a m e > M 1   -   T o p   t i p s   -   1 0 0 0 0 : 0 3 : 0 8 . 4 < / B o o k M a r k E n t r y N a m e > < B o o k M a r k E x i t N a m e > M 1   -   T o p   t i p s   -   1 0 0 0 0 : 0 3 : 1 4 . 2 < / B o o k M a r k E x i t N a m e > < B o o k M a r k E n t r y P o s i t i o n > 1 8 8 4 0 0 < / B o o k M a r k E n t r y P o s i t i o n > < B o o k M a r k E x i t P o s i t i o n > 1 9 4 2 0 0 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 e c 2 b 2 4 2 d - 2 9 4 5 - 4 5 4 d - b 6 0 3 - 7 e 7 6 e d b b 1 a 9 d < / I n t e r n a l I d > < N a m e > M 1   -   T o p   t i p s   -   1 0 0 T h a t  s b e c a u s e E x c e l 0 0 : 0 3 : 1 4 . 3 - 0 0 : 0 3 : 2 0 . 2 < / N a m e > < T e x t > T h a t  s   b e c a u s e   E x c e l   W e b   A p p   a u t o m a t i c a l l y   s a v e s   m y   c h a n g e s   f o r   m e . < / T e x t > < B o o k M a r k E n t r y N a m e > M 1   -   T o p   t i p s   -   1 0 0 0 0 : 0 3 : 1 4 . 3 < / B o o k M a r k E n t r y N a m e > < B o o k M a r k E x i t N a m e > M 1   -   T o p   t i p s   -   1 0 0 0 0 : 0 3 : 2 0 . 2 < / B o o k M a r k E x i t N a m e > < B o o k M a r k E n t r y P o s i t i o n > 1 9 4 3 0 0 < / B o o k M a r k E n t r y P o s i t i o n > < B o o k M a r k E x i t P o s i t i o n > 2 0 0 2 6 7 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 2 8 8 9 0 c 2 f - d 8 d 0 - 4 4 8 d - a 7 2 1 - a 8 c 6 9 8 5 c 4 4 a 7 < / I n t e r n a l I d > < N a m e > M 1   -   T o p   t i p s   -   1 0 0 N o w t h a t m y 0 0 : 0 3 : 2 0 . 3 - 0 0 : 0 3 : 2 5 . 2 < / N a m e > < T e x t > N o w   t h a t   m y   w o r k s h e e t   l o o k s   t h e   w a y   I   w a n t   i t ,   i t  s   t i m e   t o   c r u n c h   t h e   n u m b e r s . < / T e x t > < B o o k M a r k E n t r y N a m e > M 1   -   T o p   t i p s   -   1 0 0 0 0 : 0 3 : 2 0 . 3 < / B o o k M a r k E n t r y N a m e > < B o o k M a r k E x i t N a m e > M 1   -   T o p   t i p s   -   1 0 0 0 0 : 0 3 : 2 5 . 2 < / B o o k M a r k E x i t N a m e > < B o o k M a r k E n t r y P o s i t i o n > 2 0 0 3 6 7 < / B o o k M a r k E n t r y P o s i t i o n > < B o o k M a r k E x i t P o s i t i o n > 2 0 5 2 0 0 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 0 e 6 d e 6 2 d - 5 4 b d - 4 6 9 0 - a 4 7 2 - 3 2 0 7 4 f 8 2 3 8 8 1 < / I n t e r n a l I d > < N a m e > M 1   -   T o p   t i p s   -   1 0 0 I n t h e n e x t 0 0 : 0 3 : 2 5 . 3 - 0 0 : 0 3 : 3 0 . 3 < / N a m e > < T e x t > I n   t h e   n e x t   v i d e o   w e  l l   s h o w   h o w   t o   a d d   n u m b e r s   i n   E x c e l   W e b   A p p . < / T e x t > < B o o k M a r k E n t r y N a m e > M 1   -   T o p   t i p s   -   1 0 0 0 0 : 0 3 : 2 5 . 3 < / B o o k M a r k E n t r y N a m e > < B o o k M a r k E x i t N a m e > M 1   -   T o p   t i p s   -   1 0 0 0 0 : 0 3 : 3 0 . 3 < / B o o k M a r k E x i t N a m e > < B o o k M a r k E n t r y P o s i t i o n > 2 0 5 3 0 0 < / B o o k M a r k E n t r y P o s i t i o n > < B o o k M a r k E x i t P o s i t i o n > 2 1 0 3 0 0 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7.xml>��< ? x m l   v e r s i o n = " 1 . 0 "   e n c o d i n g = " u t f - 1 6 " ? > < C a p t i o n I t e m s L i s t   x m l n s : x s i = " h t t p : / / w w w . w 3 . o r g / 2 0 0 1 / X M L S c h e m a - i n s t a n c e "   x m l n s : x s d = " h t t p : / / w w w . w 3 . o r g / 2 0 0 1 / X M L S c h e m a " > < I d > 9 7 e 4 a 3 a 7 - c 9 8 8 - 4 a 2 b - a c 3 2 - 6 a 6 1 a 6 e c c 3 0 b < / I d > < C a p t i o n I t e m s > < C a p t i o n I t e m > < I n t e r n a l I d > c 0 8 9 a f d 5 - 3 6 c 6 - 4 f 2 a - a 4 5 2 - 4 9 2 3 8 d 2 1 a 8 0 b < / I n t e r n a l I d > < N a m e > M 2   -   T o p   t i p s   -   6 0 L e t  s l o o k a t 0 0 : 0 0 : 0 0 . 0 - 0 0 : 0 0 : 0 7 . 4 < / N a m e > < T e x t > L e t  s   l o o k   a t   t h r e e   w a y s   t o   a d d   n u m b e r s   i n   m y   c o m p a n y  s   s a l e s   s p r e a d s h e e t . < / T e x t > < B o o k M a r k E n t r y N a m e > M 2   -   T o p   t i p s   -   6 0 0 0 : 0 0 : 0 0 . 0 < / B o o k M a r k E n t r y N a m e > < B o o k M a r k E x i t N a m e > M 2   -   T o p   t i p s   -   6 0 0 0 : 0 0 : 0 7 . 4 < / B o o k M a r k E x i t N a m e > < B o o k M a r k E n t r y P o s i t i o n > 3 3 < / B o o k M a r k E n t r y P o s i t i o n > < B o o k M a r k E x i t P o s i t i o n > 7 4 0 0 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 d 8 9 2 7 5 a 9 - 0 a 9 6 - 4 1 0 a - b d 0 8 - 1 d 9 5 7 8 8 9 2 e 4 6 < / I n t e r n a l I d > < N a m e > M 2   -   T o p   t i p s   -   6 0 P e r h a p s t h e e a s i e s t 0 0 : 0 0 : 0 7 . 5 - 0 0 : 0 0 : 1 2 . 6 < / N a m e > < T e x t > P e r h a p s   t h e   e a s i e s t   w a y   i s   t o   s e l e c t   a   s e t   o f   n u m b e r s   i n   r o w s   o r   c o l u m n s , < / T e x t > < B o o k M a r k E n t r y N a m e > M 2   -   T o p   t i p s   -   6 0 0 0 : 0 0 : 0 7 . 5 < / B o o k M a r k E n t r y N a m e > < B o o k M a r k E x i t N a m e > M 2   -   T o p   t i p s   -   6 0 0 0 : 0 0 : 1 2 . 6 < / B o o k M a r k E x i t N a m e > < B o o k M a r k E n t r y P o s i t i o n > 7 5 0 0 < / B o o k M a r k E n t r y P o s i t i o n > < B o o k M a r k E x i t P o s i t i o n > 1 2 6 6 7 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 f f d 2 2 e 6 7 - 2 1 7 3 - 4 b f 9 - a 4 6 b - 9 8 4 6 d 2 7 7 0 7 6 f < / I n t e r n a l I d > < N a m e > M 2   -   T o p   t i p s   -   6 0 a n d l o o k f o r 0 0 : 0 0 : 1 2 . 7 - 0 0 : 0 0 : 2 2 . 0 < / N a m e > < T e x t > a n d   l o o k   f o r   t h e   s u m   o f   t h o s e   n u m b e r s   d o w n   h e r e   o n   t h e   s t a t u s   b a r . < / T e x t > < B o o k M a r k E n t r y N a m e > M 2   -   T o p   t i p s   -   6 0 0 0 : 0 0 : 1 2 . 7 < / B o o k M a r k E n t r y N a m e > < B o o k M a r k E x i t N a m e > M 2   -   T o p   t i p s   -   6 0 0 0 : 0 0 : 2 2 . 0 < / B o o k M a r k E x i t N a m e > < B o o k M a r k E n t r y P o s i t i o n > 1 2 7 6 7 < / B o o k M a r k E n t r y P o s i t i o n > < B o o k M a r k E x i t P o s i t i o n > 2 2 0 0 0 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 0 6 c 4 9 3 b e - 5 8 9 f - 4 a 5 1 - a 0 7 7 - 4 0 8 5 7 3 5 f 4 f 5 f < / I n t e r n a l I d > < N a m e > M 2   -   T o p   t i p s   -   6 0 A n o t h e r w a y t o 0 0 : 0 0 : 2 2 . 1 - 0 0 : 0 0 : 3 0 . 3 < / N a m e > < T e x t > A n o t h e r   w a y   t o   a d d   n u m b e r s   i n   m u l t i p l e   r o w s   o r   c o l u m n s   i s   t o   u s e   A u t o S u m   o n   t h e   H o m e   t a b . < / T e x t > < B o o k M a r k E n t r y N a m e > M 2   -   T o p   t i p s   -   6 0 0 0 : 0 0 : 2 2 . 1 < / B o o k M a r k E n t r y N a m e > < B o o k M a r k E x i t N a m e > M 2   -   T o p   t i p s   -   6 0 0 0 : 0 0 : 3 0 . 3 < / B o o k M a r k E x i t N a m e > < B o o k M a r k E n t r y P o s i t i o n > 2 2 1 0 0 < / B o o k M a r k E n t r y P o s i t i o n > < B o o k M a r k E x i t P o s i t i o n > 3 0 3 3 3 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 f 8 c 1 9 4 6 5 - e 5 c 4 - 4 a 4 2 - 8 7 a 4 - 7 c f f b e 4 d 5 9 6 1 < / I n t e r n a l I d > < N a m e > M 2   -   T o p   t i p s   -   6 0 I n e e d t o 0 0 : 0 0 : 3 0 . 4 - 0 0 : 0 0 : 3 6 . 8 < / N a m e > < T e x t > I   n e e d   t o   a d d   t h e   p r o d u c t   s a l e s   f r o m   e a c h   q u a r t e r   t o   f i n d   o u t   t h e   t o t a l   s a l e s   f o r   t h e   y e a r . < / T e x t > < B o o k M a r k E n t r y N a m e > M 2   -   T o p   t i p s   -   6 0 0 0 : 0 0 : 3 0 . 4 < / B o o k M a r k E n t r y N a m e > < B o o k M a r k E x i t N a m e > M 2   -   T o p   t i p s   -   6 0 0 0 : 0 0 : 3 6 . 8 < / B o o k M a r k E x i t N a m e > < B o o k M a r k E n t r y P o s i t i o n > 3 0 4 3 3 < / B o o k M a r k E n t r y P o s i t i o n > < B o o k M a r k E x i t P o s i t i o n > 3 6 8 3 3 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 f d 1 d 1 6 1 f - e 6 7 d - 4 5 6 4 - b 4 d 0 - 5 a 4 2 4 5 7 3 6 d f 0 < / I n t e r n a l I d > < N a m e > M 2   -   T o p   t i p s   -   6 0 T h a t w a y I 0 0 : 0 0 : 3 6 . 9 - 0 0 : 0 0 : 4 1 . 1 < / N a m e > < T e x t > T h a t   w a y   I   c a n   s e e   w h i c h   i t e m   i s   o u r   b e s t   s e l l e r . < / T e x t > < B o o k M a r k E n t r y N a m e > M 2   -   T o p   t i p s   -   6 0 0 0 : 0 0 : 3 6 . 9 < / B o o k M a r k E n t r y N a m e > < B o o k M a r k E x i t N a m e > M 2   -   T o p   t i p s   -   6 0 0 0 : 0 0 : 4 1 . 1 < / B o o k M a r k E x i t N a m e > < B o o k M a r k E n t r y P o s i t i o n > 3 6 9 3 3 < / B o o k M a r k E n t r y P o s i t i o n > < B o o k M a r k E x i t P o s i t i o n > 4 1 1 6 7 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 4 8 f 2 5 0 7 c - 8 a d a - 4 4 5 5 - b b 7 2 - 1 b a 6 4 1 2 a 8 0 d c < / I n t e r n a l I d > < N a m e > M 2   -   T o p   t i p s   -   6 0 I s e l e c t t h e 0 0 : 0 0 : 4 1 . 2 - 0 0 : 0 0 : 4 7 . 0 < / N a m e > < T e x t > I   s e l e c t   t h e   f i r s t   e m p t y   c e l l s   t o   t h e   r i g h t   o f   m y   r o w s   o f   d a t a . < / T e x t > < B o o k M a r k E n t r y N a m e > M 2   -   T o p   t i p s   -   6 0 0 0 : 0 0 : 4 1 . 2 < / B o o k M a r k E n t r y N a m e > < B o o k M a r k E x i t N a m e > M 2   -   T o p   t i p s   -   6 0 0 0 : 0 0 : 4 7 . 0 < / B o o k M a r k E x i t N a m e > < B o o k M a r k E n t r y P o s i t i o n > 4 1 2 6 7 < / B o o k M a r k E n t r y P o s i t i o n > < B o o k M a r k E x i t P o s i t i o n > 4 7 0 6 7 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 5 8 d 4 4 c c 1 - 1 5 8 1 - 4 b 2 c - b a e 3 - 2 b 8 f 1 2 0 a 3 a c 6 < / I n t e r n a l I d > < N a m e > M 2   -   T o p   t i p s   -   6 0 I c l i c k A u t o S u m . 0 0 : 0 0 : 4 7 . 1 - 0 0 : 0 0 : 5 3 . 9 < / N a m e > < T e x t > I   c l i c k   A u t o S u m .   D o n  t   w o r r y   i f   y o u   g e t   a   c o l u m n   o f   h a s h t a g   s y m b o l s . < / T e x t > < B o o k M a r k E n t r y N a m e > M 2   -   T o p   t i p s   -   6 0 0 0 : 0 0 : 4 7 . 1 < / B o o k M a r k E n t r y N a m e > < B o o k M a r k E x i t N a m e > M 2   -   T o p   t i p s   -   6 0 0 0 : 0 0 : 5 3 . 9 < / B o o k M a r k E x i t N a m e > < B o o k M a r k E n t r y P o s i t i o n > 4 7 1 6 7 < / B o o k M a r k E n t r y P o s i t i o n > < B o o k M a r k E x i t P o s i t i o n > 5 3 9 6 7 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 4 e a 3 5 9 7 d - 6 7 3 1 - 4 3 7 2 - 9 f 3 c - 7 c f 8 1 b 8 7 0 2 9 6 < / I n t e r n a l I d > < N a m e > M 2   -   T o p   t i p s   -   6 0 T h a t j u s t m e a n s 0 0 : 0 0 : 5 4 . 0 - 0 0 : 0 0 : 5 8 . 3 < / N a m e > < T e x t > T h a t   j u s t   m e a n s   t h a t   y o u r   c o l u m n   i s   t o o   n a r r o w   f o r   y o u r   s e t   o f   n u m b e r s . < / T e x t > < B o o k M a r k E n t r y N a m e > M 2   -   T o p   t i p s   -   6 0 0 0 : 0 0 : 5 4 . 0 < / B o o k M a r k E n t r y N a m e > < B o o k M a r k E x i t N a m e > M 2   -   T o p   t i p s   -   6 0 0 0 : 0 0 : 5 8 . 3 < / B o o k M a r k E x i t N a m e > < B o o k M a r k E n t r y P o s i t i o n > 5 4 0 6 7 < / B o o k M a r k E n t r y P o s i t i o n > < B o o k M a r k E x i t P o s i t i o n > 5 8 3 0 0 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 c 2 0 f 6 d 6 9 - 4 e 8 c - 4 5 4 3 - a e 2 0 - 6 0 5 0 e 4 c 8 4 0 c 6 < / I n t e r n a l I d > < N a m e > M 2   -   T o p   t i p s   -   6 0 D o u b l e - c l i c k t h e r i g h t 0 0 : 0 0 : 5 8 . 4 - 0 0 : 0 1 : 0 7 . 5 < / N a m e > < T e x t > D o u b l e - c l i c k   t h e   r i g h t   b o r d e r   o f   y o u r   c o l u m n   t o   e x p a n d   t h e   w i d t h ,   a n d   t h e   s a l e s   n u m b e r s   w i l l   a p p e a r & < / T e x t > < B o o k M a r k E n t r y N a m e > M 2   -   T o p   t i p s   -   6 0 0 0 : 0 0 : 5 8 . 4 < / B o o k M a r k E n t r y N a m e > < B o o k M a r k E x i t N a m e > M 2   -   T o p   t i p s   -   6 0 0 0 : 0 1 : 0 7 . 5 < / B o o k M a r k E x i t N a m e > < B o o k M a r k E n t r y P o s i t i o n > 5 8 4 0 0 < / B o o k M a r k E n t r y P o s i t i o n > < B o o k M a r k E x i t P o s i t i o n > 6 7 5 0 0 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 7 9 e 6 5 b 2 f - 2 7 3 6 - 4 c b 3 - a 2 c 8 - a 9 5 7 4 6 8 6 9 0 b d < / I n t e r n a l I d > < N a m e > M 2   -   T o p   t i p s   -   6 0 I  l l a d d a 0 0 : 0 1 : 0 7 . 6 - 0 0 : 0 1 : 1 4 . 3 < / N a m e > < T e x t > I  l l   a d d   a   t i t l e   t o   t h i s   n e w   c o l u m n . < / T e x t > < B o o k M a r k E n t r y N a m e > M 2   -   T o p   t i p s   -   6 0 0 0 : 0 1 : 0 7 . 6 < / B o o k M a r k E n t r y N a m e > < B o o k M a r k E x i t N a m e > M 2   -   T o p   t i p s   -   6 0 0 0 : 0 1 : 1 4 . 3 < / B o o k M a r k E x i t N a m e > < B o o k M a r k E n t r y P o s i t i o n > 6 7 6 0 0 < / B o o k M a r k E n t r y P o s i t i o n > < B o o k M a r k E x i t P o s i t i o n > 7 4 3 0 0 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 8 f 1 b 1 e 0 e - 6 6 c 3 - 4 c b 2 - a 1 0 a - 1 7 5 6 3 3 9 2 1 d a 2 < / I n t e r n a l I d > < N a m e > M 2   -   T o p   t i p s   -   6 0 I c a n d o 0 0 : 0 1 : 1 4 . 4 - 0 0 : 0 1 : 2 9 . 0 < / N a m e > < T e x t > I   c a n   d o   t h e   s a m e   t h i n g   t o   g e t   m y   q u a r t e r l y   t o t a l s .   I   s e l e c t   t h e   f i r s t   e m p t y   c e l l s   b e l o w   e a c h   o f   m y   c o l u m n s   a n d   c l i c k   A u t o S u m . < / T e x t > < B o o k M a r k E n t r y N a m e > M 2   -   T o p   t i p s   -   6 0 0 0 : 0 1 : 1 4 . 4 < / B o o k M a r k E n t r y N a m e > < B o o k M a r k E x i t N a m e > M 2   -   T o p   t i p s   -   6 0 0 0 : 0 1 : 2 9 . 0 < / B o o k M a r k E x i t N a m e > < B o o k M a r k E n t r y P o s i t i o n > 7 4 4 0 0 < / B o o k M a r k E n t r y P o s i t i o n > < B o o k M a r k E x i t P o s i t i o n > 8 9 0 6 7 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 5 2 8 d f a e 4 - d e e 1 - 4 5 d 2 - b 2 8 d - 9 e e 5 b 1 5 0 4 0 3 8 < / I n t e r n a l I d > < N a m e > M 2   -   T o p   t i p s   -   6 0 A n d I  l l a d d 0 0 : 0 1 : 2 9 . 1 - 0 0 : 0 1 : 3 5 . 5 < / N a m e > < T e x t > A n d   I  l l   a d d   a   t i t l e   t o   t h i s   n e w   r o w   o f   n u m b e r s . < / T e x t > < B o o k M a r k E n t r y N a m e > M 2   -   T o p   t i p s   -   6 0 0 0 : 0 1 : 2 9 . 1 < / B o o k M a r k E n t r y N a m e > < B o o k M a r k E x i t N a m e > M 2   -   T o p   t i p s   -   6 0 0 0 : 0 1 : 3 5 . 5 < / B o o k M a r k E x i t N a m e > < B o o k M a r k E n t r y P o s i t i o n > 8 9 1 6 7 < / B o o k M a r k E n t r y P o s i t i o n > < B o o k M a r k E x i t P o s i t i o n > 9 5 5 6 7 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 f f a b d c 3 0 - 5 c d f - 4 9 9 5 - 8 f 6 c - 2 1 8 0 0 9 2 9 c b f b < / I n t e r n a l I d > < N a m e > M 2   -   T o p   t i p s   -   6 0 T h e n i c e t h i n g 0 0 : 0 1 : 3 5 . 6 - 0 0 : 0 1 : 4 1 . 8 < / N a m e > < T e x t > T h e   n i c e   t h i n g   a b o u t   A u t o S u m   i s   i t   r e c a l c u l a t e s   i f   y o u   c h a n g e   n u m b e r s . < / T e x t > < B o o k M a r k E n t r y N a m e > M 2   -   T o p   t i p s   -   6 0 0 0 : 0 1 : 3 5 . 6 < / B o o k M a r k E n t r y N a m e > < B o o k M a r k E x i t N a m e > M 2   -   T o p   t i p s   -   6 0 0 0 : 0 1 : 4 1 . 8 < / B o o k M a r k E x i t N a m e > < B o o k M a r k E n t r y P o s i t i o n > 9 5 6 6 7 < / B o o k M a r k E n t r y P o s i t i o n > < B o o k M a r k E x i t P o s i t i o n > 1 0 1 8 3 3 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 6 3 c 8 5 b c 7 - 2 6 4 b - 4 f e 2 - a 7 7 6 - 3 b 4 1 0 8 8 e b 9 f 2 < / I n t e r n a l I d > < N a m e > M 2   -   T o p   t i p s   -   6 0 I h a v e t o 0 0 : 0 1 : 4 1 . 9 - 0 0 : 0 1 : 5 1 . 8 < / N a m e > < T e x t > I   h a v e   t o   c o r r e c t   t h i s   n u m b e r ,   a n d   w h e n   I   d o ,   b o t h   t h e   y e a r l y   t o t a l   a n d   t h e   q u a r t e r l y   t o t a l   u p d a t e   a u t o m a t i c a l l y . < / T e x t > < B o o k M a r k E n t r y N a m e > M 2   -   T o p   t i p s   -   6 0 0 0 : 0 1 : 4 1 . 9 < / B o o k M a r k E n t r y N a m e > < B o o k M a r k E x i t N a m e > M 2   -   T o p   t i p s   -   6 0 0 0 : 0 1 : 5 1 . 8 < / B o o k M a r k E x i t N a m e > < B o o k M a r k E n t r y P o s i t i o n > 1 0 1 9 3 3 < / B o o k M a r k E n t r y P o s i t i o n > < B o o k M a r k E x i t P o s i t i o n > 1 1 1 8 6 7 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 d 5 9 6 f 7 a c - 0 5 3 5 - 4 e 3 2 - a 9 6 d - 3 2 7 f b 0 b f 5 8 b e < / I n t e r n a l I d > < N a m e > M 2   -   T o p   t i p s   -   6 0 N o n e e d t o 0 0 : 0 1 : 5 1 . 9 - 0 0 : 0 1 : 5 6 . 8 < / N a m e > < T e x t > N o   n e e d   t o   f u s s   w i t h   f o r m u l a s   t o   r e c a l c u l a t e . < / T e x t > < B o o k M a r k E n t r y N a m e > M 2   -   T o p   t i p s   -   6 0 0 0 : 0 1 : 5 1 . 9 < / B o o k M a r k E n t r y N a m e > < B o o k M a r k E x i t N a m e > M 2   -   T o p   t i p s   -   6 0 0 0 : 0 1 : 5 6 . 8 < / B o o k M a r k E x i t N a m e > < B o o k M a r k E n t r y P o s i t i o n > 1 1 1 9 6 7 < / B o o k M a r k E n t r y P o s i t i o n > < B o o k M a r k E x i t P o s i t i o n > 1 1 6 8 0 0 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 f 1 9 d c d b 0 - 9 9 2 8 - 4 0 5 0 - 9 3 b f - e 1 d d a 5 d 6 9 c 9 d < / I n t e r n a l I d > < N a m e > M 2   -   T o p   t i p s   -   6 0 A u t o S u m w o r k s b e s t 0 0 : 0 1 : 5 6 . 9 - 0 0 : 0 2 : 0 3 . 8 < / N a m e > < T e x t > A u t o S u m   w o r k s   b e s t   w h e n   y o u  r e   w o r k i n g   w i t h   o n l y   s e q u e n t i a l   n u m b e r s      n o   b l a n k   c e l l s   o r   t e x t . < / T e x t > < B o o k M a r k E n t r y N a m e > M 2   -   T o p   t i p s   -   6 0 0 0 : 0 1 : 5 6 . 9 < / B o o k M a r k E n t r y N a m e > < B o o k M a r k E x i t N a m e > M 2   -   T o p   t i p s   -   6 0 0 0 : 0 2 : 0 3 . 8 < / B o o k M a r k E x i t N a m e > < B o o k M a r k E n t r y P o s i t i o n > 1 1 6 9 0 0 < / B o o k M a r k E n t r y P o s i t i o n > < B o o k M a r k E x i t P o s i t i o n > 1 2 3 8 0 0 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 1 7 1 d 8 a f d - 8 6 1 f - 4 e 6 b - 8 8 4 4 - b b 1 8 0 8 d e 4 0 9 5 < / I n t e r n a l I d > < N a m e > M 2   -   T o p   t i p s   -   6 0 I f y o u d o 0 0 : 0 2 : 0 3 . 9 - 0 0 : 0 2 : 1 2 . 8 < / N a m e > < T e x t > I f   y o u   d o   n e e d   t o   a d d   r o w s   o r   c o l u m n s   c o n t a i n i n g   b l a n k   o r   t e x t   c e l l s ,   c r e a t e   a   f o r m u l a   w i t h   t h e   S U M   f u n c t i o n . < / T e x t > < B o o k M a r k E n t r y N a m e > M 2   -   T o p   t i p s   -   6 0 0 0 : 0 2 : 0 3 . 9 < / B o o k M a r k E n t r y N a m e > < B o o k M a r k E x i t N a m e > M 2   -   T o p   t i p s   -   6 0 0 0 : 0 2 : 1 2 . 8 < / B o o k M a r k E x i t N a m e > < B o o k M a r k E n t r y P o s i t i o n > 1 2 3 9 0 0 < / B o o k M a r k E n t r y P o s i t i o n > < B o o k M a r k E x i t P o s i t i o n > 1 3 2 8 3 3 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 4 7 9 e c b f 3 - 8 c 6 7 - 4 1 c 6 - 9 8 0 3 - 2 0 6 7 f d 1 3 a a c 0 < / I n t e r n a l I d > < N a m e > M 2   -   T o p   t i p s   -   6 0 A S U M f u n c t i o n 0 0 : 0 2 : 1 2 . 9 - 0 0 : 0 2 : 1 5 . 2 < / N a m e > < T e x t > A   S U M   f u n c t i o n   c a n   a d d   n u m b e r s , < / T e x t > < B o o k M a r k E n t r y N a m e > M 2   -   T o p   t i p s   -   6 0 0 0 : 0 2 : 1 2 . 9 < / B o o k M a r k E n t r y N a m e > < B o o k M a r k E x i t N a m e > M 2   -   T o p   t i p s   -   6 0 0 0 : 0 2 : 1 5 . 2 < / B o o k M a r k E x i t N a m e > < B o o k M a r k E n t r y P o s i t i o n > 1 3 2 9 3 3 < / B o o k M a r k E n t r y P o s i t i o n > < B o o k M a r k E x i t P o s i t i o n > 1 3 5 2 0 0 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 3 d c 0 9 c 5 1 - b 1 c 9 - 4 9 9 2 - a 0 9 8 - 4 3 5 e 9 b 9 5 1 b 0 8 < / I n t e r n a l I d > < N a m e > M 2   -   T o p   t i p s   -   6 0 w h e t h e r t h e c e l l s 0 0 : 0 2 : 1 5 . 3 - 0 0 : 0 2 : 2 3 . 2 < / N a m e > < T e x t > w h e t h e r   t h e   c e l l s   a r e   i n   a   s e q u e n c e   o r   r a n g e ,   o r   j u s t   a   b u n c h   o f   i n d i v i d u a l   u n c o n n e c t e d   c e l l s . < / T e x t > < B o o k M a r k E n t r y N a m e > M 2   -   T o p   t i p s   -   6 0 0 0 : 0 2 : 1 5 . 3 < / B o o k M a r k E n t r y N a m e > < B o o k M a r k E x i t N a m e > M 2   -   T o p   t i p s   -   6 0 0 0 : 0 2 : 2 3 . 2 < / B o o k M a r k E x i t N a m e > < B o o k M a r k E n t r y P o s i t i o n > 1 3 5 3 0 0 < / B o o k M a r k E n t r y P o s i t i o n > < B o o k M a r k E x i t P o s i t i o n > 1 4 3 2 0 0 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 7 7 0 7 0 2 6 f - b c a 7 - 4 e 6 c - 8 4 3 8 - c 5 b 1 5 5 b d 2 1 9 1 < / I n t e r n a l I d > < N a m e > M 2   -   T o p   t i p s   -   6 0 I w a n t t o 0 0 : 0 2 : 2 3 . 3 - 0 0 : 0 2 : 2 9 . 0 < / N a m e > < T e x t > I   w a n t   t o   a d d   t h e s e   n u m b e r s ,   p l u s   t h e   n u m b e r   i n   t h i s   c e l l . < / T e x t > < B o o k M a r k E n t r y N a m e > M 2   -   T o p   t i p s   -   6 0 0 0 : 0 2 : 2 3 . 3 < / B o o k M a r k E n t r y N a m e > < B o o k M a r k E x i t N a m e > M 2   -   T o p   t i p s   -   6 0 0 0 : 0 2 : 2 9 . 0 < / B o o k M a r k E x i t N a m e > < B o o k M a r k E n t r y P o s i t i o n > 1 4 3 3 0 0 < / B o o k M a r k E n t r y P o s i t i o n > < B o o k M a r k E x i t P o s i t i o n > 1 4 9 0 3 3 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 f c b 5 9 3 7 d - e b f 6 - 4 0 7 6 - 8 b b 8 - 6 5 2 a 1 4 b 5 8 7 f 9 < / I n t e r n a l I d > < N a m e > M 2   -   T o p   t i p s   -   6 0 I n a n e m p t y 0 0 : 0 2 : 2 9 . 1 - 0 0 : 0 2 : 3 8 . 2 < / N a m e > < T e x t > I n   a n   e m p t y   c e l l ,   I   t y p e   t h e   e q u a l   s i g n ,   S U M ,   a n d   a n   o p e n i n g   p a r e n t h e s i s . < / T e x t > < B o o k M a r k E n t r y N a m e > M 2   -   T o p   t i p s   -   6 0 0 0 : 0 2 : 2 9 . 1 < / B o o k M a r k E n t r y N a m e > < B o o k M a r k E x i t N a m e > M 2   -   T o p   t i p s   -   6 0 0 0 : 0 2 : 3 8 . 2 < / B o o k M a r k E x i t N a m e > < B o o k M a r k E n t r y P o s i t i o n > 1 4 9 1 3 3 < / B o o k M a r k E n t r y P o s i t i o n > < B o o k M a r k E x i t P o s i t i o n > 1 5 8 2 6 7 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 7 e 2 d 0 0 3 9 - d 4 f e - 4 1 f e - 9 b 4 f - 9 f e 0 7 a 4 e 5 c 6 c < / I n t e r n a l I d > < N a m e > M 2   -   T o p   t i p s   -   6 0 T h e n I s e l e c t 0 0 : 0 2 : 3 8 . 3 - 0 0 : 0 2 : 4 3 . 6 < / N a m e > < T e x t > T h e n   I   s e l e c t   t h i s   c e l l ,   a n d   d r a g   m y   s e l e c t i o n   t o   t h i s   c e l l . < / T e x t > < B o o k M a r k E n t r y N a m e > M 2   -   T o p   t i p s   -   6 0 0 0 : 0 2 : 3 8 . 3 < / B o o k M a r k E n t r y N a m e > < B o o k M a r k E x i t N a m e > M 2   -   T o p   t i p s   -   6 0 0 0 : 0 2 : 4 3 . 6 < / B o o k M a r k E x i t N a m e > < B o o k M a r k E n t r y P o s i t i o n > 1 5 8 3 6 7 < / B o o k M a r k E n t r y P o s i t i o n > < B o o k M a r k E x i t P o s i t i o n > 1 6 3 6 6 7 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 0 d d c 4 b f 3 - 6 f d 1 - 4 4 c 7 - a e b f - 3 f 4 b 1 1 1 d 6 7 4 9 < / I n t e r n a l I d > < N a m e > M 2   -   T o p   t i p s   -   6 0 T o a d d t o 0 0 : 0 2 : 4 3 . 7 - 0 0 : 0 2 : 5 4 . 3 < / N a m e > < T e x t > T o   a d d   t o   t h i s   f o r m u l a ,   I   t y p e   a   c o m m a ,   s e l e c t   t h e   o t h e r   c e l l ,   a n d   t h e n   t y p e   a   c l o s i n g   p a r e n t h e s i s . < / T e x t > < B o o k M a r k E n t r y N a m e > M 2   -   T o p   t i p s   -   6 0 0 0 : 0 2 : 4 3 . 7 < / B o o k M a r k E n t r y N a m e > < B o o k M a r k E x i t N a m e > M 2   -   T o p   t i p s   -   6 0 0 0 : 0 2 : 5 4 . 3 < / B o o k M a r k E x i t N a m e > < B o o k M a r k E n t r y P o s i t i o n > 1 6 3 7 6 7 < / B o o k M a r k E n t r y P o s i t i o n > < B o o k M a r k E x i t P o s i t i o n > 1 7 4 3 3 3 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 9 b 9 5 4 8 a d - 5 3 b 8 - 4 c b a - b 6 7 e - 5 2 3 b f 4 9 7 2 2 d 4 < / I n t e r n a l I d > < N a m e > M 2   -   T o p   t i p s   -   6 0 T h e S U M f u n c t i o n 0 0 : 0 2 : 5 4 . 4 - 0 0 : 0 3 : 0 1 . 1 < / N a m e > < T e x t > T h e   S U M   f u n c t i o n   a d d s   a l l   t h e   n u m b e r s   i n   t h e   r a n g e   o f   c e l l s   a n d   t h e   i n d i v i d u a l   c e l l   I   s e l e c t e d . < / T e x t > < B o o k M a r k E n t r y N a m e > M 2   -   T o p   t i p s   -   6 0 0 0 : 0 2 : 5 4 . 4 < / B o o k M a r k E n t r y N a m e > < B o o k M a r k E x i t N a m e > M 2   -   T o p   t i p s   -   6 0 0 0 : 0 3 : 0 1 . 1 < / B o o k M a r k E x i t N a m e > < B o o k M a r k E n t r y P o s i t i o n > 1 7 4 4 3 3 < / B o o k M a r k E n t r y P o s i t i o n > < B o o k M a r k E x i t P o s i t i o n > 1 8 1 1 6 7 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 4 7 d 3 4 2 6 1 - c e 0 6 - 4 2 f a - a 7 2 9 - 3 c 4 2 a b e a 1 2 c 5 < / I n t e r n a l I d > < N a m e > M 2   -   T o p   t i p s   -   6 0 A n d j u s t l i k e 0 0 : 0 3 : 0 1 . 2 - 0 0 : 0 3 : 1 0 . 3 < / N a m e > < T e x t > A n d   j u s t   l i k e   A u t o S u m ,   i f   a n y   o f   t h e   c e l l s   c h a n g e ,   t h e   S U M   f u n c t i o n   u p d a t e s   a u t o m a t i c a l l y . < / T e x t > < B o o k M a r k E n t r y N a m e > M 2   -   T o p   t i p s   -   6 0 0 0 : 0 3 : 0 1 . 2 < / B o o k M a r k E n t r y N a m e > < B o o k M a r k E x i t N a m e > M 2   -   T o p   t i p s   -   6 0 0 0 : 0 3 : 1 0 . 3 < / B o o k M a r k E x i t N a m e > < B o o k M a r k E n t r y P o s i t i o n > 1 8 1 2 6 7 < / B o o k M a r k E n t r y P o s i t i o n > < B o o k M a r k E x i t P o s i t i o n > 1 9 0 3 0 0 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 a f 8 d 6 4 3 3 - b 3 f 1 - 4 c 5 5 - b b e 8 - 5 b 4 e 8 a c 7 3 f a b < / I n t e r n a l I d > < N a m e > M 2   -   T o p   t i p s   -   6 0 N o w y o u  v e g o t 0 0 : 0 3 : 1 0 . 4 - 0 0 : 0 3 : 1 3 . 9 < / N a m e > < T e x t > N o w   y o u  v e   g o t   t o p   t i p s   f o r   w o r k i n g   i n   E x c e l   W e b   A p p . < / T e x t > < B o o k M a r k E n t r y N a m e > M 2   -   T o p   t i p s   -   6 0 0 0 : 0 3 : 1 0 . 4 < / B o o k M a r k E n t r y N a m e > < B o o k M a r k E x i t N a m e > M 2   -   T o p   t i p s   -   6 0 0 0 : 0 3 : 1 3 . 9 < / B o o k M a r k E x i t N a m e > < B o o k M a r k E n t r y P o s i t i o n > 1 9 0 4 0 0 < / B o o k M a r k E n t r y P o s i t i o n > < B o o k M a r k E x i t P o s i t i o n > 1 9 3 9 0 0 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 1 9 1 1 3 9 5 e - 4 a e 5 - 4 9 5 b - 8 c 4 0 - 7 3 6 4 0 5 d 7 b 9 f b < / I n t e r n a l I d > < N a m e > M 2   -   T o p   t i p s   -   6 0 O f c o u r s e , t h e r e  s 0 0 : 0 3 : 1 4 . 0 - 0 0 : 0 3 : 1 6 . 5 < / N a m e > < T e x t > O f   c o u r s e ,   t h e r e  s   a l w a y s   m o r e   t o   l e a r n . < / T e x t > < B o o k M a r k E n t r y N a m e > M 2   -   T o p   t i p s   -   6 0 0 0 : 0 3 : 1 4 . 0 < / B o o k M a r k E n t r y N a m e > < B o o k M a r k E x i t N a m e > M 2   -   T o p   t i p s   -   6 0 0 0 : 0 3 : 1 6 . 5 < / B o o k M a r k E x i t N a m e > < B o o k M a r k E n t r y P o s i t i o n > 1 9 4 0 0 0 < / B o o k M a r k E n t r y P o s i t i o n > < B o o k M a r k E x i t P o s i t i o n > 1 9 6 5 3 3 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 f 1 5 c e 4 0 4 - 7 1 a a - 4 e 7 c - 8 7 0 1 - 2 7 c 9 8 8 2 a 5 1 c c < / I n t e r n a l I d > < N a m e > M 2   -   T o p   t i p s   -   6 0 S o c h e c k o u t 0 0 : 0 3 : 1 6 . 6 - 0 0 : 0 3 : 2 2 . 8 < / N a m e > < T e x t > S o   c h e c k   o u t   t h e   c o u r s e   s u m m a r y   a t   t h e   e n d ,   a n d   b e s t   o f   a l l ,   e x p l o r e   E x c e l   W e b   A p p   o n   y o u r   o w n . < / T e x t > < B o o k M a r k E n t r y N a m e > M 2   -   T o p   t i p s   -   6 0 0 0 : 0 3 : 1 6 . 6 < / B o o k M a r k E n t r y N a m e > < B o o k M a r k E x i t N a m e > M 2   -   T o p   t i p s   -   6 0 0 0 : 0 3 : 2 2 . 8 < / B o o k M a r k E x i t N a m e > < B o o k M a r k E n t r y P o s i t i o n > 1 9 6 6 3 3 < / B o o k M a r k E n t r y P o s i t i o n > < B o o k M a r k E x i t P o s i t i o n > 2 0 2 8 6 7 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Props1.xml><?xml version="1.0" encoding="utf-8"?>
<ds:datastoreItem xmlns:ds="http://schemas.openxmlformats.org/officeDocument/2006/customXml" ds:itemID="{2B60031C-5856-454E-8A95-187AF43A2F0C}">
  <ds:schemaRefs>
    <ds:schemaRef ds:uri="http://purl.org/dc/dcmitype/"/>
    <ds:schemaRef ds:uri="http://purl.org/dc/elements/1.1/"/>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F01ECC9D-F94B-4445-A585-2F395ED44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A4D62022-3D4F-4122-BE65-EF10210A1499}">
  <ds:schemaRefs>
    <ds:schemaRef ds:uri="http://schemas.microsoft.com/sharepoint/v3/contenttype/forms"/>
  </ds:schemaRefs>
</ds:datastoreItem>
</file>

<file path=customXml/itemProps4.xml><?xml version="1.0" encoding="utf-8"?>
<ds:datastoreItem xmlns:ds="http://schemas.openxmlformats.org/officeDocument/2006/customXml" ds:itemID="{E5A6BC58-6BA0-4F51-8C29-6FE1E96A2604}">
  <ds:schemaRefs>
    <ds:schemaRef ds:uri="http://www.w3.org/2001/XMLSchema"/>
  </ds:schemaRefs>
</ds:datastoreItem>
</file>

<file path=customXml/itemProps5.xml><?xml version="1.0" encoding="utf-8"?>
<ds:datastoreItem xmlns:ds="http://schemas.openxmlformats.org/officeDocument/2006/customXml" ds:itemID="{6EC2CB33-8105-43EB-8DE2-60F0971C4E24}">
  <ds:schemaRefs>
    <ds:schemaRef ds:uri="http://www.w3.org/2001/XMLSchema"/>
  </ds:schemaRefs>
</ds:datastoreItem>
</file>

<file path=customXml/itemProps6.xml><?xml version="1.0" encoding="utf-8"?>
<ds:datastoreItem xmlns:ds="http://schemas.openxmlformats.org/officeDocument/2006/customXml" ds:itemID="{67FE70C3-748D-49FC-B2CA-ADCB4C26F6C2}">
  <ds:schemaRefs>
    <ds:schemaRef ds:uri="http://www.w3.org/2001/XMLSchema"/>
  </ds:schemaRefs>
</ds:datastoreItem>
</file>

<file path=customXml/itemProps7.xml><?xml version="1.0" encoding="utf-8"?>
<ds:datastoreItem xmlns:ds="http://schemas.openxmlformats.org/officeDocument/2006/customXml" ds:itemID="{235FA985-2B19-4435-9512-EDE68933AC89}">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6454</TotalTime>
  <Words>1680</Words>
  <Application>Microsoft Office PowerPoint</Application>
  <PresentationFormat>Custom</PresentationFormat>
  <Paragraphs>178</Paragraphs>
  <Slides>6</Slides>
  <Notes>1</Notes>
  <HiddenSlides>0</HiddenSlides>
  <MMClips>2</MMClips>
  <ScaleCrop>false</ScaleCrop>
  <HeadingPairs>
    <vt:vector size="4" baseType="variant">
      <vt:variant>
        <vt:lpstr>Theme</vt:lpstr>
      </vt:variant>
      <vt:variant>
        <vt:i4>6</vt:i4>
      </vt:variant>
      <vt:variant>
        <vt:lpstr>Slide Titles</vt:lpstr>
      </vt:variant>
      <vt:variant>
        <vt:i4>6</vt:i4>
      </vt:variant>
    </vt:vector>
  </HeadingPairs>
  <TitlesOfParts>
    <vt:vector size="12" baseType="lpstr">
      <vt:lpstr>AllHandsDemo</vt:lpstr>
      <vt:lpstr>Custom Design</vt:lpstr>
      <vt:lpstr>1_Office Theme</vt:lpstr>
      <vt:lpstr>Office Theme</vt:lpstr>
      <vt:lpstr>2_Office Theme</vt:lpstr>
      <vt:lpstr>1_AllHandsDemo</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Corporation</dc:creator>
  <cp:lastModifiedBy>-</cp:lastModifiedBy>
  <cp:revision>313</cp:revision>
  <dcterms:created xsi:type="dcterms:W3CDTF">2012-03-12T21:21:52Z</dcterms:created>
  <dcterms:modified xsi:type="dcterms:W3CDTF">2013-11-02T00:19:20Z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0x01010053A3FEB6DB82004FB9DB9B56267DF0A1</vt:lpwstr>
  </property>
</Properties>
</file>