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4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Layout" Target="../slideLayouts/slideLayout5.xml"/><Relationship Id="rId42" Type="http://schemas.openxmlformats.org/officeDocument/2006/relationships/image" Target="../media/image8.png"/><Relationship Id="rId47" Type="http://schemas.openxmlformats.org/officeDocument/2006/relationships/slide" Target="slide5.xml"/><Relationship Id="rId50" Type="http://schemas.openxmlformats.org/officeDocument/2006/relationships/image" Target="../media/image13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image" Target="../media/image6.png"/><Relationship Id="rId46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slide" Target="slide6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slide" Target="slide3.xml"/><Relationship Id="rId40" Type="http://schemas.openxmlformats.org/officeDocument/2006/relationships/image" Target="../media/image7.png"/><Relationship Id="rId45" Type="http://schemas.openxmlformats.org/officeDocument/2006/relationships/image" Target="../media/image10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image" Target="../media/image5.png"/><Relationship Id="rId49" Type="http://schemas.openxmlformats.org/officeDocument/2006/relationships/image" Target="../media/image12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9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slide" Target="slide2.xml"/><Relationship Id="rId43" Type="http://schemas.openxmlformats.org/officeDocument/2006/relationships/slide" Target="slide7.xml"/><Relationship Id="rId48" Type="http://schemas.openxmlformats.org/officeDocument/2006/relationships/image" Target="../media/image11.png"/><Relationship Id="rId8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tags" Target="../tags/tag55.xml"/><Relationship Id="rId39" Type="http://schemas.openxmlformats.org/officeDocument/2006/relationships/image" Target="../media/image9.png"/><Relationship Id="rId3" Type="http://schemas.openxmlformats.org/officeDocument/2006/relationships/tags" Target="../tags/tag32.xml"/><Relationship Id="rId21" Type="http://schemas.openxmlformats.org/officeDocument/2006/relationships/tags" Target="../tags/tag50.xml"/><Relationship Id="rId34" Type="http://schemas.openxmlformats.org/officeDocument/2006/relationships/slide" Target="slide4.xml"/><Relationship Id="rId42" Type="http://schemas.openxmlformats.org/officeDocument/2006/relationships/slide" Target="slide5.xml"/><Relationship Id="rId47" Type="http://schemas.openxmlformats.org/officeDocument/2006/relationships/slide" Target="slide2.xml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tags" Target="../tags/tag54.xml"/><Relationship Id="rId33" Type="http://schemas.openxmlformats.org/officeDocument/2006/relationships/image" Target="../media/image6.png"/><Relationship Id="rId38" Type="http://schemas.openxmlformats.org/officeDocument/2006/relationships/slide" Target="slide7.xml"/><Relationship Id="rId46" Type="http://schemas.openxmlformats.org/officeDocument/2006/relationships/image" Target="../media/image15.png"/><Relationship Id="rId2" Type="http://schemas.openxmlformats.org/officeDocument/2006/relationships/video" Target="../media/media2.mp4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29" Type="http://schemas.openxmlformats.org/officeDocument/2006/relationships/tags" Target="../tags/tag58.xml"/><Relationship Id="rId41" Type="http://schemas.microsoft.com/office/2007/relationships/hdphoto" Target="../media/hdphoto1.wdp"/><Relationship Id="rId1" Type="http://schemas.microsoft.com/office/2007/relationships/media" Target="../media/media2.mp4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tags" Target="../tags/tag53.xml"/><Relationship Id="rId32" Type="http://schemas.openxmlformats.org/officeDocument/2006/relationships/slide" Target="slide3.xml"/><Relationship Id="rId37" Type="http://schemas.openxmlformats.org/officeDocument/2006/relationships/image" Target="../media/image8.png"/><Relationship Id="rId40" Type="http://schemas.openxmlformats.org/officeDocument/2006/relationships/image" Target="../media/image10.png"/><Relationship Id="rId45" Type="http://schemas.openxmlformats.org/officeDocument/2006/relationships/image" Target="../media/image14.png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28" Type="http://schemas.openxmlformats.org/officeDocument/2006/relationships/tags" Target="../tags/tag57.xml"/><Relationship Id="rId36" Type="http://schemas.openxmlformats.org/officeDocument/2006/relationships/slide" Target="slide6.xml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31" Type="http://schemas.openxmlformats.org/officeDocument/2006/relationships/slideLayout" Target="../slideLayouts/slideLayout5.xml"/><Relationship Id="rId44" Type="http://schemas.openxmlformats.org/officeDocument/2006/relationships/image" Target="../media/image12.png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tags" Target="../tags/tag56.xml"/><Relationship Id="rId30" Type="http://schemas.openxmlformats.org/officeDocument/2006/relationships/tags" Target="../tags/tag59.xml"/><Relationship Id="rId35" Type="http://schemas.openxmlformats.org/officeDocument/2006/relationships/image" Target="../media/image7.png"/><Relationship Id="rId43" Type="http://schemas.openxmlformats.org/officeDocument/2006/relationships/image" Target="../media/image11.png"/><Relationship Id="rId48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0.xml"/><Relationship Id="rId18" Type="http://schemas.openxmlformats.org/officeDocument/2006/relationships/tags" Target="../tags/tag75.xml"/><Relationship Id="rId26" Type="http://schemas.openxmlformats.org/officeDocument/2006/relationships/tags" Target="../tags/tag83.xml"/><Relationship Id="rId39" Type="http://schemas.openxmlformats.org/officeDocument/2006/relationships/slide" Target="slide6.xml"/><Relationship Id="rId3" Type="http://schemas.openxmlformats.org/officeDocument/2006/relationships/tags" Target="../tags/tag60.xml"/><Relationship Id="rId21" Type="http://schemas.openxmlformats.org/officeDocument/2006/relationships/tags" Target="../tags/tag78.xml"/><Relationship Id="rId34" Type="http://schemas.openxmlformats.org/officeDocument/2006/relationships/slideLayout" Target="../slideLayouts/slideLayout5.xml"/><Relationship Id="rId42" Type="http://schemas.openxmlformats.org/officeDocument/2006/relationships/image" Target="../media/image9.png"/><Relationship Id="rId47" Type="http://schemas.openxmlformats.org/officeDocument/2006/relationships/image" Target="../media/image12.png"/><Relationship Id="rId50" Type="http://schemas.openxmlformats.org/officeDocument/2006/relationships/slide" Target="slide2.xml"/><Relationship Id="rId7" Type="http://schemas.openxmlformats.org/officeDocument/2006/relationships/tags" Target="../tags/tag64.xml"/><Relationship Id="rId12" Type="http://schemas.openxmlformats.org/officeDocument/2006/relationships/tags" Target="../tags/tag69.xml"/><Relationship Id="rId17" Type="http://schemas.openxmlformats.org/officeDocument/2006/relationships/tags" Target="../tags/tag74.xml"/><Relationship Id="rId25" Type="http://schemas.openxmlformats.org/officeDocument/2006/relationships/tags" Target="../tags/tag82.xml"/><Relationship Id="rId33" Type="http://schemas.openxmlformats.org/officeDocument/2006/relationships/tags" Target="../tags/tag90.xml"/><Relationship Id="rId38" Type="http://schemas.openxmlformats.org/officeDocument/2006/relationships/image" Target="../media/image7.png"/><Relationship Id="rId46" Type="http://schemas.openxmlformats.org/officeDocument/2006/relationships/image" Target="../media/image11.png"/><Relationship Id="rId2" Type="http://schemas.openxmlformats.org/officeDocument/2006/relationships/video" Target="../media/media3.mp4"/><Relationship Id="rId16" Type="http://schemas.openxmlformats.org/officeDocument/2006/relationships/tags" Target="../tags/tag73.xml"/><Relationship Id="rId20" Type="http://schemas.openxmlformats.org/officeDocument/2006/relationships/tags" Target="../tags/tag77.xml"/><Relationship Id="rId29" Type="http://schemas.openxmlformats.org/officeDocument/2006/relationships/tags" Target="../tags/tag86.xml"/><Relationship Id="rId41" Type="http://schemas.openxmlformats.org/officeDocument/2006/relationships/slide" Target="slide7.xml"/><Relationship Id="rId1" Type="http://schemas.microsoft.com/office/2007/relationships/media" Target="../media/media3.mp4"/><Relationship Id="rId6" Type="http://schemas.openxmlformats.org/officeDocument/2006/relationships/tags" Target="../tags/tag63.xml"/><Relationship Id="rId11" Type="http://schemas.openxmlformats.org/officeDocument/2006/relationships/tags" Target="../tags/tag68.xml"/><Relationship Id="rId24" Type="http://schemas.openxmlformats.org/officeDocument/2006/relationships/tags" Target="../tags/tag81.xml"/><Relationship Id="rId32" Type="http://schemas.openxmlformats.org/officeDocument/2006/relationships/tags" Target="../tags/tag89.xml"/><Relationship Id="rId37" Type="http://schemas.openxmlformats.org/officeDocument/2006/relationships/slide" Target="slide4.xml"/><Relationship Id="rId40" Type="http://schemas.openxmlformats.org/officeDocument/2006/relationships/image" Target="../media/image8.png"/><Relationship Id="rId45" Type="http://schemas.openxmlformats.org/officeDocument/2006/relationships/slide" Target="slide5.xml"/><Relationship Id="rId5" Type="http://schemas.openxmlformats.org/officeDocument/2006/relationships/tags" Target="../tags/tag62.xml"/><Relationship Id="rId15" Type="http://schemas.openxmlformats.org/officeDocument/2006/relationships/tags" Target="../tags/tag72.xml"/><Relationship Id="rId23" Type="http://schemas.openxmlformats.org/officeDocument/2006/relationships/tags" Target="../tags/tag80.xml"/><Relationship Id="rId28" Type="http://schemas.openxmlformats.org/officeDocument/2006/relationships/tags" Target="../tags/tag85.xml"/><Relationship Id="rId36" Type="http://schemas.openxmlformats.org/officeDocument/2006/relationships/image" Target="../media/image6.png"/><Relationship Id="rId49" Type="http://schemas.openxmlformats.org/officeDocument/2006/relationships/image" Target="../media/image15.png"/><Relationship Id="rId10" Type="http://schemas.openxmlformats.org/officeDocument/2006/relationships/tags" Target="../tags/tag67.xml"/><Relationship Id="rId19" Type="http://schemas.openxmlformats.org/officeDocument/2006/relationships/tags" Target="../tags/tag76.xml"/><Relationship Id="rId31" Type="http://schemas.openxmlformats.org/officeDocument/2006/relationships/tags" Target="../tags/tag88.xml"/><Relationship Id="rId44" Type="http://schemas.microsoft.com/office/2007/relationships/hdphoto" Target="../media/hdphoto1.wdp"/><Relationship Id="rId4" Type="http://schemas.openxmlformats.org/officeDocument/2006/relationships/tags" Target="../tags/tag61.xml"/><Relationship Id="rId9" Type="http://schemas.openxmlformats.org/officeDocument/2006/relationships/tags" Target="../tags/tag66.xml"/><Relationship Id="rId14" Type="http://schemas.openxmlformats.org/officeDocument/2006/relationships/tags" Target="../tags/tag71.xml"/><Relationship Id="rId22" Type="http://schemas.openxmlformats.org/officeDocument/2006/relationships/tags" Target="../tags/tag79.xml"/><Relationship Id="rId27" Type="http://schemas.openxmlformats.org/officeDocument/2006/relationships/tags" Target="../tags/tag84.xml"/><Relationship Id="rId30" Type="http://schemas.openxmlformats.org/officeDocument/2006/relationships/tags" Target="../tags/tag87.xml"/><Relationship Id="rId35" Type="http://schemas.openxmlformats.org/officeDocument/2006/relationships/slide" Target="slide3.xml"/><Relationship Id="rId43" Type="http://schemas.openxmlformats.org/officeDocument/2006/relationships/image" Target="../media/image10.png"/><Relationship Id="rId48" Type="http://schemas.openxmlformats.org/officeDocument/2006/relationships/image" Target="../media/image16.png"/><Relationship Id="rId8" Type="http://schemas.openxmlformats.org/officeDocument/2006/relationships/tags" Target="../tags/tag65.xml"/><Relationship Id="rId5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748958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919676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RZ103709939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XT103462909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31242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holidays to your calendar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Media Placeholder 78">
            <a:hlinkClick r:id="rId3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37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9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holidays to your calendar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23897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890818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holidays</a:t>
            </a:r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258696" y="9220768"/>
            <a:ext cx="135554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an </a:t>
            </a:r>
            <a:r>
              <a:rPr lang="en-US" sz="1100" dirty="0" err="1">
                <a:solidFill>
                  <a:schemeClr val="bg1"/>
                </a:solidFill>
                <a:latin typeface="Segoe UI Light" pitchFamily="34" charset="0"/>
              </a:rPr>
              <a:t>iCalendar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3:07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</a:p>
        </p:txBody>
      </p:sp>
      <p:pic>
        <p:nvPicPr>
          <p:cNvPr id="46" name="Media Placeholder 45">
            <a:hlinkClick r:id="rId47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AddHolidays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dHolidays_m100:00:00.0" time="33"/>
                    <p14:bmk name="AddHolidays_m100:00:05.7" time="5700"/>
                    <p14:bmk name="AddHolidays_m100:00:05.8" time="5800"/>
                    <p14:bmk name="AddHolidays_m100:00:10.2" time="10200"/>
                    <p14:bmk name="AddHolidays_m100:00:10.3" time="10300"/>
                    <p14:bmk name="AddHolidays_m100:00:19.0" time="19033"/>
                    <p14:bmk name="AddHolidays_m100:00:19.1" time="19133"/>
                    <p14:bmk name="AddHolidays_m100:00:23.2" time="23233"/>
                    <p14:bmk name="AddHolidays_m100:00:23.3" time="23333"/>
                    <p14:bmk name="AddHolidays_m100:00:29.7" time="29700"/>
                    <p14:bmk name="AddHolidays_m100:00:29.8" time="29800"/>
                    <p14:bmk name="AddHolidays_m100:00:33.9" time="33900"/>
                    <p14:bmk name="AddHolidays_m100:00:34.0" time="34000"/>
                    <p14:bmk name="AddHolidays_m100:00:38.9" time="38900"/>
                    <p14:bmk name="AddHolidays_m100:00:39.0" time="39000"/>
                    <p14:bmk name="AddHolidays_m100:00:43.2" time="43267"/>
                    <p14:bmk name="AddHolidays_m100:00:43.3" time="43367"/>
                    <p14:bmk name="AddHolidays_m100:00:48.0" time="48033"/>
                    <p14:bmk name="AddHolidays_m100:00:48.1" time="48133"/>
                    <p14:bmk name="AddHolidays_m100:00:53.1" time="53167"/>
                    <p14:bmk name="AddHolidays_m100:00:53.2" time="53267"/>
                    <p14:bmk name="AddHolidays_m100:00:56.7" time="56700"/>
                    <p14:bmk name="AddHolidays_m100:00:56.8" time="56800"/>
                    <p14:bmk name="AddHolidays_m100:00:59.4" time="59467"/>
                    <p14:bmk name="AddHolidays_m100:00:59.5" time="59567"/>
                    <p14:bmk name="AddHolidays_m100:01:03.8" time="63867"/>
                    <p14:bmk name="AddHolidays_m100:01:03.9" time="63967"/>
                    <p14:bmk name="AddHolidays_m100:01:15.1" time="75133"/>
                    <p14:bmk name="AddHolidays_m100:01:15.2" time="75233"/>
                    <p14:bmk name="AddHolidays_m100:01:20.3" time="80333"/>
                    <p14:bmk name="AddHolidays_m100:01:20.4" time="80433"/>
                    <p14:bmk name="AddHolidays_m100:01:25.2" time="85200"/>
                    <p14:bmk name="AddHolidays_m100:01:25.3" time="85300"/>
                    <p14:bmk name="AddHolidays_m100:01:29.8" time="89833"/>
                    <p14:bmk name="AddHolidays_m100:01:29.9" time="89933"/>
                    <p14:bmk name="AddHolidays_m100:01:41.3" time="101333"/>
                    <p14:bmk name="AddHolidays_m100:01:41.4" time="101433"/>
                    <p14:bmk name="AddHolidays_m100:01:48.9" time="108933"/>
                    <p14:bmk name="AddHolidays_m100:01:49.0" time="109033"/>
                    <p14:bmk name="AddHolidays_m100:01:56.8" time="116867"/>
                    <p14:bmk name="AddHolidays_m100:01:56.9" time="116967"/>
                    <p14:bmk name="AddHolidays_m100:02:03.1" time="123100"/>
                    <p14:bmk name="AddHolidays_m100:02:03.2" time="123200"/>
                    <p14:bmk name="AddHolidays_m100:02:08.1" time="128167"/>
                    <p14:bmk name="AddHolidays_m100:02:08.2" time="128267"/>
                    <p14:bmk name="AddHolidays_m100:02:15.6" time="135667"/>
                    <p14:bmk name="AddHolidays_m100:02:15.7" time="135767"/>
                    <p14:bmk name="AddHolidays_m100:02:29.9" time="149967"/>
                    <p14:bmk name="AddHolidays_m100:02:30.0" time="150067"/>
                    <p14:bmk name="AddHolidays_m100:02:36.5" time="156567"/>
                    <p14:bmk name="AddHolidays_m100:02:36.6" time="156667"/>
                    <p14:bmk name="AddHolidays_m100:02:42.6" time="162633"/>
                    <p14:bmk name="AddHolidays_m100:02:42.7" time="162733"/>
                    <p14:bmk name="AddHolidays_m100:02:52.4" time="172433"/>
                    <p14:bmk name="AddHolidays_m100:02:52.5" time="172533"/>
                    <p14:bmk name="AddHolidays_m100:02:54.0" time="174033"/>
                    <p14:bmk name="AddHolidays_m100:02:54.1" time="174133"/>
                    <p14:bmk name="AddHolidays_m100:03:00.3" time="180367"/>
                    <p14:bmk name="AddHolidays_m100:03:00.4" time="180467"/>
                    <p14:bmk name="AddHolidays_m100:03:04.2" time="184233"/>
                  </p14:bmkLst>
                </p14:media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AddHolidays_m1Apersonalcalendar00:00:00.0-00:00:05.7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personal calendar just isn’t complete without holidays. And you can add them with Outlook.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dHolidays_m1ClicktheFile00:00:05.8-00:00:10.2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File tab and open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dHolidays_m1Inthenavigation00:00:10.3-00:00:19.0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navigation bar click Calendar, and under Calendar options, Add Holidays.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dHolidays_m1Decidewhichset00:00:19.1-00:00:23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Decide which set of holidays you want by checking one or more locations.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dHolidays_m1Then,clickOK.00:00:23.3-00:00:29.7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OK. And the holidays are added to your main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dHolidays_m1Ifholidaysfor00:00:29.8-00:00:33.9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holidays for that location are already installed, you’ll get this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dHolidays_m1ClickYesif00:00:34.0-00:00:38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Yes if you’ve been using Outlook for a few years and you’re missing holidays for the current year.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dHolidays_m1Otherwise,clickNo00:00:39.0-00:00:43.2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Otherwise, click No to avoid getting duplicates.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dHolidays_m1Nowlet’ssee00:00:43.3-00:00:48.0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see what a holiday looks like. I’ll double-click Boxing Day.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dHolidays_m1Asyoucan00:00:48.1-00:00:53.1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can see, the holidays that Outlook adds are nothing more than appointments that last all day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ddHolidays_m1andbelongto00:00:53.2-00:00:56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belong to a category called Holiday.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dHolidays_m1Soyoucan00:00:56.8-00:00:59.4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can work with them just like any other appointment.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ddHolidays_m1Forexample,we00:00:59.5-00:01:03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we could turn this holiday appointment into a boxing day party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ddHolidays_m1addamessage,00:01:03.9-00:01:15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 a message, attachments, change the location and Invite others. Then, send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ddHolidays_m1Youcanalso00:01:15.2-00:01:20.3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delete a holiday just like any other appointment, by clicking Delete.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dHolidays_m1Orbyselecting00:01:20.4-00:01:25.2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by selecting it on the calendar and pressing the Delete key.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dHolidays_m1Ifyouwant00:01:25.3-00:01:29.8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delete more than one holiday, you can do it easier in List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ddHolidays_m1OntheView00:01:29.9-00:01:41.3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View tab, click Change View, and List. Then, under Arrangement, make sure Categories is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ddHolidays_m1Andallthe00:01:41.4-00:01:48.9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all the holidays appear in the Holiday category. Notice that Outlook adds ten years’ worth of holidays.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ddHolidays_m1Ifyouwant00:01:49.0-00:01:56.8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select multiple entries, use the Ctrl or Shift keys, and press Delete.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ddHolidays_m1Listviewis00:01:56.9-00:02:03.1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List view is also a good way to deal with duplicate entries, which can happen if you combine calendars, for example.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AddHolidays_m1Tomakeit00:02:03.2-00:02:08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it easier to see all the duplicates, you can sort the entries in each category by subject.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AddHolidays_m1OntheView00:02:08.2-00:02:15.6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View tab, under Arrangement, click the More button, and View Settings.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AddHolidays_m1SelectSort.And00:02:15.7-00:02:29.9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Sort. And in Sort items by, select Subject,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AddHolidays_m1Nowwiththe00:02:30.0-00:02:36.5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with the holidays in alphabetical order, it’s easier to select and delete whole groups of entries.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AddHolidays_m1Ifyourcalendar00:02:36.6-00:02:42.6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calendar contains holidays from multiple countries, you could also sort by Location.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AddHolidays_m1Ifyouwant00:02:42.7-00:02:52.4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delete the whole Holiday category, right-click the category heading, click Delete, and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AddHolidays_m1Afteryouadd00:02:52.5-00:02:54.0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add holidays with Outlook,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AddHolidays_m1youcango00:02:54.1-00:03:00.3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you can go a step further and add your own holidays and important recurring dates, like birthdays and work holidays.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AddHolidays_m1Checkoutthe00:03:00.4-00:03:04.2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out the video Add custom holidays to your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75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05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05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10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10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1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19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19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2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23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23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29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29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33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34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38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39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43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43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48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48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5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53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53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56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56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59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0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0:59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03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03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15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15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20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20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25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25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29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29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41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41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4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48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4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49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56.8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1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1:56.9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0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03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03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08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08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15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15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29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30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36.5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36.6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42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42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52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52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54.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2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2:54.1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3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3:00.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3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3:00.4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100:03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100:03:04.2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752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holidays to your calendar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AddHolidays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dHolidays_m200:00:00.0" time="33"/>
                    <p14:bmk name="AddHolidays_m200:00:06.6" time="6633"/>
                    <p14:bmk name="AddHolidays_m200:00:06.7" time="6733"/>
                    <p14:bmk name="AddHolidays_m200:00:13.4" time="13400"/>
                    <p14:bmk name="AddHolidays_m200:00:13.5" time="13500"/>
                    <p14:bmk name="AddHolidays_m200:00:19.2" time="19267"/>
                    <p14:bmk name="AddHolidays_m200:00:19.3" time="19367"/>
                    <p14:bmk name="AddHolidays_m200:00:23.1" time="23167"/>
                    <p14:bmk name="AddHolidays_m200:00:23.2" time="23267"/>
                    <p14:bmk name="AddHolidays_m200:00:26.2" time="26200"/>
                    <p14:bmk name="AddHolidays_m200:00:26.3" time="26300"/>
                    <p14:bmk name="AddHolidays_m200:00:32.5" time="32533"/>
                    <p14:bmk name="AddHolidays_m200:00:32.6" time="32633"/>
                    <p14:bmk name="AddHolidays_m200:00:37.4" time="37433"/>
                    <p14:bmk name="AddHolidays_m200:00:37.5" time="37533"/>
                    <p14:bmk name="AddHolidays_m200:00:41.3" time="41333"/>
                    <p14:bmk name="AddHolidays_m200:00:41.4" time="41433"/>
                    <p14:bmk name="AddHolidays_m200:00:50.2" time="50233"/>
                    <p14:bmk name="AddHolidays_m200:00:50.3" time="50333"/>
                    <p14:bmk name="AddHolidays_m200:01:00.4" time="60467"/>
                    <p14:bmk name="AddHolidays_m200:01:00.5" time="60567"/>
                    <p14:bmk name="AddHolidays_m200:01:09.4" time="69400"/>
                    <p14:bmk name="AddHolidays_m200:01:09.5" time="69500"/>
                    <p14:bmk name="AddHolidays_m200:01:15.4" time="75467"/>
                    <p14:bmk name="AddHolidays_m200:01:15.5" time="75567"/>
                    <p14:bmk name="AddHolidays_m200:01:21.7" time="81733"/>
                    <p14:bmk name="AddHolidays_m200:01:21.8" time="81833"/>
                    <p14:bmk name="AddHolidays_m200:01:28.0" time="88033"/>
                    <p14:bmk name="AddHolidays_m200:01:28.1" time="88133"/>
                    <p14:bmk name="AddHolidays_m200:01:31.5" time="91533"/>
                    <p14:bmk name="AddHolidays_m200:01:31.6" time="91633"/>
                    <p14:bmk name="AddHolidays_m200:01:35.6" time="95633"/>
                    <p14:bmk name="AddHolidays_m200:01:35.7" time="95733"/>
                    <p14:bmk name="AddHolidays_m200:01:38.7" time="98700"/>
                    <p14:bmk name="AddHolidays_m200:01:38.8" time="98800"/>
                    <p14:bmk name="AddHolidays_m200:01:42.8" time="102833"/>
                    <p14:bmk name="AddHolidays_m200:01:42.9" time="102933"/>
                    <p14:bmk name="AddHolidays_m200:01:52.5" time="112500"/>
                    <p14:bmk name="AddHolidays_m200:01:52.6" time="112600"/>
                    <p14:bmk name="AddHolidays_m200:02:00.2" time="120267"/>
                    <p14:bmk name="AddHolidays_m200:02:00.3" time="120367"/>
                    <p14:bmk name="AddHolidays_m200:02:03.9" time="123967"/>
                    <p14:bmk name="AddHolidays_m200:02:04.0" time="124067"/>
                    <p14:bmk name="AddHolidays_m200:02:11.0" time="131067"/>
                    <p14:bmk name="AddHolidays_m200:02:11.1" time="131167"/>
                    <p14:bmk name="AddHolidays_m200:02:16.5" time="136533"/>
                    <p14:bmk name="AddHolidays_m200:02:16.6" time="136633"/>
                    <p14:bmk name="AddHolidays_m200:02:24.7" time="144700"/>
                    <p14:bmk name="AddHolidays_m200:02:24.8" time="144800"/>
                    <p14:bmk name="AddHolidays_m200:02:30.5" time="150533"/>
                    <p14:bmk name="AddHolidays_m200:02:30.6" time="150633"/>
                    <p14:bmk name="AddHolidays_m200:02:35.4" time="155467"/>
                    <p14:bmk name="AddHolidays_m200:02:35.5" time="155567"/>
                    <p14:bmk name="AddHolidays_m200:02:41.3" time="161300"/>
                  </p14:bmkLst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AddHolidays_m2Inthiscalendar,00:00:00.0-00:00:06.6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calendar, we used the command in Outlook to add a standard set of holidays based on our location.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dHolidays_m2Butlet’ssay00:00:06.7-00:00:13.4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let’s say we want to add our own holidays and important dates, like birthdays, school dates and company holidays.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dHolidays_m2InCalendarview,00:00:13.5-00:00:19.2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Calendar view, go to the Home tab and click New Appointment.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dHolidays_m2InSubject,type00:00:19.3-00:00:23.1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Subject, type a name for the important date.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dHolidays_m2We’llleavethe00:00:23.2-00:00:26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leave the location blank for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dHolidays_m2CheckAllday00:00:26.3-00:00:32.5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All day event, and enter a date.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dHolidays_m2Next,goto00:00:32.6-00:00:37.4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go to the Event tab and click Recurrence.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dHolidays_m2UnderRecurrencepattern,00:00:37.5-00:00:41.3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Recurrence pattern, click Yearly.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dHolidays_m2Then,onthe00:00:41.4-00:00:50.2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on the right side we want the birthday notice to recur every one year – meaning every year – on December 10th.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dHolidays_m2Then,underRange00:00:50.3-00:01:00.4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under Range of recurrence, let’s start the notices this year, with No end date.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ddHolidays_m2Youmayalso00:01:00.5-00:01:09.4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also want to click the arrow next to Reminder and choose when to receive one. Click Save &amp; Close.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dHolidays_m2Nowasa00:01:09.5-00:01:15.4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as a particular birthday date approaches, you can turn the generic notice into a party invitation if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dHolidays_m2Double-clicktheitem00:01:15.5-00:01:21.7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Double-click the item and select Just this one, and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ddHolidays_m2Addallthe00:01:21.8-00:01:28.0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 all the details like we did in Movie 1, and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AddHolidays_m2Iaddedanother00:01:28.1-00:01:31.5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added another appointment down here to mark a school holiday.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AddHolidays_m2Thedifferencebetween00:01:31.6-00:01:35.6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difference between this item and other holidays is that it doesn’t have a recurrence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AddHolidays_m2becauseit’sdifferent00:01:35.7-00:01:38.7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it’s different every year.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AddHolidays_m2Aftercreatingyour00:01:38.8-00:01:42.8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creating your holidays you can add them to the Holiday category.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ddHolidays_m2Gotothe00:01:42.9-00:01:52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View tab, click Change View, and List, and make sure Categories is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ddHolidays_m2Next,pressand00:01:52.6-00:02:00.2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press and hold the Ctrl key while you click the appointments and drag them into the Holiday category.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ddHolidays_m2Youdon’thave00:02:00.3-00:02:03.9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don’t have to do this, but if all your holidays are together in one category,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ddHolidays_m2they’reeasierto00:02:04.0-00:02:11.0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they’re easier to work with as a group. For example, one thing you can do is add your holidays to another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ddHolidays_m2Right-clickthecategory00:02:11.1-00:02:16.5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 category heading and click Copy.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ddHolidays_m2Selecttheother00:02:16.6-00:02:24.7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other calendar, and press Ctrl+V. And all the holidays are added to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dHolidays_m2Soyoucan00:02:24.8-00:02:30.5"/>
          <p:cNvSpPr txBox="1"/>
          <p:nvPr>
            <p:custDataLst>
              <p:tags r:id="rId28"/>
            </p:custDataLst>
          </p:nvPr>
        </p:nvSpPr>
        <p:spPr>
          <a:xfrm>
            <a:off x="1235075" y="699674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So you can add Outlook holidays, and then modify or delete them or create your own holidays and important dates.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dHolidays_m2Then,youcan00:02:30.6-00:02:35.4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you can copy them all to another calendar if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ddHolidays_m2Nextcheckout00:02:35.5-00:02:41.3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check out how to create a holiday iCalendar that you can email or offer as a download.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pic>
        <p:nvPicPr>
          <p:cNvPr id="65" name="Media Placeholder 78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47" action="ppaction://hlinksldjump"/>
          </p:cNvPr>
          <p:cNvSpPr/>
          <p:nvPr/>
        </p:nvSpPr>
        <p:spPr>
          <a:xfrm>
            <a:off x="249505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2523897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3890818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holidays</a:t>
            </a: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5258696" y="9220768"/>
            <a:ext cx="135554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an </a:t>
            </a:r>
            <a:r>
              <a:rPr lang="en-US" sz="1100" dirty="0" err="1">
                <a:solidFill>
                  <a:schemeClr val="bg1"/>
                </a:solidFill>
                <a:latin typeface="Segoe UI Light" pitchFamily="34" charset="0"/>
              </a:rPr>
              <a:t>iCalendar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3:07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45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06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06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13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13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19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19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23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2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23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26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26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3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32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32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37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37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41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41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50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0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0:50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00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00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09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09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15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1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15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21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2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21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28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28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31.5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31.6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35.6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35.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38.7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38.8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42.8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42.9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52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1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1:52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00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00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03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04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11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11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16.5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16.6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24.7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24.8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30.5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30.6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35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35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200:02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200:02:41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45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1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Add holidays to your calendar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AddHolidays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dHolidays_m300:00:00.0" time="33"/>
                    <p14:bmk name="AddHolidays_m300:00:03.7" time="3733"/>
                    <p14:bmk name="AddHolidays_m300:00:03.8" time="3833"/>
                    <p14:bmk name="AddHolidays_m300:00:09.5" time="9500"/>
                    <p14:bmk name="AddHolidays_m300:00:09.6" time="9600"/>
                    <p14:bmk name="AddHolidays_m300:00:14.0" time="14067"/>
                    <p14:bmk name="AddHolidays_m300:00:14.1" time="14167"/>
                    <p14:bmk name="AddHolidays_m300:00:21.6" time="21667"/>
                    <p14:bmk name="AddHolidays_m300:00:21.7" time="21767"/>
                    <p14:bmk name="AddHolidays_m300:00:26.1" time="26133"/>
                    <p14:bmk name="AddHolidays_m300:00:26.2" time="26233"/>
                    <p14:bmk name="AddHolidays_m300:00:29.0" time="29033"/>
                    <p14:bmk name="AddHolidays_m300:00:29.1" time="29133"/>
                    <p14:bmk name="AddHolidays_m300:00:35.7" time="35700"/>
                    <p14:bmk name="AddHolidays_m300:00:35.8" time="35800"/>
                    <p14:bmk name="AddHolidays_m300:00:39.4" time="39433"/>
                    <p14:bmk name="AddHolidays_m300:00:39.5" time="39533"/>
                    <p14:bmk name="AddHolidays_m300:00:42.9" time="42967"/>
                    <p14:bmk name="AddHolidays_m300:00:43.0" time="43067"/>
                    <p14:bmk name="AddHolidays_m300:00:49.6" time="49667"/>
                    <p14:bmk name="AddHolidays_m300:00:49.7" time="49767"/>
                    <p14:bmk name="AddHolidays_m300:01:00.2" time="60200"/>
                    <p14:bmk name="AddHolidays_m300:01:00.3" time="60300"/>
                    <p14:bmk name="AddHolidays_m300:01:12.9" time="72900"/>
                    <p14:bmk name="AddHolidays_m300:01:13.0" time="73000"/>
                    <p14:bmk name="AddHolidays_m300:01:17.2" time="77267"/>
                    <p14:bmk name="AddHolidays_m300:01:17.3" time="77367"/>
                    <p14:bmk name="AddHolidays_m300:01:23.9" time="83900"/>
                    <p14:bmk name="AddHolidays_m300:01:24.0" time="84000"/>
                    <p14:bmk name="AddHolidays_m300:01:27.6" time="87600"/>
                    <p14:bmk name="AddHolidays_m300:01:27.7" time="87700"/>
                    <p14:bmk name="AddHolidays_m300:01:34.3" time="94367"/>
                    <p14:bmk name="AddHolidays_m300:01:34.4" time="94467"/>
                    <p14:bmk name="AddHolidays_m300:01:38.9" time="98933"/>
                    <p14:bmk name="AddHolidays_m300:01:39.0" time="99033"/>
                    <p14:bmk name="AddHolidays_m300:01:45.9" time="105900"/>
                    <p14:bmk name="AddHolidays_m300:01:46.0" time="106000"/>
                    <p14:bmk name="AddHolidays_m300:01:49.4" time="109467"/>
                    <p14:bmk name="AddHolidays_m300:01:49.5" time="109567"/>
                    <p14:bmk name="AddHolidays_m300:01:55.1" time="115133"/>
                    <p14:bmk name="AddHolidays_m300:01:55.2" time="115233"/>
                    <p14:bmk name="AddHolidays_m300:02:01.0" time="121000"/>
                    <p14:bmk name="AddHolidays_m300:02:01.1" time="121100"/>
                    <p14:bmk name="AddHolidays_m300:02:06.8" time="126833"/>
                    <p14:bmk name="AddHolidays_m300:02:06.9" time="126933"/>
                    <p14:bmk name="AddHolidays_m300:02:11.1" time="131133"/>
                    <p14:bmk name="AddHolidays_m300:02:11.2" time="131233"/>
                    <p14:bmk name="AddHolidays_m300:02:21.9" time="141933"/>
                    <p14:bmk name="AddHolidays_m300:02:22.0" time="142033"/>
                    <p14:bmk name="AddHolidays_m300:02:25.6" time="145600"/>
                    <p14:bmk name="AddHolidays_m300:02:25.7" time="145700"/>
                    <p14:bmk name="AddHolidays_m300:02:34.5" time="154533"/>
                    <p14:bmk name="AddHolidays_m300:02:34.6" time="154633"/>
                    <p14:bmk name="AddHolidays_m300:02:42.4" time="162467"/>
                    <p14:bmk name="AddHolidays_m300:02:42.5" time="162567"/>
                    <p14:bmk name="AddHolidays_m300:02:54.3" time="174333"/>
                    <p14:bmk name="AddHolidays_m300:02:54.4" time="174433"/>
                    <p14:bmk name="AddHolidays_m300:03:01.0" time="181067"/>
                    <p14:bmk name="AddHolidays_m300:03:01.1" time="181167"/>
                    <p14:bmk name="AddHolidays_m300:03:06.6" time="186633"/>
                  </p14:bmkLst>
                </p14:media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35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AddHolidays_m3Youcancreate00:00:00.0-00:00:03.7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create a calendar that contains holidays and important dates,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ddHolidays_m3andthensave00:00:03.8-00:00:09.5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save it as an iCalendar file that you can email from Outlook or offer as a download from your site.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ddHolidays_m3Thegoodthing00:00:09.6-00:00:14.0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good thing about an iCalendar file is that it uses a standard Internet format,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ddHolidays_m3whichmeansthat00:00:14.1-00:00:21.6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means that people can open it in Outlook and many other calendar apps, such as Google Calendar and Apple iCal.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ddHolidays_m3Tobegin,let’s00:00:21.7-00:00:26.1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begin, let’s save some time by copying the holidays from our personal calendar,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ddHolidays_m3ratherthancreating00:00:26.2-00:00:29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rather than creating all the content from scratch.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ddHolidays_m3Gotothe00:00:29.1-00:00:35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View tab, and click Change View, and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ddHolidays_m3Andmakesure00:00:35.8-00:00:39.4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make sure Categories is selected in the Arrangement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ddHolidays_m3Allthecontent00:00:39.5-00:00:42.9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 the content we want to use is contained in the Holiday category,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ddHolidays_m3soallwe00:00:43.0-00:00:49.6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all we have to do is right-click the Categories heading and click Copy.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ddHolidays_m3Gotothe00:00:49.7-00:01:00.2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folder list. Right-click your personal calendar and click New Calendar. And type a name for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dHolidays_m3Then,clickOK.00:01:00.3-00:01:12.9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OK. Select the new calendar in the folder list and press Ctrl+V to paste the holidays.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ddHolidays_m3Nowtheonly00:01:13.0-00:01:17.2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the only thing left to do is save the new calendar as an iCalendar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ddHolidays_m3Withthecalendar00:01:17.3-00:01:23.9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the calendar selected, click the File tab and Save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AddHolidays_m3Choosewhereto00:01:24.0-00:01:27.6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where to save the file and give it a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ddHolidays_m3UndertheSave00:01:27.7-00:01:34.3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the Save as type box, you can see some information about the file you’re about to create: the name,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AddHolidays_m3Wholecalendar(meaning00:01:34.4-00:01:38.9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Whole calendar (meaning the file will contain every holiday in your calendar),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AddHolidays_m3andfulldetails00:01:39.0-00:01:45.9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full details (meaning that people who open the iCalendar will see every detail in the calendar items.)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AddHolidays_m3Tochangeany00:01:46.0-00:01:49.4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any of that, click More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AddHolidays_m3First,let’schange00:01:49.5-00:01:55.1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let’s change the Date Range so people only see one years’ worth of holidays.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AddHolidays_m3ClickSpecifydates,00:01:55.2-00:02:01.0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Specify dates, and change the End date to one year from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ddHolidays_m3UnderDetail,we00:02:01.1-00:02:06.8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Detail, we can limit the amount of information people can see about our appointments and meetings.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ddHolidays_m3Inthiscase,00:02:06.9-00:02:11.1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however, we want people to see all the details.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ddHolidays_m3ClickOK,and00:02:11.2-00:02:21.9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OK, and Save. Then, locate the iCalendar file and copy or upload it to a location where people can download the file,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ddHolidays_m3suchasa00:02:22.0-00:02:25.6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such as a network share or website.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ddHolidays_m3Ifyouwant00:02:25.7-00:02:34.5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email the calendar, there’s an easy way to do that. Go to the Home tab and click E-mail Calendar.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ddHolidays_m3Specifywhatto00:02:34.6-00:02:42.4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Specify what to include in the calendar,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ddHolidays_m3Thecalendaris00:02:42.5-00:02:54.3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calendar is added to the email and an iCalendar file is attached. Add names on the To line, and click Send.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ddHolidays_m3Peoplewhoreceive00:02:54.4-00:03:01.0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People who receive the email or download the iCalendar file can then import the file to their calendar app.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ddHolidays_m3Formoreinformation00:03:01.1-00:03:06.6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For more information about adding holidays to an Outlook calendar, check out the links in the course summary.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5" name="Media Placeholder 78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66" name="Rectangle 65">
            <a:hlinkClick r:id="rId50" action="ppaction://hlinksldjump"/>
          </p:cNvPr>
          <p:cNvSpPr/>
          <p:nvPr/>
        </p:nvSpPr>
        <p:spPr>
          <a:xfrm>
            <a:off x="249505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2523897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3890818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holidays</a:t>
            </a: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5258696" y="9220768"/>
            <a:ext cx="135554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an </a:t>
            </a:r>
            <a:r>
              <a:rPr lang="en-US" sz="1100" dirty="0" err="1">
                <a:solidFill>
                  <a:schemeClr val="bg1"/>
                </a:solidFill>
                <a:latin typeface="Segoe UI Light" pitchFamily="34" charset="0"/>
              </a:rPr>
              <a:t>iCalendar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3:07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07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03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03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09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09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14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14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21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2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21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26.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26.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29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29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35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35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39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39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42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43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49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0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0:49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00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0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00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12.9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13.0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17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17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23.9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24.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27.6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27.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34.3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34.4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38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39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45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46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49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49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55.1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1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1:55.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01.0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01.1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06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06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11.1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11.2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21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22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25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2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25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34.5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34.6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42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42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5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54.3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2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2:54.4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3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3:01.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3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3:01.1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ddHolidays_m300:03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ddHolidays_m300:03:06.6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07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summary—Add holidays to your calendar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7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505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23897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890818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holidays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58696" y="9220768"/>
            <a:ext cx="135554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an </a:t>
            </a:r>
            <a:r>
              <a:rPr lang="en-US" sz="1100" dirty="0" err="1">
                <a:solidFill>
                  <a:schemeClr val="bg1"/>
                </a:solidFill>
                <a:latin typeface="Segoe UI Light" pitchFamily="34" charset="0"/>
              </a:rPr>
              <a:t>iCalendar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3:07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holidays to the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calendar</a:t>
            </a:r>
          </a:p>
          <a:p>
            <a:pPr marL="0" indent="0">
              <a:buNone/>
            </a:pPr>
            <a:r>
              <a:rPr lang="en-US" sz="1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When you first use Outlook 2013, there aren’t any holidays on the Calendar. But fear not, you can add holidays for one or more countries.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 smtClean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File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Options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Calendar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Under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Calendar options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, 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Add Holidays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Check the box for each country whose holidays you want to add to your calendar, and then 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If a country's or region's holidays are already added to your calendar, the box for the country is checked in the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Add Holidays to Calendar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 dialog box. If you click </a:t>
            </a:r>
            <a:r>
              <a:rPr lang="en-US" sz="1400" b="1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rPr>
              <a:t>, the holidays are added and duplicates are created.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Delete holidays and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events 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In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Calendar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Change View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List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Select the holidays you want to delete. To select multiple rows, press the Ctrl key, and then click the Calendar icon to select more rows.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Home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Delete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quickly delete all of the holidays for a country, click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Location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column heading to sort the list of events so all of the holidays for a country are grouped together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Remove shared, team, group and SharePoint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calendars</a:t>
            </a:r>
          </a:p>
          <a:p>
            <a:pPr marL="0" indent="0"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When you open these calendars in Outlook, they’re added to the Folder Pane in the Calendar. This lets you quickly view the calendar with only one click. To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remove shared, team, group, and SharePoint calendars: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Right-click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calendar, and then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Delete Group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or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Delete Calendar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Outlook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asks you if you want to remove the group or calendar, and move its contents into the Deleted Items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folder.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Yes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confirm the deletion.</a:t>
            </a:r>
          </a:p>
          <a:p>
            <a:pPr marL="0" indent="0"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calendar is removed from the Folder Pane and no longer appears in the Calendar.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source calendar remains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and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only your copy gets deleted.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Add holidays to the calendar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Calendar basics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Share an Outlook calendar with other people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7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505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23897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890818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holidays</a:t>
            </a: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258696" y="9220768"/>
            <a:ext cx="135554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an </a:t>
            </a:r>
            <a:r>
              <a:rPr lang="en-US" sz="1100" dirty="0" err="1">
                <a:solidFill>
                  <a:schemeClr val="bg1"/>
                </a:solidFill>
                <a:latin typeface="Segoe UI Light" pitchFamily="34" charset="0"/>
              </a:rPr>
              <a:t>iCalendar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7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5056" y="848640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23897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890818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holidays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258696" y="9220768"/>
            <a:ext cx="135554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Create an </a:t>
            </a:r>
            <a:r>
              <a:rPr lang="en-US" sz="1100" dirty="0" err="1">
                <a:solidFill>
                  <a:schemeClr val="bg1"/>
                </a:solidFill>
                <a:latin typeface="Segoe UI Light" pitchFamily="34" charset="0"/>
              </a:rPr>
              <a:t>iCalendar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2:44</a:t>
            </a: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MEDIACAPTIONSPROMPTED" val="False"/>
  <p:tag name="TEMPPRESENTATIONFILE" val="C:\Users\Administrator\AppData\Local\Temp\tmpD109.tmp"/>
  <p:tag name="TEMPMEDIAFILENAME" val="C:\Users\Administrator\AppData\Local\Temp\tmpD80D_AddHolidays_m1.mp4"/>
  <p:tag name="MEDIAFADEDURATION" val="0.2"/>
  <p:tag name="MEDIATRANSPARENCY" val="0.3"/>
  <p:tag name="MEDIACAPTIONSHIDDEN" val="False"/>
  <p:tag name="CUSTOMXMLPARTID" val="{8B15B185-8CD8-48AE-9614-22609D330E45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03833baa-5fb6-4b2c-b863-f07a5d809f1e"/>
  <p:tag name="CAPTIONITEMSYSNAME" val="AddHolidays_m1Nowlet’ssee00:00:43.3-00:00:48.0"/>
  <p:tag name="BOOKMARKENTRYNAME" val="AddHolidays_m100:00:43.3"/>
  <p:tag name="BOOKMARKEXITNAME" val="AddHolidays_m100:00:48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9c0cfdac-3345-400f-b157-db2b253ee9a8"/>
  <p:tag name="CAPTIONITEMSYSNAME" val="AddHolidays_m1Asyoucan00:00:48.1-00:00:53.1"/>
  <p:tag name="BOOKMARKENTRYNAME" val="AddHolidays_m100:00:48.1"/>
  <p:tag name="BOOKMARKEXITNAME" val="AddHolidays_m100:00:5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502c5dc6-55ac-410c-a3c7-e9495cfad39b"/>
  <p:tag name="CAPTIONITEMSYSNAME" val="AddHolidays_m1andbelongto00:00:53.2-00:00:56.7"/>
  <p:tag name="BOOKMARKENTRYNAME" val="AddHolidays_m100:00:53.2"/>
  <p:tag name="BOOKMARKEXITNAME" val="AddHolidays_m100:00:56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347c936d-5eac-430c-966b-edcb539b572f"/>
  <p:tag name="CAPTIONITEMSYSNAME" val="AddHolidays_m1Soyoucan00:00:56.8-00:00:59.4"/>
  <p:tag name="BOOKMARKENTRYNAME" val="AddHolidays_m100:00:56.8"/>
  <p:tag name="BOOKMARKEXITNAME" val="AddHolidays_m100:00:59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16e46603-c931-4dab-b62c-8be0c9d5a740"/>
  <p:tag name="CAPTIONITEMSYSNAME" val="AddHolidays_m1Forexample,we00:00:59.5-00:01:03.8"/>
  <p:tag name="BOOKMARKENTRYNAME" val="AddHolidays_m100:00:59.5"/>
  <p:tag name="BOOKMARKEXITNAME" val="AddHolidays_m100:01:0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cecb7183-cc0b-4b07-aee7-bc93a2efe4e4"/>
  <p:tag name="CAPTIONITEMSYSNAME" val="AddHolidays_m1addamessage,00:01:03.9-00:01:15.1"/>
  <p:tag name="BOOKMARKENTRYNAME" val="AddHolidays_m100:01:03.9"/>
  <p:tag name="BOOKMARKEXITNAME" val="AddHolidays_m100:01:15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76d4f733-56a5-496c-a9d9-8e8a09e72edc"/>
  <p:tag name="CAPTIONITEMSYSNAME" val="AddHolidays_m1Youcanalso00:01:15.2-00:01:20.3"/>
  <p:tag name="BOOKMARKENTRYNAME" val="AddHolidays_m100:01:15.2"/>
  <p:tag name="BOOKMARKEXITNAME" val="AddHolidays_m100:01: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e18ac8d9-dcf9-4a89-a7e9-29bc0e499151"/>
  <p:tag name="CAPTIONITEMSYSNAME" val="AddHolidays_m1Orbyselecting00:01:20.4-00:01:25.2"/>
  <p:tag name="BOOKMARKENTRYNAME" val="AddHolidays_m100:01:20.4"/>
  <p:tag name="BOOKMARKEXITNAME" val="AddHolidays_m100:01:2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3bf94a53-3efb-4d05-abd9-cc13d2bbbb29"/>
  <p:tag name="CAPTIONITEMSYSNAME" val="AddHolidays_m1Ifyouwant00:01:25.3-00:01:29.8"/>
  <p:tag name="BOOKMARKENTRYNAME" val="AddHolidays_m100:01:25.3"/>
  <p:tag name="BOOKMARKEXITNAME" val="AddHolidays_m100:01:29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ff334677-1291-48ba-a246-7d00f2b83882"/>
  <p:tag name="CAPTIONITEMSYSNAME" val="AddHolidays_m1OntheView00:01:29.9-00:01:41.3"/>
  <p:tag name="BOOKMARKENTRYNAME" val="AddHolidays_m100:01:29.9"/>
  <p:tag name="BOOKMARKEXITNAME" val="AddHolidays_m100:01:4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386ac853-7a08-4984-99fc-8beb86860f82"/>
  <p:tag name="CAPTIONITEMSYSNAME" val="AddHolidays_m1Apersonalcalendar00:00:00.0-00:00:05.7"/>
  <p:tag name="BOOKMARKENTRYNAME" val="AddHolidays_m100:00:00.0"/>
  <p:tag name="BOOKMARKEXITNAME" val="AddHolidays_m100:00:0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541eb2db-a8dc-47c5-b880-9f948d2b5cb2"/>
  <p:tag name="CAPTIONITEMSYSNAME" val="AddHolidays_m1Andallthe00:01:41.4-00:01:48.9"/>
  <p:tag name="BOOKMARKENTRYNAME" val="AddHolidays_m100:01:41.4"/>
  <p:tag name="BOOKMARKEXITNAME" val="AddHolidays_m100:01:48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8198cac0-e20d-4015-be26-0d11381a0f2e"/>
  <p:tag name="CAPTIONITEMSYSNAME" val="AddHolidays_m1Ifyouwant00:01:49.0-00:01:56.8"/>
  <p:tag name="BOOKMARKENTRYNAME" val="AddHolidays_m100:01:49.0"/>
  <p:tag name="BOOKMARKEXITNAME" val="AddHolidays_m100:01:56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842ada44-1259-4c27-bad5-2eb8aa8da250"/>
  <p:tag name="CAPTIONITEMSYSNAME" val="AddHolidays_m1Listviewis00:01:56.9-00:02:03.1"/>
  <p:tag name="BOOKMARKENTRYNAME" val="AddHolidays_m100:01:56.9"/>
  <p:tag name="BOOKMARKEXITNAME" val="AddHolidays_m100:02:0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99d30004-0ce9-4993-92ac-65d6be4b6bf8"/>
  <p:tag name="CAPTIONITEMSYSNAME" val="AddHolidays_m1Tomakeit00:02:03.2-00:02:08.1"/>
  <p:tag name="BOOKMARKENTRYNAME" val="AddHolidays_m100:02:03.2"/>
  <p:tag name="BOOKMARKEXITNAME" val="AddHolidays_m100:02:08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430d208b-b0c1-47f9-8a8c-040f8579e9ca"/>
  <p:tag name="CAPTIONITEMSYSNAME" val="AddHolidays_m1OntheView00:02:08.2-00:02:15.6"/>
  <p:tag name="BOOKMARKENTRYNAME" val="AddHolidays_m100:02:08.2"/>
  <p:tag name="BOOKMARKEXITNAME" val="AddHolidays_m100:02:15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6796f08a-9119-43dd-b1c9-23b7fd923519"/>
  <p:tag name="CAPTIONITEMSYSNAME" val="AddHolidays_m1SelectSort.And00:02:15.7-00:02:29.9"/>
  <p:tag name="BOOKMARKENTRYNAME" val="AddHolidays_m100:02:15.7"/>
  <p:tag name="BOOKMARKEXITNAME" val="AddHolidays_m100:02:29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6a3c5166-7449-477b-8197-912c50062ae6"/>
  <p:tag name="CAPTIONITEMSYSNAME" val="AddHolidays_m1Nowwiththe00:02:30.0-00:02:36.5"/>
  <p:tag name="BOOKMARKENTRYNAME" val="AddHolidays_m100:02:30.0"/>
  <p:tag name="BOOKMARKEXITNAME" val="AddHolidays_m100:02:36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bda2ce96-e70c-4934-8b7f-92173587cffe"/>
  <p:tag name="CAPTIONITEMSYSNAME" val="AddHolidays_m1Ifyourcalendar00:02:36.6-00:02:42.6"/>
  <p:tag name="BOOKMARKENTRYNAME" val="AddHolidays_m100:02:36.6"/>
  <p:tag name="BOOKMARKEXITNAME" val="AddHolidays_m100:02:42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c3ed3b7b-97f9-442f-940c-803ab3b09c1a"/>
  <p:tag name="CAPTIONITEMSYSNAME" val="AddHolidays_m1Ifyouwant00:02:42.7-00:02:52.4"/>
  <p:tag name="BOOKMARKENTRYNAME" val="AddHolidays_m100:02:42.7"/>
  <p:tag name="BOOKMARKEXITNAME" val="AddHolidays_m100:02:52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5322b07a-3ff8-4f17-a18b-d99bd3b10af8"/>
  <p:tag name="CAPTIONITEMSYSNAME" val="AddHolidays_m1Afteryouadd00:02:52.5-00:02:54.0"/>
  <p:tag name="BOOKMARKENTRYNAME" val="AddHolidays_m100:02:52.5"/>
  <p:tag name="BOOKMARKEXITNAME" val="AddHolidays_m100:02:54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8b7f2ac1-0ead-4c38-a153-b752551418d4"/>
  <p:tag name="CAPTIONITEMSYSNAME" val="AddHolidays_m1ClicktheFile00:00:05.8-00:00:10.2"/>
  <p:tag name="BOOKMARKENTRYNAME" val="AddHolidays_m100:00:05.8"/>
  <p:tag name="BOOKMARKEXITNAME" val="AddHolidays_m100:00:1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a78ffc26-03d0-454a-a6dd-049c3dc051cc"/>
  <p:tag name="CAPTIONITEMSYSNAME" val="AddHolidays_m1youcango00:02:54.1-00:03:00.3"/>
  <p:tag name="BOOKMARKENTRYNAME" val="AddHolidays_m100:02:54.1"/>
  <p:tag name="BOOKMARKEXITNAME" val="AddHolidays_m100:03:0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8ccb2945-3327-4fe0-9689-59a10c16b499"/>
  <p:tag name="CAPTIONITEMSYSNAME" val="AddHolidays_m1Checkoutthe00:03:00.4-00:03:04.2"/>
  <p:tag name="BOOKMARKENTRYNAME" val="AddHolidays_m100:03:00.4"/>
  <p:tag name="BOOKMARKEXITNAME" val="AddHolidays_m100:03:04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MEDIACAPTIONSPROMPTED" val="False"/>
  <p:tag name="TEMPPRESENTATIONFILE" val="C:\Users\Administrator\AppData\Local\Temp\tmpA339.tmp"/>
  <p:tag name="TEMPMEDIAFILENAME" val="C:\Users\Administrator\AppData\Local\Temp\tmpA628_AddHolidays_m2.mp4"/>
  <p:tag name="MEDIAFADEDURATION" val="0.2"/>
  <p:tag name="MEDIATRANSPARENCY" val="0.3"/>
  <p:tag name="MEDIACAPTIONSHIDDEN" val="False"/>
  <p:tag name="CUSTOMXMLPARTID" val="{C33B201F-3D1A-4964-915D-3AB44124985D}"/>
  <p:tag name="MEDIACAPTIONCOUNT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b960d6c7-9982-4edf-b91e-51181f93a733"/>
  <p:tag name="CAPTIONITEMSYSNAME" val="AddHolidays_m2Inthiscalendar,00:00:00.0-00:00:06.6"/>
  <p:tag name="BOOKMARKENTRYNAME" val="AddHolidays_m200:00:00.0"/>
  <p:tag name="BOOKMARKEXITNAME" val="AddHolidays_m200:00:06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7c026767-3196-4042-8cac-6aeb014efb7b"/>
  <p:tag name="CAPTIONITEMSYSNAME" val="AddHolidays_m2Butlet’ssay00:00:06.7-00:00:13.4"/>
  <p:tag name="BOOKMARKENTRYNAME" val="AddHolidays_m200:00:06.7"/>
  <p:tag name="BOOKMARKEXITNAME" val="AddHolidays_m200:00:13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77365184-4ce8-4f56-b9b8-2e228056085f"/>
  <p:tag name="CAPTIONITEMSYSNAME" val="AddHolidays_m2InCalendarview,00:00:13.5-00:00:19.2"/>
  <p:tag name="BOOKMARKENTRYNAME" val="AddHolidays_m200:00:13.5"/>
  <p:tag name="BOOKMARKEXITNAME" val="AddHolidays_m200:00:19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766ac3f7-e342-45d7-a058-c0480ad64e61"/>
  <p:tag name="CAPTIONITEMSYSNAME" val="AddHolidays_m2InSubject,type00:00:19.3-00:00:23.1"/>
  <p:tag name="BOOKMARKENTRYNAME" val="AddHolidays_m200:00:19.3"/>
  <p:tag name="BOOKMARKEXITNAME" val="AddHolidays_m200:00:23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d2add563-39f6-44fb-81b2-b3e5046004c5"/>
  <p:tag name="CAPTIONITEMSYSNAME" val="AddHolidays_m2We’llleavethe00:00:23.2-00:00:26.2"/>
  <p:tag name="BOOKMARKENTRYNAME" val="AddHolidays_m200:00:23.2"/>
  <p:tag name="BOOKMARKEXITNAME" val="AddHolidays_m200:00:26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82a1f03a-dd68-4527-86bb-edd7bc9f2633"/>
  <p:tag name="CAPTIONITEMSYSNAME" val="AddHolidays_m2CheckAllday00:00:26.3-00:00:32.5"/>
  <p:tag name="BOOKMARKENTRYNAME" val="AddHolidays_m200:00:26.3"/>
  <p:tag name="BOOKMARKEXITNAME" val="AddHolidays_m200:00:32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7e45f974-e694-4aff-bf46-80d7f22d870d"/>
  <p:tag name="CAPTIONITEMSYSNAME" val="AddHolidays_m2Next,goto00:00:32.6-00:00:37.4"/>
  <p:tag name="BOOKMARKENTRYNAME" val="AddHolidays_m200:00:32.6"/>
  <p:tag name="BOOKMARKEXITNAME" val="AddHolidays_m200:00:3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09dc5b80-5f8e-4773-863e-5da51a131b42"/>
  <p:tag name="CAPTIONITEMSYSNAME" val="AddHolidays_m1Inthenavigation00:00:10.3-00:00:19.0"/>
  <p:tag name="BOOKMARKENTRYNAME" val="AddHolidays_m100:00:10.3"/>
  <p:tag name="BOOKMARKEXITNAME" val="AddHolidays_m100:00:19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ababbed6-bd98-448c-bcfd-70e2228029f7"/>
  <p:tag name="CAPTIONITEMSYSNAME" val="AddHolidays_m2UnderRecurrencepattern,00:00:37.5-00:00:41.3"/>
  <p:tag name="BOOKMARKENTRYNAME" val="AddHolidays_m200:00:37.5"/>
  <p:tag name="BOOKMARKEXITNAME" val="AddHolidays_m200:00:41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0883694e-f8f0-480f-9199-b37fc667052d"/>
  <p:tag name="CAPTIONITEMSYSNAME" val="AddHolidays_m2Then,onthe00:00:41.4-00:00:50.2"/>
  <p:tag name="BOOKMARKENTRYNAME" val="AddHolidays_m200:00:41.4"/>
  <p:tag name="BOOKMARKEXITNAME" val="AddHolidays_m200:00:50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fb7c19e1-aee8-4692-8c82-da4e67019eae"/>
  <p:tag name="CAPTIONITEMSYSNAME" val="AddHolidays_m2Then,underRange00:00:50.3-00:01:00.4"/>
  <p:tag name="BOOKMARKENTRYNAME" val="AddHolidays_m200:00:50.3"/>
  <p:tag name="BOOKMARKEXITNAME" val="AddHolidays_m200:01:00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a5d47a95-70bb-41f4-b010-6da71ffe80d0"/>
  <p:tag name="CAPTIONITEMSYSNAME" val="AddHolidays_m2Youmayalso00:01:00.5-00:01:09.4"/>
  <p:tag name="BOOKMARKENTRYNAME" val="AddHolidays_m200:01:00.5"/>
  <p:tag name="BOOKMARKEXITNAME" val="AddHolidays_m200:01:09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c146a75b-3e0c-4e48-a162-15a09fd648af"/>
  <p:tag name="CAPTIONITEMSYSNAME" val="AddHolidays_m2Nowasa00:01:09.5-00:01:15.4"/>
  <p:tag name="BOOKMARKENTRYNAME" val="AddHolidays_m200:01:09.5"/>
  <p:tag name="BOOKMARKEXITNAME" val="AddHolidays_m200:01:15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dcfbd6ef-716d-449d-84f8-da4074f73baa"/>
  <p:tag name="CAPTIONITEMSYSNAME" val="AddHolidays_m2Double-clicktheitem00:01:15.5-00:01:21.7"/>
  <p:tag name="BOOKMARKENTRYNAME" val="AddHolidays_m200:01:15.5"/>
  <p:tag name="BOOKMARKEXITNAME" val="AddHolidays_m200:01:21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6027666a-bcb1-4378-ba0f-c3caa97848be"/>
  <p:tag name="CAPTIONITEMSYSNAME" val="AddHolidays_m2Addallthe00:01:21.8-00:01:28.0"/>
  <p:tag name="BOOKMARKENTRYNAME" val="AddHolidays_m200:01:21.8"/>
  <p:tag name="BOOKMARKEXITNAME" val="AddHolidays_m200:01:28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4c059dc8-b0cd-4376-be94-a1aa24f00e53"/>
  <p:tag name="CAPTIONITEMSYSNAME" val="AddHolidays_m2Iaddedanother00:01:28.1-00:01:31.5"/>
  <p:tag name="BOOKMARKENTRYNAME" val="AddHolidays_m200:01:28.1"/>
  <p:tag name="BOOKMARKEXITNAME" val="AddHolidays_m200:01:31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8ac5c27b-6607-4790-a2a5-8c39edb351dd"/>
  <p:tag name="CAPTIONITEMSYSNAME" val="AddHolidays_m2Thedifferencebetween00:01:31.6-00:01:35.6"/>
  <p:tag name="BOOKMARKENTRYNAME" val="AddHolidays_m200:01:31.6"/>
  <p:tag name="BOOKMARKEXITNAME" val="AddHolidays_m200:01:35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ffb4216b-75c2-4059-af37-fac989ecf550"/>
  <p:tag name="CAPTIONITEMSYSNAME" val="AddHolidays_m2becauseit’sdifferent00:01:35.7-00:01:38.7"/>
  <p:tag name="BOOKMARKENTRYNAME" val="AddHolidays_m200:01:35.7"/>
  <p:tag name="BOOKMARKEXITNAME" val="AddHolidays_m200:01:3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fefaf231-69bb-4f32-b88a-0fac7531b62e"/>
  <p:tag name="CAPTIONITEMSYSNAME" val="AddHolidays_m1Decidewhichset00:00:19.1-00:00:23.2"/>
  <p:tag name="BOOKMARKENTRYNAME" val="AddHolidays_m100:00:19.1"/>
  <p:tag name="BOOKMARKEXITNAME" val="AddHolidays_m100:00:23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1583e5d1-39c2-415b-ba42-05e765ce20ad"/>
  <p:tag name="CAPTIONITEMSYSNAME" val="AddHolidays_m2Aftercreatingyour00:01:38.8-00:01:42.8"/>
  <p:tag name="BOOKMARKENTRYNAME" val="AddHolidays_m200:01:38.8"/>
  <p:tag name="BOOKMARKEXITNAME" val="AddHolidays_m200:01:42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771f1451-7f7d-48cc-8d28-c5260efb97a0"/>
  <p:tag name="CAPTIONITEMSYSNAME" val="AddHolidays_m2Gotothe00:01:42.9-00:01:52.5"/>
  <p:tag name="BOOKMARKENTRYNAME" val="AddHolidays_m200:01:42.9"/>
  <p:tag name="BOOKMARKEXITNAME" val="AddHolidays_m200:01:52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b03a27fd-01f3-40b4-8def-a7e20a51ed0c"/>
  <p:tag name="CAPTIONITEMSYSNAME" val="AddHolidays_m2Next,pressand00:01:52.6-00:02:00.2"/>
  <p:tag name="BOOKMARKENTRYNAME" val="AddHolidays_m200:01:52.6"/>
  <p:tag name="BOOKMARKEXITNAME" val="AddHolidays_m200:02:00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b0dcbd5d-2ca1-4b45-a099-e9dea0b94176"/>
  <p:tag name="CAPTIONITEMSYSNAME" val="AddHolidays_m2Youdon’thave00:02:00.3-00:02:03.9"/>
  <p:tag name="BOOKMARKENTRYNAME" val="AddHolidays_m200:02:00.3"/>
  <p:tag name="BOOKMARKEXITNAME" val="AddHolidays_m200:02:03.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9af6698f-4493-4c2c-a048-6fcea13f382a"/>
  <p:tag name="CAPTIONITEMSYSNAME" val="AddHolidays_m2they’reeasierto00:02:04.0-00:02:11.0"/>
  <p:tag name="BOOKMARKENTRYNAME" val="AddHolidays_m200:02:04.0"/>
  <p:tag name="BOOKMARKEXITNAME" val="AddHolidays_m200:02:11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7b3ad42d-8005-436f-b446-0e0ddd7bd6bc"/>
  <p:tag name="CAPTIONITEMSYSNAME" val="AddHolidays_m2Right-clickthecategory00:02:11.1-00:02:16.5"/>
  <p:tag name="BOOKMARKENTRYNAME" val="AddHolidays_m200:02:11.1"/>
  <p:tag name="BOOKMARKEXITNAME" val="AddHolidays_m200:02:16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68570e91-71e8-4eec-873b-0cd2a8a92c82"/>
  <p:tag name="CAPTIONITEMSYSNAME" val="AddHolidays_m2Selecttheother00:02:16.6-00:02:24.7"/>
  <p:tag name="BOOKMARKENTRYNAME" val="AddHolidays_m200:02:16.6"/>
  <p:tag name="BOOKMARKEXITNAME" val="AddHolidays_m200:02:24.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091bd22e-37e5-4b77-b6a0-92bd8d426672"/>
  <p:tag name="CAPTIONITEMSYSNAME" val="AddHolidays_m2Soyoucan00:02:24.8-00:02:30.5"/>
  <p:tag name="BOOKMARKENTRYNAME" val="AddHolidays_m200:02:24.8"/>
  <p:tag name="BOOKMARKEXITNAME" val="AddHolidays_m200:02:30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9cd60717-90e6-4cd0-8820-83425e5c9ea7"/>
  <p:tag name="CAPTIONITEMSYSNAME" val="AddHolidays_m2Then,youcan00:02:30.6-00:02:35.4"/>
  <p:tag name="BOOKMARKENTRYNAME" val="AddHolidays_m200:02:30.6"/>
  <p:tag name="BOOKMARKEXITNAME" val="AddHolidays_m200:02:35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9302995-4576-4beb-83a6-1d043b970760"/>
  <p:tag name="CAPTIONINTERNALID" val="5af1d1ba-91e2-42dc-bba9-e375ae8bff99"/>
  <p:tag name="CAPTIONITEMSYSNAME" val="AddHolidays_m2Nextcheckout00:02:35.5-00:02:41.3"/>
  <p:tag name="BOOKMARKENTRYNAME" val="AddHolidays_m200:02:35.5"/>
  <p:tag name="BOOKMARKEXITNAME" val="AddHolidays_m200:02:4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cd1c45e7-4096-435c-8b30-cc28bffcc562"/>
  <p:tag name="CAPTIONITEMSYSNAME" val="AddHolidays_m1Then,clickOK.00:00:23.3-00:00:29.7"/>
  <p:tag name="BOOKMARKENTRYNAME" val="AddHolidays_m100:00:23.3"/>
  <p:tag name="BOOKMARKEXITNAME" val="AddHolidays_m100:00:29.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MEDIACAPTIONSPROMPTED" val="False"/>
  <p:tag name="TEMPPRESENTATIONFILE" val="C:\Users\Administrator\AppData\Local\Temp\tmp81C8.tmp"/>
  <p:tag name="TEMPMEDIAFILENAME" val="C:\Users\Administrator\AppData\Local\Temp\tmp8533_AddHolidays_m3.mp4"/>
  <p:tag name="MEDIAFADEDURATION" val="0.2"/>
  <p:tag name="MEDIATRANSPARENCY" val="0.3"/>
  <p:tag name="MEDIACAPTIONSHIDDEN" val="False"/>
  <p:tag name="CUSTOMXMLPARTID" val="{D8AE5763-9F62-4C1A-9432-4FE6A505CDF9}"/>
  <p:tag name="MEDIACAPTIONCOUNT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7a85a797-9ce4-409b-960b-1b58e84517de"/>
  <p:tag name="CAPTIONITEMSYSNAME" val="AddHolidays_m3Youcancreate00:00:00.0-00:00:03.7"/>
  <p:tag name="BOOKMARKENTRYNAME" val="AddHolidays_m300:00:00.0"/>
  <p:tag name="BOOKMARKEXITNAME" val="AddHolidays_m300:00:03.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eb760f9a-0feb-4cac-beba-a1134cd36476"/>
  <p:tag name="CAPTIONITEMSYSNAME" val="AddHolidays_m3andthensave00:00:03.8-00:00:09.5"/>
  <p:tag name="BOOKMARKENTRYNAME" val="AddHolidays_m300:00:03.8"/>
  <p:tag name="BOOKMARKEXITNAME" val="AddHolidays_m300:00:09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c2256eb1-5515-48da-9caf-56fb0842be61"/>
  <p:tag name="CAPTIONITEMSYSNAME" val="AddHolidays_m3Thegoodthing00:00:09.6-00:00:14.0"/>
  <p:tag name="BOOKMARKENTRYNAME" val="AddHolidays_m300:00:09.6"/>
  <p:tag name="BOOKMARKEXITNAME" val="AddHolidays_m300:00:14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c749e815-7ba5-4bcf-b5ae-dd2086cfd419"/>
  <p:tag name="CAPTIONITEMSYSNAME" val="AddHolidays_m3whichmeansthat00:00:14.1-00:00:21.6"/>
  <p:tag name="BOOKMARKENTRYNAME" val="AddHolidays_m300:00:14.1"/>
  <p:tag name="BOOKMARKEXITNAME" val="AddHolidays_m300:00:21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91ba035a-a88a-453e-9d37-5e157e7a16e6"/>
  <p:tag name="CAPTIONITEMSYSNAME" val="AddHolidays_m3Tobegin,let’s00:00:21.7-00:00:26.1"/>
  <p:tag name="BOOKMARKENTRYNAME" val="AddHolidays_m300:00:21.7"/>
  <p:tag name="BOOKMARKEXITNAME" val="AddHolidays_m300:00:26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0f4f34ba-c74b-4ed5-a8a2-c6f85b3fdd02"/>
  <p:tag name="CAPTIONITEMSYSNAME" val="AddHolidays_m3ratherthancreating00:00:26.2-00:00:29.0"/>
  <p:tag name="BOOKMARKENTRYNAME" val="AddHolidays_m300:00:26.2"/>
  <p:tag name="BOOKMARKEXITNAME" val="AddHolidays_m300:00:29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3325d6f4-f686-484c-940e-700069963f8f"/>
  <p:tag name="CAPTIONITEMSYSNAME" val="AddHolidays_m3Gotothe00:00:29.1-00:00:35.7"/>
  <p:tag name="BOOKMARKENTRYNAME" val="AddHolidays_m300:00:29.1"/>
  <p:tag name="BOOKMARKEXITNAME" val="AddHolidays_m300:00:35.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2286c99d-b757-4d0f-a503-43e8cde21640"/>
  <p:tag name="CAPTIONITEMSYSNAME" val="AddHolidays_m3Andmakesure00:00:35.8-00:00:39.4"/>
  <p:tag name="BOOKMARKENTRYNAME" val="AddHolidays_m300:00:35.8"/>
  <p:tag name="BOOKMARKEXITNAME" val="AddHolidays_m300:00:39.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6c6a190a-8a16-434a-810a-c276fd9bb3d0"/>
  <p:tag name="CAPTIONITEMSYSNAME" val="AddHolidays_m3Allthecontent00:00:39.5-00:00:42.9"/>
  <p:tag name="BOOKMARKENTRYNAME" val="AddHolidays_m300:00:39.5"/>
  <p:tag name="BOOKMARKEXITNAME" val="AddHolidays_m300:00:4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d70e96fd-a5c8-4ac3-9ea6-1cd8c3bf592c"/>
  <p:tag name="CAPTIONITEMSYSNAME" val="AddHolidays_m1Ifholidaysfor00:00:29.8-00:00:33.9"/>
  <p:tag name="BOOKMARKENTRYNAME" val="AddHolidays_m100:00:29.8"/>
  <p:tag name="BOOKMARKEXITNAME" val="AddHolidays_m100:00:33.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3bf69814-559a-4b33-ba02-6a1af11e7de6"/>
  <p:tag name="CAPTIONITEMSYSNAME" val="AddHolidays_m3soallwe00:00:43.0-00:00:49.6"/>
  <p:tag name="BOOKMARKENTRYNAME" val="AddHolidays_m300:00:43.0"/>
  <p:tag name="BOOKMARKEXITNAME" val="AddHolidays_m300:00:49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f3f5ab65-73a9-4a96-93b9-2d78e4a88e02"/>
  <p:tag name="CAPTIONITEMSYSNAME" val="AddHolidays_m3Gotothe00:00:49.7-00:01:00.2"/>
  <p:tag name="BOOKMARKENTRYNAME" val="AddHolidays_m300:00:49.7"/>
  <p:tag name="BOOKMARKEXITNAME" val="AddHolidays_m300:01:00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9bf70636-434d-46ee-bf6c-495da109389f"/>
  <p:tag name="CAPTIONITEMSYSNAME" val="AddHolidays_m3Then,clickOK.00:01:00.3-00:01:12.9"/>
  <p:tag name="BOOKMARKENTRYNAME" val="AddHolidays_m300:01:00.3"/>
  <p:tag name="BOOKMARKEXITNAME" val="AddHolidays_m300:01:12.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59cdf402-207f-4f02-8efd-fd4c8d419cfa"/>
  <p:tag name="CAPTIONITEMSYSNAME" val="AddHolidays_m3Nowtheonly00:01:13.0-00:01:17.2"/>
  <p:tag name="BOOKMARKENTRYNAME" val="AddHolidays_m300:01:13.0"/>
  <p:tag name="BOOKMARKEXITNAME" val="AddHolidays_m300:01:17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5004f2ff-d5ab-4882-b1ee-c187b4055888"/>
  <p:tag name="CAPTIONITEMSYSNAME" val="AddHolidays_m3Withthecalendar00:01:17.3-00:01:23.9"/>
  <p:tag name="BOOKMARKENTRYNAME" val="AddHolidays_m300:01:17.3"/>
  <p:tag name="BOOKMARKEXITNAME" val="AddHolidays_m300:01:23.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61328034-0300-46e5-9c6e-43c5183f3c8b"/>
  <p:tag name="CAPTIONITEMSYSNAME" val="AddHolidays_m3Choosewhereto00:01:24.0-00:01:27.6"/>
  <p:tag name="BOOKMARKENTRYNAME" val="AddHolidays_m300:01:24.0"/>
  <p:tag name="BOOKMARKEXITNAME" val="AddHolidays_m300:01:27.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c8ec6d1d-8150-4b21-af12-32d8c044a2c6"/>
  <p:tag name="CAPTIONITEMSYSNAME" val="AddHolidays_m3UndertheSave00:01:27.7-00:01:34.3"/>
  <p:tag name="BOOKMARKENTRYNAME" val="AddHolidays_m300:01:27.7"/>
  <p:tag name="BOOKMARKEXITNAME" val="AddHolidays_m300:01:34.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64377bcf-8489-4c6f-a9db-fa20362fa85d"/>
  <p:tag name="CAPTIONITEMSYSNAME" val="AddHolidays_m3Wholecalendar(meaning00:01:34.4-00:01:38.9"/>
  <p:tag name="BOOKMARKENTRYNAME" val="AddHolidays_m300:01:34.4"/>
  <p:tag name="BOOKMARKEXITNAME" val="AddHolidays_m300:01:38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89e04e8c-2e6d-4e76-9104-a62d052cb426"/>
  <p:tag name="CAPTIONITEMSYSNAME" val="AddHolidays_m3andfulldetails00:01:39.0-00:01:45.9"/>
  <p:tag name="BOOKMARKENTRYNAME" val="AddHolidays_m300:01:39.0"/>
  <p:tag name="BOOKMARKEXITNAME" val="AddHolidays_m300:01:45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ed0005eb-03ff-448e-b6cf-ae56d96e4d1a"/>
  <p:tag name="CAPTIONITEMSYSNAME" val="AddHolidays_m3Tochangeany00:01:46.0-00:01:49.4"/>
  <p:tag name="BOOKMARKENTRYNAME" val="AddHolidays_m300:01:46.0"/>
  <p:tag name="BOOKMARKEXITNAME" val="AddHolidays_m300:01:4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708e8b07-33be-4ddd-b6f3-561853e0254c"/>
  <p:tag name="CAPTIONITEMSYSNAME" val="AddHolidays_m1ClickYesif00:00:34.0-00:00:38.9"/>
  <p:tag name="BOOKMARKENTRYNAME" val="AddHolidays_m100:00:34.0"/>
  <p:tag name="BOOKMARKEXITNAME" val="AddHolidays_m100:00:38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9360c338-02b9-4943-9b6f-11809de635c8"/>
  <p:tag name="CAPTIONITEMSYSNAME" val="AddHolidays_m3First,let’schange00:01:49.5-00:01:55.1"/>
  <p:tag name="BOOKMARKENTRYNAME" val="AddHolidays_m300:01:49.5"/>
  <p:tag name="BOOKMARKEXITNAME" val="AddHolidays_m300:01:55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965e9e45-2bb3-4535-9fc2-811d78a4a97c"/>
  <p:tag name="CAPTIONITEMSYSNAME" val="AddHolidays_m3ClickSpecifydates,00:01:55.2-00:02:01.0"/>
  <p:tag name="BOOKMARKENTRYNAME" val="AddHolidays_m300:01:55.2"/>
  <p:tag name="BOOKMARKEXITNAME" val="AddHolidays_m300:02:01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dd847b14-82f3-4d09-a110-792cc2d01a77"/>
  <p:tag name="CAPTIONITEMSYSNAME" val="AddHolidays_m3UnderDetail,we00:02:01.1-00:02:06.8"/>
  <p:tag name="BOOKMARKENTRYNAME" val="AddHolidays_m300:02:01.1"/>
  <p:tag name="BOOKMARKEXITNAME" val="AddHolidays_m300:02:06.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fd0a1e1e-42a5-4aa3-987b-72873c8cfc72"/>
  <p:tag name="CAPTIONITEMSYSNAME" val="AddHolidays_m3Inthiscase,00:02:06.9-00:02:11.1"/>
  <p:tag name="BOOKMARKENTRYNAME" val="AddHolidays_m300:02:06.9"/>
  <p:tag name="BOOKMARKEXITNAME" val="AddHolidays_m300:02:11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8e2ed6db-f92d-4f81-8aa5-0f3f3ddc87ce"/>
  <p:tag name="CAPTIONITEMSYSNAME" val="AddHolidays_m3ClickOK,and00:02:11.2-00:02:21.9"/>
  <p:tag name="BOOKMARKENTRYNAME" val="AddHolidays_m300:02:11.2"/>
  <p:tag name="BOOKMARKEXITNAME" val="AddHolidays_m300:02:21.9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c4c85a3d-5c63-4eb9-b2b4-bf65decb90bb"/>
  <p:tag name="CAPTIONITEMSYSNAME" val="AddHolidays_m3suchasa00:02:22.0-00:02:25.6"/>
  <p:tag name="BOOKMARKENTRYNAME" val="AddHolidays_m300:02:22.0"/>
  <p:tag name="BOOKMARKEXITNAME" val="AddHolidays_m300:02:25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3820e54e-809d-4641-b5d2-e97491b17baf"/>
  <p:tag name="CAPTIONITEMSYSNAME" val="AddHolidays_m3Ifyouwant00:02:25.7-00:02:34.5"/>
  <p:tag name="BOOKMARKENTRYNAME" val="AddHolidays_m300:02:25.7"/>
  <p:tag name="BOOKMARKEXITNAME" val="AddHolidays_m300:02:34.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084fdceb-b358-4eb7-9cee-4f90ba6e58fa"/>
  <p:tag name="CAPTIONITEMSYSNAME" val="AddHolidays_m3Specifywhatto00:02:34.6-00:02:42.4"/>
  <p:tag name="BOOKMARKENTRYNAME" val="AddHolidays_m300:02:34.6"/>
  <p:tag name="BOOKMARKEXITNAME" val="AddHolidays_m300:02:42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7083a884-2c5d-40a7-93e3-342123abe1ae"/>
  <p:tag name="CAPTIONITEMSYSNAME" val="AddHolidays_m3Thecalendaris00:02:42.5-00:02:54.3"/>
  <p:tag name="BOOKMARKENTRYNAME" val="AddHolidays_m300:02:42.5"/>
  <p:tag name="BOOKMARKEXITNAME" val="AddHolidays_m300:02:54.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2e4e75ca-5dbd-4e0a-9cf5-be520547e97d"/>
  <p:tag name="CAPTIONITEMSYSNAME" val="AddHolidays_m3Peoplewhoreceive00:02:54.4-00:03:01.0"/>
  <p:tag name="BOOKMARKENTRYNAME" val="AddHolidays_m300:02:54.4"/>
  <p:tag name="BOOKMARKEXITNAME" val="AddHolidays_m300:03:01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1ff8f3-50e3-40da-9a84-cd7159dcf8ac"/>
  <p:tag name="CAPTIONINTERNALID" val="a9d8bea1-0777-4e1f-8cfd-4d5ee8d57a25"/>
  <p:tag name="CAPTIONITEMSYSNAME" val="AddHolidays_m1Otherwise,clickNo00:00:39.0-00:00:43.2"/>
  <p:tag name="BOOKMARKENTRYNAME" val="AddHolidays_m100:00:39.0"/>
  <p:tag name="BOOKMARKEXITNAME" val="AddHolidays_m100:00:43.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caac27-9b54-4686-820d-66055242ca8d"/>
  <p:tag name="CAPTIONINTERNALID" val="446b381e-dfb9-4351-980a-66f5d0b34d5d"/>
  <p:tag name="CAPTIONITEMSYSNAME" val="AddHolidays_m3Formoreinformation00:03:01.1-00:03:06.6"/>
  <p:tag name="BOOKMARKENTRYNAME" val="AddHolidays_m300:03:01.1"/>
  <p:tag name="BOOKMARKEXITNAME" val="AddHolidays_m300:03:06.6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 5 e c a a c 2 7 - 9 b 5 4 - 4 6 8 6 - 8 2 0 d - 6 6 0 5 5 2 4 2 c a 8 d < / I d > < C a p t i o n I t e m s > < C a p t i o n I t e m > < I n t e r n a l I d > 7 a 8 5 a 7 9 7 - 9 c e 4 - 4 0 9 b - 9 6 0 b - 1 b 5 8 e 8 4 5 1 7 d e < / I n t e r n a l I d > < N a m e > A d d H o l i d a y s _ m 3 Y o u c a n c r e a t e 0 0 : 0 0 : 0 0 . 0 - 0 0 : 0 0 : 0 3 . 7 < / N a m e > < T e x t > Y o u   c a n   c r e a t e   a   c a l e n d a r   t h a t   c o n t a i n s   h o l i d a y s   a n d   i m p o r t a n t   d a t e s , < / T e x t > < B o o k M a r k E n t r y N a m e > A d d H o l i d a y s _ m 3 0 0 : 0 0 : 0 0 . 0 < / B o o k M a r k E n t r y N a m e > < B o o k M a r k E x i t N a m e > A d d H o l i d a y s _ m 3 0 0 : 0 0 : 0 3 . 7 < / B o o k M a r k E x i t N a m e > < B o o k M a r k E n t r y P o s i t i o n > 3 3 < / B o o k M a r k E n t r y P o s i t i o n > < B o o k M a r k E x i t P o s i t i o n > 3 7 3 3 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 e b 7 6 0 f 9 a - 0 f e b - 4 c a c - b e b a - a 1 1 3 4 c d 3 6 4 7 6 < / I n t e r n a l I d > < N a m e > A d d H o l i d a y s _ m 3 a n d t h e n s a v e 0 0 : 0 0 : 0 3 . 8 - 0 0 : 0 0 : 0 9 . 5 < / N a m e > < T e x t > a n d   t h e n   s a v e   i t   a s   a n   i C a l e n d a r   f i l e   t h a t   y o u   c a n   e m a i l   f r o m   O u t l o o k   o r   o f f e r   a s   a   d o w n l o a d   f r o m   y o u r   s i t e . < / T e x t > < B o o k M a r k E n t r y N a m e > A d d H o l i d a y s _ m 3 0 0 : 0 0 : 0 3 . 8 < / B o o k M a r k E n t r y N a m e > < B o o k M a r k E x i t N a m e > A d d H o l i d a y s _ m 3 0 0 : 0 0 : 0 9 . 5 < / B o o k M a r k E x i t N a m e > < B o o k M a r k E n t r y P o s i t i o n > 3 8 3 3 < / B o o k M a r k E n t r y P o s i t i o n > < B o o k M a r k E x i t P o s i t i o n >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 c 2 2 5 6 e b 1 - 5 5 1 5 - 4 8 d a - 9 c a f - 5 6 f b 0 8 4 2 b e 6 1 < / I n t e r n a l I d > < N a m e > A d d H o l i d a y s _ m 3 T h e g o o d t h i n g 0 0 : 0 0 : 0 9 . 6 - 0 0 : 0 0 : 1 4 . 0 < / N a m e > < T e x t > T h e   g o o d   t h i n g   a b o u t   a n   i C a l e n d a r   f i l e   i s   t h a t   i t   u s e s   a   s t a n d a r d   I n t e r n e t   f o r m a t , < / T e x t > < B o o k M a r k E n t r y N a m e > A d d H o l i d a y s _ m 3 0 0 : 0 0 : 0 9 . 6 < / B o o k M a r k E n t r y N a m e > < B o o k M a r k E x i t N a m e > A d d H o l i d a y s _ m 3 0 0 : 0 0 : 1 4 . 0 < / B o o k M a r k E x i t N a m e > < B o o k M a r k E n t r y P o s i t i o n > 9 6 0 0 < / B o o k M a r k E n t r y P o s i t i o n > < B o o k M a r k E x i t P o s i t i o n > 1 4 0 6 7 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 c 7 4 9 e 8 1 5 - 7 b a 5 - 4 b c f - b 5 a e - d d 2 0 8 6 c f d 4 1 9 < / I n t e r n a l I d > < N a m e > A d d H o l i d a y s _ m 3 w h i c h m e a n s t h a t 0 0 : 0 0 : 1 4 . 1 - 0 0 : 0 0 : 2 1 . 6 < / N a m e > < T e x t > w h i c h   m e a n s   t h a t   p e o p l e   c a n   o p e n   i t   i n   O u t l o o k   a n d   m a n y   o t h e r   c a l e n d a r   a p p s ,   s u c h   a s   G o o g l e   C a l e n d a r   a n d   A p p l e   i C a l . < / T e x t > < B o o k M a r k E n t r y N a m e > A d d H o l i d a y s _ m 3 0 0 : 0 0 : 1 4 . 1 < / B o o k M a r k E n t r y N a m e > < B o o k M a r k E x i t N a m e > A d d H o l i d a y s _ m 3 0 0 : 0 0 : 2 1 . 6 < / B o o k M a r k E x i t N a m e > < B o o k M a r k E n t r y P o s i t i o n > 1 4 1 6 7 < / B o o k M a r k E n t r y P o s i t i o n > < B o o k M a r k E x i t P o s i t i o n > 2 1 6 6 7 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 9 1 b a 0 3 5 a - a 8 8 a - 4 5 3 e - 9 d 3 7 - 5 e 1 5 7 e 7 a 1 6 e 6 < / I n t e r n a l I d > < N a m e > A d d H o l i d a y s _ m 3 T o b e g i n , l e t  s 0 0 : 0 0 : 2 1 . 7 - 0 0 : 0 0 : 2 6 . 1 < / N a m e > < T e x t > T o   b e g i n ,   l e t  s   s a v e   s o m e   t i m e   b y   c o p y i n g   t h e   h o l i d a y s   f r o m   o u r   p e r s o n a l   c a l e n d a r , < / T e x t > < B o o k M a r k E n t r y N a m e > A d d H o l i d a y s _ m 3 0 0 : 0 0 : 2 1 . 7 < / B o o k M a r k E n t r y N a m e > < B o o k M a r k E x i t N a m e > A d d H o l i d a y s _ m 3 0 0 : 0 0 : 2 6 . 1 < / B o o k M a r k E x i t N a m e > < B o o k M a r k E n t r y P o s i t i o n > 2 1 7 6 7 < / B o o k M a r k E n t r y P o s i t i o n > < B o o k M a r k E x i t P o s i t i o n > 2 6 1 3 3 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 0 f 4 f 3 4 b a - c 7 4 b - 4 e d 5 - a 8 a 2 - c 6 f 8 5 b 3 f d d 0 2 < / I n t e r n a l I d > < N a m e > A d d H o l i d a y s _ m 3 r a t h e r t h a n c r e a t i n g 0 0 : 0 0 : 2 6 . 2 - 0 0 : 0 0 : 2 9 . 0 < / N a m e > < T e x t > r a t h e r   t h a n   c r e a t i n g   a l l   t h e   c o n t e n t   f r o m   s c r a t c h . < / T e x t > < B o o k M a r k E n t r y N a m e > A d d H o l i d a y s _ m 3 0 0 : 0 0 : 2 6 . 2 < / B o o k M a r k E n t r y N a m e > < B o o k M a r k E x i t N a m e > A d d H o l i d a y s _ m 3 0 0 : 0 0 : 2 9 . 0 < / B o o k M a r k E x i t N a m e > < B o o k M a r k E n t r y P o s i t i o n > 2 6 2 3 3 < / B o o k M a r k E n t r y P o s i t i o n > < B o o k M a r k E x i t P o s i t i o n > 2 9 0 3 3 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 3 3 2 5 d 6 f 4 - f 6 8 6 - 4 8 4 c - 9 4 0 e - 7 0 0 0 6 9 9 6 3 f 8 f < / I n t e r n a l I d > < N a m e > A d d H o l i d a y s _ m 3 G o t o t h e 0 0 : 0 0 : 2 9 . 1 - 0 0 : 0 0 : 3 5 . 7 < / N a m e > < T e x t > G o   t o   t h e   V i e w   t a b ,   a n d   c l i c k   C h a n g e   V i e w ,   a n d   L i s t . < / T e x t > < B o o k M a r k E n t r y N a m e > A d d H o l i d a y s _ m 3 0 0 : 0 0 : 2 9 . 1 < / B o o k M a r k E n t r y N a m e > < B o o k M a r k E x i t N a m e > A d d H o l i d a y s _ m 3 0 0 : 0 0 : 3 5 . 7 < / B o o k M a r k E x i t N a m e > < B o o k M a r k E n t r y P o s i t i o n > 2 9 1 3 3 < / B o o k M a r k E n t r y P o s i t i o n > < B o o k M a r k E x i t P o s i t i o n > 3 5 7 0 0 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 2 2 8 6 c 9 9 d - b 7 5 7 - 4 d 0 f - a 5 0 3 - 4 3 e 8 c d e 2 1 6 4 0 < / I n t e r n a l I d > < N a m e > A d d H o l i d a y s _ m 3 A n d m a k e s u r e 0 0 : 0 0 : 3 5 . 8 - 0 0 : 0 0 : 3 9 . 4 < / N a m e > < T e x t > A n d   m a k e   s u r e   C a t e g o r i e s   i s   s e l e c t e d   i n   t h e   A r r a n g e m e n t   g r o u p . < / T e x t > < B o o k M a r k E n t r y N a m e > A d d H o l i d a y s _ m 3 0 0 : 0 0 : 3 5 . 8 < / B o o k M a r k E n t r y N a m e > < B o o k M a r k E x i t N a m e > A d d H o l i d a y s _ m 3 0 0 : 0 0 : 3 9 . 4 < / B o o k M a r k E x i t N a m e > < B o o k M a r k E n t r y P o s i t i o n > 3 5 8 0 0 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 6 c 6 a 1 9 0 a - 8 a 1 6 - 4 3 4 a - 8 1 0 a - c 2 7 6 f d 9 b b 3 d 0 < / I n t e r n a l I d > < N a m e > A d d H o l i d a y s _ m 3 A l l t h e c o n t e n t 0 0 : 0 0 : 3 9 . 5 - 0 0 : 0 0 : 4 2 . 9 < / N a m e > < T e x t > A l l   t h e   c o n t e n t   w e   w a n t   t o   u s e   i s   c o n t a i n e d   i n   t h e   H o l i d a y   c a t e g o r y , < / T e x t > < B o o k M a r k E n t r y N a m e > A d d H o l i d a y s _ m 3 0 0 : 0 0 : 3 9 . 5 < / B o o k M a r k E n t r y N a m e > < B o o k M a r k E x i t N a m e > A d d H o l i d a y s _ m 3 0 0 : 0 0 : 4 2 . 9 < / B o o k M a r k E x i t N a m e > < B o o k M a r k E n t r y P o s i t i o n > 3 9 5 3 3 < / B o o k M a r k E n t r y P o s i t i o n > < B o o k M a r k E x i t P o s i t i o n > 4 2 9 6 7 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 3 b f 6 9 8 1 4 - 5 5 9 a - 4 b 3 3 - b a 0 2 - 6 a 1 a f 1 1 e 7 d e 6 < / I n t e r n a l I d > < N a m e > A d d H o l i d a y s _ m 3 s o a l l w e 0 0 : 0 0 : 4 3 . 0 - 0 0 : 0 0 : 4 9 . 6 < / N a m e > < T e x t > s o   a l l   w e   h a v e   t o   d o   i s   r i g h t - c l i c k   t h e   C a t e g o r i e s   h e a d i n g   a n d   c l i c k   C o p y . < / T e x t > < B o o k M a r k E n t r y N a m e > A d d H o l i d a y s _ m 3 0 0 : 0 0 : 4 3 . 0 < / B o o k M a r k E n t r y N a m e > < B o o k M a r k E x i t N a m e > A d d H o l i d a y s _ m 3 0 0 : 0 0 : 4 9 . 6 < / B o o k M a r k E x i t N a m e > < B o o k M a r k E n t r y P o s i t i o n > 4 3 0 6 7 < / B o o k M a r k E n t r y P o s i t i o n > < B o o k M a r k E x i t P o s i t i o n > 4 9 6 6 7 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 f 3 f 5 a b 6 5 - 7 3 a 9 - 4 a 9 6 - 9 3 b 9 - 2 d 7 8 e 4 a 8 8 e 0 2 < / I n t e r n a l I d > < N a m e > A d d H o l i d a y s _ m 3 G o t o t h e 0 0 : 0 0 : 4 9 . 7 - 0 0 : 0 1 : 0 0 . 2 < / N a m e > < T e x t > G o   t o   t h e   f o l d e r   l i s t .   R i g h t - c l i c k   y o u r   p e r s o n a l   c a l e n d a r   a n d   c l i c k   N e w   C a l e n d a r .   A n d   t y p e   a   n a m e   f o r   i t . < / T e x t > < B o o k M a r k E n t r y N a m e > A d d H o l i d a y s _ m 3 0 0 : 0 0 : 4 9 . 7 < / B o o k M a r k E n t r y N a m e > < B o o k M a r k E x i t N a m e > A d d H o l i d a y s _ m 3 0 0 : 0 1 : 0 0 . 2 < / B o o k M a r k E x i t N a m e > < B o o k M a r k E n t r y P o s i t i o n > 4 9 7 6 7 < / B o o k M a r k E n t r y P o s i t i o n > < B o o k M a r k E x i t P o s i t i o n > 6 0 2 0 0 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 9 b f 7 0 6 3 6 - 4 3 4 d - 4 6 e e - b f 6 c - 4 9 5 d a 1 0 9 3 8 9 f < / I n t e r n a l I d > < N a m e > A d d H o l i d a y s _ m 3 T h e n , c l i c k O K . 0 0 : 0 1 : 0 0 . 3 - 0 0 : 0 1 : 1 2 . 9 < / N a m e > < T e x t > T h e n ,   c l i c k   O K .   S e l e c t   t h e   n e w   c a l e n d a r   i n   t h e   f o l d e r   l i s t   a n d   p r e s s   C t r l + V   t o   p a s t e   t h e   h o l i d a y s . < / T e x t > < B o o k M a r k E n t r y N a m e > A d d H o l i d a y s _ m 3 0 0 : 0 1 : 0 0 . 3 < / B o o k M a r k E n t r y N a m e > < B o o k M a r k E x i t N a m e > A d d H o l i d a y s _ m 3 0 0 : 0 1 : 1 2 . 9 < / B o o k M a r k E x i t N a m e > < B o o k M a r k E n t r y P o s i t i o n > 6 0 3 0 0 < / B o o k M a r k E n t r y P o s i t i o n > < B o o k M a r k E x i t P o s i t i o n > 7 2 9 0 0 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 5 9 c d f 4 0 2 - 2 0 7 f - 4 f 0 2 - 8 e f d - f d 4 c 8 d 4 1 9 c f a < / I n t e r n a l I d > < N a m e > A d d H o l i d a y s _ m 3 N o w t h e o n l y 0 0 : 0 1 : 1 3 . 0 - 0 0 : 0 1 : 1 7 . 2 < / N a m e > < T e x t > N o w   t h e   o n l y   t h i n g   l e f t   t o   d o   i s   s a v e   t h e   n e w   c a l e n d a r   a s   a n   i C a l e n d a r   f i l e . < / T e x t > < B o o k M a r k E n t r y N a m e > A d d H o l i d a y s _ m 3 0 0 : 0 1 : 1 3 . 0 < / B o o k M a r k E n t r y N a m e > < B o o k M a r k E x i t N a m e > A d d H o l i d a y s _ m 3 0 0 : 0 1 : 1 7 . 2 < / B o o k M a r k E x i t N a m e > < B o o k M a r k E n t r y P o s i t i o n > 7 3 0 0 0 < / B o o k M a r k E n t r y P o s i t i o n > < B o o k M a r k E x i t P o s i t i o n > 7 7 2 6 7 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 5 0 0 4 f 2 f f - d 5 a b - 4 8 8 2 - b 1 e e - c 1 8 7 b 4 0 5 5 8 8 8 < / I n t e r n a l I d > < N a m e > A d d H o l i d a y s _ m 3 W i t h t h e c a l e n d a r 0 0 : 0 1 : 1 7 . 3 - 0 0 : 0 1 : 2 3 . 9 < / N a m e > < T e x t > W i t h   t h e   c a l e n d a r   s e l e c t e d ,   c l i c k   t h e   F i l e   t a b   a n d   S a v e   C a l e n d a r . < / T e x t > < B o o k M a r k E n t r y N a m e > A d d H o l i d a y s _ m 3 0 0 : 0 1 : 1 7 . 3 < / B o o k M a r k E n t r y N a m e > < B o o k M a r k E x i t N a m e > A d d H o l i d a y s _ m 3 0 0 : 0 1 : 2 3 . 9 < / B o o k M a r k E x i t N a m e > < B o o k M a r k E n t r y P o s i t i o n > 7 7 3 6 7 < / B o o k M a r k E n t r y P o s i t i o n > < B o o k M a r k E x i t P o s i t i o n > 8 3 9 0 0 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 6 1 3 2 8 0 3 4 - 0 3 0 0 - 4 6 e 5 - 9 c 6 e - 4 3 c 5 1 8 3 f 3 c 8 b < / I n t e r n a l I d > < N a m e > A d d H o l i d a y s _ m 3 C h o o s e w h e r e t o 0 0 : 0 1 : 2 4 . 0 - 0 0 : 0 1 : 2 7 . 6 < / N a m e > < T e x t > C h o o s e   w h e r e   t o   s a v e   t h e   f i l e   a n d   g i v e   i t   a   n a m e . < / T e x t > < B o o k M a r k E n t r y N a m e > A d d H o l i d a y s _ m 3 0 0 : 0 1 : 2 4 . 0 < / B o o k M a r k E n t r y N a m e > < B o o k M a r k E x i t N a m e > A d d H o l i d a y s _ m 3 0 0 : 0 1 : 2 7 . 6 < / B o o k M a r k E x i t N a m e > < B o o k M a r k E n t r y P o s i t i o n > 8 4 0 0 0 < / B o o k M a r k E n t r y P o s i t i o n > < B o o k M a r k E x i t P o s i t i o n > 8 7 6 0 0 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 c 8 e c 6 d 1 d - 8 1 5 0 - 4 b 2 1 - a f 1 2 - 3 2 d 8 c 0 4 4 a 2 c 6 < / I n t e r n a l I d > < N a m e > A d d H o l i d a y s _ m 3 U n d e r t h e S a v e 0 0 : 0 1 : 2 7 . 7 - 0 0 : 0 1 : 3 4 . 3 < / N a m e > < T e x t > U n d e r   t h e   S a v e   a s   t y p e   b o x ,   y o u   c a n   s e e   s o m e   i n f o r m a t i o n   a b o u t   t h e   f i l e   y o u  r e   a b o u t   t o   c r e a t e :   t h e   n a m e ,   < / T e x t > < B o o k M a r k E n t r y N a m e > A d d H o l i d a y s _ m 3 0 0 : 0 1 : 2 7 . 7 < / B o o k M a r k E n t r y N a m e > < B o o k M a r k E x i t N a m e > A d d H o l i d a y s _ m 3 0 0 : 0 1 : 3 4 . 3 < / B o o k M a r k E x i t N a m e > < B o o k M a r k E n t r y P o s i t i o n > 8 7 7 0 0 < / B o o k M a r k E n t r y P o s i t i o n > < B o o k M a r k E x i t P o s i t i o n > 9 4 3 6 7 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 6 4 3 7 7 b c f - 8 4 8 9 - 4 c 6 f - a 9 d b - f a 2 0 3 6 2 f a 8 5 d < / I n t e r n a l I d > < N a m e > A d d H o l i d a y s _ m 3 W h o l e c a l e n d a r ( m e a n i n g 0 0 : 0 1 : 3 4 . 4 - 0 0 : 0 1 : 3 8 . 9 < / N a m e > < T e x t > W h o l e   c a l e n d a r   ( m e a n i n g   t h e   f i l e   w i l l   c o n t a i n   e v e r y   h o l i d a y   i n   y o u r   c a l e n d a r ) , < / T e x t > < B o o k M a r k E n t r y N a m e > A d d H o l i d a y s _ m 3 0 0 : 0 1 : 3 4 . 4 < / B o o k M a r k E n t r y N a m e > < B o o k M a r k E x i t N a m e > A d d H o l i d a y s _ m 3 0 0 : 0 1 : 3 8 . 9 < / B o o k M a r k E x i t N a m e > < B o o k M a r k E n t r y P o s i t i o n > 9 4 4 6 7 < / B o o k M a r k E n t r y P o s i t i o n > < B o o k M a r k E x i t P o s i t i o n > 9 8 9 3 3 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 8 9 e 0 4 e 8 c - 2 e 6 d - 4 e 7 6 - 9 1 0 4 - a 6 2 d 0 5 2 c b 4 2 6 < / I n t e r n a l I d > < N a m e > A d d H o l i d a y s _ m 3 a n d f u l l d e t a i l s 0 0 : 0 1 : 3 9 . 0 - 0 0 : 0 1 : 4 5 . 9 < / N a m e > < T e x t > a n d   f u l l   d e t a i l s   ( m e a n i n g   t h a t   p e o p l e   w h o   o p e n   t h e   i C a l e n d a r   w i l l   s e e   e v e r y   d e t a i l   i n   t h e   c a l e n d a r   i t e m s . ) < / T e x t > < B o o k M a r k E n t r y N a m e > A d d H o l i d a y s _ m 3 0 0 : 0 1 : 3 9 . 0 < / B o o k M a r k E n t r y N a m e > < B o o k M a r k E x i t N a m e > A d d H o l i d a y s _ m 3 0 0 : 0 1 : 4 5 . 9 < / B o o k M a r k E x i t N a m e > < B o o k M a r k E n t r y P o s i t i o n > 9 9 0 3 3 < / B o o k M a r k E n t r y P o s i t i o n > < B o o k M a r k E x i t P o s i t i o n > 1 0 5 9 0 0 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 e d 0 0 0 5 e b - 0 3 f f - 4 4 8 e - b 6 c f - a e 5 6 d 9 6 e 4 d 1 a < / I n t e r n a l I d > < N a m e > A d d H o l i d a y s _ m 3 T o c h a n g e a n y 0 0 : 0 1 : 4 6 . 0 - 0 0 : 0 1 : 4 9 . 4 < / N a m e > < T e x t > T o   c h a n g e   a n y   o f   t h a t ,   c l i c k   M o r e   O p t i o n s . < / T e x t > < B o o k M a r k E n t r y N a m e > A d d H o l i d a y s _ m 3 0 0 : 0 1 : 4 6 . 0 < / B o o k M a r k E n t r y N a m e > < B o o k M a r k E x i t N a m e > A d d H o l i d a y s _ m 3 0 0 : 0 1 : 4 9 . 4 < / B o o k M a r k E x i t N a m e > < B o o k M a r k E n t r y P o s i t i o n > 1 0 6 0 0 0 < / B o o k M a r k E n t r y P o s i t i o n > < B o o k M a r k E x i t P o s i t i o n > 1 0 9 4 6 7 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 9 3 6 0 c 3 3 8 - 0 2 b 9 - 4 9 4 3 - 9 b 6 f - 1 1 8 0 9 d e 6 3 5 c 8 < / I n t e r n a l I d > < N a m e > A d d H o l i d a y s _ m 3 F i r s t , l e t  s c h a n g e 0 0 : 0 1 : 4 9 . 5 - 0 0 : 0 1 : 5 5 . 1 < / N a m e > < T e x t > F i r s t ,   l e t  s   c h a n g e   t h e   D a t e   R a n g e   s o   p e o p l e   o n l y   s e e   o n e   y e a r s    w o r t h   o f   h o l i d a y s . < / T e x t > < B o o k M a r k E n t r y N a m e > A d d H o l i d a y s _ m 3 0 0 : 0 1 : 4 9 . 5 < / B o o k M a r k E n t r y N a m e > < B o o k M a r k E x i t N a m e > A d d H o l i d a y s _ m 3 0 0 : 0 1 : 5 5 . 1 < / B o o k M a r k E x i t N a m e > < B o o k M a r k E n t r y P o s i t i o n > 1 0 9 5 6 7 < / B o o k M a r k E n t r y P o s i t i o n > < B o o k M a r k E x i t P o s i t i o n > 1 1 5 1 3 3 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 9 6 5 e 9 e 4 5 - 2 b b 3 - 4 5 3 5 - 9 f c 2 - 8 1 1 d 7 8 a 4 a 9 7 c < / I n t e r n a l I d > < N a m e > A d d H o l i d a y s _ m 3 C l i c k S p e c i f y d a t e s , 0 0 : 0 1 : 5 5 . 2 - 0 0 : 0 2 : 0 1 . 0 < / N a m e > < T e x t > C l i c k   S p e c i f y   d a t e s ,   a n d   c h a n g e   t h e   E n d   d a t e   t o   o n e   y e a r   f r o m   n o w . < / T e x t > < B o o k M a r k E n t r y N a m e > A d d H o l i d a y s _ m 3 0 0 : 0 1 : 5 5 . 2 < / B o o k M a r k E n t r y N a m e > < B o o k M a r k E x i t N a m e > A d d H o l i d a y s _ m 3 0 0 : 0 2 : 0 1 . 0 < / B o o k M a r k E x i t N a m e > < B o o k M a r k E n t r y P o s i t i o n > 1 1 5 2 3 3 < / B o o k M a r k E n t r y P o s i t i o n > < B o o k M a r k E x i t P o s i t i o n > 1 2 1 0 0 0 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 d d 8 4 7 b 1 4 - 8 2 f 3 - 4 d 0 9 - a 1 1 0 - 7 9 2 c c 2 d 0 1 a 7 7 < / I n t e r n a l I d > < N a m e > A d d H o l i d a y s _ m 3 U n d e r D e t a i l , w e 0 0 : 0 2 : 0 1 . 1 - 0 0 : 0 2 : 0 6 . 8 < / N a m e > < T e x t > U n d e r   D e t a i l ,   w e   c a n   l i m i t   t h e   a m o u n t   o f   i n f o r m a t i o n   p e o p l e   c a n   s e e   a b o u t   o u r   a p p o i n t m e n t s   a n d   m e e t i n g s . < / T e x t > < B o o k M a r k E n t r y N a m e > A d d H o l i d a y s _ m 3 0 0 : 0 2 : 0 1 . 1 < / B o o k M a r k E n t r y N a m e > < B o o k M a r k E x i t N a m e > A d d H o l i d a y s _ m 3 0 0 : 0 2 : 0 6 . 8 < / B o o k M a r k E x i t N a m e > < B o o k M a r k E n t r y P o s i t i o n > 1 2 1 1 0 0 < / B o o k M a r k E n t r y P o s i t i o n > < B o o k M a r k E x i t P o s i t i o n > 1 2 6 8 3 3 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 f d 0 a 1 e 1 e - 4 2 a 5 - 4 a a 3 - 9 8 7 b - 7 2 8 7 3 c 8 c f c 7 2 < / I n t e r n a l I d > < N a m e > A d d H o l i d a y s _ m 3 I n t h i s c a s e , 0 0 : 0 2 : 0 6 . 9 - 0 0 : 0 2 : 1 1 . 1 < / N a m e > < T e x t > I n   t h i s   c a s e ,   h o w e v e r ,   w e   w a n t   p e o p l e   t o   s e e   a l l   t h e   d e t a i l s . < / T e x t > < B o o k M a r k E n t r y N a m e > A d d H o l i d a y s _ m 3 0 0 : 0 2 : 0 6 . 9 < / B o o k M a r k E n t r y N a m e > < B o o k M a r k E x i t N a m e > A d d H o l i d a y s _ m 3 0 0 : 0 2 : 1 1 . 1 < / B o o k M a r k E x i t N a m e > < B o o k M a r k E n t r y P o s i t i o n > 1 2 6 9 3 3 < / B o o k M a r k E n t r y P o s i t i o n > < B o o k M a r k E x i t P o s i t i o n > 1 3 1 1 3 3 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 8 e 2 e d 6 d b - f 9 2 d - 4 f 8 1 - 8 a a 5 - 0 f 3 f 3 d d c 8 7 c e < / I n t e r n a l I d > < N a m e > A d d H o l i d a y s _ m 3 C l i c k O K , a n d 0 0 : 0 2 : 1 1 . 2 - 0 0 : 0 2 : 2 1 . 9 < / N a m e > < T e x t > C l i c k   O K ,   a n d   S a v e .   T h e n ,   l o c a t e   t h e   i C a l e n d a r   f i l e   a n d   c o p y   o r   u p l o a d   i t   t o   a   l o c a t i o n   w h e r e   p e o p l e   c a n   d o w n l o a d   t h e   f i l e , < / T e x t > < B o o k M a r k E n t r y N a m e > A d d H o l i d a y s _ m 3 0 0 : 0 2 : 1 1 . 2 < / B o o k M a r k E n t r y N a m e > < B o o k M a r k E x i t N a m e > A d d H o l i d a y s _ m 3 0 0 : 0 2 : 2 1 . 9 < / B o o k M a r k E x i t N a m e > < B o o k M a r k E n t r y P o s i t i o n > 1 3 1 2 3 3 < / B o o k M a r k E n t r y P o s i t i o n > < B o o k M a r k E x i t P o s i t i o n > 1 4 1 9 3 3 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 c 4 c 8 5 a 3 d - 5 c 6 3 - 4 e b 9 - b 2 b 4 - b f 6 5 d e c b 9 0 b b < / I n t e r n a l I d > < N a m e > A d d H o l i d a y s _ m 3 s u c h a s a 0 0 : 0 2 : 2 2 . 0 - 0 0 : 0 2 : 2 5 . 6 < / N a m e > < T e x t > s u c h   a s   a   n e t w o r k   s h a r e   o r   w e b s i t e . < / T e x t > < B o o k M a r k E n t r y N a m e > A d d H o l i d a y s _ m 3 0 0 : 0 2 : 2 2 . 0 < / B o o k M a r k E n t r y N a m e > < B o o k M a r k E x i t N a m e > A d d H o l i d a y s _ m 3 0 0 : 0 2 : 2 5 . 6 < / B o o k M a r k E x i t N a m e > < B o o k M a r k E n t r y P o s i t i o n > 1 4 2 0 3 3 < / B o o k M a r k E n t r y P o s i t i o n > < B o o k M a r k E x i t P o s i t i o n > 1 4 5 6 0 0 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 3 8 2 0 e 5 4 e - 8 0 9 d - 4 6 4 1 - b 5 d 2 - e 9 7 4 9 1 b 1 7 b a f < / I n t e r n a l I d > < N a m e > A d d H o l i d a y s _ m 3 I f y o u w a n t 0 0 : 0 2 : 2 5 . 7 - 0 0 : 0 2 : 3 4 . 5 < / N a m e > < T e x t > I f   y o u   w a n t   t o   e m a i l   t h e   c a l e n d a r ,   t h e r e  s   a n   e a s y   w a y   t o   d o   t h a t .   G o   t o   t h e   H o m e   t a b   a n d   c l i c k   E - m a i l   C a l e n d a r . < / T e x t > < B o o k M a r k E n t r y N a m e > A d d H o l i d a y s _ m 3 0 0 : 0 2 : 2 5 . 7 < / B o o k M a r k E n t r y N a m e > < B o o k M a r k E x i t N a m e > A d d H o l i d a y s _ m 3 0 0 : 0 2 : 3 4 . 5 < / B o o k M a r k E x i t N a m e > < B o o k M a r k E n t r y P o s i t i o n > 1 4 5 7 0 0 < / B o o k M a r k E n t r y P o s i t i o n > < B o o k M a r k E x i t P o s i t i o n > 1 5 4 5 3 3 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 0 8 4 f d c e b - b 3 5 8 - 4 e b 7 - 9 c e e - 4 f 9 0 b a 6 e 5 8 f a < / I n t e r n a l I d > < N a m e > A d d H o l i d a y s _ m 3 S p e c i f y w h a t t o 0 0 : 0 2 : 3 4 . 6 - 0 0 : 0 2 : 4 2 . 4 < / N a m e > < T e x t > S p e c i f y   w h a t   t o   i n c l u d e   i n   t h e   c a l e n d a r ,   a n d   c l i c k   O K . < / T e x t > < B o o k M a r k E n t r y N a m e > A d d H o l i d a y s _ m 3 0 0 : 0 2 : 3 4 . 6 < / B o o k M a r k E n t r y N a m e > < B o o k M a r k E x i t N a m e > A d d H o l i d a y s _ m 3 0 0 : 0 2 : 4 2 . 4 < / B o o k M a r k E x i t N a m e > < B o o k M a r k E n t r y P o s i t i o n > 1 5 4 6 3 3 < / B o o k M a r k E n t r y P o s i t i o n > < B o o k M a r k E x i t P o s i t i o n > 1 6 2 4 6 7 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 7 0 8 3 a 8 8 4 - 2 c 5 d - 4 0 a 7 - 9 3 e 3 - 3 4 2 1 2 3 a b e 1 a e < / I n t e r n a l I d > < N a m e > A d d H o l i d a y s _ m 3 T h e c a l e n d a r i s 0 0 : 0 2 : 4 2 . 5 - 0 0 : 0 2 : 5 4 . 3 < / N a m e > < T e x t > T h e   c a l e n d a r   i s   a d d e d   t o   t h e   e m a i l   a n d   a n   i C a l e n d a r   f i l e   i s   a t t a c h e d .   A d d   n a m e s   o n   t h e   T o   l i n e ,   a n d   c l i c k   S e n d . < / T e x t > < B o o k M a r k E n t r y N a m e > A d d H o l i d a y s _ m 3 0 0 : 0 2 : 4 2 . 5 < / B o o k M a r k E n t r y N a m e > < B o o k M a r k E x i t N a m e > A d d H o l i d a y s _ m 3 0 0 : 0 2 : 5 4 . 3 < / B o o k M a r k E x i t N a m e > < B o o k M a r k E n t r y P o s i t i o n > 1 6 2 5 6 7 < / B o o k M a r k E n t r y P o s i t i o n > < B o o k M a r k E x i t P o s i t i o n > 1 7 4 3 3 3 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 2 e 4 e 7 5 c a - 5 d b d - 4 e 0 a - 9 c f 5 - b e 5 2 0 5 4 7 e 9 7 d < / I n t e r n a l I d > < N a m e > A d d H o l i d a y s _ m 3 P e o p l e w h o r e c e i v e 0 0 : 0 2 : 5 4 . 4 - 0 0 : 0 3 : 0 1 . 0 < / N a m e > < T e x t > P e o p l e   w h o   r e c e i v e   t h e   e m a i l   o r   d o w n l o a d   t h e   i C a l e n d a r   f i l e   c a n   t h e n   i m p o r t   t h e   f i l e   t o   t h e i r   c a l e n d a r   a p p . < / T e x t > < B o o k M a r k E n t r y N a m e > A d d H o l i d a y s _ m 3 0 0 : 0 2 : 5 4 . 4 < / B o o k M a r k E n t r y N a m e > < B o o k M a r k E x i t N a m e > A d d H o l i d a y s _ m 3 0 0 : 0 3 : 0 1 . 0 < / B o o k M a r k E x i t N a m e > < B o o k M a r k E n t r y P o s i t i o n > 1 7 4 4 3 3 < / B o o k M a r k E n t r y P o s i t i o n > < B o o k M a r k E x i t P o s i t i o n > 1 8 1 0 6 7 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 4 4 6 b 3 8 1 e - d f b 9 - 4 3 5 1 - 9 8 0 a - 6 6 f 5 d 0 b 3 4 d 5 d < / I n t e r n a l I d > < N a m e > A d d H o l i d a y s _ m 3 F o r m o r e i n f o r m a t i o n 0 0 : 0 3 : 0 1 . 1 - 0 0 : 0 3 : 0 6 . 6 < / N a m e > < T e x t > F o r   m o r e   i n f o r m a t i o n   a b o u t   a d d i n g   h o l i d a y s   t o   a n   O u t l o o k   c a l e n d a r ,   c h e c k   o u t   t h e   l i n k s   i n   t h e   c o u r s e   s u m m a r y . < / T e x t > < B o o k M a r k E n t r y N a m e > A d d H o l i d a y s _ m 3 0 0 : 0 3 : 0 1 . 1 < / B o o k M a r k E n t r y N a m e > < B o o k M a r k E x i t N a m e > A d d H o l i d a y s _ m 3 0 0 : 0 3 : 0 6 . 6 < / B o o k M a r k E x i t N a m e > < B o o k M a r k E n t r y P o s i t i o n > 1 8 1 1 6 7 < / B o o k M a r k E n t r y P o s i t i o n > < B o o k M a r k E x i t P o s i t i o n > 1 8 6 6 3 3 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 2 9 3 0 2 9 9 5 - 4 5 7 6 - 4 b e b - 8 3 a 6 - 1 d 0 4 3 b 9 7 0 7 6 0 < / I d > < C a p t i o n I t e m s > < C a p t i o n I t e m > < I n t e r n a l I d > b 9 6 0 d 6 c 7 - 9 9 8 2 - 4 e d f - b 9 1 e - 5 1 1 8 1 f 9 3 a 7 3 3 < / I n t e r n a l I d > < N a m e > A d d H o l i d a y s _ m 2 I n t h i s c a l e n d a r , 0 0 : 0 0 : 0 0 . 0 - 0 0 : 0 0 : 0 6 . 6 < / N a m e > < T e x t > I n   t h i s   c a l e n d a r ,   w e   u s e d   t h e   c o m m a n d   i n   O u t l o o k   t o   a d d   a   s t a n d a r d   s e t   o f   h o l i d a y s   b a s e d   o n   o u r   l o c a t i o n . < / T e x t > < B o o k M a r k E n t r y N a m e > A d d H o l i d a y s _ m 2 0 0 : 0 0 : 0 0 . 0 < / B o o k M a r k E n t r y N a m e > < B o o k M a r k E x i t N a m e > A d d H o l i d a y s _ m 2 0 0 : 0 0 : 0 6 . 6 < / B o o k M a r k E x i t N a m e > < B o o k M a r k E n t r y P o s i t i o n > 3 3 < / B o o k M a r k E n t r y P o s i t i o n > < B o o k M a r k E x i t P o s i t i o n >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 7 c 0 2 6 7 6 7 - 3 1 9 6 - 4 0 4 2 - 8 c a c - 6 a e b 0 1 4 e f b 7 b < / I n t e r n a l I d > < N a m e > A d d H o l i d a y s _ m 2 B u t l e t  s s a y 0 0 : 0 0 : 0 6 . 7 - 0 0 : 0 0 : 1 3 . 4 < / N a m e > < T e x t > B u t   l e t  s   s a y   w e   w a n t   t o   a d d   o u r   o w n   h o l i d a y s   a n d   i m p o r t a n t   d a t e s ,   l i k e   b i r t h d a y s ,   s c h o o l   d a t e s   a n d   c o m p a n y   h o l i d a y s . < / T e x t > < B o o k M a r k E n t r y N a m e > A d d H o l i d a y s _ m 2 0 0 : 0 0 : 0 6 . 7 < / B o o k M a r k E n t r y N a m e > < B o o k M a r k E x i t N a m e > A d d H o l i d a y s _ m 2 0 0 : 0 0 : 1 3 . 4 < / B o o k M a r k E x i t N a m e > < B o o k M a r k E n t r y P o s i t i o n > 6 7 3 3 < / B o o k M a r k E n t r y P o s i t i o n > < B o o k M a r k E x i t P o s i t i o n > 1 3 4 0 0 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 7 7 3 6 5 1 8 4 - 4 c e 8 - 4 f 5 6 - b 9 b 8 - 2 e 2 2 8 0 5 6 0 8 5 f < / I n t e r n a l I d > < N a m e > A d d H o l i d a y s _ m 2 I n C a l e n d a r v i e w , 0 0 : 0 0 : 1 3 . 5 - 0 0 : 0 0 : 1 9 . 2 < / N a m e > < T e x t > I n   C a l e n d a r   v i e w ,   g o   t o   t h e   H o m e   t a b   a n d   c l i c k   N e w   A p p o i n t m e n t . < / T e x t > < B o o k M a r k E n t r y N a m e > A d d H o l i d a y s _ m 2 0 0 : 0 0 : 1 3 . 5 < / B o o k M a r k E n t r y N a m e > < B o o k M a r k E x i t N a m e > A d d H o l i d a y s _ m 2 0 0 : 0 0 : 1 9 . 2 < / B o o k M a r k E x i t N a m e > < B o o k M a r k E n t r y P o s i t i o n > 1 3 5 0 0 < / B o o k M a r k E n t r y P o s i t i o n > < B o o k M a r k E x i t P o s i t i o n > 1 9 2 6 7 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 7 6 6 a c 3 f 7 - e 3 4 2 - 4 5 d 7 - a 0 5 8 - c 0 4 8 0 a d 6 4 e 6 1 < / I n t e r n a l I d > < N a m e > A d d H o l i d a y s _ m 2 I n S u b j e c t , t y p e 0 0 : 0 0 : 1 9 . 3 - 0 0 : 0 0 : 2 3 . 1 < / N a m e > < T e x t > I n   S u b j e c t ,   t y p e   a   n a m e   f o r   t h e   i m p o r t a n t   d a t e . < / T e x t > < B o o k M a r k E n t r y N a m e > A d d H o l i d a y s _ m 2 0 0 : 0 0 : 1 9 . 3 < / B o o k M a r k E n t r y N a m e > < B o o k M a r k E x i t N a m e > A d d H o l i d a y s _ m 2 0 0 : 0 0 : 2 3 . 1 < / B o o k M a r k E x i t N a m e > < B o o k M a r k E n t r y P o s i t i o n > 1 9 3 6 7 < / B o o k M a r k E n t r y P o s i t i o n > < B o o k M a r k E x i t P o s i t i o n > 2 3 1 6 7 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 d 2 a d d 5 6 3 - 3 9 f 6 - 4 4 f b - 8 1 b 2 - b 3 e 5 0 4 6 0 0 4 c 5 < / I n t e r n a l I d > < N a m e > A d d H o l i d a y s _ m 2 W e  l l l e a v e t h e 0 0 : 0 0 : 2 3 . 2 - 0 0 : 0 0 : 2 6 . 2 < / N a m e > < T e x t > W e  l l   l e a v e   t h e   l o c a t i o n   b l a n k   f o r   n o w . < / T e x t > < B o o k M a r k E n t r y N a m e > A d d H o l i d a y s _ m 2 0 0 : 0 0 : 2 3 . 2 < / B o o k M a r k E n t r y N a m e > < B o o k M a r k E x i t N a m e > A d d H o l i d a y s _ m 2 0 0 : 0 0 : 2 6 . 2 < / B o o k M a r k E x i t N a m e > < B o o k M a r k E n t r y P o s i t i o n > 2 3 2 6 7 < / B o o k M a r k E n t r y P o s i t i o n > < B o o k M a r k E x i t P o s i t i o n > 2 6 2 0 0 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 8 2 a 1 f 0 3 a - d d 6 8 - 4 5 2 7 - 8 6 b b - e d d 7 b c 9 f 2 6 3 3 < / I n t e r n a l I d > < N a m e > A d d H o l i d a y s _ m 2 C h e c k A l l d a y 0 0 : 0 0 : 2 6 . 3 - 0 0 : 0 0 : 3 2 . 5 < / N a m e > < T e x t > C h e c k   A l l   d a y   e v e n t ,   a n d   e n t e r   a   d a t e . < / T e x t > < B o o k M a r k E n t r y N a m e > A d d H o l i d a y s _ m 2 0 0 : 0 0 : 2 6 . 3 < / B o o k M a r k E n t r y N a m e > < B o o k M a r k E x i t N a m e > A d d H o l i d a y s _ m 2 0 0 : 0 0 : 3 2 . 5 < / B o o k M a r k E x i t N a m e > < B o o k M a r k E n t r y P o s i t i o n > 2 6 3 0 0 < / B o o k M a r k E n t r y P o s i t i o n > < B o o k M a r k E x i t P o s i t i o n > 3 2 5 3 3 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 7 e 4 5 f 9 7 4 - e 6 9 4 - 4 a f f - b f 4 6 - 8 0 d 7 f 2 2 d 8 7 0 d < / I n t e r n a l I d > < N a m e > A d d H o l i d a y s _ m 2 N e x t , g o t o 0 0 : 0 0 : 3 2 . 6 - 0 0 : 0 0 : 3 7 . 4 < / N a m e > < T e x t > N e x t ,   g o   t o   t h e   E v e n t   t a b   a n d   c l i c k   R e c u r r e n c e . < / T e x t > < B o o k M a r k E n t r y N a m e > A d d H o l i d a y s _ m 2 0 0 : 0 0 : 3 2 . 6 < / B o o k M a r k E n t r y N a m e > < B o o k M a r k E x i t N a m e > A d d H o l i d a y s _ m 2 0 0 : 0 0 : 3 7 . 4 < / B o o k M a r k E x i t N a m e > < B o o k M a r k E n t r y P o s i t i o n > 3 2 6 3 3 < / B o o k M a r k E n t r y P o s i t i o n > < B o o k M a r k E x i t P o s i t i o n > 3 7 4 3 3 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 a b a b b e d 6 - b d 9 8 - 4 4 8 c - b c f d - 7 0 e 2 2 2 8 0 2 9 f 7 < / I n t e r n a l I d > < N a m e > A d d H o l i d a y s _ m 2 U n d e r R e c u r r e n c e p a t t e r n , 0 0 : 0 0 : 3 7 . 5 - 0 0 : 0 0 : 4 1 . 3 < / N a m e > < T e x t > U n d e r   R e c u r r e n c e   p a t t e r n ,   c l i c k   Y e a r l y . < / T e x t > < B o o k M a r k E n t r y N a m e > A d d H o l i d a y s _ m 2 0 0 : 0 0 : 3 7 . 5 < / B o o k M a r k E n t r y N a m e > < B o o k M a r k E x i t N a m e > A d d H o l i d a y s _ m 2 0 0 : 0 0 : 4 1 . 3 < / B o o k M a r k E x i t N a m e > < B o o k M a r k E n t r y P o s i t i o n > 3 7 5 3 3 < / B o o k M a r k E n t r y P o s i t i o n > < B o o k M a r k E x i t P o s i t i o n > 4 1 3 3 3 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 0 8 8 3 6 9 4 e - f 8 f 0 - 4 8 0 f - 9 1 9 9 - b 3 7 f c 6 6 7 0 5 2 d < / I n t e r n a l I d > < N a m e > A d d H o l i d a y s _ m 2 T h e n , o n t h e 0 0 : 0 0 : 4 1 . 4 - 0 0 : 0 0 : 5 0 . 2 < / N a m e > < T e x t > T h e n ,   o n   t h e   r i g h t   s i d e   w e   w a n t   t h e   b i r t h d a y   n o t i c e   t o   r e c u r   e v e r y   o n e   y e a r      m e a n i n g   e v e r y   y e a r      o n   D e c e m b e r   1 0 t h . < / T e x t > < B o o k M a r k E n t r y N a m e > A d d H o l i d a y s _ m 2 0 0 : 0 0 : 4 1 . 4 < / B o o k M a r k E n t r y N a m e > < B o o k M a r k E x i t N a m e > A d d H o l i d a y s _ m 2 0 0 : 0 0 : 5 0 . 2 < / B o o k M a r k E x i t N a m e > < B o o k M a r k E n t r y P o s i t i o n > 4 1 4 3 3 < / B o o k M a r k E n t r y P o s i t i o n > < B o o k M a r k E x i t P o s i t i o n > 5 0 2 3 3 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 f b 7 c 1 9 e 1 - a e e 8 - 4 6 9 2 - 8 c 8 2 - d a 4 e 6 7 0 1 9 e a e < / I n t e r n a l I d > < N a m e > A d d H o l i d a y s _ m 2 T h e n , u n d e r R a n g e 0 0 : 0 0 : 5 0 . 3 - 0 0 : 0 1 : 0 0 . 4 < / N a m e > < T e x t > T h e n ,   u n d e r   R a n g e   o f   r e c u r r e n c e ,   l e t  s   s t a r t   t h e   n o t i c e s   t h i s   y e a r ,   w i t h   N o   e n d   d a t e .   C l i c k   O K . < / T e x t > < B o o k M a r k E n t r y N a m e > A d d H o l i d a y s _ m 2 0 0 : 0 0 : 5 0 . 3 < / B o o k M a r k E n t r y N a m e > < B o o k M a r k E x i t N a m e > A d d H o l i d a y s _ m 2 0 0 : 0 1 : 0 0 . 4 < / B o o k M a r k E x i t N a m e > < B o o k M a r k E n t r y P o s i t i o n > 5 0 3 3 3 < / B o o k M a r k E n t r y P o s i t i o n > < B o o k M a r k E x i t P o s i t i o n > 6 0 4 6 7 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 a 5 d 4 7 a 9 5 - 7 0 b b - 4 1 f 4 - b 0 1 0 - 6 d a 7 1 f f e 8 0 d 0 < / I n t e r n a l I d > < N a m e > A d d H o l i d a y s _ m 2 Y o u m a y a l s o 0 0 : 0 1 : 0 0 . 5 - 0 0 : 0 1 : 0 9 . 4 < / N a m e > < T e x t > Y o u   m a y   a l s o   w a n t   t o   c l i c k   t h e   a r r o w   n e x t   t o   R e m i n d e r   a n d   c h o o s e   w h e n   t o   r e c e i v e   o n e .   C l i c k   S a v e   & a m p ;   C l o s e . < / T e x t > < B o o k M a r k E n t r y N a m e > A d d H o l i d a y s _ m 2 0 0 : 0 1 : 0 0 . 5 < / B o o k M a r k E n t r y N a m e > < B o o k M a r k E x i t N a m e > A d d H o l i d a y s _ m 2 0 0 : 0 1 : 0 9 . 4 < / B o o k M a r k E x i t N a m e > < B o o k M a r k E n t r y P o s i t i o n > 6 0 5 6 7 < / B o o k M a r k E n t r y P o s i t i o n > < B o o k M a r k E x i t P o s i t i o n > 6 9 4 0 0 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 c 1 4 6 a 7 5 b - 3 e 0 c - 4 e 4 8 - a 1 6 2 - 1 5 a 0 9 f d 6 4 8 a f < / I n t e r n a l I d > < N a m e > A d d H o l i d a y s _ m 2 N o w a s a 0 0 : 0 1 : 0 9 . 5 - 0 0 : 0 1 : 1 5 . 4 < / N a m e > < T e x t > N o w   a s   a   p a r t i c u l a r   b i r t h d a y   d a t e   a p p r o a c h e s ,   y o u   c a n   t u r n   t h e   g e n e r i c   n o t i c e   i n t o   a   p a r t y   i n v i t a t i o n   i f   y o u   w a n t . < / T e x t > < B o o k M a r k E n t r y N a m e > A d d H o l i d a y s _ m 2 0 0 : 0 1 : 0 9 . 5 < / B o o k M a r k E n t r y N a m e > < B o o k M a r k E x i t N a m e > A d d H o l i d a y s _ m 2 0 0 : 0 1 : 1 5 . 4 < / B o o k M a r k E x i t N a m e > < B o o k M a r k E n t r y P o s i t i o n > 6 9 5 0 0 < / B o o k M a r k E n t r y P o s i t i o n > < B o o k M a r k E x i t P o s i t i o n > 7 5 4 6 7 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 d c f b d 6 e f - 7 1 6 d - 4 4 9 d - 8 4 f 8 - d a 4 0 7 4 f 7 3 b a a < / I n t e r n a l I d > < N a m e > A d d H o l i d a y s _ m 2 D o u b l e - c l i c k t h e i t e m 0 0 : 0 1 : 1 5 . 5 - 0 0 : 0 1 : 2 1 . 7 < / N a m e > < T e x t > D o u b l e - c l i c k   t h e   i t e m   a n d   s e l e c t   J u s t   t h i s   o n e ,   a n d   O K . < / T e x t > < B o o k M a r k E n t r y N a m e > A d d H o l i d a y s _ m 2 0 0 : 0 1 : 1 5 . 5 < / B o o k M a r k E n t r y N a m e > < B o o k M a r k E x i t N a m e > A d d H o l i d a y s _ m 2 0 0 : 0 1 : 2 1 . 7 < / B o o k M a r k E x i t N a m e > < B o o k M a r k E n t r y P o s i t i o n > 7 5 5 6 7 < / B o o k M a r k E n t r y P o s i t i o n > < B o o k M a r k E x i t P o s i t i o n > 8 1 7 3 3 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 6 0 2 7 6 6 6 a - b c b 1 - 4 3 7 8 - b a 0 f - c 3 c a a 9 7 8 4 8 b e < / I n t e r n a l I d > < N a m e > A d d H o l i d a y s _ m 2 A d d a l l t h e 0 0 : 0 1 : 2 1 . 8 - 0 0 : 0 1 : 2 8 . 0 < / N a m e > < T e x t > A d d   a l l   t h e   d e t a i l s   l i k e   w e   d i d   i n   M o v i e   1 ,   a n d   c l i c k   S e n d . < / T e x t > < B o o k M a r k E n t r y N a m e > A d d H o l i d a y s _ m 2 0 0 : 0 1 : 2 1 . 8 < / B o o k M a r k E n t r y N a m e > < B o o k M a r k E x i t N a m e > A d d H o l i d a y s _ m 2 0 0 : 0 1 : 2 8 . 0 < / B o o k M a r k E x i t N a m e > < B o o k M a r k E n t r y P o s i t i o n > 8 1 8 3 3 < / B o o k M a r k E n t r y P o s i t i o n > < B o o k M a r k E x i t P o s i t i o n > 8 8 0 3 3 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 4 c 0 5 9 d c 8 - b 0 c d - 4 3 7 6 - b e 9 4 - a 1 a a 2 4 f 0 0 e 5 3 < / I n t e r n a l I d > < N a m e > A d d H o l i d a y s _ m 2 I a d d e d a n o t h e r 0 0 : 0 1 : 2 8 . 1 - 0 0 : 0 1 : 3 1 . 5 < / N a m e > < T e x t > I   a d d e d   a n o t h e r   a p p o i n t m e n t   d o w n   h e r e   t o   m a r k   a   s c h o o l   h o l i d a y . < / T e x t > < B o o k M a r k E n t r y N a m e > A d d H o l i d a y s _ m 2 0 0 : 0 1 : 2 8 . 1 < / B o o k M a r k E n t r y N a m e > < B o o k M a r k E x i t N a m e > A d d H o l i d a y s _ m 2 0 0 : 0 1 : 3 1 . 5 < / B o o k M a r k E x i t N a m e > < B o o k M a r k E n t r y P o s i t i o n > 8 8 1 3 3 < / B o o k M a r k E n t r y P o s i t i o n > < B o o k M a r k E x i t P o s i t i o n > 9 1 5 3 3 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 8 a c 5 c 2 7 b - 6 6 0 7 - 4 7 9 0 - a 2 a 5 - 8 c 3 9 e d b 3 5 1 d d < / I n t e r n a l I d > < N a m e > A d d H o l i d a y s _ m 2 T h e d i f f e r e n c e b e t w e e n 0 0 : 0 1 : 3 1 . 6 - 0 0 : 0 1 : 3 5 . 6 < / N a m e > < T e x t > T h e   d i f f e r e n c e   b e t w e e n   t h i s   i t e m   a n d   o t h e r   h o l i d a y s   i s   t h a t   i t   d o e s n  t   h a v e   a   r e c u r r e n c e < / T e x t > < B o o k M a r k E n t r y N a m e > A d d H o l i d a y s _ m 2 0 0 : 0 1 : 3 1 . 6 < / B o o k M a r k E n t r y N a m e > < B o o k M a r k E x i t N a m e > A d d H o l i d a y s _ m 2 0 0 : 0 1 : 3 5 . 6 < / B o o k M a r k E x i t N a m e > < B o o k M a r k E n t r y P o s i t i o n > 9 1 6 3 3 < / B o o k M a r k E n t r y P o s i t i o n > < B o o k M a r k E x i t P o s i t i o n > 9 5 6 3 3 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 f f b 4 2 1 6 b - 7 5 c 2 - 4 0 5 9 - a f 3 7 - f a c 9 8 9 e c f 5 5 0 < / I n t e r n a l I d > < N a m e > A d d H o l i d a y s _ m 2 b e c a u s e i t  s d i f f e r e n t 0 0 : 0 1 : 3 5 . 7 - 0 0 : 0 1 : 3 8 . 7 < / N a m e > < T e x t > b e c a u s e   i t  s   d i f f e r e n t   e v e r y   y e a r . < / T e x t > < B o o k M a r k E n t r y N a m e > A d d H o l i d a y s _ m 2 0 0 : 0 1 : 3 5 . 7 < / B o o k M a r k E n t r y N a m e > < B o o k M a r k E x i t N a m e > A d d H o l i d a y s _ m 2 0 0 : 0 1 : 3 8 . 7 < / B o o k M a r k E x i t N a m e > < B o o k M a r k E n t r y P o s i t i o n > 9 5 7 3 3 < / B o o k M a r k E n t r y P o s i t i o n > < B o o k M a r k E x i t P o s i t i o n > 9 8 7 0 0 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 1 5 8 3 e 5 d 1 - 3 9 c 2 - 4 1 5 b - b a 4 2 - 0 5 e 7 6 5 c e 2 0 a d < / I n t e r n a l I d > < N a m e > A d d H o l i d a y s _ m 2 A f t e r c r e a t i n g y o u r 0 0 : 0 1 : 3 8 . 8 - 0 0 : 0 1 : 4 2 . 8 < / N a m e > < T e x t > A f t e r   c r e a t i n g   y o u r   h o l i d a y s   y o u   c a n   a d d   t h e m   t o   t h e   H o l i d a y   c a t e g o r y . < / T e x t > < B o o k M a r k E n t r y N a m e > A d d H o l i d a y s _ m 2 0 0 : 0 1 : 3 8 . 8 < / B o o k M a r k E n t r y N a m e > < B o o k M a r k E x i t N a m e > A d d H o l i d a y s _ m 2 0 0 : 0 1 : 4 2 . 8 < / B o o k M a r k E x i t N a m e > < B o o k M a r k E n t r y P o s i t i o n > 9 8 8 0 0 < / B o o k M a r k E n t r y P o s i t i o n > < B o o k M a r k E x i t P o s i t i o n > 1 0 2 8 3 3 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 7 7 1 f 1 4 5 1 - 7 f 7 d - 4 8 c c - 8 d 2 8 - c 5 2 6 0 e f b 9 7 a 0 < / I n t e r n a l I d > < N a m e > A d d H o l i d a y s _ m 2 G o t o t h e 0 0 : 0 1 : 4 2 . 9 - 0 0 : 0 1 : 5 2 . 5 < / N a m e > < T e x t > G o   t o   t h e   V i e w   t a b ,   c l i c k   C h a n g e   V i e w ,   a n d   L i s t ,   a n d   m a k e   s u r e   C a t e g o r i e s   i s   s e l e c t e d . < / T e x t > < B o o k M a r k E n t r y N a m e > A d d H o l i d a y s _ m 2 0 0 : 0 1 : 4 2 . 9 < / B o o k M a r k E n t r y N a m e > < B o o k M a r k E x i t N a m e > A d d H o l i d a y s _ m 2 0 0 : 0 1 : 5 2 . 5 < / B o o k M a r k E x i t N a m e > < B o o k M a r k E n t r y P o s i t i o n > 1 0 2 9 3 3 < / B o o k M a r k E n t r y P o s i t i o n > < B o o k M a r k E x i t P o s i t i o n > 1 1 2 5 0 0 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 b 0 3 a 2 7 f d - 0 1 f 3 - 4 0 b 4 - 8 d e f - a 7 e 2 0 a 5 1 e d 0 c < / I n t e r n a l I d > < N a m e > A d d H o l i d a y s _ m 2 N e x t , p r e s s a n d 0 0 : 0 1 : 5 2 . 6 - 0 0 : 0 2 : 0 0 . 2 < / N a m e > < T e x t > N e x t ,   p r e s s   a n d   h o l d   t h e   C t r l   k e y   w h i l e   y o u   c l i c k   t h e   a p p o i n t m e n t s   a n d   d r a g   t h e m   i n t o   t h e   H o l i d a y   c a t e g o r y . < / T e x t > < B o o k M a r k E n t r y N a m e > A d d H o l i d a y s _ m 2 0 0 : 0 1 : 5 2 . 6 < / B o o k M a r k E n t r y N a m e > < B o o k M a r k E x i t N a m e > A d d H o l i d a y s _ m 2 0 0 : 0 2 : 0 0 . 2 < / B o o k M a r k E x i t N a m e > < B o o k M a r k E n t r y P o s i t i o n > 1 1 2 6 0 0 < / B o o k M a r k E n t r y P o s i t i o n > < B o o k M a r k E x i t P o s i t i o n > 1 2 0 2 6 7 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 b 0 d c b d 5 d - 2 c a 1 - 4 b 4 5 - a 0 9 9 - e 9 d e a 0 b 9 4 1 7 6 < / I n t e r n a l I d > < N a m e > A d d H o l i d a y s _ m 2 Y o u d o n  t h a v e 0 0 : 0 2 : 0 0 . 3 - 0 0 : 0 2 : 0 3 . 9 < / N a m e > < T e x t > Y o u   d o n  t   h a v e   t o   d o   t h i s ,   b u t   i f   a l l   y o u r   h o l i d a y s   a r e   t o g e t h e r   i n   o n e   c a t e g o r y , < / T e x t > < B o o k M a r k E n t r y N a m e > A d d H o l i d a y s _ m 2 0 0 : 0 2 : 0 0 . 3 < / B o o k M a r k E n t r y N a m e > < B o o k M a r k E x i t N a m e > A d d H o l i d a y s _ m 2 0 0 : 0 2 : 0 3 . 9 < / B o o k M a r k E x i t N a m e > < B o o k M a r k E n t r y P o s i t i o n > 1 2 0 3 6 7 < / B o o k M a r k E n t r y P o s i t i o n > < B o o k M a r k E x i t P o s i t i o n > 1 2 3 9 6 7 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 9 a f 6 6 9 8 f - 4 4 9 3 - 4 c 2 c - a 0 4 8 - 6 f c e a 1 3 f 3 8 2 a < / I n t e r n a l I d > < N a m e > A d d H o l i d a y s _ m 2 t h e y  r e e a s i e r t o 0 0 : 0 2 : 0 4 . 0 - 0 0 : 0 2 : 1 1 . 0 < / N a m e > < T e x t > t h e y  r e   e a s i e r   t o   w o r k   w i t h   a s   a   g r o u p .   F o r   e x a m p l e ,   o n e   t h i n g   y o u   c a n   d o   i s   a d d   y o u r   h o l i d a y s   t o   a n o t h e r   c a l e n d a r . < / T e x t > < B o o k M a r k E n t r y N a m e > A d d H o l i d a y s _ m 2 0 0 : 0 2 : 0 4 . 0 < / B o o k M a r k E n t r y N a m e > < B o o k M a r k E x i t N a m e > A d d H o l i d a y s _ m 2 0 0 : 0 2 : 1 1 . 0 < / B o o k M a r k E x i t N a m e > < B o o k M a r k E n t r y P o s i t i o n > 1 2 4 0 6 7 < / B o o k M a r k E n t r y P o s i t i o n > < B o o k M a r k E x i t P o s i t i o n > 1 3 1 0 6 7 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 7 b 3 a d 4 2 d - 8 0 0 5 - 4 3 6 f - b 4 4 6 - 0 e 0 d d d 7 b d 6 b c < / I n t e r n a l I d > < N a m e > A d d H o l i d a y s _ m 2 R i g h t - c l i c k t h e c a t e g o r y 0 0 : 0 2 : 1 1 . 1 - 0 0 : 0 2 : 1 6 . 5 < / N a m e > < T e x t > R i g h t - c l i c k   t h e   c a t e g o r y   h e a d i n g   a n d   c l i c k   C o p y . < / T e x t > < B o o k M a r k E n t r y N a m e > A d d H o l i d a y s _ m 2 0 0 : 0 2 : 1 1 . 1 < / B o o k M a r k E n t r y N a m e > < B o o k M a r k E x i t N a m e > A d d H o l i d a y s _ m 2 0 0 : 0 2 : 1 6 . 5 < / B o o k M a r k E x i t N a m e > < B o o k M a r k E n t r y P o s i t i o n > 1 3 1 1 6 7 < / B o o k M a r k E n t r y P o s i t i o n > < B o o k M a r k E x i t P o s i t i o n > 1 3 6 5 3 3 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 6 8 5 7 0 e 9 1 - 7 1 e 8 - 4 e e c - 8 7 3 b - 0 c d 2 a 8 a 9 2 c 8 2 < / I n t e r n a l I d > < N a m e > A d d H o l i d a y s _ m 2 S e l e c t t h e o t h e r 0 0 : 0 2 : 1 6 . 6 - 0 0 : 0 2 : 2 4 . 7 < / N a m e > < T e x t > S e l e c t   t h e   o t h e r   c a l e n d a r ,   a n d   p r e s s   C t r l + V .   A n d   a l l   t h e   h o l i d a y s   a r e   a d d e d   t o   i t . < / T e x t > < B o o k M a r k E n t r y N a m e > A d d H o l i d a y s _ m 2 0 0 : 0 2 : 1 6 . 6 < / B o o k M a r k E n t r y N a m e > < B o o k M a r k E x i t N a m e > A d d H o l i d a y s _ m 2 0 0 : 0 2 : 2 4 . 7 < / B o o k M a r k E x i t N a m e > < B o o k M a r k E n t r y P o s i t i o n > 1 3 6 6 3 3 < / B o o k M a r k E n t r y P o s i t i o n > < B o o k M a r k E x i t P o s i t i o n > 1 4 4 7 0 0 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 0 9 1 b d 2 2 e - 3 7 e 5 - 4 b 7 7 - b 6 a 0 - 9 2 b d 8 d 4 2 6 6 7 2 < / I n t e r n a l I d > < N a m e > A d d H o l i d a y s _ m 2 S o y o u c a n 0 0 : 0 2 : 2 4 . 8 - 0 0 : 0 2 : 3 0 . 5 < / N a m e > < T e x t > S o   y o u   c a n   a d d   O u t l o o k   h o l i d a y s ,   a n d   t h e n   m o d i f y   o r   d e l e t e   t h e m   o r   c r e a t e   y o u r   o w n   h o l i d a y s   a n d   i m p o r t a n t   d a t e s . < / T e x t > < B o o k M a r k E n t r y N a m e > A d d H o l i d a y s _ m 2 0 0 : 0 2 : 2 4 . 8 < / B o o k M a r k E n t r y N a m e > < B o o k M a r k E x i t N a m e > A d d H o l i d a y s _ m 2 0 0 : 0 2 : 3 0 . 5 < / B o o k M a r k E x i t N a m e > < B o o k M a r k E n t r y P o s i t i o n > 1 4 4 8 0 0 < / B o o k M a r k E n t r y P o s i t i o n > < B o o k M a r k E x i t P o s i t i o n > 1 5 0 5 3 3 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 9 c d 6 0 7 1 7 - 9 0 e 6 - 4 c d 0 - 8 8 2 0 - 8 3 4 2 5 e 5 c 9 e a 7 < / I n t e r n a l I d > < N a m e > A d d H o l i d a y s _ m 2 T h e n , y o u c a n 0 0 : 0 2 : 3 0 . 6 - 0 0 : 0 2 : 3 5 . 4 < / N a m e > < T e x t > T h e n ,   y o u   c a n   c o p y   t h e m   a l l   t o   a n o t h e r   c a l e n d a r   i f   y o u   w a n t . < / T e x t > < B o o k M a r k E n t r y N a m e > A d d H o l i d a y s _ m 2 0 0 : 0 2 : 3 0 . 6 < / B o o k M a r k E n t r y N a m e > < B o o k M a r k E x i t N a m e > A d d H o l i d a y s _ m 2 0 0 : 0 2 : 3 5 . 4 < / B o o k M a r k E x i t N a m e > < B o o k M a r k E n t r y P o s i t i o n > 1 5 0 6 3 3 < / B o o k M a r k E n t r y P o s i t i o n > < B o o k M a r k E x i t P o s i t i o n > 1 5 5 4 6 7 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 5 a f 1 d 1 b a - 9 1 e 2 - 4 2 d c - b b a 9 - e 3 7 5 a e 8 b f f 9 9 < / I n t e r n a l I d > < N a m e > A d d H o l i d a y s _ m 2 N e x t c h e c k o u t 0 0 : 0 2 : 3 5 . 5 - 0 0 : 0 2 : 4 1 . 3 < / N a m e > < T e x t > N e x t   c h e c k   o u t   h o w   t o   c r e a t e   a   h o l i d a y   i C a l e n d a r   t h a t   y o u   c a n   e m a i l   o r   o f f e r   a s   a   d o w n l o a d . < / T e x t > < B o o k M a r k E n t r y N a m e > A d d H o l i d a y s _ m 2 0 0 : 0 2 : 3 5 . 5 < / B o o k M a r k E n t r y N a m e > < B o o k M a r k E x i t N a m e > A d d H o l i d a y s _ m 2 0 0 : 0 2 : 4 1 . 3 < / B o o k M a r k E x i t N a m e > < B o o k M a r k E n t r y P o s i t i o n > 1 5 5 5 6 7 < / B o o k M a r k E n t r y P o s i t i o n > < B o o k M a r k E x i t P o s i t i o n > 1 6 1 3 0 0 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 9 1 1 f f 8 f 3 - 5 0 e 3 - 4 0 d a - 9 a 8 4 - c d 7 1 5 9 d c f 8 a c < / I d > < C a p t i o n I t e m s > < C a p t i o n I t e m > < I n t e r n a l I d > 3 8 6 a c 8 5 3 - 7 a 0 8 - 4 9 8 4 - 9 9 f c - 8 b e b 8 6 8 6 0 f 8 2 < / I n t e r n a l I d > < N a m e > A d d H o l i d a y s _ m 1 A p e r s o n a l c a l e n d a r 0 0 : 0 0 : 0 0 . 0 - 0 0 : 0 0 : 0 5 . 7 < / N a m e > < T e x t > A   p e r s o n a l   c a l e n d a r   j u s t   i s n  t   c o m p l e t e   w i t h o u t   h o l i d a y s .   A n d   y o u   c a n   a d d   t h e m   w i t h   O u t l o o k . < / T e x t > < B o o k M a r k E n t r y N a m e > A d d H o l i d a y s _ m 1 0 0 : 0 0 : 0 0 . 0 < / B o o k M a r k E n t r y N a m e > < B o o k M a r k E x i t N a m e > A d d H o l i d a y s _ m 1 0 0 : 0 0 : 0 5 . 7 < / B o o k M a r k E x i t N a m e > < B o o k M a r k E n t r y P o s i t i o n > 3 3 < / B o o k M a r k E n t r y P o s i t i o n > < B o o k M a r k E x i t P o s i t i o n >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 8 b 7 f 2 a c 1 - 0 e a d - 4 c 3 8 - a 1 5 3 - b 7 5 2 5 5 1 4 1 8 d 4 < / I n t e r n a l I d > < N a m e > A d d H o l i d a y s _ m 1 C l i c k t h e F i l e 0 0 : 0 0 : 0 5 . 8 - 0 0 : 0 0 : 1 0 . 2 < / N a m e > < T e x t > C l i c k   t h e   F i l e   t a b   a n d   o p e n   O p t i o n s . < / T e x t > < B o o k M a r k E n t r y N a m e > A d d H o l i d a y s _ m 1 0 0 : 0 0 : 0 5 . 8 < / B o o k M a r k E n t r y N a m e > < B o o k M a r k E x i t N a m e > A d d H o l i d a y s _ m 1 0 0 : 0 0 : 1 0 . 2 < / B o o k M a r k E x i t N a m e > < B o o k M a r k E n t r y P o s i t i o n > 5 8 0 0 < / B o o k M a r k E n t r y P o s i t i o n > < B o o k M a r k E x i t P o s i t i o n > 1 0 2 0 0 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 0 9 d c 5 b 8 0 - 5 f 8 e - 4 7 7 3 - 8 6 3 e - 5 d a 5 1 a 1 3 1 b 4 2 < / I n t e r n a l I d > < N a m e > A d d H o l i d a y s _ m 1 I n t h e n a v i g a t i o n 0 0 : 0 0 : 1 0 . 3 - 0 0 : 0 0 : 1 9 . 0 < / N a m e > < T e x t > I n   t h e   n a v i g a t i o n   b a r   c l i c k   C a l e n d a r ,   a n d   u n d e r   C a l e n d a r   o p t i o n s ,   A d d   H o l i d a y s . < / T e x t > < B o o k M a r k E n t r y N a m e > A d d H o l i d a y s _ m 1 0 0 : 0 0 : 1 0 . 3 < / B o o k M a r k E n t r y N a m e > < B o o k M a r k E x i t N a m e > A d d H o l i d a y s _ m 1 0 0 : 0 0 : 1 9 . 0 < / B o o k M a r k E x i t N a m e > < B o o k M a r k E n t r y P o s i t i o n > 1 0 3 0 0 < / B o o k M a r k E n t r y P o s i t i o n > < B o o k M a r k E x i t P o s i t i o n > 1 9 0 3 3 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 f e f a f 2 3 1 - 6 9 b b - 4 f 3 2 - b 8 8 a - 0 f a c 7 5 3 1 b 6 2 e < / I n t e r n a l I d > < N a m e > A d d H o l i d a y s _ m 1 D e c i d e w h i c h s e t 0 0 : 0 0 : 1 9 . 1 - 0 0 : 0 0 : 2 3 . 2 < / N a m e > < T e x t > D e c i d e   w h i c h   s e t   o f   h o l i d a y s   y o u   w a n t   b y   c h e c k i n g   o n e   o r   m o r e   l o c a t i o n s . < / T e x t > < B o o k M a r k E n t r y N a m e > A d d H o l i d a y s _ m 1 0 0 : 0 0 : 1 9 . 1 < / B o o k M a r k E n t r y N a m e > < B o o k M a r k E x i t N a m e > A d d H o l i d a y s _ m 1 0 0 : 0 0 : 2 3 . 2 < / B o o k M a r k E x i t N a m e > < B o o k M a r k E n t r y P o s i t i o n > 1 9 1 3 3 < / B o o k M a r k E n t r y P o s i t i o n > < B o o k M a r k E x i t P o s i t i o n > 2 3 2 3 3 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 c d 1 c 4 5 e 7 - 4 0 9 6 - 4 3 5 c - 8 b 3 0 - c c 2 8 b f f c c 5 6 2 < / I n t e r n a l I d > < N a m e > A d d H o l i d a y s _ m 1 T h e n , c l i c k O K . 0 0 : 0 0 : 2 3 . 3 - 0 0 : 0 0 : 2 9 . 7 < / N a m e > < T e x t > T h e n ,   c l i c k   O K .   A n d   t h e   h o l i d a y s   a r e   a d d e d   t o   y o u r   m a i n   c a l e n d a r . < / T e x t > < B o o k M a r k E n t r y N a m e > A d d H o l i d a y s _ m 1 0 0 : 0 0 : 2 3 . 3 < / B o o k M a r k E n t r y N a m e > < B o o k M a r k E x i t N a m e > A d d H o l i d a y s _ m 1 0 0 : 0 0 : 2 9 . 7 < / B o o k M a r k E x i t N a m e > < B o o k M a r k E n t r y P o s i t i o n > 2 3 3 3 3 < / B o o k M a r k E n t r y P o s i t i o n > < B o o k M a r k E x i t P o s i t i o n > 2 9 7 0 0 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 d 7 0 e 9 6 f d - a 5 c 8 - 4 a c 3 - 9 e a 6 - 1 c d 8 c 3 b f 5 9 2 c < / I n t e r n a l I d > < N a m e > A d d H o l i d a y s _ m 1 I f h o l i d a y s f o r 0 0 : 0 0 : 2 9 . 8 - 0 0 : 0 0 : 3 3 . 9 < / N a m e > < T e x t > I f   h o l i d a y s   f o r   t h a t   l o c a t i o n   a r e   a l r e a d y   i n s t a l l e d ,   y o u  l l   g e t   t h i s   m e s s a g e . < / T e x t > < B o o k M a r k E n t r y N a m e > A d d H o l i d a y s _ m 1 0 0 : 0 0 : 2 9 . 8 < / B o o k M a r k E n t r y N a m e > < B o o k M a r k E x i t N a m e > A d d H o l i d a y s _ m 1 0 0 : 0 0 : 3 3 . 9 < / B o o k M a r k E x i t N a m e > < B o o k M a r k E n t r y P o s i t i o n > 2 9 8 0 0 < / B o o k M a r k E n t r y P o s i t i o n > < B o o k M a r k E x i t P o s i t i o n > 3 3 9 0 0 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 7 0 8 e 8 b 0 7 - 3 3 b e - 4 d d d - b 6 f 3 - 5 6 1 8 5 3 e 0 2 5 4 c < / I n t e r n a l I d > < N a m e > A d d H o l i d a y s _ m 1 C l i c k Y e s i f 0 0 : 0 0 : 3 4 . 0 - 0 0 : 0 0 : 3 8 . 9 < / N a m e > < T e x t > C l i c k   Y e s   i f   y o u  v e   b e e n   u s i n g   O u t l o o k   f o r   a   f e w   y e a r s   a n d   y o u  r e   m i s s i n g   h o l i d a y s   f o r   t h e   c u r r e n t   y e a r . < / T e x t > < B o o k M a r k E n t r y N a m e > A d d H o l i d a y s _ m 1 0 0 : 0 0 : 3 4 . 0 < / B o o k M a r k E n t r y N a m e > < B o o k M a r k E x i t N a m e > A d d H o l i d a y s _ m 1 0 0 : 0 0 : 3 8 . 9 < / B o o k M a r k E x i t N a m e > < B o o k M a r k E n t r y P o s i t i o n > 3 4 0 0 0 < / B o o k M a r k E n t r y P o s i t i o n > < B o o k M a r k E x i t P o s i t i o n > 3 8 9 0 0 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 a 9 d 8 b e a 1 - 0 7 7 7 - 4 e 1 f - 8 c f d - 4 d 5 e e 8 d 5 7 a 2 5 < / I n t e r n a l I d > < N a m e > A d d H o l i d a y s _ m 1 O t h e r w i s e , c l i c k N o 0 0 : 0 0 : 3 9 . 0 - 0 0 : 0 0 : 4 3 . 2 < / N a m e > < T e x t > O t h e r w i s e ,   c l i c k   N o   t o   a v o i d   g e t t i n g   d u p l i c a t e s . < / T e x t > < B o o k M a r k E n t r y N a m e > A d d H o l i d a y s _ m 1 0 0 : 0 0 : 3 9 . 0 < / B o o k M a r k E n t r y N a m e > < B o o k M a r k E x i t N a m e > A d d H o l i d a y s _ m 1 0 0 : 0 0 : 4 3 . 2 < / B o o k M a r k E x i t N a m e > < B o o k M a r k E n t r y P o s i t i o n > 3 9 0 0 0 < / B o o k M a r k E n t r y P o s i t i o n > < B o o k M a r k E x i t P o s i t i o n > 4 3 2 6 7 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 0 3 8 3 3 b a a - 5 f b 6 - 4 b 2 c - b 8 6 3 - f 0 7 a 5 d 8 0 9 f 1 e < / I n t e r n a l I d > < N a m e > A d d H o l i d a y s _ m 1 N o w l e t  s s e e 0 0 : 0 0 : 4 3 . 3 - 0 0 : 0 0 : 4 8 . 0 < / N a m e > < T e x t > N o w   l e t  s   s e e   w h a t   a   h o l i d a y   l o o k s   l i k e .   I  l l   d o u b l e - c l i c k   B o x i n g   D a y . < / T e x t > < B o o k M a r k E n t r y N a m e > A d d H o l i d a y s _ m 1 0 0 : 0 0 : 4 3 . 3 < / B o o k M a r k E n t r y N a m e > < B o o k M a r k E x i t N a m e > A d d H o l i d a y s _ m 1 0 0 : 0 0 : 4 8 . 0 < / B o o k M a r k E x i t N a m e > < B o o k M a r k E n t r y P o s i t i o n > 4 3 3 6 7 < / B o o k M a r k E n t r y P o s i t i o n > < B o o k M a r k E x i t P o s i t i o n > 4 8 0 3 3 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 9 c 0 c f d a c - 3 3 4 5 - 4 0 0 f - b 1 5 7 - d b 2 b 2 5 3 e e 9 a 8 < / I n t e r n a l I d > < N a m e > A d d H o l i d a y s _ m 1 A s y o u c a n 0 0 : 0 0 : 4 8 . 1 - 0 0 : 0 0 : 5 3 . 1 < / N a m e > < T e x t > A s   y o u   c a n   s e e ,   t h e   h o l i d a y s   t h a t   O u t l o o k   a d d s   a r e   n o t h i n g   m o r e   t h a n   a p p o i n t m e n t s   t h a t   l a s t   a l l   d a y < / T e x t > < B o o k M a r k E n t r y N a m e > A d d H o l i d a y s _ m 1 0 0 : 0 0 : 4 8 . 1 < / B o o k M a r k E n t r y N a m e > < B o o k M a r k E x i t N a m e > A d d H o l i d a y s _ m 1 0 0 : 0 0 : 5 3 . 1 < / B o o k M a r k E x i t N a m e > < B o o k M a r k E n t r y P o s i t i o n > 4 8 1 3 3 < / B o o k M a r k E n t r y P o s i t i o n > < B o o k M a r k E x i t P o s i t i o n > 5 3 1 6 7 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 5 0 2 c 5 d c 6 - 5 5 a c - 4 1 0 c - a 3 c 7 - e 9 4 9 5 c f a d 3 9 b < / I n t e r n a l I d > < N a m e > A d d H o l i d a y s _ m 1 a n d b e l o n g t o 0 0 : 0 0 : 5 3 . 2 - 0 0 : 0 0 : 5 6 . 7 < / N a m e > < T e x t > a n d   b e l o n g   t o   a   c a t e g o r y   c a l l e d   H o l i d a y . < / T e x t > < B o o k M a r k E n t r y N a m e > A d d H o l i d a y s _ m 1 0 0 : 0 0 : 5 3 . 2 < / B o o k M a r k E n t r y N a m e > < B o o k M a r k E x i t N a m e > A d d H o l i d a y s _ m 1 0 0 : 0 0 : 5 6 . 7 < / B o o k M a r k E x i t N a m e > < B o o k M a r k E n t r y P o s i t i o n > 5 3 2 6 7 < / B o o k M a r k E n t r y P o s i t i o n > < B o o k M a r k E x i t P o s i t i o n > 5 6 7 0 0 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 3 4 7 c 9 3 6 d - 5 e a c - 4 3 0 c - 9 6 6 b - e d c b 5 3 9 b 5 7 2 f < / I n t e r n a l I d > < N a m e > A d d H o l i d a y s _ m 1 S o y o u c a n 0 0 : 0 0 : 5 6 . 8 - 0 0 : 0 0 : 5 9 . 4 < / N a m e > < T e x t > S o   y o u   c a n   w o r k   w i t h   t h e m   j u s t   l i k e   a n y   o t h e r   a p p o i n t m e n t . < / T e x t > < B o o k M a r k E n t r y N a m e > A d d H o l i d a y s _ m 1 0 0 : 0 0 : 5 6 . 8 < / B o o k M a r k E n t r y N a m e > < B o o k M a r k E x i t N a m e > A d d H o l i d a y s _ m 1 0 0 : 0 0 : 5 9 . 4 < / B o o k M a r k E x i t N a m e > < B o o k M a r k E n t r y P o s i t i o n > 5 6 8 0 0 < / B o o k M a r k E n t r y P o s i t i o n > < B o o k M a r k E x i t P o s i t i o n > 5 9 4 6 7 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 1 6 e 4 6 6 0 3 - c 9 3 1 - 4 d a b - b 6 2 c - 8 b e 0 c 9 d 5 a 7 4 0 < / I n t e r n a l I d > < N a m e > A d d H o l i d a y s _ m 1 F o r e x a m p l e , w e 0 0 : 0 0 : 5 9 . 5 - 0 0 : 0 1 : 0 3 . 8 < / N a m e > < T e x t > F o r   e x a m p l e ,   w e   c o u l d   t u r n   t h i s   h o l i d a y   a p p o i n t m e n t   i n t o   a   b o x i n g   d a y   p a r t y    < / T e x t > < B o o k M a r k E n t r y N a m e > A d d H o l i d a y s _ m 1 0 0 : 0 0 : 5 9 . 5 < / B o o k M a r k E n t r y N a m e > < B o o k M a r k E x i t N a m e > A d d H o l i d a y s _ m 1 0 0 : 0 1 : 0 3 . 8 < / B o o k M a r k E x i t N a m e > < B o o k M a r k E n t r y P o s i t i o n > 5 9 5 6 7 < / B o o k M a r k E n t r y P o s i t i o n > < B o o k M a r k E x i t P o s i t i o n > 6 3 8 6 7 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 c e c b 7 1 8 3 - c c 0 b - 4 b 0 7 - a e e 7 - b c 9 3 a 2 e f e 4 e 4 < / I n t e r n a l I d > < N a m e > A d d H o l i d a y s _ m 1 a d d a m e s s a g e , 0 0 : 0 1 : 0 3 . 9 - 0 0 : 0 1 : 1 5 . 1 < / N a m e > < T e x t > a d d   a   m e s s a g e ,   a t t a c h m e n t s ,   c h a n g e   t h e   l o c a t i o n   a n d   I n v i t e   o t h e r s .   T h e n ,   s e n d   i t . < / T e x t > < B o o k M a r k E n t r y N a m e > A d d H o l i d a y s _ m 1 0 0 : 0 1 : 0 3 . 9 < / B o o k M a r k E n t r y N a m e > < B o o k M a r k E x i t N a m e > A d d H o l i d a y s _ m 1 0 0 : 0 1 : 1 5 . 1 < / B o o k M a r k E x i t N a m e > < B o o k M a r k E n t r y P o s i t i o n > 6 3 9 6 7 < / B o o k M a r k E n t r y P o s i t i o n > < B o o k M a r k E x i t P o s i t i o n > 7 5 1 3 3 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 7 6 d 4 f 7 3 3 - 5 6 a 5 - 4 9 6 c - a 9 d 9 - 8 e 8 a 0 9 e 7 2 e d c < / I n t e r n a l I d > < N a m e > A d d H o l i d a y s _ m 1 Y o u c a n a l s o 0 0 : 0 1 : 1 5 . 2 - 0 0 : 0 1 : 2 0 . 3 < / N a m e > < T e x t > Y o u   c a n   a l s o   d e l e t e   a   h o l i d a y   j u s t   l i k e   a n y   o t h e r   a p p o i n t m e n t ,   b y   c l i c k i n g   D e l e t e . < / T e x t > < B o o k M a r k E n t r y N a m e > A d d H o l i d a y s _ m 1 0 0 : 0 1 : 1 5 . 2 < / B o o k M a r k E n t r y N a m e > < B o o k M a r k E x i t N a m e > A d d H o l i d a y s _ m 1 0 0 : 0 1 : 2 0 . 3 < / B o o k M a r k E x i t N a m e > < B o o k M a r k E n t r y P o s i t i o n > 7 5 2 3 3 < / B o o k M a r k E n t r y P o s i t i o n > < B o o k M a r k E x i t P o s i t i o n > 8 0 3 3 3 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 e 1 8 a c 8 d 9 - d c f 9 - 4 a 8 9 - a 7 e 9 - 2 9 b c 0 e 4 9 9 1 5 1 < / I n t e r n a l I d > < N a m e > A d d H o l i d a y s _ m 1 O r b y s e l e c t i n g 0 0 : 0 1 : 2 0 . 4 - 0 0 : 0 1 : 2 5 . 2 < / N a m e > < T e x t > O r   b y   s e l e c t i n g   i t   o n   t h e   c a l e n d a r   a n d   p r e s s i n g   t h e   D e l e t e   k e y . < / T e x t > < B o o k M a r k E n t r y N a m e > A d d H o l i d a y s _ m 1 0 0 : 0 1 : 2 0 . 4 < / B o o k M a r k E n t r y N a m e > < B o o k M a r k E x i t N a m e > A d d H o l i d a y s _ m 1 0 0 : 0 1 : 2 5 . 2 < / B o o k M a r k E x i t N a m e > < B o o k M a r k E n t r y P o s i t i o n > 8 0 4 3 3 < / B o o k M a r k E n t r y P o s i t i o n > < B o o k M a r k E x i t P o s i t i o n > 8 5 2 0 0 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 3 b f 9 4 a 5 3 - 3 e f b - 4 d 0 5 - a b d 9 - c c 1 3 d 2 b b b b 2 9 < / I n t e r n a l I d > < N a m e > A d d H o l i d a y s _ m 1 I f y o u w a n t 0 0 : 0 1 : 2 5 . 3 - 0 0 : 0 1 : 2 9 . 8 < / N a m e > < T e x t > I f   y o u   w a n t   t o   d e l e t e   m o r e   t h a n   o n e   h o l i d a y ,   y o u   c a n   d o   i t   e a s i e r   i n   L i s t   v i e w . < / T e x t > < B o o k M a r k E n t r y N a m e > A d d H o l i d a y s _ m 1 0 0 : 0 1 : 2 5 . 3 < / B o o k M a r k E n t r y N a m e > < B o o k M a r k E x i t N a m e > A d d H o l i d a y s _ m 1 0 0 : 0 1 : 2 9 . 8 < / B o o k M a r k E x i t N a m e > < B o o k M a r k E n t r y P o s i t i o n > 8 5 3 0 0 < / B o o k M a r k E n t r y P o s i t i o n > < B o o k M a r k E x i t P o s i t i o n > 8 9 8 3 3 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 f f 3 3 4 6 7 7 - 1 2 9 1 - 4 8 b a - a 2 4 6 - 7 d 0 0 f 2 b 8 3 8 8 2 < / I n t e r n a l I d > < N a m e > A d d H o l i d a y s _ m 1 O n t h e V i e w 0 0 : 0 1 : 2 9 . 9 - 0 0 : 0 1 : 4 1 . 3 < / N a m e > < T e x t > O n   t h e   V i e w   t a b ,   c l i c k   C h a n g e   V i e w ,   a n d   L i s t .   T h e n ,   u n d e r   A r r a n g e m e n t ,   m a k e   s u r e   C a t e g o r i e s   i s   s e l e c t e d . < / T e x t > < B o o k M a r k E n t r y N a m e > A d d H o l i d a y s _ m 1 0 0 : 0 1 : 2 9 . 9 < / B o o k M a r k E n t r y N a m e > < B o o k M a r k E x i t N a m e > A d d H o l i d a y s _ m 1 0 0 : 0 1 : 4 1 . 3 < / B o o k M a r k E x i t N a m e > < B o o k M a r k E n t r y P o s i t i o n > 8 9 9 3 3 < / B o o k M a r k E n t r y P o s i t i o n > < B o o k M a r k E x i t P o s i t i o n > 1 0 1 3 3 3 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 5 4 1 e b 2 d b - a 8 d c - 4 7 c 5 - b 8 8 0 - 9 f 9 4 8 d 2 b 5 c b 2 < / I n t e r n a l I d > < N a m e > A d d H o l i d a y s _ m 1 A n d a l l t h e 0 0 : 0 1 : 4 1 . 4 - 0 0 : 0 1 : 4 8 . 9 < / N a m e > < T e x t > A n d   a l l   t h e   h o l i d a y s   a p p e a r   i n   t h e   H o l i d a y   c a t e g o r y .   N o t i c e   t h a t   O u t l o o k   a d d s   t e n   y e a r s    w o r t h   o f   h o l i d a y s . < / T e x t > < B o o k M a r k E n t r y N a m e > A d d H o l i d a y s _ m 1 0 0 : 0 1 : 4 1 . 4 < / B o o k M a r k E n t r y N a m e > < B o o k M a r k E x i t N a m e > A d d H o l i d a y s _ m 1 0 0 : 0 1 : 4 8 . 9 < / B o o k M a r k E x i t N a m e > < B o o k M a r k E n t r y P o s i t i o n > 1 0 1 4 3 3 < / B o o k M a r k E n t r y P o s i t i o n > < B o o k M a r k E x i t P o s i t i o n > 1 0 8 9 3 3 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 8 1 9 8 c a c 0 - e 2 0 d - 4 0 1 5 - b e 2 6 - 0 d 1 1 3 8 1 a 0 f 2 e < / I n t e r n a l I d > < N a m e > A d d H o l i d a y s _ m 1 I f y o u w a n t 0 0 : 0 1 : 4 9 . 0 - 0 0 : 0 1 : 5 6 . 8 < / N a m e > < T e x t > I f   y o u   w a n t   t o   s e l e c t   m u l t i p l e   e n t r i e s ,   u s e   t h e   C t r l   o r   S h i f t   k e y s ,   a n d   p r e s s   D e l e t e . < / T e x t > < B o o k M a r k E n t r y N a m e > A d d H o l i d a y s _ m 1 0 0 : 0 1 : 4 9 . 0 < / B o o k M a r k E n t r y N a m e > < B o o k M a r k E x i t N a m e > A d d H o l i d a y s _ m 1 0 0 : 0 1 : 5 6 . 8 < / B o o k M a r k E x i t N a m e > < B o o k M a r k E n t r y P o s i t i o n > 1 0 9 0 3 3 < / B o o k M a r k E n t r y P o s i t i o n > < B o o k M a r k E x i t P o s i t i o n > 1 1 6 8 6 7 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 8 4 2 a d a 4 4 - 1 2 5 9 - 4 c 2 7 - b a d 5 - 2 e b 8 a a 8 d a 2 5 0 < / I n t e r n a l I d > < N a m e > A d d H o l i d a y s _ m 1 L i s t v i e w i s 0 0 : 0 1 : 5 6 . 9 - 0 0 : 0 2 : 0 3 . 1 < / N a m e > < T e x t > L i s t   v i e w   i s   a l s o   a   g o o d   w a y   t o   d e a l   w i t h   d u p l i c a t e   e n t r i e s ,   w h i c h   c a n   h a p p e n   i f   y o u   c o m b i n e   c a l e n d a r s ,   f o r   e x a m p l e . < / T e x t > < B o o k M a r k E n t r y N a m e > A d d H o l i d a y s _ m 1 0 0 : 0 1 : 5 6 . 9 < / B o o k M a r k E n t r y N a m e > < B o o k M a r k E x i t N a m e > A d d H o l i d a y s _ m 1 0 0 : 0 2 : 0 3 . 1 < / B o o k M a r k E x i t N a m e > < B o o k M a r k E n t r y P o s i t i o n > 1 1 6 9 6 7 < / B o o k M a r k E n t r y P o s i t i o n > < B o o k M a r k E x i t P o s i t i o n > 1 2 3 1 0 0 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 9 9 d 3 0 0 0 4 - 0 c e 9 - 4 9 9 3 - 9 2 a c - 6 5 d 6 b e 4 b 6 b f 8 < / I n t e r n a l I d > < N a m e > A d d H o l i d a y s _ m 1 T o m a k e i t 0 0 : 0 2 : 0 3 . 2 - 0 0 : 0 2 : 0 8 . 1 < / N a m e > < T e x t > T o   m a k e   i t   e a s i e r   t o   s e e   a l l   t h e   d u p l i c a t e s ,   y o u   c a n   s o r t   t h e   e n t r i e s   i n   e a c h   c a t e g o r y   b y   s u b j e c t . < / T e x t > < B o o k M a r k E n t r y N a m e > A d d H o l i d a y s _ m 1 0 0 : 0 2 : 0 3 . 2 < / B o o k M a r k E n t r y N a m e > < B o o k M a r k E x i t N a m e > A d d H o l i d a y s _ m 1 0 0 : 0 2 : 0 8 . 1 < / B o o k M a r k E x i t N a m e > < B o o k M a r k E n t r y P o s i t i o n > 1 2 3 2 0 0 < / B o o k M a r k E n t r y P o s i t i o n > < B o o k M a r k E x i t P o s i t i o n > 1 2 8 1 6 7 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 4 3 0 d 2 0 8 b - b 0 c 1 - 4 7 f 9 - 8 a 8 c - 0 4 0 f 8 5 7 9 e 9 c a < / I n t e r n a l I d > < N a m e > A d d H o l i d a y s _ m 1 O n t h e V i e w 0 0 : 0 2 : 0 8 . 2 - 0 0 : 0 2 : 1 5 . 6 < / N a m e > < T e x t > O n   t h e   V i e w   t a b ,   u n d e r   A r r a n g e m e n t ,   c l i c k   t h e   M o r e   b u t t o n ,   a n d   V i e w   S e t t i n g s . < / T e x t > < B o o k M a r k E n t r y N a m e > A d d H o l i d a y s _ m 1 0 0 : 0 2 : 0 8 . 2 < / B o o k M a r k E n t r y N a m e > < B o o k M a r k E x i t N a m e > A d d H o l i d a y s _ m 1 0 0 : 0 2 : 1 5 . 6 < / B o o k M a r k E x i t N a m e > < B o o k M a r k E n t r y P o s i t i o n > 1 2 8 2 6 7 < / B o o k M a r k E n t r y P o s i t i o n > < B o o k M a r k E x i t P o s i t i o n > 1 3 5 6 6 7 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 6 7 9 6 f 0 8 a - 9 1 1 9 - 4 3 d d - b 1 c 9 - 2 3 b 7 f d 9 2 3 5 1 9 < / I n t e r n a l I d > < N a m e > A d d H o l i d a y s _ m 1 S e l e c t S o r t . A n d 0 0 : 0 2 : 1 5 . 7 - 0 0 : 0 2 : 2 9 . 9 < / N a m e > < T e x t > S e l e c t   S o r t .   A n d   i n   S o r t   i t e m s   b y ,   s e l e c t   S u b j e c t ,   a n d   c l i c k   O K . < / T e x t > < B o o k M a r k E n t r y N a m e > A d d H o l i d a y s _ m 1 0 0 : 0 2 : 1 5 . 7 < / B o o k M a r k E n t r y N a m e > < B o o k M a r k E x i t N a m e > A d d H o l i d a y s _ m 1 0 0 : 0 2 : 2 9 . 9 < / B o o k M a r k E x i t N a m e > < B o o k M a r k E n t r y P o s i t i o n > 1 3 5 7 6 7 < / B o o k M a r k E n t r y P o s i t i o n > < B o o k M a r k E x i t P o s i t i o n > 1 4 9 9 6 7 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 6 a 3 c 5 1 6 6 - 7 4 4 9 - 4 7 7 b - 8 1 9 7 - 9 1 2 c 5 0 0 6 2 a e 6 < / I n t e r n a l I d > < N a m e > A d d H o l i d a y s _ m 1 N o w w i t h t h e 0 0 : 0 2 : 3 0 . 0 - 0 0 : 0 2 : 3 6 . 5 < / N a m e > < T e x t > N o w   w i t h   t h e   h o l i d a y s   i n   a l p h a b e t i c a l   o r d e r ,   i t  s   e a s i e r   t o   s e l e c t   a n d   d e l e t e   w h o l e   g r o u p s   o f   e n t r i e s . < / T e x t > < B o o k M a r k E n t r y N a m e > A d d H o l i d a y s _ m 1 0 0 : 0 2 : 3 0 . 0 < / B o o k M a r k E n t r y N a m e > < B o o k M a r k E x i t N a m e > A d d H o l i d a y s _ m 1 0 0 : 0 2 : 3 6 . 5 < / B o o k M a r k E x i t N a m e > < B o o k M a r k E n t r y P o s i t i o n > 1 5 0 0 6 7 < / B o o k M a r k E n t r y P o s i t i o n > < B o o k M a r k E x i t P o s i t i o n > 1 5 6 5 6 7 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 b d a 2 c e 9 6 - e 7 0 c - 4 9 3 4 - 8 b 7 f - 9 2 1 7 3 5 8 7 c f f e < / I n t e r n a l I d > < N a m e > A d d H o l i d a y s _ m 1 I f y o u r c a l e n d a r 0 0 : 0 2 : 3 6 . 6 - 0 0 : 0 2 : 4 2 . 6 < / N a m e > < T e x t > I f   y o u r   c a l e n d a r   c o n t a i n s   h o l i d a y s   f r o m   m u l t i p l e   c o u n t r i e s ,   y o u   c o u l d   a l s o   s o r t   b y   L o c a t i o n . < / T e x t > < B o o k M a r k E n t r y N a m e > A d d H o l i d a y s _ m 1 0 0 : 0 2 : 3 6 . 6 < / B o o k M a r k E n t r y N a m e > < B o o k M a r k E x i t N a m e > A d d H o l i d a y s _ m 1 0 0 : 0 2 : 4 2 . 6 < / B o o k M a r k E x i t N a m e > < B o o k M a r k E n t r y P o s i t i o n > 1 5 6 6 6 7 < / B o o k M a r k E n t r y P o s i t i o n > < B o o k M a r k E x i t P o s i t i o n > 1 6 2 6 3 3 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 c 3 e d 3 b 7 b - 9 7 f 9 - 4 4 2 f - 9 4 0 c - 8 0 3 a b 3 b 0 9 c 1 a < / I n t e r n a l I d > < N a m e > A d d H o l i d a y s _ m 1 I f y o u w a n t 0 0 : 0 2 : 4 2 . 7 - 0 0 : 0 2 : 5 2 . 4 < / N a m e > < T e x t > I f   y o u   w a n t   t o   d e l e t e   t h e   w h o l e   H o l i d a y   c a t e g o r y ,   r i g h t - c l i c k   t h e   c a t e g o r y   h e a d i n g ,   c l i c k   D e l e t e ,   a n d   O K . < / T e x t > < B o o k M a r k E n t r y N a m e > A d d H o l i d a y s _ m 1 0 0 : 0 2 : 4 2 . 7 < / B o o k M a r k E n t r y N a m e > < B o o k M a r k E x i t N a m e > A d d H o l i d a y s _ m 1 0 0 : 0 2 : 5 2 . 4 < / B o o k M a r k E x i t N a m e > < B o o k M a r k E n t r y P o s i t i o n > 1 6 2 7 3 3 < / B o o k M a r k E n t r y P o s i t i o n > < B o o k M a r k E x i t P o s i t i o n > 1 7 2 4 3 3 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 5 3 2 2 b 0 7 a - 3 f f 8 - 4 f 1 7 - a 1 8 b - d 9 9 b d 3 b 1 0 a f 8 < / I n t e r n a l I d > < N a m e > A d d H o l i d a y s _ m 1 A f t e r y o u a d d 0 0 : 0 2 : 5 2 . 5 - 0 0 : 0 2 : 5 4 . 0 < / N a m e > < T e x t > A f t e r   y o u   a d d   h o l i d a y s   w i t h   O u t l o o k , < / T e x t > < B o o k M a r k E n t r y N a m e > A d d H o l i d a y s _ m 1 0 0 : 0 2 : 5 2 . 5 < / B o o k M a r k E n t r y N a m e > < B o o k M a r k E x i t N a m e > A d d H o l i d a y s _ m 1 0 0 : 0 2 : 5 4 . 0 < / B o o k M a r k E x i t N a m e > < B o o k M a r k E n t r y P o s i t i o n > 1 7 2 5 3 3 < / B o o k M a r k E n t r y P o s i t i o n > < B o o k M a r k E x i t P o s i t i o n > 1 7 4 0 3 3 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 a 7 8 f f c 2 6 - 0 3 d 0 - 4 5 4 a - a 6 d d - 0 4 9 c 3 d c 0 5 1 c c < / I n t e r n a l I d > < N a m e > A d d H o l i d a y s _ m 1 y o u c a n g o 0 0 : 0 2 : 5 4 . 1 - 0 0 : 0 3 : 0 0 . 3 < / N a m e > < T e x t > y o u   c a n   g o   a   s t e p   f u r t h e r   a n d   a d d   y o u r   o w n   h o l i d a y s   a n d   i m p o r t a n t   r e c u r r i n g   d a t e s ,   l i k e   b i r t h d a y s   a n d   w o r k   h o l i d a y s . < / T e x t > < B o o k M a r k E n t r y N a m e > A d d H o l i d a y s _ m 1 0 0 : 0 2 : 5 4 . 1 < / B o o k M a r k E n t r y N a m e > < B o o k M a r k E x i t N a m e > A d d H o l i d a y s _ m 1 0 0 : 0 3 : 0 0 . 3 < / B o o k M a r k E x i t N a m e > < B o o k M a r k E n t r y P o s i t i o n > 1 7 4 1 3 3 < / B o o k M a r k E n t r y P o s i t i o n > < B o o k M a r k E x i t P o s i t i o n > 1 8 0 3 6 7 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 8 c c b 2 9 4 5 - 3 3 2 7 - 4 f e 0 - 9 6 8 9 - 5 9 a 1 0 c 1 6 b 4 9 9 < / I n t e r n a l I d > < N a m e > A d d H o l i d a y s _ m 1 C h e c k o u t t h e 0 0 : 0 3 : 0 0 . 4 - 0 0 : 0 3 : 0 4 . 2 < / N a m e > < T e x t > C h e c k   o u t   t h e   v i d e o   A d d   c u s t o m   h o l i d a y s   t o   y o u r   c a l e n d a r . < / T e x t > < B o o k M a r k E n t r y N a m e > A d d H o l i d a y s _ m 1 0 0 : 0 3 : 0 0 . 4 < / B o o k M a r k E n t r y N a m e > < B o o k M a r k E x i t N a m e > A d d H o l i d a y s _ m 1 0 0 : 0 3 : 0 4 . 2 < / B o o k M a r k E x i t N a m e > < B o o k M a r k E n t r y P o s i t i o n > 1 8 0 4 6 7 < / B o o k M a r k E n t r y P o s i t i o n > < B o o k M a r k E x i t P o s i t i o n > 1 8 4 2 3 3 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8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D8AE5763-9F62-4C1A-9432-4FE6A505CDF9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33B201F-3D1A-4964-915D-3AB44124985D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8B15B185-8CD8-48AE-9614-22609D330E45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5877</TotalTime>
  <Words>2205</Words>
  <Application>Microsoft Office PowerPoint</Application>
  <PresentationFormat>Custom</PresentationFormat>
  <Paragraphs>227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268</cp:revision>
  <dcterms:created xsi:type="dcterms:W3CDTF">2012-03-12T21:21:52Z</dcterms:created>
  <dcterms:modified xsi:type="dcterms:W3CDTF">2013-11-16T00:48:24Z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