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0"/>
    <p:sldMasterId id="2147483669" r:id="rId11"/>
    <p:sldMasterId id="2147483699" r:id="rId12"/>
    <p:sldMasterId id="2147483711" r:id="rId13"/>
    <p:sldMasterId id="2147483723" r:id="rId14"/>
    <p:sldMasterId id="2147483771" r:id="rId15"/>
  </p:sldMasterIdLst>
  <p:notesMasterIdLst>
    <p:notesMasterId r:id="rId24"/>
  </p:notesMasterIdLst>
  <p:sldIdLst>
    <p:sldId id="378" r:id="rId16"/>
    <p:sldId id="367" r:id="rId17"/>
    <p:sldId id="368" r:id="rId18"/>
    <p:sldId id="369" r:id="rId19"/>
    <p:sldId id="370" r:id="rId20"/>
    <p:sldId id="374" r:id="rId21"/>
    <p:sldId id="372" r:id="rId22"/>
    <p:sldId id="373" r:id="rId23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78"/>
            <p14:sldId id="367"/>
            <p14:sldId id="368"/>
            <p14:sldId id="369"/>
            <p14:sldId id="370"/>
            <p14:sldId id="374"/>
            <p14:sldId id="372"/>
            <p14:sldId id="37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53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89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orient="horz" pos="4273">
          <p15:clr>
            <a:srgbClr val="A4A3A4"/>
          </p15:clr>
        </p15:guide>
        <p15:guide id="9" pos="4095">
          <p15:clr>
            <a:srgbClr val="A4A3A4"/>
          </p15:clr>
        </p15:guide>
        <p15:guide id="10" pos="7408">
          <p15:clr>
            <a:srgbClr val="A4A3A4"/>
          </p15:clr>
        </p15:guide>
        <p15:guide id="11">
          <p15:clr>
            <a:srgbClr val="A4A3A4"/>
          </p15:clr>
        </p15:guide>
        <p15:guide id="12" pos="6349">
          <p15:clr>
            <a:srgbClr val="A4A3A4"/>
          </p15:clr>
        </p15:guide>
        <p15:guide id="13" pos="7119">
          <p15:clr>
            <a:srgbClr val="A4A3A4"/>
          </p15:clr>
        </p15:guide>
        <p15:guide id="14" pos="783">
          <p15:clr>
            <a:srgbClr val="A4A3A4"/>
          </p15:clr>
        </p15:guide>
        <p15:guide id="15" pos="7839">
          <p15:clr>
            <a:srgbClr val="A4A3A4"/>
          </p15:clr>
        </p15:guide>
        <p15:guide id="16" pos="6733">
          <p15:clr>
            <a:srgbClr val="A4A3A4"/>
          </p15:clr>
        </p15:guide>
        <p15:guide id="17" pos="6927">
          <p15:clr>
            <a:srgbClr val="A4A3A4"/>
          </p15:clr>
        </p15:guide>
        <p15:guide id="18" pos="6539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9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630" y="-72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4.xml"/><Relationship Id="rId18" Type="http://schemas.openxmlformats.org/officeDocument/2006/relationships/slide" Target="slides/slide3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3.xml"/><Relationship Id="rId17" Type="http://schemas.openxmlformats.org/officeDocument/2006/relationships/slide" Target="slides/slide2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2.xml"/><Relationship Id="rId24" Type="http://schemas.openxmlformats.org/officeDocument/2006/relationships/notesMaster" Target="notesMasters/notesMaster1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6.xml"/><Relationship Id="rId23" Type="http://schemas.openxmlformats.org/officeDocument/2006/relationships/slide" Target="slides/slide8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.xml"/><Relationship Id="rId19" Type="http://schemas.openxmlformats.org/officeDocument/2006/relationships/slide" Target="slides/slide4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5.xml"/><Relationship Id="rId22" Type="http://schemas.openxmlformats.org/officeDocument/2006/relationships/slide" Target="slides/slide7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6.xm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slide" Target="../slides/slide8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3/29/2013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3/29/2013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3/29/2013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31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8594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5523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4165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694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43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7110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542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32867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8022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760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37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3130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467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289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77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51602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1026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57857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7892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9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8982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70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63994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911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1679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96517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91639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1868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4208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6194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53446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2446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69552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68681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91135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164698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" action="ppaction://noaction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" action="ppaction://noaction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7685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839065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0032707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7098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161207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5506896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6870381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49120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104713451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77849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2331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045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72776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3/29/2013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9798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1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64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3/29/2013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0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slide" Target="slide2.xml"/><Relationship Id="rId21" Type="http://schemas.openxmlformats.org/officeDocument/2006/relationships/tags" Target="../tags/tag19.xml"/><Relationship Id="rId34" Type="http://schemas.openxmlformats.org/officeDocument/2006/relationships/tags" Target="../tags/tag32.xml"/><Relationship Id="rId42" Type="http://schemas.openxmlformats.org/officeDocument/2006/relationships/image" Target="../media/image7.png"/><Relationship Id="rId47" Type="http://schemas.openxmlformats.org/officeDocument/2006/relationships/slide" Target="slide4.xml"/><Relationship Id="rId50" Type="http://schemas.openxmlformats.org/officeDocument/2006/relationships/image" Target="../media/image11.png"/><Relationship Id="rId55" Type="http://schemas.openxmlformats.org/officeDocument/2006/relationships/slide" Target="slide8.xml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tags" Target="../tags/tag31.xml"/><Relationship Id="rId38" Type="http://schemas.openxmlformats.org/officeDocument/2006/relationships/slideLayout" Target="../slideLayouts/slideLayout5.xml"/><Relationship Id="rId46" Type="http://schemas.openxmlformats.org/officeDocument/2006/relationships/image" Target="../media/image9.png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tags" Target="../tags/tag27.xml"/><Relationship Id="rId41" Type="http://schemas.openxmlformats.org/officeDocument/2006/relationships/image" Target="../media/image6.png"/><Relationship Id="rId54" Type="http://schemas.openxmlformats.org/officeDocument/2006/relationships/image" Target="../media/image13.png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tags" Target="../tags/tag30.xml"/><Relationship Id="rId37" Type="http://schemas.openxmlformats.org/officeDocument/2006/relationships/tags" Target="../tags/tag35.xml"/><Relationship Id="rId40" Type="http://schemas.openxmlformats.org/officeDocument/2006/relationships/image" Target="../media/image5.png"/><Relationship Id="rId45" Type="http://schemas.openxmlformats.org/officeDocument/2006/relationships/slide" Target="slide3.xml"/><Relationship Id="rId53" Type="http://schemas.openxmlformats.org/officeDocument/2006/relationships/slide" Target="slide7.xml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tags" Target="../tags/tag34.xml"/><Relationship Id="rId49" Type="http://schemas.openxmlformats.org/officeDocument/2006/relationships/slide" Target="slide5.xml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tags" Target="../tags/tag29.xml"/><Relationship Id="rId44" Type="http://schemas.openxmlformats.org/officeDocument/2006/relationships/image" Target="../media/image8.png"/><Relationship Id="rId52" Type="http://schemas.openxmlformats.org/officeDocument/2006/relationships/image" Target="../media/image12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tags" Target="../tags/tag28.xml"/><Relationship Id="rId35" Type="http://schemas.openxmlformats.org/officeDocument/2006/relationships/tags" Target="../tags/tag33.xml"/><Relationship Id="rId43" Type="http://schemas.microsoft.com/office/2007/relationships/hdphoto" Target="../media/hdphoto1.wdp"/><Relationship Id="rId48" Type="http://schemas.openxmlformats.org/officeDocument/2006/relationships/image" Target="../media/image10.png"/><Relationship Id="rId56" Type="http://schemas.openxmlformats.org/officeDocument/2006/relationships/image" Target="../media/image14.png"/><Relationship Id="rId8" Type="http://schemas.openxmlformats.org/officeDocument/2006/relationships/tags" Target="../tags/tag6.xml"/><Relationship Id="rId51" Type="http://schemas.openxmlformats.org/officeDocument/2006/relationships/slide" Target="slide6.xml"/><Relationship Id="rId3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46.xml"/><Relationship Id="rId18" Type="http://schemas.openxmlformats.org/officeDocument/2006/relationships/tags" Target="../tags/tag51.xml"/><Relationship Id="rId26" Type="http://schemas.openxmlformats.org/officeDocument/2006/relationships/tags" Target="../tags/tag59.xml"/><Relationship Id="rId39" Type="http://schemas.openxmlformats.org/officeDocument/2006/relationships/image" Target="../media/image15.png"/><Relationship Id="rId3" Type="http://schemas.openxmlformats.org/officeDocument/2006/relationships/tags" Target="../tags/tag36.xml"/><Relationship Id="rId21" Type="http://schemas.openxmlformats.org/officeDocument/2006/relationships/tags" Target="../tags/tag54.xml"/><Relationship Id="rId34" Type="http://schemas.openxmlformats.org/officeDocument/2006/relationships/tags" Target="../tags/tag67.xml"/><Relationship Id="rId42" Type="http://schemas.openxmlformats.org/officeDocument/2006/relationships/slide" Target="slide4.xml"/><Relationship Id="rId47" Type="http://schemas.openxmlformats.org/officeDocument/2006/relationships/image" Target="../media/image12.png"/><Relationship Id="rId50" Type="http://schemas.openxmlformats.org/officeDocument/2006/relationships/slide" Target="slide8.xml"/><Relationship Id="rId7" Type="http://schemas.openxmlformats.org/officeDocument/2006/relationships/tags" Target="../tags/tag40.xml"/><Relationship Id="rId12" Type="http://schemas.openxmlformats.org/officeDocument/2006/relationships/tags" Target="../tags/tag45.xml"/><Relationship Id="rId17" Type="http://schemas.openxmlformats.org/officeDocument/2006/relationships/tags" Target="../tags/tag50.xml"/><Relationship Id="rId25" Type="http://schemas.openxmlformats.org/officeDocument/2006/relationships/tags" Target="../tags/tag58.xml"/><Relationship Id="rId33" Type="http://schemas.openxmlformats.org/officeDocument/2006/relationships/tags" Target="../tags/tag66.xml"/><Relationship Id="rId38" Type="http://schemas.microsoft.com/office/2007/relationships/hdphoto" Target="../media/hdphoto1.wdp"/><Relationship Id="rId46" Type="http://schemas.openxmlformats.org/officeDocument/2006/relationships/slide" Target="slide6.xml"/><Relationship Id="rId2" Type="http://schemas.openxmlformats.org/officeDocument/2006/relationships/video" Target="../media/media2.mp4"/><Relationship Id="rId16" Type="http://schemas.openxmlformats.org/officeDocument/2006/relationships/tags" Target="../tags/tag49.xml"/><Relationship Id="rId20" Type="http://schemas.openxmlformats.org/officeDocument/2006/relationships/tags" Target="../tags/tag53.xml"/><Relationship Id="rId29" Type="http://schemas.openxmlformats.org/officeDocument/2006/relationships/tags" Target="../tags/tag62.xml"/><Relationship Id="rId41" Type="http://schemas.openxmlformats.org/officeDocument/2006/relationships/image" Target="../media/image9.png"/><Relationship Id="rId54" Type="http://schemas.openxmlformats.org/officeDocument/2006/relationships/image" Target="../media/image5.png"/><Relationship Id="rId1" Type="http://schemas.microsoft.com/office/2007/relationships/media" Target="../media/media2.mp4"/><Relationship Id="rId6" Type="http://schemas.openxmlformats.org/officeDocument/2006/relationships/tags" Target="../tags/tag39.xml"/><Relationship Id="rId11" Type="http://schemas.openxmlformats.org/officeDocument/2006/relationships/tags" Target="../tags/tag44.xml"/><Relationship Id="rId24" Type="http://schemas.openxmlformats.org/officeDocument/2006/relationships/tags" Target="../tags/tag57.xml"/><Relationship Id="rId32" Type="http://schemas.openxmlformats.org/officeDocument/2006/relationships/tags" Target="../tags/tag65.xml"/><Relationship Id="rId37" Type="http://schemas.openxmlformats.org/officeDocument/2006/relationships/image" Target="../media/image7.png"/><Relationship Id="rId40" Type="http://schemas.openxmlformats.org/officeDocument/2006/relationships/slide" Target="slide3.xml"/><Relationship Id="rId45" Type="http://schemas.openxmlformats.org/officeDocument/2006/relationships/image" Target="../media/image11.png"/><Relationship Id="rId53" Type="http://schemas.openxmlformats.org/officeDocument/2006/relationships/slide" Target="slide2.xml"/><Relationship Id="rId5" Type="http://schemas.openxmlformats.org/officeDocument/2006/relationships/tags" Target="../tags/tag38.xml"/><Relationship Id="rId15" Type="http://schemas.openxmlformats.org/officeDocument/2006/relationships/tags" Target="../tags/tag48.xml"/><Relationship Id="rId23" Type="http://schemas.openxmlformats.org/officeDocument/2006/relationships/tags" Target="../tags/tag56.xml"/><Relationship Id="rId28" Type="http://schemas.openxmlformats.org/officeDocument/2006/relationships/tags" Target="../tags/tag61.xml"/><Relationship Id="rId36" Type="http://schemas.openxmlformats.org/officeDocument/2006/relationships/image" Target="../media/image6.png"/><Relationship Id="rId49" Type="http://schemas.openxmlformats.org/officeDocument/2006/relationships/image" Target="../media/image13.png"/><Relationship Id="rId10" Type="http://schemas.openxmlformats.org/officeDocument/2006/relationships/tags" Target="../tags/tag43.xml"/><Relationship Id="rId19" Type="http://schemas.openxmlformats.org/officeDocument/2006/relationships/tags" Target="../tags/tag52.xml"/><Relationship Id="rId31" Type="http://schemas.openxmlformats.org/officeDocument/2006/relationships/tags" Target="../tags/tag64.xml"/><Relationship Id="rId44" Type="http://schemas.openxmlformats.org/officeDocument/2006/relationships/slide" Target="slide5.xml"/><Relationship Id="rId52" Type="http://schemas.openxmlformats.org/officeDocument/2006/relationships/image" Target="../media/image16.png"/><Relationship Id="rId4" Type="http://schemas.openxmlformats.org/officeDocument/2006/relationships/tags" Target="../tags/tag37.xml"/><Relationship Id="rId9" Type="http://schemas.openxmlformats.org/officeDocument/2006/relationships/tags" Target="../tags/tag42.xml"/><Relationship Id="rId14" Type="http://schemas.openxmlformats.org/officeDocument/2006/relationships/tags" Target="../tags/tag47.xml"/><Relationship Id="rId22" Type="http://schemas.openxmlformats.org/officeDocument/2006/relationships/tags" Target="../tags/tag55.xml"/><Relationship Id="rId27" Type="http://schemas.openxmlformats.org/officeDocument/2006/relationships/tags" Target="../tags/tag60.xml"/><Relationship Id="rId30" Type="http://schemas.openxmlformats.org/officeDocument/2006/relationships/tags" Target="../tags/tag63.xml"/><Relationship Id="rId35" Type="http://schemas.openxmlformats.org/officeDocument/2006/relationships/slideLayout" Target="../slideLayouts/slideLayout5.xml"/><Relationship Id="rId43" Type="http://schemas.openxmlformats.org/officeDocument/2006/relationships/image" Target="../media/image10.png"/><Relationship Id="rId48" Type="http://schemas.openxmlformats.org/officeDocument/2006/relationships/slide" Target="slide7.xml"/><Relationship Id="rId8" Type="http://schemas.openxmlformats.org/officeDocument/2006/relationships/tags" Target="../tags/tag41.xml"/><Relationship Id="rId51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78.xml"/><Relationship Id="rId18" Type="http://schemas.openxmlformats.org/officeDocument/2006/relationships/tags" Target="../tags/tag83.xml"/><Relationship Id="rId26" Type="http://schemas.openxmlformats.org/officeDocument/2006/relationships/tags" Target="../tags/tag91.xml"/><Relationship Id="rId39" Type="http://schemas.openxmlformats.org/officeDocument/2006/relationships/slideLayout" Target="../slideLayouts/slideLayout5.xml"/><Relationship Id="rId21" Type="http://schemas.openxmlformats.org/officeDocument/2006/relationships/tags" Target="../tags/tag86.xml"/><Relationship Id="rId34" Type="http://schemas.openxmlformats.org/officeDocument/2006/relationships/tags" Target="../tags/tag99.xml"/><Relationship Id="rId42" Type="http://schemas.microsoft.com/office/2007/relationships/hdphoto" Target="../media/hdphoto1.wdp"/><Relationship Id="rId47" Type="http://schemas.openxmlformats.org/officeDocument/2006/relationships/image" Target="../media/image10.png"/><Relationship Id="rId50" Type="http://schemas.openxmlformats.org/officeDocument/2006/relationships/slide" Target="slide6.xml"/><Relationship Id="rId55" Type="http://schemas.openxmlformats.org/officeDocument/2006/relationships/image" Target="../media/image14.png"/><Relationship Id="rId7" Type="http://schemas.openxmlformats.org/officeDocument/2006/relationships/tags" Target="../tags/tag72.xml"/><Relationship Id="rId12" Type="http://schemas.openxmlformats.org/officeDocument/2006/relationships/tags" Target="../tags/tag77.xml"/><Relationship Id="rId17" Type="http://schemas.openxmlformats.org/officeDocument/2006/relationships/tags" Target="../tags/tag82.xml"/><Relationship Id="rId25" Type="http://schemas.openxmlformats.org/officeDocument/2006/relationships/tags" Target="../tags/tag90.xml"/><Relationship Id="rId33" Type="http://schemas.openxmlformats.org/officeDocument/2006/relationships/tags" Target="../tags/tag98.xml"/><Relationship Id="rId38" Type="http://schemas.openxmlformats.org/officeDocument/2006/relationships/tags" Target="../tags/tag103.xml"/><Relationship Id="rId46" Type="http://schemas.openxmlformats.org/officeDocument/2006/relationships/slide" Target="slide4.xml"/><Relationship Id="rId2" Type="http://schemas.openxmlformats.org/officeDocument/2006/relationships/video" Target="../media/media3.mp4"/><Relationship Id="rId16" Type="http://schemas.openxmlformats.org/officeDocument/2006/relationships/tags" Target="../tags/tag81.xml"/><Relationship Id="rId20" Type="http://schemas.openxmlformats.org/officeDocument/2006/relationships/tags" Target="../tags/tag85.xml"/><Relationship Id="rId29" Type="http://schemas.openxmlformats.org/officeDocument/2006/relationships/tags" Target="../tags/tag94.xml"/><Relationship Id="rId41" Type="http://schemas.openxmlformats.org/officeDocument/2006/relationships/image" Target="../media/image7.png"/><Relationship Id="rId54" Type="http://schemas.openxmlformats.org/officeDocument/2006/relationships/slide" Target="slide8.xml"/><Relationship Id="rId1" Type="http://schemas.microsoft.com/office/2007/relationships/media" Target="../media/media3.mp4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24" Type="http://schemas.openxmlformats.org/officeDocument/2006/relationships/tags" Target="../tags/tag89.xml"/><Relationship Id="rId32" Type="http://schemas.openxmlformats.org/officeDocument/2006/relationships/tags" Target="../tags/tag97.xml"/><Relationship Id="rId37" Type="http://schemas.openxmlformats.org/officeDocument/2006/relationships/tags" Target="../tags/tag102.xml"/><Relationship Id="rId40" Type="http://schemas.openxmlformats.org/officeDocument/2006/relationships/image" Target="../media/image6.png"/><Relationship Id="rId45" Type="http://schemas.openxmlformats.org/officeDocument/2006/relationships/image" Target="../media/image9.png"/><Relationship Id="rId53" Type="http://schemas.openxmlformats.org/officeDocument/2006/relationships/image" Target="../media/image13.png"/><Relationship Id="rId58" Type="http://schemas.openxmlformats.org/officeDocument/2006/relationships/image" Target="../media/image5.png"/><Relationship Id="rId5" Type="http://schemas.openxmlformats.org/officeDocument/2006/relationships/tags" Target="../tags/tag70.xml"/><Relationship Id="rId15" Type="http://schemas.openxmlformats.org/officeDocument/2006/relationships/tags" Target="../tags/tag80.xml"/><Relationship Id="rId23" Type="http://schemas.openxmlformats.org/officeDocument/2006/relationships/tags" Target="../tags/tag88.xml"/><Relationship Id="rId28" Type="http://schemas.openxmlformats.org/officeDocument/2006/relationships/tags" Target="../tags/tag93.xml"/><Relationship Id="rId36" Type="http://schemas.openxmlformats.org/officeDocument/2006/relationships/tags" Target="../tags/tag101.xml"/><Relationship Id="rId49" Type="http://schemas.openxmlformats.org/officeDocument/2006/relationships/image" Target="../media/image11.png"/><Relationship Id="rId57" Type="http://schemas.openxmlformats.org/officeDocument/2006/relationships/slide" Target="slide2.xml"/><Relationship Id="rId10" Type="http://schemas.openxmlformats.org/officeDocument/2006/relationships/tags" Target="../tags/tag75.xml"/><Relationship Id="rId19" Type="http://schemas.openxmlformats.org/officeDocument/2006/relationships/tags" Target="../tags/tag84.xml"/><Relationship Id="rId31" Type="http://schemas.openxmlformats.org/officeDocument/2006/relationships/tags" Target="../tags/tag96.xml"/><Relationship Id="rId44" Type="http://schemas.openxmlformats.org/officeDocument/2006/relationships/slide" Target="slide3.xml"/><Relationship Id="rId52" Type="http://schemas.openxmlformats.org/officeDocument/2006/relationships/slide" Target="slide7.xml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Relationship Id="rId22" Type="http://schemas.openxmlformats.org/officeDocument/2006/relationships/tags" Target="../tags/tag87.xml"/><Relationship Id="rId27" Type="http://schemas.openxmlformats.org/officeDocument/2006/relationships/tags" Target="../tags/tag92.xml"/><Relationship Id="rId30" Type="http://schemas.openxmlformats.org/officeDocument/2006/relationships/tags" Target="../tags/tag95.xml"/><Relationship Id="rId35" Type="http://schemas.openxmlformats.org/officeDocument/2006/relationships/tags" Target="../tags/tag100.xml"/><Relationship Id="rId43" Type="http://schemas.openxmlformats.org/officeDocument/2006/relationships/image" Target="../media/image17.png"/><Relationship Id="rId48" Type="http://schemas.openxmlformats.org/officeDocument/2006/relationships/slide" Target="slide5.xml"/><Relationship Id="rId56" Type="http://schemas.openxmlformats.org/officeDocument/2006/relationships/image" Target="../media/image16.png"/><Relationship Id="rId8" Type="http://schemas.openxmlformats.org/officeDocument/2006/relationships/tags" Target="../tags/tag73.xml"/><Relationship Id="rId51" Type="http://schemas.openxmlformats.org/officeDocument/2006/relationships/image" Target="../media/image12.png"/><Relationship Id="rId3" Type="http://schemas.openxmlformats.org/officeDocument/2006/relationships/tags" Target="../tags/tag68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114.xml"/><Relationship Id="rId18" Type="http://schemas.openxmlformats.org/officeDocument/2006/relationships/tags" Target="../tags/tag119.xml"/><Relationship Id="rId26" Type="http://schemas.openxmlformats.org/officeDocument/2006/relationships/tags" Target="../tags/tag127.xml"/><Relationship Id="rId39" Type="http://schemas.openxmlformats.org/officeDocument/2006/relationships/tags" Target="../tags/tag140.xml"/><Relationship Id="rId21" Type="http://schemas.openxmlformats.org/officeDocument/2006/relationships/tags" Target="../tags/tag122.xml"/><Relationship Id="rId34" Type="http://schemas.openxmlformats.org/officeDocument/2006/relationships/tags" Target="../tags/tag135.xml"/><Relationship Id="rId42" Type="http://schemas.openxmlformats.org/officeDocument/2006/relationships/tags" Target="../tags/tag143.xml"/><Relationship Id="rId47" Type="http://schemas.openxmlformats.org/officeDocument/2006/relationships/tags" Target="../tags/tag148.xml"/><Relationship Id="rId50" Type="http://schemas.openxmlformats.org/officeDocument/2006/relationships/slideLayout" Target="../slideLayouts/slideLayout5.xml"/><Relationship Id="rId55" Type="http://schemas.openxmlformats.org/officeDocument/2006/relationships/slide" Target="slide3.xml"/><Relationship Id="rId63" Type="http://schemas.openxmlformats.org/officeDocument/2006/relationships/slide" Target="slide7.xml"/><Relationship Id="rId68" Type="http://schemas.openxmlformats.org/officeDocument/2006/relationships/slide" Target="slide2.xml"/><Relationship Id="rId7" Type="http://schemas.openxmlformats.org/officeDocument/2006/relationships/tags" Target="../tags/tag108.xml"/><Relationship Id="rId2" Type="http://schemas.openxmlformats.org/officeDocument/2006/relationships/video" Target="../media/media4.mp4"/><Relationship Id="rId16" Type="http://schemas.openxmlformats.org/officeDocument/2006/relationships/tags" Target="../tags/tag117.xml"/><Relationship Id="rId29" Type="http://schemas.openxmlformats.org/officeDocument/2006/relationships/tags" Target="../tags/tag130.xml"/><Relationship Id="rId1" Type="http://schemas.microsoft.com/office/2007/relationships/media" Target="../media/media4.mp4"/><Relationship Id="rId6" Type="http://schemas.openxmlformats.org/officeDocument/2006/relationships/tags" Target="../tags/tag107.xml"/><Relationship Id="rId11" Type="http://schemas.openxmlformats.org/officeDocument/2006/relationships/tags" Target="../tags/tag112.xml"/><Relationship Id="rId24" Type="http://schemas.openxmlformats.org/officeDocument/2006/relationships/tags" Target="../tags/tag125.xml"/><Relationship Id="rId32" Type="http://schemas.openxmlformats.org/officeDocument/2006/relationships/tags" Target="../tags/tag133.xml"/><Relationship Id="rId37" Type="http://schemas.openxmlformats.org/officeDocument/2006/relationships/tags" Target="../tags/tag138.xml"/><Relationship Id="rId40" Type="http://schemas.openxmlformats.org/officeDocument/2006/relationships/tags" Target="../tags/tag141.xml"/><Relationship Id="rId45" Type="http://schemas.openxmlformats.org/officeDocument/2006/relationships/tags" Target="../tags/tag146.xml"/><Relationship Id="rId53" Type="http://schemas.microsoft.com/office/2007/relationships/hdphoto" Target="../media/hdphoto1.wdp"/><Relationship Id="rId58" Type="http://schemas.openxmlformats.org/officeDocument/2006/relationships/image" Target="../media/image10.png"/><Relationship Id="rId66" Type="http://schemas.openxmlformats.org/officeDocument/2006/relationships/image" Target="../media/image14.png"/><Relationship Id="rId5" Type="http://schemas.openxmlformats.org/officeDocument/2006/relationships/tags" Target="../tags/tag106.xml"/><Relationship Id="rId15" Type="http://schemas.openxmlformats.org/officeDocument/2006/relationships/tags" Target="../tags/tag116.xml"/><Relationship Id="rId23" Type="http://schemas.openxmlformats.org/officeDocument/2006/relationships/tags" Target="../tags/tag124.xml"/><Relationship Id="rId28" Type="http://schemas.openxmlformats.org/officeDocument/2006/relationships/tags" Target="../tags/tag129.xml"/><Relationship Id="rId36" Type="http://schemas.openxmlformats.org/officeDocument/2006/relationships/tags" Target="../tags/tag137.xml"/><Relationship Id="rId49" Type="http://schemas.openxmlformats.org/officeDocument/2006/relationships/tags" Target="../tags/tag150.xml"/><Relationship Id="rId57" Type="http://schemas.openxmlformats.org/officeDocument/2006/relationships/slide" Target="slide4.xml"/><Relationship Id="rId61" Type="http://schemas.openxmlformats.org/officeDocument/2006/relationships/slide" Target="slide6.xml"/><Relationship Id="rId10" Type="http://schemas.openxmlformats.org/officeDocument/2006/relationships/tags" Target="../tags/tag111.xml"/><Relationship Id="rId19" Type="http://schemas.openxmlformats.org/officeDocument/2006/relationships/tags" Target="../tags/tag120.xml"/><Relationship Id="rId31" Type="http://schemas.openxmlformats.org/officeDocument/2006/relationships/tags" Target="../tags/tag132.xml"/><Relationship Id="rId44" Type="http://schemas.openxmlformats.org/officeDocument/2006/relationships/tags" Target="../tags/tag145.xml"/><Relationship Id="rId52" Type="http://schemas.openxmlformats.org/officeDocument/2006/relationships/image" Target="../media/image7.png"/><Relationship Id="rId60" Type="http://schemas.openxmlformats.org/officeDocument/2006/relationships/image" Target="../media/image11.png"/><Relationship Id="rId65" Type="http://schemas.openxmlformats.org/officeDocument/2006/relationships/slide" Target="slide8.xml"/><Relationship Id="rId4" Type="http://schemas.openxmlformats.org/officeDocument/2006/relationships/tags" Target="../tags/tag105.xml"/><Relationship Id="rId9" Type="http://schemas.openxmlformats.org/officeDocument/2006/relationships/tags" Target="../tags/tag110.xml"/><Relationship Id="rId14" Type="http://schemas.openxmlformats.org/officeDocument/2006/relationships/tags" Target="../tags/tag115.xml"/><Relationship Id="rId22" Type="http://schemas.openxmlformats.org/officeDocument/2006/relationships/tags" Target="../tags/tag123.xml"/><Relationship Id="rId27" Type="http://schemas.openxmlformats.org/officeDocument/2006/relationships/tags" Target="../tags/tag128.xml"/><Relationship Id="rId30" Type="http://schemas.openxmlformats.org/officeDocument/2006/relationships/tags" Target="../tags/tag131.xml"/><Relationship Id="rId35" Type="http://schemas.openxmlformats.org/officeDocument/2006/relationships/tags" Target="../tags/tag136.xml"/><Relationship Id="rId43" Type="http://schemas.openxmlformats.org/officeDocument/2006/relationships/tags" Target="../tags/tag144.xml"/><Relationship Id="rId48" Type="http://schemas.openxmlformats.org/officeDocument/2006/relationships/tags" Target="../tags/tag149.xml"/><Relationship Id="rId56" Type="http://schemas.openxmlformats.org/officeDocument/2006/relationships/image" Target="../media/image9.png"/><Relationship Id="rId64" Type="http://schemas.openxmlformats.org/officeDocument/2006/relationships/image" Target="../media/image13.png"/><Relationship Id="rId69" Type="http://schemas.openxmlformats.org/officeDocument/2006/relationships/image" Target="../media/image5.png"/><Relationship Id="rId8" Type="http://schemas.openxmlformats.org/officeDocument/2006/relationships/tags" Target="../tags/tag109.xml"/><Relationship Id="rId51" Type="http://schemas.openxmlformats.org/officeDocument/2006/relationships/image" Target="../media/image6.png"/><Relationship Id="rId3" Type="http://schemas.openxmlformats.org/officeDocument/2006/relationships/tags" Target="../tags/tag104.xml"/><Relationship Id="rId12" Type="http://schemas.openxmlformats.org/officeDocument/2006/relationships/tags" Target="../tags/tag113.xml"/><Relationship Id="rId17" Type="http://schemas.openxmlformats.org/officeDocument/2006/relationships/tags" Target="../tags/tag118.xml"/><Relationship Id="rId25" Type="http://schemas.openxmlformats.org/officeDocument/2006/relationships/tags" Target="../tags/tag126.xml"/><Relationship Id="rId33" Type="http://schemas.openxmlformats.org/officeDocument/2006/relationships/tags" Target="../tags/tag134.xml"/><Relationship Id="rId38" Type="http://schemas.openxmlformats.org/officeDocument/2006/relationships/tags" Target="../tags/tag139.xml"/><Relationship Id="rId46" Type="http://schemas.openxmlformats.org/officeDocument/2006/relationships/tags" Target="../tags/tag147.xml"/><Relationship Id="rId59" Type="http://schemas.openxmlformats.org/officeDocument/2006/relationships/slide" Target="slide5.xml"/><Relationship Id="rId67" Type="http://schemas.openxmlformats.org/officeDocument/2006/relationships/image" Target="../media/image16.png"/><Relationship Id="rId20" Type="http://schemas.openxmlformats.org/officeDocument/2006/relationships/tags" Target="../tags/tag121.xml"/><Relationship Id="rId41" Type="http://schemas.openxmlformats.org/officeDocument/2006/relationships/tags" Target="../tags/tag142.xml"/><Relationship Id="rId54" Type="http://schemas.openxmlformats.org/officeDocument/2006/relationships/image" Target="../media/image18.png"/><Relationship Id="rId6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slide" Target="slide7.xml"/><Relationship Id="rId18" Type="http://schemas.openxmlformats.org/officeDocument/2006/relationships/slide" Target="slide2.xml"/><Relationship Id="rId26" Type="http://schemas.openxmlformats.org/officeDocument/2006/relationships/hyperlink" Target="http://office.microsoft.com/redir/HA102809781.aspx" TargetMode="External"/><Relationship Id="rId3" Type="http://schemas.openxmlformats.org/officeDocument/2006/relationships/image" Target="../media/image2.png"/><Relationship Id="rId21" Type="http://schemas.openxmlformats.org/officeDocument/2006/relationships/hyperlink" Target="http://o15.officeredir.microsoft.com/r/rlidMoreCourses?clid=1033" TargetMode="External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image" Target="../media/image6.png"/><Relationship Id="rId25" Type="http://schemas.openxmlformats.org/officeDocument/2006/relationships/hyperlink" Target="http://office.microsoft.com/redir/HA102850062.aspx" TargetMode="External"/><Relationship Id="rId2" Type="http://schemas.openxmlformats.org/officeDocument/2006/relationships/slide" Target="slide8.xml"/><Relationship Id="rId16" Type="http://schemas.openxmlformats.org/officeDocument/2006/relationships/image" Target="../media/image1.png"/><Relationship Id="rId20" Type="http://schemas.openxmlformats.org/officeDocument/2006/relationships/hyperlink" Target="http://office.microsoft.com/redir/HA102811941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png"/><Relationship Id="rId11" Type="http://schemas.openxmlformats.org/officeDocument/2006/relationships/slide" Target="slide6.xml"/><Relationship Id="rId24" Type="http://schemas.openxmlformats.org/officeDocument/2006/relationships/hyperlink" Target="http://office.microsoft.com/redir/HA102809780.aspx" TargetMode="External"/><Relationship Id="rId5" Type="http://schemas.openxmlformats.org/officeDocument/2006/relationships/slide" Target="slide3.xml"/><Relationship Id="rId15" Type="http://schemas.openxmlformats.org/officeDocument/2006/relationships/image" Target="../media/image14.png"/><Relationship Id="rId23" Type="http://schemas.openxmlformats.org/officeDocument/2006/relationships/hyperlink" Target="http://office.microsoft.com/redir/HA102850055.aspx" TargetMode="External"/><Relationship Id="rId10" Type="http://schemas.openxmlformats.org/officeDocument/2006/relationships/image" Target="../media/image11.png"/><Relationship Id="rId19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slide" Target="slide5.xml"/><Relationship Id="rId14" Type="http://schemas.openxmlformats.org/officeDocument/2006/relationships/image" Target="../media/image13.png"/><Relationship Id="rId22" Type="http://schemas.openxmlformats.org/officeDocument/2006/relationships/hyperlink" Target="http://office.microsoft.com/redir/XT103462909.aspx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5.xml"/><Relationship Id="rId18" Type="http://schemas.openxmlformats.org/officeDocument/2006/relationships/slide" Target="slide3.xml"/><Relationship Id="rId3" Type="http://schemas.openxmlformats.org/officeDocument/2006/relationships/slide" Target="slide7.xml"/><Relationship Id="rId21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4.png"/><Relationship Id="rId17" Type="http://schemas.openxmlformats.org/officeDocument/2006/relationships/image" Target="../media/image13.png"/><Relationship Id="rId25" Type="http://schemas.openxmlformats.org/officeDocument/2006/relationships/image" Target="../media/image5.png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12.png"/><Relationship Id="rId20" Type="http://schemas.openxmlformats.org/officeDocument/2006/relationships/slide" Target="slide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9.png"/><Relationship Id="rId11" Type="http://schemas.openxmlformats.org/officeDocument/2006/relationships/slide" Target="slide8.xml"/><Relationship Id="rId24" Type="http://schemas.openxmlformats.org/officeDocument/2006/relationships/slide" Target="slide2.xml"/><Relationship Id="rId5" Type="http://schemas.openxmlformats.org/officeDocument/2006/relationships/image" Target="../media/image16.png"/><Relationship Id="rId15" Type="http://schemas.openxmlformats.org/officeDocument/2006/relationships/slide" Target="slide6.xml"/><Relationship Id="rId23" Type="http://schemas.openxmlformats.org/officeDocument/2006/relationships/image" Target="../media/image6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3988289.aspx?section=2" TargetMode="External"/><Relationship Id="rId14" Type="http://schemas.openxmlformats.org/officeDocument/2006/relationships/image" Target="../media/image11.png"/><Relationship Id="rId22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9.png"/><Relationship Id="rId18" Type="http://schemas.openxmlformats.org/officeDocument/2006/relationships/hyperlink" Target="http://office.microsoft.com/redir/XT101907941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22.png"/><Relationship Id="rId7" Type="http://schemas.openxmlformats.org/officeDocument/2006/relationships/slide" Target="slide5.xml"/><Relationship Id="rId12" Type="http://schemas.openxmlformats.org/officeDocument/2006/relationships/slide" Target="slide3.xml"/><Relationship Id="rId17" Type="http://schemas.openxmlformats.org/officeDocument/2006/relationships/image" Target="../media/image21.png"/><Relationship Id="rId2" Type="http://schemas.openxmlformats.org/officeDocument/2006/relationships/slide" Target="slide7.xml"/><Relationship Id="rId16" Type="http://schemas.openxmlformats.org/officeDocument/2006/relationships/image" Target="../media/image1.png"/><Relationship Id="rId20" Type="http://schemas.openxmlformats.org/officeDocument/2006/relationships/hyperlink" Target="http://office.microsoft.com/redir/XT103864844.aspx" TargetMode="Externa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.png"/><Relationship Id="rId11" Type="http://schemas.openxmlformats.org/officeDocument/2006/relationships/image" Target="../media/image13.png"/><Relationship Id="rId5" Type="http://schemas.openxmlformats.org/officeDocument/2006/relationships/slide" Target="slide8.xml"/><Relationship Id="rId15" Type="http://schemas.openxmlformats.org/officeDocument/2006/relationships/image" Target="../media/image10.png"/><Relationship Id="rId23" Type="http://schemas.openxmlformats.org/officeDocument/2006/relationships/image" Target="../media/image5.png"/><Relationship Id="rId10" Type="http://schemas.openxmlformats.org/officeDocument/2006/relationships/image" Target="../media/image12.png"/><Relationship Id="rId19" Type="http://schemas.openxmlformats.org/officeDocument/2006/relationships/hyperlink" Target="http://office.microsoft.com/redir/XT103834044.aspx" TargetMode="External"/><Relationship Id="rId4" Type="http://schemas.openxmlformats.org/officeDocument/2006/relationships/image" Target="../media/image16.png"/><Relationship Id="rId9" Type="http://schemas.openxmlformats.org/officeDocument/2006/relationships/slide" Target="slide6.xml"/><Relationship Id="rId14" Type="http://schemas.openxmlformats.org/officeDocument/2006/relationships/slide" Target="slide4.xml"/><Relationship Id="rId22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7467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Create labels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96297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Media Placeholder 11">
            <a:hlinkClick r:id="rId39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</p:spPr>
      </p:pic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3318598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68447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Create labels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64" name="Text Placeholder 6"/>
          <p:cNvSpPr txBox="1">
            <a:spLocks/>
          </p:cNvSpPr>
          <p:nvPr/>
        </p:nvSpPr>
        <p:spPr>
          <a:xfrm>
            <a:off x="7315125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8684254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10044763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2" name="CreateLabels_m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CreateLabels_m100:00:00.0" time="33"/>
                    <p14:bmk name="CreateLabels_m100:00:05.1" time="5167"/>
                    <p14:bmk name="CreateLabels_m100:00:05.2" time="5267"/>
                    <p14:bmk name="CreateLabels_m100:00:10.9" time="10933"/>
                    <p14:bmk name="CreateLabels_m100:00:11.0" time="11033"/>
                    <p14:bmk name="CreateLabels_m100:00:14.2" time="14267"/>
                    <p14:bmk name="CreateLabels_m100:00:14.3" time="14367"/>
                    <p14:bmk name="CreateLabels_m100:00:19.2" time="19267"/>
                    <p14:bmk name="CreateLabels_m100:00:19.3" time="19367"/>
                    <p14:bmk name="CreateLabels_m100:00:22.4" time="22467"/>
                    <p14:bmk name="CreateLabels_m100:00:22.5" time="22567"/>
                    <p14:bmk name="CreateLabels_m100:00:26.3" time="26333"/>
                    <p14:bmk name="CreateLabels_m100:00:26.4" time="26433"/>
                    <p14:bmk name="CreateLabels_m100:00:28.9" time="28900"/>
                    <p14:bmk name="CreateLabels_m100:00:29.0" time="29000"/>
                    <p14:bmk name="CreateLabels_m100:00:37.1" time="37167"/>
                    <p14:bmk name="CreateLabels_m100:00:37.2" time="37267"/>
                    <p14:bmk name="CreateLabels_m100:00:45.1" time="45133"/>
                    <p14:bmk name="CreateLabels_m100:00:45.2" time="45233"/>
                    <p14:bmk name="CreateLabels_m100:00:52.0" time="52000"/>
                    <p14:bmk name="CreateLabels_m100:00:52.1" time="52100"/>
                    <p14:bmk name="CreateLabels_m100:00:55.5" time="55567"/>
                    <p14:bmk name="CreateLabels_m100:00:55.6" time="55667"/>
                    <p14:bmk name="CreateLabels_m100:01:03.6" time="63600"/>
                    <p14:bmk name="CreateLabels_m100:01:03.7" time="63700"/>
                    <p14:bmk name="CreateLabels_m100:01:08.3" time="68367"/>
                    <p14:bmk name="CreateLabels_m100:01:08.4" time="68467"/>
                    <p14:bmk name="CreateLabels_m100:01:11.6" time="71600"/>
                    <p14:bmk name="CreateLabels_m100:01:11.7" time="71700"/>
                    <p14:bmk name="CreateLabels_m100:01:16.8" time="76833"/>
                    <p14:bmk name="CreateLabels_m100:01:16.9" time="76933"/>
                    <p14:bmk name="CreateLabels_m100:01:22.4" time="82400"/>
                    <p14:bmk name="CreateLabels_m100:01:22.5" time="82500"/>
                    <p14:bmk name="CreateLabels_m100:01:29.1" time="89133"/>
                    <p14:bmk name="CreateLabels_m100:01:29.2" time="89233"/>
                    <p14:bmk name="CreateLabels_m100:01:36.5" time="96567"/>
                    <p14:bmk name="CreateLabels_m100:01:36.6" time="96667"/>
                    <p14:bmk name="CreateLabels_m100:01:41.7" time="101700"/>
                    <p14:bmk name="CreateLabels_m100:01:41.8" time="101800"/>
                    <p14:bmk name="CreateLabels_m100:01:47.6" time="107633"/>
                    <p14:bmk name="CreateLabels_m100:01:47.7" time="107733"/>
                    <p14:bmk name="CreateLabels_m100:01:51.8" time="111833"/>
                    <p14:bmk name="CreateLabels_m100:01:51.9" time="111933"/>
                    <p14:bmk name="CreateLabels_m100:01:57.2" time="117233"/>
                    <p14:bmk name="CreateLabels_m100:01:57.3" time="117333"/>
                    <p14:bmk name="CreateLabels_m100:02:01.8" time="121833"/>
                    <p14:bmk name="CreateLabels_m100:02:01.9" time="121933"/>
                    <p14:bmk name="CreateLabels_m100:02:07.9" time="127900"/>
                    <p14:bmk name="CreateLabels_m100:02:08.0" time="128000"/>
                    <p14:bmk name="CreateLabels_m100:02:14.0" time="134033"/>
                    <p14:bmk name="CreateLabels_m100:02:14.1" time="134133"/>
                    <p14:bmk name="CreateLabels_m100:02:20.2" time="140233"/>
                    <p14:bmk name="CreateLabels_m100:02:20.3" time="140333"/>
                    <p14:bmk name="CreateLabels_m100:02:26.5" time="146500"/>
                    <p14:bmk name="CreateLabels_m100:02:26.6" time="146600"/>
                    <p14:bmk name="CreateLabels_m100:02:31.1" time="151100"/>
                    <p14:bmk name="CreateLabels_m100:02:31.2" time="151200"/>
                    <p14:bmk name="CreateLabels_m100:02:34.7" time="154700"/>
                    <p14:bmk name="CreateLabels_m100:02:34.8" time="154800"/>
                    <p14:bmk name="CreateLabels_m100:02:39.0" time="159000"/>
                    <p14:bmk name="CreateLabels_m100:02:39.1" time="159100"/>
                    <p14:bmk name="CreateLabels_m100:02:43.8" time="163800"/>
                    <p14:bmk name="CreateLabels_m100:02:43.9" time="163900"/>
                    <p14:bmk name="CreateLabels_m100:02:51.1" time="171133"/>
                    <p14:bmk name="CreateLabels_m100:02:51.2" time="171233"/>
                    <p14:bmk name="CreateLabels_m100:02:55.2" time="175200"/>
                    <p14:bmk name="CreateLabels_m100:02:55.3" time="175300"/>
                    <p14:bmk name="CreateLabels_m100:03:02.0" time="182033"/>
                  </p14:bmkLst>
                </p14:media>
              </p:ext>
            </p:extLst>
          </p:nvPr>
        </p:nvPicPr>
        <p:blipFill>
          <a:blip r:embed="rId44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31" name="Rectangle 30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9" name="Media Placeholder 8">
            <a:hlinkClick r:id="rId45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5914"/>
            <a:ext cx="1115568" cy="630936"/>
          </a:xfrm>
        </p:spPr>
      </p:pic>
      <p:pic>
        <p:nvPicPr>
          <p:cNvPr id="8" name="Media Placeholder 7">
            <a:hlinkClick r:id="rId47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10"/>
            <a:ext cx="1115568" cy="630936"/>
          </a:xfrm>
        </p:spPr>
      </p:pic>
      <p:pic>
        <p:nvPicPr>
          <p:cNvPr id="7" name="Media Placeholder 6">
            <a:hlinkClick r:id="rId49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1" y="8495914"/>
            <a:ext cx="1115568" cy="630936"/>
          </a:xfrm>
        </p:spPr>
      </p:pic>
      <p:pic>
        <p:nvPicPr>
          <p:cNvPr id="6" name="Media Placeholder 5">
            <a:hlinkClick r:id="rId51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6" y="8495914"/>
            <a:ext cx="1115568" cy="630936"/>
          </a:xfrm>
        </p:spPr>
      </p:pic>
      <p:pic>
        <p:nvPicPr>
          <p:cNvPr id="4" name="Media Placeholder 3">
            <a:hlinkClick r:id="rId53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10"/>
            <a:ext cx="1115568" cy="630936"/>
          </a:xfrm>
        </p:spPr>
      </p:pic>
      <p:pic>
        <p:nvPicPr>
          <p:cNvPr id="3" name="Media Placeholder 2">
            <a:hlinkClick r:id="rId55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4"/>
            <a:ext cx="1115568" cy="630936"/>
          </a:xfrm>
        </p:spPr>
      </p:pic>
      <p:sp>
        <p:nvSpPr>
          <p:cNvPr id="49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labels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Print labels</a:t>
            </a: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Add graphics</a:t>
            </a: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 labels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3:24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4:15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3:18</a:t>
            </a:r>
          </a:p>
        </p:txBody>
      </p:sp>
      <p:sp useBgFill="1">
        <p:nvSpPr>
          <p:cNvPr id="54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14" name="CreateLabels_m1Word2013makes00:00:00.0-00:00:05.1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Word 2013 makes it easy for you to create many different kinds of labels.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CreateLabels_m1Typically,labelscome00:00:05.2-00:00:10.9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Typically, labels come in sheets that you place in the tray of your printer, just like a stack of paper.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CreateLabels_m1Afterthey'reprinted,00:00:11.0-00:00:14.2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After they're printed, you peel them off.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CreateLabels_m1Youcanfind00:00:14.3-00:00:19.2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find labels that work with almost any type of printer, whether it's an inkjet or laser.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CreateLabels_m1Youcaneven00:00:19.3-00:00:22.4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even get continuous feed labels.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CreateLabels_m1Whenyoufind00:00:22.5-00:00:26.3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find the label you want – let's say we're looking for simple address labels –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CreateLabels_m1checktosee00:00:26.4-00:00:28.9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check to see if there's a template for it in Word.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CreateLabels_m1Why?Becausetemplates00:00:29.0-00:00:37.1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Why? Because templates can save you a lot of time. I'll show you what I mean. Let's create some return address labels.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CreateLabels_m1Openablank00:00:37.2-00:00:45.1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Open a blank document in Word. Click the Mailings tab and click Labels.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CreateLabels_m1Then,clickOptions.00:00:45.2-00:00:52.0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click Options. Under Printer information, choose the type of printer you have.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CreateLabels_m1Theprinterwe're00:00:52.1-00:00:55.5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printer we're going to use is a basic page printer.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CreateLabels_m1Next,choosea00:00:55.6-00:01:03.6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choose a label vendor. As you can see, there are a lot to choose from. We'll go with Avery US Letter.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CreateLabels_m1Thatgivesus00:01:03.7-00:01:08.3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 gives us the standard US letter size of eight-and-a-half by eleven inches.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CreateLabels_m1Then,choosethe00:01:08.4-00:01:11.6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choose the product template you want from that vendor.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CreateLabels_m1Havingalabel00:01:11.7-00:01:16.8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Having a label template saves you time because all the setup is done for you.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CreateLabels_m1ClickDetailsand00:01:16.9-00:01:22.4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Details and you can see all the measurements that we won't have to enter now because we have a template.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CreateLabels_m1Ifyouneed00:01:22.5-00:01:29.1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need to use a label that doesn’t have a template, see movie 4 to find out how to create a custom template.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6" name="CreateLabels_m1Soonceyou00:01:29.2-00:01:36.5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once you have your labels and you’ve selected the appropriate template, you can add your content.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CreateLabels_m1Inthebox00:01:36.6-00:01:41.7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box labeled Address, type your address or other content.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5" name="CreateLabels_m1Next,decidewhether00:01:41.8-00:01:47.6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decide whether to print a full page of the same label, or just print a single label.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6" name="CreateLabels_m1Let'sstickwith00:01:47.7-00:01:51.8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Let's stick with Full page. We'll do a single label in a moment.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CreateLabels_m1Finally,wecan00:01:51.9-00:01:57.2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Finally, we can move right ahead and print the labels, or click New Document.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CreateLabels_m1Whenwedo00:01:57.3-00:02:01.8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we do that, Word places the labels in a new document that's ready to print.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CreateLabels_m1Theadvantageof00:02:01.9-00:02:07.9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advantage of doing it this way is that we can add formatting. We'll look into that in movie 3.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CreateLabels_m1Whenyou'reready00:02:08.0-00:02:14.0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you're ready to print, click File and Print.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CreateLabels_m1CheckthePrint00:02:14.1-00:02:20.2"/>
          <p:cNvSpPr txBox="1"/>
          <p:nvPr>
            <p:custDataLst>
              <p:tags r:id="rId2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Check the Print preview, make sure the right printer is selected and the label sheets are in the printer tray,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CreateLabels_m1andthenclick00:02:20.3-00:02:26.5"/>
          <p:cNvSpPr txBox="1"/>
          <p:nvPr>
            <p:custDataLst>
              <p:tags r:id="rId3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click Print.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CreateLabels_m1Beforewemove00:02:26.6-00:02:31.1"/>
          <p:cNvSpPr txBox="1"/>
          <p:nvPr>
            <p:custDataLst>
              <p:tags r:id="rId3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Before we move on, click Mailings and Labels,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CreateLabels_m1andI'llshow00:02:31.2-00:02:34.7"/>
          <p:cNvSpPr txBox="1"/>
          <p:nvPr>
            <p:custDataLst>
              <p:tags r:id="rId3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I'll show you how to print one label at a time, instead of a whole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CreateLabels_m1Forexample,you00:02:34.8-00:02:39.0"/>
          <p:cNvSpPr txBox="1"/>
          <p:nvPr>
            <p:custDataLst>
              <p:tags r:id="rId3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you might want to do this if you only have one label left on a sheet.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CreateLabels_m1Let'ssaywe00:02:39.1-00:02:43.8"/>
          <p:cNvSpPr txBox="1"/>
          <p:nvPr>
            <p:custDataLst>
              <p:tags r:id="rId3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Let's say we want to print the label on row 3, column 2.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CreateLabels_m1ClickPrint.And00:02:43.9-00:02:51.1"/>
          <p:cNvSpPr txBox="1"/>
          <p:nvPr>
            <p:custDataLst>
              <p:tags r:id="rId3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Print. And the full sheet of labels goes through the printer, but only that one label is printed 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CreateLabels_m1Sonowyou00:02:51.2-00:02:55.2"/>
          <p:cNvSpPr txBox="1"/>
          <p:nvPr>
            <p:custDataLst>
              <p:tags r:id="rId3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now you know how to create multiple labels with the same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CreateLabels_m1Upnext,we'll00:02:55.3-00:03:02.0"/>
          <p:cNvSpPr txBox="1"/>
          <p:nvPr>
            <p:custDataLst>
              <p:tags r:id="rId3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we'll create multiple labels with different text that we can use for mass mailing.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053657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434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0:0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0:05.1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0:0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0:05.2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0:1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0:10.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0:1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0:11.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0:1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0:14.2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0:1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0:14.3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0:1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0:19.2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0:1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0:19.3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0:2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0:22.4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0:2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0:22.5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0:2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0:26.3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0:2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0:26.4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0:2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0:28.9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0:2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0:29.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0:3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0:37.1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0:3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0:37.2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0:4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0:45.1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0:4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0:45.2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0:5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0:52.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0:5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0:52.1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0:5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0:55.5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0:5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0:55.6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1:0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1:03.6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1:0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1:03.7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1:0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1:08.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1:0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1:08.4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1:1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1:11.6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1:1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1:11.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1:1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1:16.8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1:1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1:16.9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1:2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1:22.4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1:2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1:22.5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1:2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1:29.1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1:2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1:29.2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1:3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1:36.5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1:3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1:36.6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1:4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1:41.7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1:4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1:41.8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1:4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1:47.6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1:4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1:47.7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1:5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1:51.8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1:5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1:51.9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1:5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1:57.2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1:5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1:57.3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2:0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2:01.8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2:0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2:01.9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2:0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2:07.9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2:0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2:08.0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2:1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2:14.0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2:1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2:14.1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2:2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2:20.2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2:2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2:20.3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2:2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2:26.5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2:2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2:26.6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2:3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2:31.1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2:3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2:31.2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2:3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2:34.7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2:3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2:34.8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2:3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2:39.0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2:3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2:39.1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2:4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2:43.8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2:4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2:43.9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2:5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2:51.1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2:5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2:51.2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2:5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2:55.2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2:5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2:55.3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100:03:0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100:03:02.0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4" grpId="0" animBg="1"/>
          <p:bldP spid="34" grpId="1" animBg="1"/>
          <p:bldP spid="36" grpId="0" animBg="1"/>
          <p:bldP spid="36" grpId="1" animBg="1"/>
          <p:bldP spid="48" grpId="0" animBg="1"/>
          <p:bldP spid="48" grpId="1" animBg="1"/>
          <p:bldP spid="55" grpId="0" animBg="1"/>
          <p:bldP spid="55" grpId="1" animBg="1"/>
          <p:bldP spid="56" grpId="0" animBg="1"/>
          <p:bldP spid="56" grpId="1" animBg="1"/>
          <p:bldP spid="57" grpId="0" animBg="1"/>
          <p:bldP spid="57" grpId="1" animBg="1"/>
          <p:bldP spid="63" grpId="0" animBg="1"/>
          <p:bldP spid="63" grpId="1" animBg="1"/>
          <p:bldP spid="70" grpId="0" animBg="1"/>
          <p:bldP spid="70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62" grpId="0" animBg="1"/>
          <p:bldP spid="6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434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2" y="7746076"/>
            <a:ext cx="3630033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>
                <a:solidFill>
                  <a:schemeClr val="bg1"/>
                </a:solidFill>
                <a:latin typeface="Segoe Light" pitchFamily="34" charset="0"/>
              </a:rPr>
              <a:t>2</a:t>
            </a:r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6705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Create labels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37">
              <a:extLst>
                <a:ext uri="{BEBA8EAE-BF5A-486C-A8C5-ECC9F3942E4B}">
                  <a14:imgProps xmlns:a14="http://schemas.microsoft.com/office/drawing/2010/main">
                    <a14:imgLayer r:embed="rId38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64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2" name="CreateLabels_m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CreateLabels_m200:00:00.0" time="33"/>
                    <p14:bmk name="CreateLabels_m200:00:04.4" time="4433"/>
                    <p14:bmk name="CreateLabels_m200:00:04.5" time="4533"/>
                    <p14:bmk name="CreateLabels_m200:00:06.8" time="6800"/>
                    <p14:bmk name="CreateLabels_m200:00:06.9" time="6900"/>
                    <p14:bmk name="CreateLabels_m200:00:12.9" time="12900"/>
                    <p14:bmk name="CreateLabels_m200:00:13.0" time="13000"/>
                    <p14:bmk name="CreateLabels_m200:00:20.0" time="20033"/>
                    <p14:bmk name="CreateLabels_m200:00:20.1" time="20133"/>
                    <p14:bmk name="CreateLabels_m200:00:27.6" time="27633"/>
                    <p14:bmk name="CreateLabels_m200:00:27.7" time="27733"/>
                    <p14:bmk name="CreateLabels_m200:00:38.1" time="38100"/>
                    <p14:bmk name="CreateLabels_m200:00:38.2" time="38200"/>
                    <p14:bmk name="CreateLabels_m200:00:44.3" time="44333"/>
                    <p14:bmk name="CreateLabels_m200:00:44.4" time="44433"/>
                    <p14:bmk name="CreateLabels_m200:00:52.8" time="52867"/>
                    <p14:bmk name="CreateLabels_m200:00:52.9" time="52967"/>
                    <p14:bmk name="CreateLabels_m200:01:05.1" time="65167"/>
                    <p14:bmk name="CreateLabels_m200:01:05.2" time="65267"/>
                    <p14:bmk name="CreateLabels_m200:01:12.1" time="72167"/>
                    <p14:bmk name="CreateLabels_m200:01:12.2" time="72267"/>
                    <p14:bmk name="CreateLabels_m200:01:17.5" time="77567"/>
                    <p14:bmk name="CreateLabels_m200:01:17.6" time="77667"/>
                    <p14:bmk name="CreateLabels_m200:01:25.1" time="85167"/>
                    <p14:bmk name="CreateLabels_m200:01:25.2" time="85267"/>
                    <p14:bmk name="CreateLabels_m200:01:29.3" time="89333"/>
                    <p14:bmk name="CreateLabels_m200:01:29.4" time="89433"/>
                    <p14:bmk name="CreateLabels_m200:01:33.9" time="93900"/>
                    <p14:bmk name="CreateLabels_m200:01:34.0" time="94000"/>
                    <p14:bmk name="CreateLabels_m200:01:38.6" time="98600"/>
                    <p14:bmk name="CreateLabels_m200:01:38.7" time="98700"/>
                    <p14:bmk name="CreateLabels_m200:01:45.6" time="105633"/>
                    <p14:bmk name="CreateLabels_m200:01:45.7" time="105733"/>
                    <p14:bmk name="CreateLabels_m200:01:52.2" time="112267"/>
                    <p14:bmk name="CreateLabels_m200:01:52.3" time="112367"/>
                    <p14:bmk name="CreateLabels_m200:01:56.6" time="116633"/>
                    <p14:bmk name="CreateLabels_m200:01:56.7" time="116733"/>
                    <p14:bmk name="CreateLabels_m200:02:05.7" time="125700"/>
                    <p14:bmk name="CreateLabels_m200:02:05.8" time="125800"/>
                    <p14:bmk name="CreateLabels_m200:02:10.5" time="130567"/>
                    <p14:bmk name="CreateLabels_m200:02:10.6" time="130667"/>
                    <p14:bmk name="CreateLabels_m200:02:17.7" time="137700"/>
                    <p14:bmk name="CreateLabels_m200:02:17.8" time="137800"/>
                    <p14:bmk name="CreateLabels_m200:02:25.1" time="145167"/>
                    <p14:bmk name="CreateLabels_m200:02:25.2" time="145267"/>
                    <p14:bmk name="CreateLabels_m200:02:32.1" time="152167"/>
                    <p14:bmk name="CreateLabels_m200:02:32.2" time="152267"/>
                    <p14:bmk name="CreateLabels_m200:02:39.4" time="159433"/>
                    <p14:bmk name="CreateLabels_m200:02:39.5" time="159533"/>
                    <p14:bmk name="CreateLabels_m200:02:45.4" time="165433"/>
                    <p14:bmk name="CreateLabels_m200:02:45.5" time="165533"/>
                    <p14:bmk name="CreateLabels_m200:02:51.3" time="171300"/>
                    <p14:bmk name="CreateLabels_m200:02:51.4" time="171400"/>
                    <p14:bmk name="CreateLabels_m200:02:55.1" time="175133"/>
                    <p14:bmk name="CreateLabels_m200:02:55.2" time="175233"/>
                    <p14:bmk name="CreateLabels_m200:03:01.0" time="181000"/>
                    <p14:bmk name="CreateLabels_m200:03:01.1" time="181100"/>
                    <p14:bmk name="CreateLabels_m200:03:04.9" time="184967"/>
                    <p14:bmk name="CreateLabels_m200:03:05.0" time="185067"/>
                    <p14:bmk name="CreateLabels_m200:03:10.0" time="190000"/>
                    <p14:bmk name="CreateLabels_m200:03:10.1" time="190100"/>
                    <p14:bmk name="CreateLabels_m200:03:15.1" time="195100"/>
                  </p14:bmkLst>
                </p14:media>
              </p:ext>
            </p:extLst>
          </p:nvPr>
        </p:nvPicPr>
        <p:blipFill>
          <a:blip r:embed="rId39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9" name="Media Placeholder 8">
            <a:hlinkClick r:id="rId40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5914"/>
            <a:ext cx="1115568" cy="630936"/>
          </a:xfrm>
        </p:spPr>
      </p:pic>
      <p:pic>
        <p:nvPicPr>
          <p:cNvPr id="8" name="Media Placeholder 7">
            <a:hlinkClick r:id="rId42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10"/>
            <a:ext cx="1115568" cy="630936"/>
          </a:xfrm>
        </p:spPr>
      </p:pic>
      <p:pic>
        <p:nvPicPr>
          <p:cNvPr id="7" name="Media Placeholder 6">
            <a:hlinkClick r:id="rId44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1" y="8495914"/>
            <a:ext cx="1115568" cy="630936"/>
          </a:xfrm>
        </p:spPr>
      </p:pic>
      <p:pic>
        <p:nvPicPr>
          <p:cNvPr id="6" name="Media Placeholder 5">
            <a:hlinkClick r:id="rId46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6" y="8495914"/>
            <a:ext cx="1115568" cy="630936"/>
          </a:xfrm>
        </p:spPr>
      </p:pic>
      <p:pic>
        <p:nvPicPr>
          <p:cNvPr id="4" name="Media Placeholder 3">
            <a:hlinkClick r:id="rId48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10"/>
            <a:ext cx="1115568" cy="630936"/>
          </a:xfrm>
        </p:spPr>
      </p:pic>
      <p:pic>
        <p:nvPicPr>
          <p:cNvPr id="3" name="Media Placeholder 2">
            <a:hlinkClick r:id="rId50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4"/>
            <a:ext cx="1115568" cy="630936"/>
          </a:xfrm>
        </p:spPr>
      </p:pic>
      <p:sp>
        <p:nvSpPr>
          <p:cNvPr id="11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54" name="Rectangle 53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74" name="Picture 7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35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48" name="Media Placeholder 11">
            <a:hlinkClick r:id="rId53" action="ppaction://hlinksldjump"/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6" name="Rectangle 45">
            <a:hlinkClick r:id="rId53" action="ppaction://hlinksldjump"/>
          </p:cNvPr>
          <p:cNvSpPr/>
          <p:nvPr/>
        </p:nvSpPr>
        <p:spPr>
          <a:xfrm>
            <a:off x="1810785" y="849115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labels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Print labels</a:t>
            </a: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Add graphics</a:t>
            </a: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 labels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3:24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4:15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3:04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3:18</a:t>
            </a:r>
          </a:p>
        </p:txBody>
      </p:sp>
      <p:sp>
        <p:nvSpPr>
          <p:cNvPr id="12" name="CreateLabels_m2Ifyouwanted00:00:00.0-00:00:04.4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wanted to create a bunch of recipient address labels you could type them all manually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CreateLabels_m2inanempty00:00:04.5-00:00:06.8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an empty label document like this.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CreateLabels_m2Butthere'sa00:00:06.9-00:00:12.9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there's a much better way. And it's called mail merge. I'll show you it works.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CreateLabels_m2ClicktheMailings00:00:13.0-00:00:20.0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Mailings tab, and click Start Mail Merge, and Labels.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CreateLabels_m2Youstartby00:00:20.1-00:00:27.6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start by selecting your label options. We'll just use the same labels from the first movie,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CreateLabels_m2AndWordadds00:00:27.7-00:00:38.1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Word adds blank labels to a new document. To see the labels, click the Table Tools Layout tab, and click View Gridlines.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CreateLabels_m2Next,weneed00:00:38.2-00:00:44.3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we need to add addresses to the labels, and we'll do that by creating a recipient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CreateLabels_m2Gobackto00:00:44.4-00:00:52.8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Go back to the Mailings tab, click Select Recipients, and Type a New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CreateLabels_m2Clickabox00:00:52.9-00:01:05.1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a box under the header row and start typing. To save time, you can press Tab to move right or Shift+Tab to move left.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CreateLabels_m2Fillinas00:01:05.2-00:01:12.1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Fill in as much information as you want, and click New Entry to add the next recipient.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CreateLabels_m2Youcanadd00:01:12.2-00:01:17.5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add as many recipients as you want, and change the list at any time.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CreateLabels_m2Whenyou'refinished,00:01:17.6-00:01:25.1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you're finished, click OK. Enter a name for the list and save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CreateLabels_m2Sonowwe00:01:25.2-00:01:29.3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now we have our blank labels and a list of names to add to them.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CreateLabels_m2Thelastthing00:01:29.4-00:01:33.9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last thing we need to do is decide how we want the recipient addresses to look to on the labels.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CreateLabels_m2Andtheeasiest00:01:34.0-00:01:38.6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easiest way to do that is to add an address block.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CreateLabels_m2Inthisfirst00:01:38.7-00:01:45.6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first section, you choose how you want the name to appear. Let's select a less formal format.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CreateLabels_m2Whenyouselect00:01:45.7-00:01:52.2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select an option over here you can see a preview over here of how it will look applied to the names in your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CreateLabels_m2Clickthesearrows00:01:52.3-00:01:56.6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these arrows to move through the entries.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CreateLabels_m2Next,youcan00:01:56.7-00:02:05.7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you can decide whether you want to insert the company name, and when to include the country or region.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CreateLabels_m2Thislastoption00:02:05.8-00:02:10.5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last option modifies the address format according to the country or region.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CreateLabels_m2Forexample,Word00:02:10.6-00:02:17.7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Word formats the postal code differently for this address in France.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CreateLabels_m2Whenyou'refinished00:02:17.8-00:02:25.1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you're finished setting up the address block, return the preview to the first entry,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CreateLabels_m2Andtheblock00:02:25.2-00:02:32.1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block is added to the first label. To add it to all the labels, click Update Labels.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CreateLabels_m2Nowifyou00:02:32.2-00:02:39.4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if you want to see what the actual labels look like instead of the mail merge code, click Preview Results.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CreateLabels_m2Sowhydid00:02:39.5-00:02:45.4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why did we go to all the trouble to create a list instead of typing the addresses directly in the labels?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CreateLabels_m2Becausewhenwe00:02:45.5-00:02:51.3"/>
          <p:cNvSpPr txBox="1"/>
          <p:nvPr>
            <p:custDataLst>
              <p:tags r:id="rId2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when we set up our next mail merge project, all we have to do is click Select Recipients,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CreateLabels_m2andwecan00:02:51.4-00:02:55.1"/>
          <p:cNvSpPr txBox="1"/>
          <p:nvPr>
            <p:custDataLst>
              <p:tags r:id="rId3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we can use the list again. No retyping.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CreateLabels_m2You'llseehow00:02:55.2-00:03:01.0"/>
          <p:cNvSpPr txBox="1"/>
          <p:nvPr>
            <p:custDataLst>
              <p:tags r:id="rId3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You'll see how that works in movie 4. You can also use your Outlook contacts.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CreateLabels_m2Sonowour00:03:01.1-00:03:04.9"/>
          <p:cNvSpPr txBox="1"/>
          <p:nvPr>
            <p:custDataLst>
              <p:tags r:id="rId3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now our labels are ready to print. Or are they?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CreateLabels_m2Actually,manyof00:03:05.0-00:03:10.0"/>
          <p:cNvSpPr txBox="1"/>
          <p:nvPr>
            <p:custDataLst>
              <p:tags r:id="rId3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Actually, many of the addresses are cut off and we also want to add a small logo.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CreateLabels_m2Upnext,we'll00:03:10.1-00:03:15.1"/>
          <p:cNvSpPr txBox="1"/>
          <p:nvPr>
            <p:custDataLst>
              <p:tags r:id="rId3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next, we'll fix all that by formatting the labels and adding a graphic.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560579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834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0:0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0:04.4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0:0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0:04.5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0:0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0:06.8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0:0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0:06.9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0:1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0:12.9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0:1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0:13.0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0:2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0:20.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0:2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0:20.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0:2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0:27.6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0:2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0:27.7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0:3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0:38.1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0:3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0:38.2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0:4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0:44.3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0:4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0:44.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0:5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0:52.8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0:5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0:52.9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1:0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1:05.1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1:0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1:05.2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1:1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1:12.1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1:1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1:12.2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1:1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1:17.5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1:1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1:17.6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1:2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1:25.1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1:2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1:25.2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1:2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1:29.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1:2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1:29.4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1:3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1:33.9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1:3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1:34.0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1:3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1:38.6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1:3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1:38.7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1:4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1:45.6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1:4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1:45.7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1:5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1:52.2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1:5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1:52.3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1:5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1:56.6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1:5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1:56.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2:0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2:05.7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2:0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2:05.8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2:1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2:10.5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2:1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2:10.6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2:1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2:17.7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2:1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2:17.8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2:2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2:25.1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2:2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2:25.2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2:3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2:32.1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2:3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2:32.2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2:3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2:39.4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2:3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2:39.5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2:4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2:45.4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2:4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2:45.5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2:5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2:51.3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2:5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2:51.4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2:5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2:55.1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2:5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2:55.2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3:0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3:01.0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3:0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3:01.1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3:0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3:04.9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3:0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3:05.0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3:1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3:10.0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3:1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3:10.1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200:03:1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200:03:15.1"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4" grpId="0" animBg="1"/>
          <p:bldP spid="34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62" grpId="0" animBg="1"/>
          <p:bldP spid="6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98344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2" y="7746076"/>
            <a:ext cx="3450783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6845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Create labels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41">
              <a:extLst>
                <a:ext uri="{BEBA8EAE-BF5A-486C-A8C5-ECC9F3942E4B}">
                  <a14:imgProps xmlns:a14="http://schemas.microsoft.com/office/drawing/2010/main">
                    <a14:imgLayer r:embed="rId42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" name="CreateLabels_m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CreateLabels_m300:00:00.0" time="33"/>
                    <p14:bmk name="CreateLabels_m300:00:06.3" time="6333"/>
                    <p14:bmk name="CreateLabels_m300:00:06.4" time="6433"/>
                    <p14:bmk name="CreateLabels_m300:00:10.9" time="10933"/>
                    <p14:bmk name="CreateLabels_m300:00:11.0" time="11033"/>
                    <p14:bmk name="CreateLabels_m300:00:17.3" time="17333"/>
                    <p14:bmk name="CreateLabels_m300:00:17.4" time="17433"/>
                    <p14:bmk name="CreateLabels_m300:00:24.6" time="24633"/>
                    <p14:bmk name="CreateLabels_m300:00:24.7" time="24733"/>
                    <p14:bmk name="CreateLabels_m300:00:30.8" time="30833"/>
                    <p14:bmk name="CreateLabels_m300:00:30.9" time="30933"/>
                    <p14:bmk name="CreateLabels_m300:00:32.8" time="32867"/>
                    <p14:bmk name="CreateLabels_m300:00:32.9" time="32967"/>
                    <p14:bmk name="CreateLabels_m300:00:38.2" time="38233"/>
                    <p14:bmk name="CreateLabels_m300:00:38.3" time="38333"/>
                    <p14:bmk name="CreateLabels_m300:00:44.5" time="44533"/>
                    <p14:bmk name="CreateLabels_m300:00:44.6" time="44633"/>
                    <p14:bmk name="CreateLabels_m300:00:53.4" time="53467"/>
                    <p14:bmk name="CreateLabels_m300:00:53.5" time="53567"/>
                    <p14:bmk name="CreateLabels_m300:00:57.8" time="57800"/>
                    <p14:bmk name="CreateLabels_m300:00:57.9" time="57900"/>
                    <p14:bmk name="CreateLabels_m300:01:05.0" time="65033"/>
                    <p14:bmk name="CreateLabels_m300:01:05.1" time="65133"/>
                    <p14:bmk name="CreateLabels_m300:01:12.3" time="72333"/>
                    <p14:bmk name="CreateLabels_m300:01:12.4" time="72433"/>
                    <p14:bmk name="CreateLabels_m300:01:26.1" time="86133"/>
                    <p14:bmk name="CreateLabels_m300:01:26.2" time="86233"/>
                    <p14:bmk name="CreateLabels_m300:01:34.8" time="94800"/>
                    <p14:bmk name="CreateLabels_m300:01:34.9" time="94900"/>
                    <p14:bmk name="CreateLabels_m300:01:38.3" time="98300"/>
                    <p14:bmk name="CreateLabels_m300:01:38.4" time="98400"/>
                    <p14:bmk name="CreateLabels_m300:01:44.1" time="104133"/>
                    <p14:bmk name="CreateLabels_m300:01:44.2" time="104233"/>
                    <p14:bmk name="CreateLabels_m300:01:47.8" time="107833"/>
                    <p14:bmk name="CreateLabels_m300:01:47.9" time="107933"/>
                    <p14:bmk name="CreateLabels_m300:01:52.2" time="112267"/>
                    <p14:bmk name="CreateLabels_m300:01:52.3" time="112367"/>
                    <p14:bmk name="CreateLabels_m300:01:56.6" time="116600"/>
                    <p14:bmk name="CreateLabels_m300:01:56.7" time="116700"/>
                    <p14:bmk name="CreateLabels_m300:02:01.2" time="121233"/>
                    <p14:bmk name="CreateLabels_m300:02:01.3" time="121333"/>
                    <p14:bmk name="CreateLabels_m300:02:05.4" time="125400"/>
                    <p14:bmk name="CreateLabels_m300:02:05.5" time="125500"/>
                    <p14:bmk name="CreateLabels_m300:02:14.5" time="134533"/>
                    <p14:bmk name="CreateLabels_m300:02:14.6" time="134633"/>
                    <p14:bmk name="CreateLabels_m300:02:18.0" time="138000"/>
                    <p14:bmk name="CreateLabels_m300:02:18.1" time="138100"/>
                    <p14:bmk name="CreateLabels_m300:02:27.6" time="147667"/>
                    <p14:bmk name="CreateLabels_m300:02:27.7" time="147767"/>
                    <p14:bmk name="CreateLabels_m300:02:34.1" time="154167"/>
                    <p14:bmk name="CreateLabels_m300:02:34.2" time="154267"/>
                    <p14:bmk name="CreateLabels_m300:02:40.4" time="160400"/>
                    <p14:bmk name="CreateLabels_m300:02:40.5" time="160500"/>
                    <p14:bmk name="CreateLabels_m300:02:44.0" time="164000"/>
                    <p14:bmk name="CreateLabels_m300:02:44.1" time="164100"/>
                    <p14:bmk name="CreateLabels_m300:02:48.4" time="168400"/>
                    <p14:bmk name="CreateLabels_m300:02:48.5" time="168500"/>
                    <p14:bmk name="CreateLabels_m300:02:51.4" time="171467"/>
                    <p14:bmk name="CreateLabels_m300:02:51.5" time="171567"/>
                    <p14:bmk name="CreateLabels_m300:02:56.8" time="176867"/>
                    <p14:bmk name="CreateLabels_m300:02:56.9" time="176967"/>
                    <p14:bmk name="CreateLabels_m300:03:02.1" time="182133"/>
                    <p14:bmk name="CreateLabels_m300:03:02.2" time="182233"/>
                    <p14:bmk name="CreateLabels_m300:03:06.1" time="186133"/>
                    <p14:bmk name="CreateLabels_m300:03:06.2" time="186233"/>
                    <p14:bmk name="CreateLabels_m300:03:12.2" time="192267"/>
                    <p14:bmk name="CreateLabels_m300:03:12.3" time="192367"/>
                    <p14:bmk name="CreateLabels_m300:03:16.3" time="196300"/>
                    <p14:bmk name="CreateLabels_m300:03:16.4" time="196400"/>
                    <p14:bmk name="CreateLabels_m300:03:21.4" time="201467"/>
                  </p14:bmkLst>
                </p14:media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16" name="Media Placeholder 15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</p:sp>
      <p:sp>
        <p:nvSpPr>
          <p:cNvPr id="17" name="Media Placeholder 16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</p:sp>
      <p:sp>
        <p:nvSpPr>
          <p:cNvPr id="18" name="Media Placeholder 17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</p:sp>
      <p:sp>
        <p:nvSpPr>
          <p:cNvPr id="19" name="Media Placeholder 18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</p:sp>
      <p:sp>
        <p:nvSpPr>
          <p:cNvPr id="20" name="Media Placeholder 1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</p:sp>
      <p:sp>
        <p:nvSpPr>
          <p:cNvPr id="21" name="Media Placeholder 20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8">
            <a:hlinkClick r:id="rId44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</p:spPr>
      </p:pic>
      <p:pic>
        <p:nvPicPr>
          <p:cNvPr id="77" name="Media Placeholder 7">
            <a:hlinkClick r:id="rId46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</p:spPr>
      </p:pic>
      <p:pic>
        <p:nvPicPr>
          <p:cNvPr id="78" name="Media Placeholder 6">
            <a:hlinkClick r:id="rId48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79" name="Media Placeholder 5">
            <a:hlinkClick r:id="rId50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</p:spPr>
      </p:pic>
      <p:pic>
        <p:nvPicPr>
          <p:cNvPr id="84" name="Media Placeholder 3">
            <a:hlinkClick r:id="rId52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</p:spPr>
      </p:pic>
      <p:pic>
        <p:nvPicPr>
          <p:cNvPr id="85" name="Media Placeholder 2">
            <a:hlinkClick r:id="rId54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</p:spPr>
      </p:pic>
      <p:sp>
        <p:nvSpPr>
          <p:cNvPr id="86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87" name="Rectangle 86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3" name="Rectangle 92">
            <a:hlinkClick r:id="rId44" action="ppaction://hlinksldjump"/>
          </p:cNvPr>
          <p:cNvSpPr/>
          <p:nvPr/>
        </p:nvSpPr>
        <p:spPr>
          <a:xfrm>
            <a:off x="3184287" y="848843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4" name="Picture 9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48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1" name="Media Placeholder 11">
            <a:hlinkClick r:id="rId57" action="ppaction://hlinksldjump"/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52" name="Rectangle 51">
            <a:hlinkClick r:id="rId57" action="ppaction://hlinksldjump"/>
          </p:cNvPr>
          <p:cNvSpPr/>
          <p:nvPr/>
        </p:nvSpPr>
        <p:spPr>
          <a:xfrm>
            <a:off x="1810785" y="849115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labels</a:t>
            </a: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Print labels</a:t>
            </a: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Add graphics</a:t>
            </a:r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 labels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3:24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4:15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3:18</a:t>
            </a:r>
          </a:p>
        </p:txBody>
      </p:sp>
      <p:sp>
        <p:nvSpPr>
          <p:cNvPr id="4" name="CreateLabels_m3Afteryouinitially00:00:00.0-00:00:06.3"/>
          <p:cNvSpPr txBox="1"/>
          <p:nvPr>
            <p:custDataLst>
              <p:tags r:id="rId4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After you initially set up your labels, you can make changes and add finishing touches before you go to print.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CreateLabels_m3Ifyouwant00:00:06.4-00:00:10.9"/>
          <p:cNvSpPr txBox="1"/>
          <p:nvPr>
            <p:custDataLst>
              <p:tags r:id="rId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to change the names or addresses, you can edit the recipient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CreateLabels_m3Hereyoucan00:00:11.0-00:00:17.3"/>
          <p:cNvSpPr txBox="1"/>
          <p:nvPr>
            <p:custDataLst>
              <p:tags r:id="rId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Here you can decide which names you want to place on the labels without changing the list itself.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CreateLabels_m3Ifyouwant00:00:17.4-00:00:24.6"/>
          <p:cNvSpPr txBox="1"/>
          <p:nvPr>
            <p:custDataLst>
              <p:tags r:id="rId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to change the actual content of the list, click the Data Source, and click Edit.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CreateLabels_m3Then,youcan00:00:24.7-00:00:30.8"/>
          <p:cNvSpPr txBox="1"/>
          <p:nvPr>
            <p:custDataLst>
              <p:tags r:id="rId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you can click an item and type, or add a new entry.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CreateLabels_m3Nowwhatabout00:00:30.9-00:00:32.8"/>
          <p:cNvSpPr txBox="1"/>
          <p:nvPr>
            <p:custDataLst>
              <p:tags r:id="rId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what about the formatting?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CreateLabels_m3Ifyouwant00:00:32.9-00:00:38.2"/>
          <p:cNvSpPr txBox="1"/>
          <p:nvPr>
            <p:custDataLst>
              <p:tags r:id="rId1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to modify the address block, start by deleting the old one in the first label.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CreateLabels_m3Makesureyou00:00:38.3-00:00:44.5"/>
          <p:cNvSpPr txBox="1"/>
          <p:nvPr>
            <p:custDataLst>
              <p:tags r:id="rId1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Make sure you select the entire cell. Then, click Address Block.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CreateLabels_m3Createanew00:00:44.6-00:00:53.4"/>
          <p:cNvSpPr txBox="1"/>
          <p:nvPr>
            <p:custDataLst>
              <p:tags r:id="rId1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Create a new address block. Then, make sure the first entry is selected in the preview area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CreateLabels_m3Then,clickUpdate00:00:53.5-00:00:57.8"/>
          <p:cNvSpPr txBox="1"/>
          <p:nvPr>
            <p:custDataLst>
              <p:tags r:id="rId1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click Update Labels.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CreateLabels_m3Ifyouwant00:00:57.9-00:01:05.0"/>
          <p:cNvSpPr txBox="1"/>
          <p:nvPr>
            <p:custDataLst>
              <p:tags r:id="rId14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to modify the look of the label content, you can go to the Home tab and use any of the text formatting tools.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CreateLabels_m3Let'schangethe00:01:05.1-00:01:12.3"/>
          <p:cNvSpPr txBox="1"/>
          <p:nvPr>
            <p:custDataLst>
              <p:tags r:id="rId1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Let's change the line spacing so the last line isn't chopped off. Select all the text in the first cell.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CreateLabels_m3ClickLineand00:01:12.4-00:01:26.1"/>
          <p:cNvSpPr txBox="1"/>
          <p:nvPr>
            <p:custDataLst>
              <p:tags r:id="rId16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Line and Paragraph Spacing and Line Spacing Options. Let's try changing the Line spacing At value to point 6.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CreateLabels_m3Thatshouldleave00:01:26.2-00:01:34.8"/>
          <p:cNvSpPr txBox="1"/>
          <p:nvPr>
            <p:custDataLst>
              <p:tags r:id="rId17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That should leave plenty of room for an additional line or two. Then, go to the Mailings tab and click Update Labels.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CreateLabels_m3Youcanalso00:01:34.9-00:01:38.3"/>
          <p:cNvSpPr txBox="1"/>
          <p:nvPr>
            <p:custDataLst>
              <p:tags r:id="rId1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use any of the other Font or Paragraph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CreateLabels_m3Forexample,you00:01:38.4-00:01:44.1"/>
          <p:cNvSpPr txBox="1"/>
          <p:nvPr>
            <p:custDataLst>
              <p:tags r:id="rId1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you may want to add a color or change the font style.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CreateLabels_m3Theonlything00:01:44.2-00:01:47.8"/>
          <p:cNvSpPr txBox="1"/>
          <p:nvPr>
            <p:custDataLst>
              <p:tags r:id="rId2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only thing you don't want to do is change the alignment of the cell borders,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CreateLabels_m3becausethenthe00:01:47.9-00:01:52.2"/>
          <p:cNvSpPr txBox="1"/>
          <p:nvPr>
            <p:custDataLst>
              <p:tags r:id="rId2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then the text won't line up with the labels when you go to print.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CreateLabels_m3Youalsohave00:01:52.3-00:01:56.6"/>
          <p:cNvSpPr txBox="1"/>
          <p:nvPr>
            <p:custDataLst>
              <p:tags r:id="rId2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also have formatting options you can use on the Table Tools tabs. That's right.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CreateLabels_m3Incaseyou00:01:56.7-00:02:01.2"/>
          <p:cNvSpPr txBox="1"/>
          <p:nvPr>
            <p:custDataLst>
              <p:tags r:id="rId2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case you hadn't noticed, Word lays out the labels by using a table.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CreateLabels_m3Again,youdon’t00:02:01.3-00:02:05.4"/>
          <p:cNvSpPr txBox="1"/>
          <p:nvPr>
            <p:custDataLst>
              <p:tags r:id="rId2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Again, you don’t want to change the cell size or margins.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CreateLabels_m3Butyoucan00:02:05.5-00:02:14.5"/>
          <p:cNvSpPr txBox="1"/>
          <p:nvPr>
            <p:custDataLst>
              <p:tags r:id="rId25"/>
            </p:custDataLst>
          </p:nvPr>
        </p:nvSpPr>
        <p:spPr>
          <a:xfrm>
            <a:off x="1235075" y="7009448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you can click this icon to select the table, and then click this button to center the text against the left margin.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CreateLabels_m3Thelastthing00:02:14.6-00:02:18.0"/>
          <p:cNvSpPr txBox="1"/>
          <p:nvPr>
            <p:custDataLst>
              <p:tags r:id="rId2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last thing we'll do is add a small graphic in each label.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CreateLabels_m3Clickaheadof00:02:18.1-00:02:27.6"/>
          <p:cNvSpPr txBox="1"/>
          <p:nvPr>
            <p:custDataLst>
              <p:tags r:id="rId2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ahead of the first line of text in the first cell, and go to the Insert tab. Then, click Pictures.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CreateLabels_m3Chooseapicture.00:02:27.7-00:02:34.1"/>
          <p:cNvSpPr txBox="1"/>
          <p:nvPr>
            <p:custDataLst>
              <p:tags r:id="rId2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Choose a picture. It's probably a good idea to use something fairly simple.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6" name="CreateLabels_m3ClickthisLayout00:02:34.2-00:02:40.4"/>
          <p:cNvSpPr txBox="1"/>
          <p:nvPr>
            <p:custDataLst>
              <p:tags r:id="rId29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this Layout Options button next to the picture, and select Square.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CreateLabels_m3Nowyoucan00:02:40.5-00:02:44.0"/>
          <p:cNvSpPr txBox="1"/>
          <p:nvPr>
            <p:custDataLst>
              <p:tags r:id="rId30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 can drag a corner handle to resize the picture.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CreateLabels_m3Andthenclick00:02:44.1-00:02:48.4"/>
          <p:cNvSpPr txBox="1"/>
          <p:nvPr>
            <p:custDataLst>
              <p:tags r:id="rId31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click the center of the picture and move it into place.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CreateLabels_m3Finally,whenthe00:02:48.5-00:02:51.4"/>
          <p:cNvSpPr txBox="1"/>
          <p:nvPr>
            <p:custDataLst>
              <p:tags r:id="rId32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Finally, when the layout of the first label looks the way you want it,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CreateLabels_m3gotothe00:02:51.5-00:02:56.8"/>
          <p:cNvSpPr txBox="1"/>
          <p:nvPr>
            <p:custDataLst>
              <p:tags r:id="rId33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go to the Mailings tab, and update the labels one last time.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CreateLabels_m3Nowyoucan00:02:56.9-00:03:02.1"/>
          <p:cNvSpPr txBox="1"/>
          <p:nvPr>
            <p:custDataLst>
              <p:tags r:id="rId34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you can click File and Print.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CreateLabels_m3CheckPrintpreview00:03:02.2-00:03:06.1"/>
          <p:cNvSpPr txBox="1"/>
          <p:nvPr>
            <p:custDataLst>
              <p:tags r:id="rId35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Check Print preview to see what the label sheet looks like without the gridlines.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CreateLabels_m3Then,loadyour00:03:06.2-00:03:12.2"/>
          <p:cNvSpPr txBox="1"/>
          <p:nvPr>
            <p:custDataLst>
              <p:tags r:id="rId36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load your label sheets in the printer and click Print.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CreateLabels_m3So,nowyou00:03:12.3-00:03:16.3"/>
          <p:cNvSpPr txBox="1"/>
          <p:nvPr>
            <p:custDataLst>
              <p:tags r:id="rId37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now you have the basics of creating and printing labels in Word.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CreateLabels_m3Inthelast00:03:16.4-00:03:21.4"/>
          <p:cNvSpPr txBox="1"/>
          <p:nvPr>
            <p:custDataLst>
              <p:tags r:id="rId38"/>
            </p:custDataLst>
          </p:nvPr>
        </p:nvSpPr>
        <p:spPr>
          <a:xfrm>
            <a:off x="1235075" y="7009448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last movie, we'll explore a few more options and create a custom label.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095972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0410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0:0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0:06.3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0:0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0:06.4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0:1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0:10.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0:1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0:11.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0:1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0:17.3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0:1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0:17.4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0:2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0:24.6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0:2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0:24.7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0:3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0:30.8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0:3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0:30.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0:3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0:32.8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0:3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0:32.9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0:3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0:38.2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0:3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0:38.3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0:4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0:44.5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0:4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0:44.6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0:5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0:53.4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0:5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0:53.5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0:5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0:57.8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0:5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0:57.9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1:0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1:05.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1:0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1:05.1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1:1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1:12.3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1:1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1:12.4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1:2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1:26.1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1:2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1:26.2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1:3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1:34.8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1:3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1:34.9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1:3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1:38.3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1:3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1:38.4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1:4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1:44.1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1:4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1:44.2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1:4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1:47.8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1:4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1:47.9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1:5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1:52.2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1:5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1:52.3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1:5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1:56.6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1:5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1:56.7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2:0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2:01.2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2:0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2:01.3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2:0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2:05.4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2:0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2:05.5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2:1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2:14.5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2:1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2:14.6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2:1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2:18.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2:1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2:18.1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2:2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2:27.6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2:2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2:27.7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2:3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2:34.1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2:3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2:34.2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2:4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2:40.4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2:4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2:40.5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2:4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2:44.0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2:4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2:44.1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2:4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2:48.4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2:4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2:48.5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2:5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2:51.4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2:5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2:51.5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2:5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2:56.8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2:5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2:56.9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3:0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3:02.1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3:0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3:02.2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3:0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3:06.1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3:0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3:06.2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3:1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3:12.2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3:1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3:12.3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3:1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3:16.3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3:1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3:16.4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300:03:2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300:03:21.4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80" grpId="0" animBg="1"/>
          <p:bldP spid="80" grpId="1" animBg="1"/>
          <p:bldP spid="62" grpId="0" animBg="1"/>
          <p:bldP spid="6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0410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6"/>
          <p:cNvSpPr txBox="1">
            <a:spLocks/>
          </p:cNvSpPr>
          <p:nvPr/>
        </p:nvSpPr>
        <p:spPr>
          <a:xfrm>
            <a:off x="1118973" y="7746076"/>
            <a:ext cx="3445090" cy="429768"/>
          </a:xfrm>
          <a:prstGeom prst="rect">
            <a:avLst/>
          </a:prstGeom>
          <a:noFill/>
        </p:spPr>
        <p:txBody>
          <a:bodyPr vert="horz" lIns="125255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 dirty="0" smtClean="0">
                <a:solidFill>
                  <a:schemeClr val="bg1"/>
                </a:solidFill>
                <a:latin typeface="Segoe UI Light" pitchFamily="34" charset="0"/>
              </a:rPr>
              <a:t>Press F5 to start, Esc to stop</a:t>
            </a:r>
            <a:endParaRPr lang="en-US" sz="15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4/4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pic>
        <p:nvPicPr>
          <p:cNvPr id="45" name="Picture 4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1015206" y="487209"/>
            <a:ext cx="7010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schemeClr val="bg1"/>
                </a:solidFill>
                <a:latin typeface="Segoe UI Light" pitchFamily="34" charset="0"/>
              </a:rPr>
              <a:t>Create labels </a:t>
            </a:r>
            <a:endParaRPr lang="en-US" sz="2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59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60" name="TextBox 59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61" name="Picture 60" descr="Screen Clipping"/>
            <p:cNvPicPr>
              <a:picLocks noChangeAspect="1"/>
            </p:cNvPicPr>
            <p:nvPr/>
          </p:nvPicPr>
          <p:blipFill>
            <a:blip r:embed="rId52">
              <a:extLst>
                <a:ext uri="{BEBA8EAE-BF5A-486C-A8C5-ECC9F3942E4B}">
                  <a14:imgProps xmlns:a14="http://schemas.microsoft.com/office/drawing/2010/main">
                    <a14:imgLayer r:embed="rId53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pic>
        <p:nvPicPr>
          <p:cNvPr id="2" name="CreateLabels_m4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CreateLabels_m400:00:00.0" time="33"/>
                    <p14:bmk name="CreateLabels_m400:00:02.8" time="2800"/>
                    <p14:bmk name="CreateLabels_m400:00:02.9" time="2900"/>
                    <p14:bmk name="CreateLabels_m400:00:07.1" time="7100"/>
                    <p14:bmk name="CreateLabels_m400:00:07.2" time="7200"/>
                    <p14:bmk name="CreateLabels_m400:00:13.1" time="13100"/>
                    <p14:bmk name="CreateLabels_m400:00:13.2" time="13200"/>
                    <p14:bmk name="CreateLabels_m400:00:19.9" time="19900"/>
                    <p14:bmk name="CreateLabels_m400:00:20.0" time="20000"/>
                    <p14:bmk name="CreateLabels_m400:00:25.5" time="25500"/>
                    <p14:bmk name="CreateLabels_m400:00:25.6" time="25600"/>
                    <p14:bmk name="CreateLabels_m400:00:30.9" time="30967"/>
                    <p14:bmk name="CreateLabels_m400:00:31.0" time="31067"/>
                    <p14:bmk name="CreateLabels_m400:00:35.9" time="35933"/>
                    <p14:bmk name="CreateLabels_m400:00:36.0" time="36033"/>
                    <p14:bmk name="CreateLabels_m400:00:39.2" time="39267"/>
                    <p14:bmk name="CreateLabels_m400:00:39.3" time="39367"/>
                    <p14:bmk name="CreateLabels_m400:00:44.1" time="44100"/>
                    <p14:bmk name="CreateLabels_m400:00:44.2" time="44200"/>
                    <p14:bmk name="CreateLabels_m400:00:47.0" time="47033"/>
                    <p14:bmk name="CreateLabels_m400:00:47.1" time="47133"/>
                    <p14:bmk name="CreateLabels_m400:00:50.0" time="50033"/>
                    <p14:bmk name="CreateLabels_m400:00:50.1" time="50133"/>
                    <p14:bmk name="CreateLabels_m400:00:55.2" time="55200"/>
                    <p14:bmk name="CreateLabels_m400:00:55.3" time="55300"/>
                    <p14:bmk name="CreateLabels_m400:01:02.8" time="62800"/>
                    <p14:bmk name="CreateLabels_m400:01:02.9" time="62900"/>
                    <p14:bmk name="CreateLabels_m400:01:09.6" time="69667"/>
                    <p14:bmk name="CreateLabels_m400:01:09.7" time="69767"/>
                    <p14:bmk name="CreateLabels_m400:01:15.9" time="75933"/>
                    <p14:bmk name="CreateLabels_m400:01:16.0" time="76033"/>
                    <p14:bmk name="CreateLabels_m400:01:24.9" time="84967"/>
                    <p14:bmk name="CreateLabels_m400:01:25.0" time="85067"/>
                    <p14:bmk name="CreateLabels_m400:01:30.2" time="90233"/>
                    <p14:bmk name="CreateLabels_m400:01:30.3" time="90333"/>
                    <p14:bmk name="CreateLabels_m400:01:31.5" time="91533"/>
                    <p14:bmk name="CreateLabels_m400:01:31.6" time="91633"/>
                    <p14:bmk name="CreateLabels_m400:01:37.5" time="97533"/>
                    <p14:bmk name="CreateLabels_m400:01:37.6" time="97633"/>
                    <p14:bmk name="CreateLabels_m400:01:50.4" time="110467"/>
                    <p14:bmk name="CreateLabels_m400:01:50.5" time="110567"/>
                    <p14:bmk name="CreateLabels_m400:01:53.1" time="113133"/>
                    <p14:bmk name="CreateLabels_m400:01:53.2" time="113233"/>
                    <p14:bmk name="CreateLabels_m400:01:55.9" time="115967"/>
                    <p14:bmk name="CreateLabels_m400:01:56.0" time="116067"/>
                    <p14:bmk name="CreateLabels_m400:02:06.3" time="126333"/>
                    <p14:bmk name="CreateLabels_m400:02:06.4" time="126433"/>
                    <p14:bmk name="CreateLabels_m400:02:12.6" time="132667"/>
                    <p14:bmk name="CreateLabels_m400:02:12.7" time="132767"/>
                    <p14:bmk name="CreateLabels_m400:02:17.0" time="137067"/>
                    <p14:bmk name="CreateLabels_m400:02:17.1" time="137167"/>
                    <p14:bmk name="CreateLabels_m400:02:24.6" time="144600"/>
                    <p14:bmk name="CreateLabels_m400:02:24.7" time="144700"/>
                    <p14:bmk name="CreateLabels_m400:02:38.4" time="158433"/>
                    <p14:bmk name="CreateLabels_m400:02:38.5" time="158533"/>
                    <p14:bmk name="CreateLabels_m400:02:43.2" time="163200"/>
                    <p14:bmk name="CreateLabels_m400:02:43.3" time="163300"/>
                    <p14:bmk name="CreateLabels_m400:02:49.2" time="169233"/>
                    <p14:bmk name="CreateLabels_m400:02:49.3" time="169333"/>
                    <p14:bmk name="CreateLabels_m400:02:56.2" time="176200"/>
                    <p14:bmk name="CreateLabels_m400:02:56.3" time="176300"/>
                    <p14:bmk name="CreateLabels_m400:02:59.5" time="179500"/>
                    <p14:bmk name="CreateLabels_m400:02:59.6" time="179600"/>
                    <p14:bmk name="CreateLabels_m400:03:05.0" time="185067"/>
                    <p14:bmk name="CreateLabels_m400:03:05.1" time="185167"/>
                    <p14:bmk name="CreateLabels_m400:03:10.7" time="190733"/>
                    <p14:bmk name="CreateLabels_m400:03:10.8" time="190833"/>
                    <p14:bmk name="CreateLabels_m400:03:13.4" time="193433"/>
                    <p14:bmk name="CreateLabels_m400:03:13.5" time="193533"/>
                    <p14:bmk name="CreateLabels_m400:03:18.1" time="198167"/>
                    <p14:bmk name="CreateLabels_m400:03:18.2" time="198267"/>
                    <p14:bmk name="CreateLabels_m400:03:23.7" time="203700"/>
                    <p14:bmk name="CreateLabels_m400:03:23.8" time="203800"/>
                    <p14:bmk name="CreateLabels_m400:03:28.1" time="208133"/>
                    <p14:bmk name="CreateLabels_m400:03:28.2" time="208233"/>
                    <p14:bmk name="CreateLabels_m400:03:32.9" time="212933"/>
                    <p14:bmk name="CreateLabels_m400:03:33.0" time="213033"/>
                    <p14:bmk name="CreateLabels_m400:03:35.7" time="215700"/>
                    <p14:bmk name="CreateLabels_m400:03:35.8" time="215800"/>
                    <p14:bmk name="CreateLabels_m400:03:41.8" time="221867"/>
                    <p14:bmk name="CreateLabels_m400:03:41.9" time="221967"/>
                    <p14:bmk name="CreateLabels_m400:03:47.2" time="227200"/>
                    <p14:bmk name="CreateLabels_m400:03:47.3" time="227300"/>
                    <p14:bmk name="CreateLabels_m400:03:50.7" time="230767"/>
                    <p14:bmk name="CreateLabels_m400:03:50.8" time="230867"/>
                    <p14:bmk name="CreateLabels_m400:03:59.5" time="239500"/>
                    <p14:bmk name="CreateLabels_m400:03:59.6" time="239600"/>
                    <p14:bmk name="CreateLabels_m400:04:02.3" time="242333"/>
                    <p14:bmk name="CreateLabels_m400:04:02.4" time="242433"/>
                    <p14:bmk name="CreateLabels_m400:04:06.8" time="246800"/>
                    <p14:bmk name="CreateLabels_m400:04:06.9" time="246900"/>
                    <p14:bmk name="CreateLabels_m400:04:11.8" time="251867"/>
                  </p14:bmkLst>
                </p14:media>
              </p:ext>
            </p:extLst>
          </p:nvPr>
        </p:nvPicPr>
        <p:blipFill>
          <a:blip r:embed="rId54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16" name="Media Placeholder 15"/>
          <p:cNvSpPr>
            <a:spLocks noGrp="1"/>
          </p:cNvSpPr>
          <p:nvPr>
            <p:ph type="media" sz="quarter" idx="11"/>
          </p:nvPr>
        </p:nvSpPr>
        <p:spPr>
          <a:xfrm>
            <a:off x="3198576" y="8494776"/>
            <a:ext cx="1115568" cy="630936"/>
          </a:xfrm>
        </p:spPr>
      </p:sp>
      <p:sp>
        <p:nvSpPr>
          <p:cNvPr id="17" name="Media Placeholder 16"/>
          <p:cNvSpPr>
            <a:spLocks noGrp="1"/>
          </p:cNvSpPr>
          <p:nvPr>
            <p:ph type="media" sz="quarter" idx="12"/>
          </p:nvPr>
        </p:nvSpPr>
        <p:spPr>
          <a:xfrm>
            <a:off x="4563696" y="8494776"/>
            <a:ext cx="1115568" cy="630936"/>
          </a:xfrm>
        </p:spPr>
      </p:sp>
      <p:sp>
        <p:nvSpPr>
          <p:cNvPr id="18" name="Media Placeholder 17"/>
          <p:cNvSpPr>
            <a:spLocks noGrp="1"/>
          </p:cNvSpPr>
          <p:nvPr>
            <p:ph type="media" sz="quarter" idx="13"/>
          </p:nvPr>
        </p:nvSpPr>
        <p:spPr>
          <a:xfrm>
            <a:off x="5940429" y="8494776"/>
            <a:ext cx="1115568" cy="630936"/>
          </a:xfrm>
        </p:spPr>
      </p:sp>
      <p:sp>
        <p:nvSpPr>
          <p:cNvPr id="19" name="Media Placeholder 18"/>
          <p:cNvSpPr>
            <a:spLocks noGrp="1"/>
          </p:cNvSpPr>
          <p:nvPr>
            <p:ph type="media" sz="quarter" idx="15"/>
          </p:nvPr>
        </p:nvSpPr>
        <p:spPr>
          <a:xfrm>
            <a:off x="7309092" y="8494776"/>
            <a:ext cx="1115568" cy="630936"/>
          </a:xfrm>
        </p:spPr>
      </p:sp>
      <p:sp>
        <p:nvSpPr>
          <p:cNvPr id="20" name="Media Placeholder 19"/>
          <p:cNvSpPr>
            <a:spLocks noGrp="1"/>
          </p:cNvSpPr>
          <p:nvPr>
            <p:ph type="media" sz="quarter" idx="16"/>
          </p:nvPr>
        </p:nvSpPr>
        <p:spPr>
          <a:xfrm>
            <a:off x="8672013" y="8494776"/>
            <a:ext cx="1115568" cy="630936"/>
          </a:xfrm>
        </p:spPr>
      </p:sp>
      <p:sp>
        <p:nvSpPr>
          <p:cNvPr id="21" name="Media Placeholder 20"/>
          <p:cNvSpPr>
            <a:spLocks noGrp="1"/>
          </p:cNvSpPr>
          <p:nvPr>
            <p:ph type="media" sz="quarter" idx="17"/>
          </p:nvPr>
        </p:nvSpPr>
        <p:spPr>
          <a:xfrm>
            <a:off x="10038087" y="8494776"/>
            <a:ext cx="1115568" cy="630936"/>
          </a:xfrm>
        </p:spPr>
      </p:sp>
      <p:sp>
        <p:nvSpPr>
          <p:cNvPr id="63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8">
            <a:hlinkClick r:id="rId55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</p:spPr>
      </p:pic>
      <p:pic>
        <p:nvPicPr>
          <p:cNvPr id="77" name="Media Placeholder 7">
            <a:hlinkClick r:id="rId57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</p:spPr>
      </p:pic>
      <p:pic>
        <p:nvPicPr>
          <p:cNvPr id="78" name="Media Placeholder 6">
            <a:hlinkClick r:id="rId59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</p:spPr>
      </p:pic>
      <p:pic>
        <p:nvPicPr>
          <p:cNvPr id="79" name="Media Placeholder 5">
            <a:hlinkClick r:id="rId61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</p:spPr>
      </p:pic>
      <p:pic>
        <p:nvPicPr>
          <p:cNvPr id="84" name="Media Placeholder 3">
            <a:hlinkClick r:id="rId63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</p:spPr>
      </p:pic>
      <p:pic>
        <p:nvPicPr>
          <p:cNvPr id="85" name="Media Placeholder 2">
            <a:hlinkClick r:id="rId65" action="ppaction://hlinksldjump"/>
          </p:cNvPr>
          <p:cNvPicPr>
            <a:picLocks noGrp="1"/>
          </p:cNvPicPr>
          <p:nvPr>
            <p:ph type="media" sz="quarter" idx="17"/>
          </p:nvPr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</p:spPr>
      </p:pic>
      <p:sp>
        <p:nvSpPr>
          <p:cNvPr id="86" name="Media Placeholder 10"/>
          <p:cNvSpPr>
            <a:spLocks noGrp="1"/>
          </p:cNvSpPr>
          <p:nvPr>
            <p:ph type="media" sz="quarter" idx="10"/>
          </p:nvPr>
        </p:nvSpPr>
        <p:spPr>
          <a:xfrm>
            <a:off x="1820496" y="8494776"/>
            <a:ext cx="1115568" cy="630936"/>
          </a:xfrm>
        </p:spPr>
      </p:sp>
      <p:sp>
        <p:nvSpPr>
          <p:cNvPr id="87" name="Rectangle 86"/>
          <p:cNvSpPr/>
          <p:nvPr/>
        </p:nvSpPr>
        <p:spPr>
          <a:xfrm>
            <a:off x="10311605" y="7818120"/>
            <a:ext cx="989807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10079542" y="7818120"/>
            <a:ext cx="301752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10384573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0" name="Rectangle 89"/>
          <p:cNvSpPr/>
          <p:nvPr/>
        </p:nvSpPr>
        <p:spPr>
          <a:xfrm>
            <a:off x="1068863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10997348" y="7818120"/>
            <a:ext cx="304065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pic>
        <p:nvPicPr>
          <p:cNvPr id="92" name="Media Placeholder 8">
            <a:hlinkClick r:id="rId55" action="ppaction://hlinksldjump"/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476" cy="627836"/>
          </a:xfrm>
          <a:prstGeom prst="rect">
            <a:avLst/>
          </a:prstGeom>
        </p:spPr>
      </p:pic>
      <p:pic>
        <p:nvPicPr>
          <p:cNvPr id="93" name="Media Placeholder 7">
            <a:hlinkClick r:id="rId57" action="ppaction://hlinksldjump"/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09"/>
            <a:ext cx="1114425" cy="627244"/>
          </a:xfrm>
          <a:prstGeom prst="rect">
            <a:avLst/>
          </a:prstGeom>
        </p:spPr>
      </p:pic>
      <p:pic>
        <p:nvPicPr>
          <p:cNvPr id="94" name="Media Placeholder 6">
            <a:hlinkClick r:id="rId59" action="ppaction://hlinksldjump"/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95" name="Media Placeholder 5">
            <a:hlinkClick r:id="rId61" action="ppaction://hlinksldjump"/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96" name="Media Placeholder 3">
            <a:hlinkClick r:id="rId63" action="ppaction://hlinksldjump"/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100" name="Rectangle 99">
            <a:hlinkClick r:id="rId57" action="ppaction://hlinksldjump"/>
          </p:cNvPr>
          <p:cNvSpPr/>
          <p:nvPr/>
        </p:nvSpPr>
        <p:spPr>
          <a:xfrm>
            <a:off x="4555481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55" action="ppaction://hlinksldjump"/>
          </p:cNvPr>
          <p:cNvSpPr/>
          <p:nvPr/>
        </p:nvSpPr>
        <p:spPr>
          <a:xfrm>
            <a:off x="3186745" y="8488431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" name="Picture 10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 useBgFill="1">
        <p:nvSpPr>
          <p:cNvPr id="53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57" name="Media Placeholder 11">
            <a:hlinkClick r:id="rId68" action="ppaction://hlinksldjump"/>
          </p:cNvPr>
          <p:cNvPicPr>
            <a:picLocks noChangeAspect="1"/>
          </p:cNvPicPr>
          <p:nvPr/>
        </p:nvPicPr>
        <p:blipFill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64" name="Rectangle 63">
            <a:hlinkClick r:id="rId68" action="ppaction://hlinksldjump"/>
          </p:cNvPr>
          <p:cNvSpPr/>
          <p:nvPr/>
        </p:nvSpPr>
        <p:spPr>
          <a:xfrm>
            <a:off x="1810785" y="849115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labels</a:t>
            </a:r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Print labels</a:t>
            </a:r>
          </a:p>
        </p:txBody>
      </p:sp>
      <p:sp>
        <p:nvSpPr>
          <p:cNvPr id="67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Add graphics</a:t>
            </a:r>
          </a:p>
        </p:txBody>
      </p:sp>
      <p:sp>
        <p:nvSpPr>
          <p:cNvPr id="68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 labels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3:24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4:15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3:04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3:18</a:t>
            </a:r>
          </a:p>
        </p:txBody>
      </p:sp>
      <p:sp>
        <p:nvSpPr>
          <p:cNvPr id="4" name="CreateLabels_m4Addresslabelsare00:00:00.0-00:00:02.8"/>
          <p:cNvSpPr txBox="1"/>
          <p:nvPr>
            <p:custDataLst>
              <p:tags r:id="rId4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Address labels are the most popular kind of label,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" name="CreateLabels_m4butyoucan00:00:02.9-00:00:07.1"/>
          <p:cNvSpPr txBox="1"/>
          <p:nvPr>
            <p:custDataLst>
              <p:tags r:id="rId5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you can also find special printer paper for making things like business cards.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CreateLabels_m4OntheMailings00:00:07.2-00:00:13.1"/>
          <p:cNvSpPr txBox="1"/>
          <p:nvPr>
            <p:custDataLst>
              <p:tags r:id="rId6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Mailings tab, click Start Mail Merge, and Labels.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CreateLabels_m4Youcanlook00:00:13.2-00:00:19.9"/>
          <p:cNvSpPr txBox="1"/>
          <p:nvPr>
            <p:custDataLst>
              <p:tags r:id="rId7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look through the list of vendors and product numbers and find templates for all kinds of labels.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" name="CreateLabels_m4Let'sseewhat00:00:20.0-00:00:25.5"/>
          <p:cNvSpPr txBox="1"/>
          <p:nvPr>
            <p:custDataLst>
              <p:tags r:id="rId8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Let's see what we can do with this self-adhesive name badge template.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" name="CreateLabels_m4Tosupplythe00:00:25.6-00:00:30.9"/>
          <p:cNvSpPr txBox="1"/>
          <p:nvPr>
            <p:custDataLst>
              <p:tags r:id="rId9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supply the names for the badge, we'll use the recipient list we created in movie 2.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1" name="CreateLabels_m4ClickUsean00:00:31.0-00:00:35.9"/>
          <p:cNvSpPr txBox="1"/>
          <p:nvPr>
            <p:custDataLst>
              <p:tags r:id="rId10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Use an Existing List, and select the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2" name="CreateLabels_m4Therecipientlist00:00:36.0-00:00:39.2"/>
          <p:cNvSpPr txBox="1"/>
          <p:nvPr>
            <p:custDataLst>
              <p:tags r:id="rId11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recipient list is just a database of contact information,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3" name="CreateLabels_m4sothere'sno00:00:39.3-00:00:44.1"/>
          <p:cNvSpPr txBox="1"/>
          <p:nvPr>
            <p:custDataLst>
              <p:tags r:id="rId12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there's no reason why it can't be used for name badges or any other mail merge item.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4" name="CreateLabels_m4Nextweneed00:00:44.2-00:00:47.0"/>
          <p:cNvSpPr txBox="1"/>
          <p:nvPr>
            <p:custDataLst>
              <p:tags r:id="rId13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 we need to lay out the content of the badges.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CreateLabels_m4Theaddressblock00:00:47.1-00:00:50.0"/>
          <p:cNvSpPr txBox="1"/>
          <p:nvPr>
            <p:custDataLst>
              <p:tags r:id="rId14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address block works for address labels and envelopes,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CreateLabels_m4butfora00:00:50.1-00:00:55.2"/>
          <p:cNvSpPr txBox="1"/>
          <p:nvPr>
            <p:custDataLst>
              <p:tags r:id="rId15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for a name badge we need to insert mail merge fields manually.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3" name="CreateLabels_m4Firstgoto00:00:55.3-00:01:02.8"/>
          <p:cNvSpPr txBox="1"/>
          <p:nvPr>
            <p:custDataLst>
              <p:tags r:id="rId16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 go to the Home tab and click Show/Hide Paragraph Marks to make it easier to select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4" name="CreateLabels_m4Clickthesecond00:01:02.9-00:01:09.6"/>
          <p:cNvSpPr txBox="1"/>
          <p:nvPr>
            <p:custDataLst>
              <p:tags r:id="rId17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second line in the first cell, press Enter, and type Hello, I'm.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5" name="CreateLabels_m4Then,movedown00:01:09.7-00:01:15.9"/>
          <p:cNvSpPr txBox="1"/>
          <p:nvPr>
            <p:custDataLst>
              <p:tags r:id="rId18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move down a few more lines, and click Insert Merge Field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6" name="CreateLabels_m4ClickFirst_Name,add00:01:16.0-00:01:24.9"/>
          <p:cNvSpPr txBox="1"/>
          <p:nvPr>
            <p:custDataLst>
              <p:tags r:id="rId19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First_Name, add a space, and click Last_Name.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7" name="CreateLabels_m4Then,clickUpdate00:01:25.0-00:01:30.2"/>
          <p:cNvSpPr txBox="1"/>
          <p:nvPr>
            <p:custDataLst>
              <p:tags r:id="rId20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click Update Labels. And click Preview Results.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8" name="CreateLabels_m4Whenweprint00:01:30.3-00:01:31.5"/>
          <p:cNvSpPr txBox="1"/>
          <p:nvPr>
            <p:custDataLst>
              <p:tags r:id="rId21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we print the badges,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9" name="CreateLabels_m4Wordwillinsert00:01:31.6-00:01:37.5"/>
          <p:cNvSpPr txBox="1"/>
          <p:nvPr>
            <p:custDataLst>
              <p:tags r:id="rId22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Word will insert the first and last names of each record in the recipient list and place them on each badge.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CreateLabels_m4Next,changethe00:01:37.6-00:01:50.4"/>
          <p:cNvSpPr txBox="1"/>
          <p:nvPr>
            <p:custDataLst>
              <p:tags r:id="rId23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change the font sizes and center the text horizontally.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CreateLabels_m4Finally,let'sadd00:01:50.5-00:01:53.1"/>
          <p:cNvSpPr txBox="1"/>
          <p:nvPr>
            <p:custDataLst>
              <p:tags r:id="rId24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Finally, let's add a background image.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2" name="CreateLabels_m4Clickatthe00:01:53.2-00:01:55.9"/>
          <p:cNvSpPr txBox="1"/>
          <p:nvPr>
            <p:custDataLst>
              <p:tags r:id="rId25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at the beginning of the first line of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CreateLabels_m4Then,goto00:01:56.0-00:02:06.3"/>
          <p:cNvSpPr txBox="1"/>
          <p:nvPr>
            <p:custDataLst>
              <p:tags r:id="rId26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go to the Insert tab, click Pictures and select an image.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4" name="CreateLabels_m4InLayoutOptions,00:02:06.4-00:02:12.6"/>
          <p:cNvSpPr txBox="1"/>
          <p:nvPr>
            <p:custDataLst>
              <p:tags r:id="rId27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Layout Options, select Behind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CreateLabels_m4Nowweneed00:02:12.7-00:02:17.0"/>
          <p:cNvSpPr txBox="1"/>
          <p:nvPr>
            <p:custDataLst>
              <p:tags r:id="rId28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we need to do something to the background so it doesn’t fight with the foreground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6" name="CreateLabels_m4OnthePicture00:02:17.1-00:02:24.6"/>
          <p:cNvSpPr txBox="1"/>
          <p:nvPr>
            <p:custDataLst>
              <p:tags r:id="rId29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 the Picture Tools Format tab, click Corrections and choose a bright option.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CreateLabels_m4Then,inColor,00:02:24.7-00:02:38.4"/>
          <p:cNvSpPr txBox="1"/>
          <p:nvPr>
            <p:custDataLst>
              <p:tags r:id="rId30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in Color, choose a faded tone. Finally, stretch and center the picture to fill the cell.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0" name="CreateLabels_m4Then,onthe00:02:38.5-00:02:43.2"/>
          <p:cNvSpPr txBox="1"/>
          <p:nvPr>
            <p:custDataLst>
              <p:tags r:id="rId31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on the Mailings tab, click Update Labels.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1" name="CreateLabels_m4ClickFileand00:02:43.3-00:02:49.2"/>
          <p:cNvSpPr txBox="1"/>
          <p:nvPr>
            <p:custDataLst>
              <p:tags r:id="rId32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File and Print and take a look at the Print Preview.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2" name="CreateLabels_m4Nowallwe00:02:49.3-00:02:56.2"/>
          <p:cNvSpPr txBox="1"/>
          <p:nvPr>
            <p:custDataLst>
              <p:tags r:id="rId33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all we have to do is add our name badge sheet to the printer and click Print.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3" name="CreateLabels_m4Sonowyou00:02:56.3-00:02:59.5"/>
          <p:cNvSpPr txBox="1"/>
          <p:nvPr>
            <p:custDataLst>
              <p:tags r:id="rId34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now you have a pretty good overview of printing labels in Word.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CreateLabels_m4Butthere'sone00:02:59.6-00:03:05.0"/>
          <p:cNvSpPr txBox="1"/>
          <p:nvPr>
            <p:custDataLst>
              <p:tags r:id="rId35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there's one more thing you may be interested in doing, and that's creating a custom label template.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6" name="CreateLabels_m4Let'ssayyou00:03:05.1-00:03:10.7"/>
          <p:cNvSpPr txBox="1"/>
          <p:nvPr>
            <p:custDataLst>
              <p:tags r:id="rId36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Let's say you want to use a label product that isn't listed in Label Options. Here's what you can do.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CreateLabels_m4First,finda00:03:10.8-00:03:13.4"/>
          <p:cNvSpPr txBox="1"/>
          <p:nvPr>
            <p:custDataLst>
              <p:tags r:id="rId37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First, find a product that's similar.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CreateLabels_m4Ifyourlabel00:03:13.5-00:03:18.1"/>
          <p:cNvSpPr txBox="1"/>
          <p:nvPr>
            <p:custDataLst>
              <p:tags r:id="rId38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your label is used for mailing, you can check out other mailing label products.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CreateLabels_m4Checklabelinformation00:03:18.2-00:03:23.7"/>
          <p:cNvSpPr txBox="1"/>
          <p:nvPr>
            <p:custDataLst>
              <p:tags r:id="rId39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Check label information to get a rough idea of the label and paper size.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CreateLabels_m4Whenyoufind00:03:23.8-00:03:28.1"/>
          <p:cNvSpPr txBox="1"/>
          <p:nvPr>
            <p:custDataLst>
              <p:tags r:id="rId40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you find something that's close, click New Label.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CreateLabels_m4Thisdialogbox00:03:28.2-00:03:32.9"/>
          <p:cNvSpPr txBox="1"/>
          <p:nvPr>
            <p:custDataLst>
              <p:tags r:id="rId41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dialog box contains all the measurements required to correctly print the labels.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7" name="CreateLabels_m4Thepreviewshows00:03:33.0-00:03:35.7"/>
          <p:cNvSpPr txBox="1"/>
          <p:nvPr>
            <p:custDataLst>
              <p:tags r:id="rId42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preview shows you what each value means.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8" name="CreateLabels_m4Forexample,vertical00:03:35.8-00:03:41.8"/>
          <p:cNvSpPr txBox="1"/>
          <p:nvPr>
            <p:custDataLst>
              <p:tags r:id="rId43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vertical pitch is measured from the top of a label to the top of the label below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99" name="CreateLabels_m4Youcanchange00:03:41.9-00:03:47.2"/>
          <p:cNvSpPr txBox="1"/>
          <p:nvPr>
            <p:custDataLst>
              <p:tags r:id="rId44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change the values to get a better idea of what a particular option means.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3" name="CreateLabels_m4Afteryoucarefully00:03:47.3-00:03:50.7"/>
          <p:cNvSpPr txBox="1"/>
          <p:nvPr>
            <p:custDataLst>
              <p:tags r:id="rId45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After you carefully measure your label, change the values.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4" name="CreateLabels_m4Then,entera00:03:50.8-00:03:59.5"/>
          <p:cNvSpPr txBox="1"/>
          <p:nvPr>
            <p:custDataLst>
              <p:tags r:id="rId46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enter a new name for your label and click OK. Then, you're ready to add your content and print.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5" name="CreateLabels_m4Inthiscourse,00:03:59.6-00:04:02.3"/>
          <p:cNvSpPr txBox="1"/>
          <p:nvPr>
            <p:custDataLst>
              <p:tags r:id="rId47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course, you learned all about creating labels.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6" name="CreateLabels_m4It'snotmuch00:04:02.4-00:04:06.8"/>
          <p:cNvSpPr txBox="1"/>
          <p:nvPr>
            <p:custDataLst>
              <p:tags r:id="rId48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It's not much different from printing envelopes or creating forms with mail merge.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07" name="CreateLabels_m4Formoreinformation00:04:06.9-00:04:11.8"/>
          <p:cNvSpPr txBox="1"/>
          <p:nvPr>
            <p:custDataLst>
              <p:tags r:id="rId49"/>
            </p:custDataLst>
          </p:nvPr>
        </p:nvSpPr>
        <p:spPr>
          <a:xfrm>
            <a:off x="1235075" y="700754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more information about these and other related topics, check out the links in the course summary.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62" name="CCShade"/>
          <p:cNvSpPr/>
          <p:nvPr/>
        </p:nvSpPr>
        <p:spPr>
          <a:xfrm>
            <a:off x="1124712" y="6982334"/>
            <a:ext cx="10736262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91448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5530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0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02.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0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02.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0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07.1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0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07.2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1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13.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1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13.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1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19.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2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20.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2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25.5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2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25.6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3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30.9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3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31.0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3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35.9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3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36.0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3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39.2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3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39.3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4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44.1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4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44.2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4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47.0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4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47.1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5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50.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5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50.1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5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55.2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0:5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0:55.3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1:0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1:02.8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1:0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1:02.9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1:0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1:09.6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1:0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1:09.7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1:1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1:15.9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1:1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1:16.0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1:2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1:24.9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1:2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1:25.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1:3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1:30.2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1:3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1:30.3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1:3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1:31.5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1:3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1:31.6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1:3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1:37.5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1:37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1:37.6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1:5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1:50.4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1:5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1:50.5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1:5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1:53.1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1:5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1:53.2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1:5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1:55.9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1:5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1:56.0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2:0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2:06.3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2:0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2:06.4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2:1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2:12.6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2:1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2:12.7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2:1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2:17.0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2:1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2:17.1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2:2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2:24.6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2:2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2:24.7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2:3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2:38.4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2:3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2:38.5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2:4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2:43.2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2:4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2:43.3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2:4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2:49.2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2:4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2:49.3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2:5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2:56.2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2:5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2:56.3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2:5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2:59.5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2:5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2:59.6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3:0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3:05.0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3:0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3:05.1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3:1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3:10.7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3:1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3:10.8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3:13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3:13.4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3:13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3:13.5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3:1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3:18.1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3:1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3:18.2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3:2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3:23.7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3:2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3:23.8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3:2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3:28.1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3:2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3:28.2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3:3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3:32.9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3:3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3:33.0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3:3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3:35.7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3:3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3:35.8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3:4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3:41.8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3:4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3:41.9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3:4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3:47.2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3:4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9" dur="2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3:47.3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3:5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4" dur="2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3:50.7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3:5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1" dur="2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3:50.8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3:5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6" dur="2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3:59.5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3:5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3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3:59.6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4:0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8" dur="2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4:02.3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4:0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5" dur="2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4:02.4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4:0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0" dur="2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4:06.8"/>
                      </p:tgtEl>
                    </p:cond>
                  </p:nextCondLst>
                </p:seq>
                <p:seq concurrent="1" nextAc="seek">
                  <p:cTn id="562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4:0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3" fill="hold">
                          <p:stCondLst>
                            <p:cond delay="0"/>
                          </p:stCondLst>
                          <p:childTnLst>
                            <p:par>
                              <p:cTn id="5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7" dur="2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4:06.9"/>
                      </p:tgtEl>
                    </p:cond>
                  </p:nextCondLst>
                </p:seq>
                <p:seq concurrent="1" nextAc="seek">
                  <p:cTn id="568" restart="whenNotActive" fill="hold" evtFilter="cancelBubble" nodeType="interactiveSeq">
                    <p:stCondLst>
                      <p:cond evt="onMediaBookmark" delay="0">
                        <p:tgtEl>
                          <p14:bmkTgt spid="2" bmkName="CreateLabels_m400:04:1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9" fill="hold">
                          <p:stCondLst>
                            <p:cond delay="0"/>
                          </p:stCondLst>
                          <p:childTnLst>
                            <p:par>
                              <p:cTn id="5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2" dur="2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CreateLabels_m400:04:11.8"/>
                      </p:tgtEl>
                    </p:cond>
                  </p:nextCondLst>
                </p:seq>
              </p:childTnLst>
            </p:cTn>
          </p:par>
        </p:tnLst>
        <p:bldLst>
          <p:bldP spid="4" grpId="0" animBg="1"/>
          <p:bldP spid="4" grpId="1" animBg="1"/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9" grpId="0" animBg="1"/>
          <p:bldP spid="9" grpId="1" animBg="1"/>
          <p:bldP spid="10" grpId="0" animBg="1"/>
          <p:bldP spid="10" grpId="1" animBg="1"/>
          <p:bldP spid="11" grpId="0" animBg="1"/>
          <p:bldP spid="11" grpId="1" animBg="1"/>
          <p:bldP spid="12" grpId="0" animBg="1"/>
          <p:bldP spid="12" grpId="1" animBg="1"/>
          <p:bldP spid="13" grpId="0" animBg="1"/>
          <p:bldP spid="13" grpId="1" animBg="1"/>
          <p:bldP spid="14" grpId="0" animBg="1"/>
          <p:bldP spid="14" grpId="1" animBg="1"/>
          <p:bldP spid="15" grpId="0" animBg="1"/>
          <p:bldP spid="15" grpId="1" animBg="1"/>
          <p:bldP spid="22" grpId="0" animBg="1"/>
          <p:bldP spid="22" grpId="1" animBg="1"/>
          <p:bldP spid="23" grpId="0" animBg="1"/>
          <p:bldP spid="23" grpId="1" animBg="1"/>
          <p:bldP spid="24" grpId="0" animBg="1"/>
          <p:bldP spid="24" grpId="1" animBg="1"/>
          <p:bldP spid="25" grpId="0" animBg="1"/>
          <p:bldP spid="25" grpId="1" animBg="1"/>
          <p:bldP spid="26" grpId="0" animBg="1"/>
          <p:bldP spid="26" grpId="1" animBg="1"/>
          <p:bldP spid="27" grpId="0" animBg="1"/>
          <p:bldP spid="27" grpId="1" animBg="1"/>
          <p:bldP spid="28" grpId="0" animBg="1"/>
          <p:bldP spid="28" grpId="1" animBg="1"/>
          <p:bldP spid="29" grpId="0" animBg="1"/>
          <p:bldP spid="29" grpId="1" animBg="1"/>
          <p:bldP spid="30" grpId="0" animBg="1"/>
          <p:bldP spid="30" grpId="1" animBg="1"/>
          <p:bldP spid="31" grpId="0" animBg="1"/>
          <p:bldP spid="31" grpId="1" animBg="1"/>
          <p:bldP spid="32" grpId="0" animBg="1"/>
          <p:bldP spid="32" grpId="1" animBg="1"/>
          <p:bldP spid="33" grpId="0" animBg="1"/>
          <p:bldP spid="33" grpId="1" animBg="1"/>
          <p:bldP spid="34" grpId="0" animBg="1"/>
          <p:bldP spid="34" grpId="1" animBg="1"/>
          <p:bldP spid="35" grpId="0" animBg="1"/>
          <p:bldP spid="35" grpId="1" animBg="1"/>
          <p:bldP spid="36" grpId="0" animBg="1"/>
          <p:bldP spid="36" grpId="1" animBg="1"/>
          <p:bldP spid="37" grpId="0" animBg="1"/>
          <p:bldP spid="37" grpId="1" animBg="1"/>
          <p:bldP spid="40" grpId="0" animBg="1"/>
          <p:bldP spid="40" grpId="1" animBg="1"/>
          <p:bldP spid="41" grpId="0" animBg="1"/>
          <p:bldP spid="41" grpId="1" animBg="1"/>
          <p:bldP spid="42" grpId="0" animBg="1"/>
          <p:bldP spid="42" grpId="1" animBg="1"/>
          <p:bldP spid="43" grpId="0" animBg="1"/>
          <p:bldP spid="43" grpId="1" animBg="1"/>
          <p:bldP spid="44" grpId="0" animBg="1"/>
          <p:bldP spid="44" grpId="1" animBg="1"/>
          <p:bldP spid="46" grpId="0" animBg="1"/>
          <p:bldP spid="46" grpId="1" animBg="1"/>
          <p:bldP spid="73" grpId="0" animBg="1"/>
          <p:bldP spid="73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97" grpId="0" animBg="1"/>
          <p:bldP spid="97" grpId="1" animBg="1"/>
          <p:bldP spid="98" grpId="0" animBg="1"/>
          <p:bldP spid="98" grpId="1" animBg="1"/>
          <p:bldP spid="99" grpId="0" animBg="1"/>
          <p:bldP spid="99" grpId="1" animBg="1"/>
          <p:bldP spid="103" grpId="0" animBg="1"/>
          <p:bldP spid="103" grpId="1" animBg="1"/>
          <p:bldP spid="104" grpId="0" animBg="1"/>
          <p:bldP spid="104" grpId="1" animBg="1"/>
          <p:bldP spid="105" grpId="0" animBg="1"/>
          <p:bldP spid="105" grpId="1" animBg="1"/>
          <p:bldP spid="106" grpId="0" animBg="1"/>
          <p:bldP spid="106" grpId="1" animBg="1"/>
          <p:bldP spid="107" grpId="0" animBg="1"/>
          <p:bldP spid="107" grpId="1" animBg="1"/>
          <p:bldP spid="62" grpId="0" animBg="1"/>
          <p:bldP spid="62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55302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5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9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62" grpId="0" animBg="1"/>
          <p:bldP spid="62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63554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821508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summary—Create labels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7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88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89" name="Media Placeholder 8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568" cy="630936"/>
          </a:xfrm>
          <a:prstGeom prst="rect">
            <a:avLst/>
          </a:prstGeom>
        </p:spPr>
      </p:pic>
      <p:pic>
        <p:nvPicPr>
          <p:cNvPr id="90" name="Media Placeholder 7">
            <a:hlinkClick r:id="rId7" action="ppaction://hlinksldjump"/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2" y="8496209"/>
            <a:ext cx="1115568" cy="630936"/>
          </a:xfrm>
          <a:prstGeom prst="rect">
            <a:avLst/>
          </a:prstGeom>
        </p:spPr>
      </p:pic>
      <p:pic>
        <p:nvPicPr>
          <p:cNvPr id="91" name="Media Placeholder 6">
            <a:hlinkClick r:id="rId9" action="ppaction://hlinksldjump"/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568" cy="630936"/>
          </a:xfrm>
          <a:prstGeom prst="rect">
            <a:avLst/>
          </a:prstGeom>
        </p:spPr>
      </p:pic>
      <p:pic>
        <p:nvPicPr>
          <p:cNvPr id="92" name="Media Placeholder 5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568" cy="630936"/>
          </a:xfrm>
          <a:prstGeom prst="rect">
            <a:avLst/>
          </a:prstGeom>
        </p:spPr>
      </p:pic>
      <p:pic>
        <p:nvPicPr>
          <p:cNvPr id="93" name="Media Placeholder 3">
            <a:hlinkClick r:id="rId13" action="ppaction://hlinksldjump"/>
          </p:cNvPr>
          <p:cNvPicPr>
            <a:picLocks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  <a:prstGeom prst="rect">
            <a:avLst/>
          </a:prstGeom>
        </p:spPr>
      </p:pic>
      <p:pic>
        <p:nvPicPr>
          <p:cNvPr id="94" name="Media Placeholder 2">
            <a:hlinkClick r:id="rId2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95" name="Media Placeholder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81" y="8495913"/>
            <a:ext cx="1115476" cy="627836"/>
          </a:xfrm>
          <a:prstGeom prst="rect">
            <a:avLst/>
          </a:prstGeom>
        </p:spPr>
      </p:pic>
      <p:pic>
        <p:nvPicPr>
          <p:cNvPr id="96" name="Media Placeholder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6209"/>
            <a:ext cx="1114425" cy="627244"/>
          </a:xfrm>
          <a:prstGeom prst="rect">
            <a:avLst/>
          </a:prstGeom>
        </p:spPr>
      </p:pic>
      <p:pic>
        <p:nvPicPr>
          <p:cNvPr id="97" name="Media Placeholder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98" name="Media Placeholder 5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99" name="Media Placeholder 3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100" name="Rectangle 99">
            <a:hlinkClick r:id="rId7" action="ppaction://hlinksldjump"/>
          </p:cNvPr>
          <p:cNvSpPr/>
          <p:nvPr/>
        </p:nvSpPr>
        <p:spPr>
          <a:xfrm>
            <a:off x="4555481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5" action="ppaction://hlinksldjump"/>
          </p:cNvPr>
          <p:cNvSpPr/>
          <p:nvPr/>
        </p:nvSpPr>
        <p:spPr>
          <a:xfrm>
            <a:off x="3184287" y="849088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TextBox 101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9" name="Rectangle 108">
            <a:hlinkClick r:id="rId9" action="ppaction://hlinksldjump"/>
          </p:cNvPr>
          <p:cNvSpPr/>
          <p:nvPr/>
        </p:nvSpPr>
        <p:spPr>
          <a:xfrm>
            <a:off x="5927934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4" name="Media Placeholder 11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5" name="Rectangle 44">
            <a:hlinkClick r:id="rId18" action="ppaction://hlinksldjump"/>
          </p:cNvPr>
          <p:cNvSpPr/>
          <p:nvPr/>
        </p:nvSpPr>
        <p:spPr>
          <a:xfrm>
            <a:off x="1810785" y="849115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labels</a:t>
            </a:r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Print labels</a:t>
            </a: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Add graphics</a:t>
            </a: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 labels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3:24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4:15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3:18</a:t>
            </a: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Make it easy: Use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 template 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Start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Word, or click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File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New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Type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return address label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Search for online templates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box and press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Enter.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picture of the template you want and 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Create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first label, click each line of the address and type the information for your return address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Word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updates all the labels as soon as you click a new line or click in a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margin.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Print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 test sheet on plain paper by clicking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File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Print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Print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button. 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test sheet looks good, load your return address label sheets into your printer and click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File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Print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Print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button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More </a:t>
            </a: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options and custom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labels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Address labels are the most popular kind of label, but you can also find special printer paper for making things like business cards. On the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Mailings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tab, click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Start Mail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Merge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&gt;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Labels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You can look through the list of vendors and product numbers and find templates for all kinds of labels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6744775" y="1246748"/>
            <a:ext cx="4347570" cy="60700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Save your label file for next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time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When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save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mail merge document, it stays connected to your mailing list. To use the mail merge document again, open it and 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Yes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when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Word prompts you to keep that connection. Then, if you want to change which people or items you include in the merge, click </a:t>
            </a:r>
            <a:r>
              <a:rPr lang="en-US" sz="14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Edit Recipient List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sort, filter, and select them. For more information about sorting and filtering a mailing list, see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Sort and filter the data for a mail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merge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0" indent="0">
              <a:buNone/>
            </a:pP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Office Compatibility 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3"/>
              </a:rPr>
              <a:t>Create Avery labels in Word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4"/>
              </a:rPr>
              <a:t>Mail merge for labels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5"/>
              </a:rPr>
              <a:t>Print labels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6"/>
              </a:rPr>
              <a:t>Create return address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6"/>
              </a:rPr>
              <a:t>labels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09505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553834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sp>
        <p:nvSpPr>
          <p:cNvPr id="54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5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7" name="Media Placeholder 2">
            <a:hlinkClick r:id="rId11" action="ppaction://hlinksldjump"/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58" name="Media Placeholder 6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59" name="Media Placeholder 5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sp>
        <p:nvSpPr>
          <p:cNvPr id="76" name="TextBox 75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3" name="Rectangle 82">
            <a:hlinkClick r:id="rId15" action="ppaction://hlinksldjump"/>
          </p:cNvPr>
          <p:cNvSpPr/>
          <p:nvPr/>
        </p:nvSpPr>
        <p:spPr>
          <a:xfrm>
            <a:off x="7299145" y="84945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hlinkClick r:id="rId13" action="ppaction://hlinksldjump"/>
          </p:cNvPr>
          <p:cNvSpPr/>
          <p:nvPr/>
        </p:nvSpPr>
        <p:spPr>
          <a:xfrm>
            <a:off x="5930392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6" name="Media Placeholder 3">
            <a:hlinkClick r:id="rId3" action="ppaction://hlinksldjump"/>
          </p:cNvPr>
          <p:cNvPicPr>
            <a:picLocks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2" y="8496209"/>
            <a:ext cx="1115568" cy="630936"/>
          </a:xfrm>
          <a:prstGeom prst="rect">
            <a:avLst/>
          </a:prstGeom>
        </p:spPr>
      </p:pic>
      <p:pic>
        <p:nvPicPr>
          <p:cNvPr id="87" name="Media Placeholder 8">
            <a:hlinkClick r:id="rId18" action="ppaction://hlinksldjump"/>
          </p:cNvPr>
          <p:cNvPicPr>
            <a:picLocks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4776"/>
            <a:ext cx="1115568" cy="630936"/>
          </a:xfrm>
          <a:prstGeom prst="rect">
            <a:avLst/>
          </a:prstGeom>
        </p:spPr>
      </p:pic>
      <p:pic>
        <p:nvPicPr>
          <p:cNvPr id="88" name="Media Placeholder 7">
            <a:hlinkClick r:id="rId20" action="ppaction://hlinksldjump"/>
          </p:cNvPr>
          <p:cNvPicPr>
            <a:picLocks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4776"/>
            <a:ext cx="1115568" cy="630936"/>
          </a:xfrm>
          <a:prstGeom prst="rect">
            <a:avLst/>
          </a:prstGeom>
        </p:spPr>
      </p:pic>
      <p:sp>
        <p:nvSpPr>
          <p:cNvPr id="75" name="Rectangle 74">
            <a:hlinkClick r:id="rId18" action="ppaction://hlinksldjump"/>
          </p:cNvPr>
          <p:cNvSpPr/>
          <p:nvPr/>
        </p:nvSpPr>
        <p:spPr>
          <a:xfrm>
            <a:off x="3179489" y="8482947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73">
            <a:hlinkClick r:id="rId20" action="ppaction://hlinksldjump"/>
          </p:cNvPr>
          <p:cNvSpPr/>
          <p:nvPr/>
        </p:nvSpPr>
        <p:spPr>
          <a:xfrm>
            <a:off x="4555599" y="848294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4" name="Media Placeholder 11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7" name="Rectangle 46">
            <a:hlinkClick r:id="rId24" action="ppaction://hlinksldjump"/>
          </p:cNvPr>
          <p:cNvSpPr/>
          <p:nvPr/>
        </p:nvSpPr>
        <p:spPr>
          <a:xfrm>
            <a:off x="1810785" y="849115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labels</a:t>
            </a: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Print labels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Add graphics</a:t>
            </a: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 labels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3:24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4:15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3:04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3:18</a:t>
            </a:r>
          </a:p>
        </p:txBody>
      </p:sp>
    </p:spTree>
    <p:extLst>
      <p:ext uri="{BB962C8B-B14F-4D97-AF65-F5344CB8AC3E}">
        <p14:creationId xmlns:p14="http://schemas.microsoft.com/office/powerpoint/2010/main" val="1338456341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706234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7316233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1" name="Text Placeholder 6"/>
          <p:cNvSpPr txBox="1">
            <a:spLocks/>
          </p:cNvSpPr>
          <p:nvPr/>
        </p:nvSpPr>
        <p:spPr>
          <a:xfrm>
            <a:off x="8685362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10056504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3" name="Media Placeholder 2">
            <a:hlinkClick r:id="rId5" action="ppaction://hlinksldjump"/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763" y="8495763"/>
            <a:ext cx="1115568" cy="630936"/>
          </a:xfrm>
          <a:prstGeom prst="rect">
            <a:avLst/>
          </a:prstGeom>
        </p:spPr>
      </p:pic>
      <p:pic>
        <p:nvPicPr>
          <p:cNvPr id="54" name="Media Placeholder 6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93" y="8495913"/>
            <a:ext cx="1115476" cy="627836"/>
          </a:xfrm>
          <a:prstGeom prst="rect">
            <a:avLst/>
          </a:prstGeom>
        </p:spPr>
      </p:pic>
      <p:pic>
        <p:nvPicPr>
          <p:cNvPr id="55" name="Media Placeholder 5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118" y="8495913"/>
            <a:ext cx="1115476" cy="627836"/>
          </a:xfrm>
          <a:prstGeom prst="rect">
            <a:avLst/>
          </a:prstGeom>
        </p:spPr>
      </p:pic>
      <p:pic>
        <p:nvPicPr>
          <p:cNvPr id="56" name="Media Placeholder 3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513" y="8496209"/>
            <a:ext cx="1114425" cy="627244"/>
          </a:xfrm>
          <a:prstGeom prst="rect">
            <a:avLst/>
          </a:prstGeom>
        </p:spPr>
      </p:pic>
      <p:sp>
        <p:nvSpPr>
          <p:cNvPr id="64" name="TextBox 63"/>
          <p:cNvSpPr txBox="1"/>
          <p:nvPr/>
        </p:nvSpPr>
        <p:spPr>
          <a:xfrm>
            <a:off x="731690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0040261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678777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823288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321130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456489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94764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71" name="Rectangle 70">
            <a:hlinkClick r:id="rId9" action="ppaction://hlinksldjump"/>
          </p:cNvPr>
          <p:cNvSpPr/>
          <p:nvPr/>
        </p:nvSpPr>
        <p:spPr>
          <a:xfrm>
            <a:off x="7301603" y="849457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2" name="Rectangle 71">
            <a:hlinkClick r:id="rId2" action="ppaction://hlinksldjump"/>
          </p:cNvPr>
          <p:cNvSpPr/>
          <p:nvPr/>
        </p:nvSpPr>
        <p:spPr>
          <a:xfrm>
            <a:off x="8670560" y="848898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hlinkClick r:id="rId7" action="ppaction://hlinksldjump"/>
          </p:cNvPr>
          <p:cNvSpPr/>
          <p:nvPr/>
        </p:nvSpPr>
        <p:spPr>
          <a:xfrm>
            <a:off x="5932850" y="8488859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4" name="Media Placeholder 8">
            <a:hlinkClick r:id="rId12" action="ppaction://hlinksldjump"/>
          </p:cNvPr>
          <p:cNvPicPr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079" y="8494776"/>
            <a:ext cx="1115568" cy="630936"/>
          </a:xfrm>
          <a:prstGeom prst="rect">
            <a:avLst/>
          </a:prstGeom>
        </p:spPr>
      </p:pic>
      <p:pic>
        <p:nvPicPr>
          <p:cNvPr id="75" name="Media Placeholder 7">
            <a:hlinkClick r:id="rId14" action="ppaction://hlinksldjump"/>
          </p:cNvPr>
          <p:cNvPicPr>
            <a:picLocks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4063" y="8494776"/>
            <a:ext cx="1115568" cy="630936"/>
          </a:xfrm>
          <a:prstGeom prst="rect">
            <a:avLst/>
          </a:prstGeom>
        </p:spPr>
      </p:pic>
      <p:sp>
        <p:nvSpPr>
          <p:cNvPr id="57" name="Rectangle 56">
            <a:hlinkClick r:id="rId14" action="ppaction://hlinksldjump"/>
          </p:cNvPr>
          <p:cNvSpPr/>
          <p:nvPr/>
        </p:nvSpPr>
        <p:spPr>
          <a:xfrm>
            <a:off x="4557939" y="848466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hlinkClick r:id="rId12" action="ppaction://hlinksldjump"/>
          </p:cNvPr>
          <p:cNvSpPr/>
          <p:nvPr/>
        </p:nvSpPr>
        <p:spPr>
          <a:xfrm>
            <a:off x="3184287" y="8490889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43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4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45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0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the QuickTime player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upgrade to PowerPoint 2013</a:t>
            </a:r>
            <a:r>
              <a:rPr lang="en-US" sz="170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46" name="Media Placeholder 11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385" y="8495913"/>
            <a:ext cx="1109380" cy="627836"/>
          </a:xfrm>
          <a:prstGeom prst="rect">
            <a:avLst/>
          </a:prstGeom>
        </p:spPr>
      </p:pic>
      <p:sp>
        <p:nvSpPr>
          <p:cNvPr id="48" name="Rectangle 47">
            <a:hlinkClick r:id="rId22" action="ppaction://hlinksldjump"/>
          </p:cNvPr>
          <p:cNvSpPr/>
          <p:nvPr/>
        </p:nvSpPr>
        <p:spPr>
          <a:xfrm>
            <a:off x="1810785" y="8491157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1833992" y="9220768"/>
            <a:ext cx="1123267" cy="336883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Create labels</a:t>
            </a:r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217465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Print labels</a:t>
            </a:r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4569756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Add graphics</a:t>
            </a:r>
          </a:p>
        </p:txBody>
      </p:sp>
      <p:sp>
        <p:nvSpPr>
          <p:cNvPr id="61" name="Text Placeholder 6"/>
          <p:cNvSpPr txBox="1">
            <a:spLocks/>
          </p:cNvSpPr>
          <p:nvPr/>
        </p:nvSpPr>
        <p:spPr>
          <a:xfrm>
            <a:off x="5959580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Custom labels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32007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3:24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693014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4:15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2576131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3:04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3955630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3:18</a:t>
            </a:r>
          </a:p>
        </p:txBody>
      </p:sp>
    </p:spTree>
    <p:extLst>
      <p:ext uri="{BB962C8B-B14F-4D97-AF65-F5344CB8AC3E}">
        <p14:creationId xmlns:p14="http://schemas.microsoft.com/office/powerpoint/2010/main" val="284890032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MEDIACAPTIONSPROMPTED" val="False"/>
  <p:tag name="TEMPPRESENTATIONFILE" val="C:\Users\Administrator\AppData\Local\Temp\tmpA6E1.tmp"/>
  <p:tag name="TEMPMEDIAFILENAME" val="C:\Users\Administrator\AppData\Local\Temp\tmpADE5_CreateLabels_m1.mp4"/>
  <p:tag name="MEDIAFADEDURATION" val="0.2"/>
  <p:tag name="MEDIATRANSPARENCY" val="0.3"/>
  <p:tag name="MEDIACAPTIONSHIDDEN" val="False"/>
  <p:tag name="CUSTOMXMLPARTID" val="{0D276703-3D20-48F6-BE04-2347CC84B2E7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9d7e3537-b7a2-4602-bd64-654f4cb64db8"/>
  <p:tag name="CAPTIONITEMSYSNAME" val="CreateLabels_m1Openablank00:00:37.2-00:00:45.1"/>
  <p:tag name="BOOKMARKENTRYNAME" val="CreateLabels_m100:00:37.2"/>
  <p:tag name="BOOKMARKEXITNAME" val="CreateLabels_m100:00:45.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6bdd23fb-c579-4244-ab65-f0139d3327be"/>
  <p:tag name="CAPTIONITEMSYSNAME" val="CreateLabels_m3CheckPrintpreview00:03:02.2-00:03:06.1"/>
  <p:tag name="BOOKMARKENTRYNAME" val="CreateLabels_m300:03:02.2"/>
  <p:tag name="BOOKMARKEXITNAME" val="CreateLabels_m300:03:06.1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34743285-782b-4c6d-bb84-aef011b80539"/>
  <p:tag name="CAPTIONITEMSYSNAME" val="CreateLabels_m3Then,loadyour00:03:06.2-00:03:12.2"/>
  <p:tag name="BOOKMARKENTRYNAME" val="CreateLabels_m300:03:06.2"/>
  <p:tag name="BOOKMARKEXITNAME" val="CreateLabels_m300:03:12.2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8f0c3964-ce36-4a6c-aa12-08992fc8efda"/>
  <p:tag name="CAPTIONITEMSYSNAME" val="CreateLabels_m3So,nowyou00:03:12.3-00:03:16.3"/>
  <p:tag name="BOOKMARKENTRYNAME" val="CreateLabels_m300:03:12.3"/>
  <p:tag name="BOOKMARKEXITNAME" val="CreateLabels_m300:03:16.3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910d68ba-9ebb-482f-bdc4-edcb2ac10f77"/>
  <p:tag name="CAPTIONITEMSYSNAME" val="CreateLabels_m3Inthelast00:03:16.4-00:03:21.4"/>
  <p:tag name="BOOKMARKENTRYNAME" val="CreateLabels_m300:03:16.4"/>
  <p:tag name="BOOKMARKEXITNAME" val="CreateLabels_m300:03:21.4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MEDIACAPTIONSPROMPTED" val="False"/>
  <p:tag name="TEMPPRESENTATIONFILE" val="C:\Users\Administrator\AppData\Local\Temp\tmpADDC.tmp"/>
  <p:tag name="TEMPMEDIAFILENAME" val="C:\Users\Administrator\AppData\Local\Temp\tmpB177_CreateLabels_m4.mp4"/>
  <p:tag name="MEDIAFADEDURATION" val="0.2"/>
  <p:tag name="MEDIATRANSPARENCY" val="0.3"/>
  <p:tag name="MEDIACAPTIONSHIDDEN" val="False"/>
  <p:tag name="CUSTOMXMLPARTID" val="{9F3F6BF7-512C-4447-B3E5-E567D83157FE}"/>
  <p:tag name="MEDIACAPTIONCOUNT" val="Tru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384239df-53b1-4256-ab08-e929a182c29e"/>
  <p:tag name="CAPTIONITEMSYSNAME" val="CreateLabels_m4Addresslabelsare00:00:00.0-00:00:02.8"/>
  <p:tag name="BOOKMARKENTRYNAME" val="CreateLabels_m400:00:00.0"/>
  <p:tag name="BOOKMARKEXITNAME" val="CreateLabels_m400:00:02.8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1e2ac607-50e1-4ea5-b9fe-77df8cee0ef4"/>
  <p:tag name="CAPTIONITEMSYSNAME" val="CreateLabels_m4butyoucan00:00:02.9-00:00:07.1"/>
  <p:tag name="BOOKMARKENTRYNAME" val="CreateLabels_m400:00:02.9"/>
  <p:tag name="BOOKMARKEXITNAME" val="CreateLabels_m400:00:07.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ae11f8c2-e48b-4936-a687-12f52c4be900"/>
  <p:tag name="CAPTIONITEMSYSNAME" val="CreateLabels_m4OntheMailings00:00:07.2-00:00:13.1"/>
  <p:tag name="BOOKMARKENTRYNAME" val="CreateLabels_m400:00:07.2"/>
  <p:tag name="BOOKMARKEXITNAME" val="CreateLabels_m400:00:13.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d8cb729e-8531-4203-ba8c-63a822eaf65d"/>
  <p:tag name="CAPTIONITEMSYSNAME" val="CreateLabels_m4Youcanlook00:00:13.2-00:00:19.9"/>
  <p:tag name="BOOKMARKENTRYNAME" val="CreateLabels_m400:00:13.2"/>
  <p:tag name="BOOKMARKEXITNAME" val="CreateLabels_m400:00:19.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5f111409-168a-4d57-83d7-a4ddfab0b320"/>
  <p:tag name="CAPTIONITEMSYSNAME" val="CreateLabels_m4Let'sseewhat00:00:20.0-00:00:25.5"/>
  <p:tag name="BOOKMARKENTRYNAME" val="CreateLabels_m400:00:20.0"/>
  <p:tag name="BOOKMARKEXITNAME" val="CreateLabels_m400:00:25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3d20fa31-a267-4f7a-9aac-1567ebfc6e2e"/>
  <p:tag name="CAPTIONITEMSYSNAME" val="CreateLabels_m1Then,clickOptions.00:00:45.2-00:00:52.0"/>
  <p:tag name="BOOKMARKENTRYNAME" val="CreateLabels_m100:00:45.2"/>
  <p:tag name="BOOKMARKEXITNAME" val="CreateLabels_m100:00:52.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f6d827d3-28e3-4701-b77a-9e95d55de67c"/>
  <p:tag name="CAPTIONITEMSYSNAME" val="CreateLabels_m4Tosupplythe00:00:25.6-00:00:30.9"/>
  <p:tag name="BOOKMARKENTRYNAME" val="CreateLabels_m400:00:25.6"/>
  <p:tag name="BOOKMARKEXITNAME" val="CreateLabels_m400:00:30.9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b166faeb-f004-4dc9-b94a-6d78eb13961b"/>
  <p:tag name="CAPTIONITEMSYSNAME" val="CreateLabels_m4ClickUsean00:00:31.0-00:00:35.9"/>
  <p:tag name="BOOKMARKENTRYNAME" val="CreateLabels_m400:00:31.0"/>
  <p:tag name="BOOKMARKEXITNAME" val="CreateLabels_m400:00:35.9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8b62a544-f057-4c28-acca-c227995c8840"/>
  <p:tag name="CAPTIONITEMSYSNAME" val="CreateLabels_m4Therecipientlist00:00:36.0-00:00:39.2"/>
  <p:tag name="BOOKMARKENTRYNAME" val="CreateLabels_m400:00:36.0"/>
  <p:tag name="BOOKMARKEXITNAME" val="CreateLabels_m400:00:39.2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fa38e98b-e169-4493-b231-187cb1352d90"/>
  <p:tag name="CAPTIONITEMSYSNAME" val="CreateLabels_m4sothere'sno00:00:39.3-00:00:44.1"/>
  <p:tag name="BOOKMARKENTRYNAME" val="CreateLabels_m400:00:39.3"/>
  <p:tag name="BOOKMARKEXITNAME" val="CreateLabels_m400:00:44.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410f34f1-03e3-4147-97f6-46714ba9b269"/>
  <p:tag name="CAPTIONITEMSYSNAME" val="CreateLabels_m4Nextweneed00:00:44.2-00:00:47.0"/>
  <p:tag name="BOOKMARKENTRYNAME" val="CreateLabels_m400:00:44.2"/>
  <p:tag name="BOOKMARKEXITNAME" val="CreateLabels_m400:00:47.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88282dec-b034-4ee2-b52b-cbe9506645c6"/>
  <p:tag name="CAPTIONITEMSYSNAME" val="CreateLabels_m4Theaddressblock00:00:47.1-00:00:50.0"/>
  <p:tag name="BOOKMARKENTRYNAME" val="CreateLabels_m400:00:47.1"/>
  <p:tag name="BOOKMARKEXITNAME" val="CreateLabels_m400:00:50.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1117fff0-4342-4d26-9a3e-45b024395811"/>
  <p:tag name="CAPTIONITEMSYSNAME" val="CreateLabels_m4butfora00:00:50.1-00:00:55.2"/>
  <p:tag name="BOOKMARKENTRYNAME" val="CreateLabels_m400:00:50.1"/>
  <p:tag name="BOOKMARKEXITNAME" val="CreateLabels_m400:00:55.2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4623d1a2-dfc4-487f-96a4-94c5b3bfe16f"/>
  <p:tag name="CAPTIONITEMSYSNAME" val="CreateLabels_m4Firstgoto00:00:55.3-00:01:02.8"/>
  <p:tag name="BOOKMARKENTRYNAME" val="CreateLabels_m400:00:55.3"/>
  <p:tag name="BOOKMARKEXITNAME" val="CreateLabels_m400:01:02.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c9432850-3c94-4fce-a290-d601c8de57b2"/>
  <p:tag name="CAPTIONITEMSYSNAME" val="CreateLabels_m4Clickthesecond00:01:02.9-00:01:09.6"/>
  <p:tag name="BOOKMARKENTRYNAME" val="CreateLabels_m400:01:02.9"/>
  <p:tag name="BOOKMARKEXITNAME" val="CreateLabels_m400:01:09.6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7181447d-edff-439d-8e95-73475d5598c9"/>
  <p:tag name="CAPTIONITEMSYSNAME" val="CreateLabels_m4Then,movedown00:01:09.7-00:01:15.9"/>
  <p:tag name="BOOKMARKENTRYNAME" val="CreateLabels_m400:01:09.7"/>
  <p:tag name="BOOKMARKEXITNAME" val="CreateLabels_m400:01:15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483a0674-f05d-4d73-9891-d778a5b5f239"/>
  <p:tag name="CAPTIONITEMSYSNAME" val="CreateLabels_m1Theprinterwe're00:00:52.1-00:00:55.5"/>
  <p:tag name="BOOKMARKENTRYNAME" val="CreateLabels_m100:00:52.1"/>
  <p:tag name="BOOKMARKEXITNAME" val="CreateLabels_m100:00:55.5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d63653d5-e6af-442f-b85c-7beb7c8772c3"/>
  <p:tag name="CAPTIONITEMSYSNAME" val="CreateLabels_m4ClickFirst_Name,add00:01:16.0-00:01:24.9"/>
  <p:tag name="BOOKMARKENTRYNAME" val="CreateLabels_m400:01:16.0"/>
  <p:tag name="BOOKMARKEXITNAME" val="CreateLabels_m400:01:24.9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b293c83c-fd73-4886-926b-d2f0fe032382"/>
  <p:tag name="CAPTIONITEMSYSNAME" val="CreateLabels_m4Then,clickUpdate00:01:25.0-00:01:30.2"/>
  <p:tag name="BOOKMARKENTRYNAME" val="CreateLabels_m400:01:25.0"/>
  <p:tag name="BOOKMARKEXITNAME" val="CreateLabels_m400:01:30.2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4e80ddf3-5dbf-4da4-bc94-401a92ff91c0"/>
  <p:tag name="CAPTIONITEMSYSNAME" val="CreateLabels_m4Whenweprint00:01:30.3-00:01:31.5"/>
  <p:tag name="BOOKMARKENTRYNAME" val="CreateLabels_m400:01:30.3"/>
  <p:tag name="BOOKMARKEXITNAME" val="CreateLabels_m400:01:31.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3f63290e-6665-41bb-8d04-875ae37ce022"/>
  <p:tag name="CAPTIONITEMSYSNAME" val="CreateLabels_m4Wordwillinsert00:01:31.6-00:01:37.5"/>
  <p:tag name="BOOKMARKENTRYNAME" val="CreateLabels_m400:01:31.6"/>
  <p:tag name="BOOKMARKEXITNAME" val="CreateLabels_m400:01:37.5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855453b9-def8-4970-aca9-50574e260475"/>
  <p:tag name="CAPTIONITEMSYSNAME" val="CreateLabels_m4Next,changethe00:01:37.6-00:01:50.4"/>
  <p:tag name="BOOKMARKENTRYNAME" val="CreateLabels_m400:01:37.6"/>
  <p:tag name="BOOKMARKEXITNAME" val="CreateLabels_m400:01:50.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ba7e04d0-91cc-45f8-8674-d2e52f4a6124"/>
  <p:tag name="CAPTIONITEMSYSNAME" val="CreateLabels_m4Finally,let'sadd00:01:50.5-00:01:53.1"/>
  <p:tag name="BOOKMARKENTRYNAME" val="CreateLabels_m400:01:50.5"/>
  <p:tag name="BOOKMARKEXITNAME" val="CreateLabels_m400:01:53.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b7f7dea2-26fe-43eb-81f1-8034a2902bca"/>
  <p:tag name="CAPTIONITEMSYSNAME" val="CreateLabels_m4Clickatthe00:01:53.2-00:01:55.9"/>
  <p:tag name="BOOKMARKENTRYNAME" val="CreateLabels_m400:01:53.2"/>
  <p:tag name="BOOKMARKEXITNAME" val="CreateLabels_m400:01:55.9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e85d128f-5f54-4551-acf7-272f00405d4a"/>
  <p:tag name="CAPTIONITEMSYSNAME" val="CreateLabels_m4Then,goto00:01:56.0-00:02:06.3"/>
  <p:tag name="BOOKMARKENTRYNAME" val="CreateLabels_m400:01:56.0"/>
  <p:tag name="BOOKMARKEXITNAME" val="CreateLabels_m400:02:06.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1a07465e-8e21-488c-83d5-93fd768bb854"/>
  <p:tag name="CAPTIONITEMSYSNAME" val="CreateLabels_m4InLayoutOptions,00:02:06.4-00:02:12.6"/>
  <p:tag name="BOOKMARKENTRYNAME" val="CreateLabels_m400:02:06.4"/>
  <p:tag name="BOOKMARKEXITNAME" val="CreateLabels_m400:02:12.6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5e05843d-b268-43f6-ab90-52c1907510ea"/>
  <p:tag name="CAPTIONITEMSYSNAME" val="CreateLabels_m4Nowweneed00:02:12.7-00:02:17.0"/>
  <p:tag name="BOOKMARKENTRYNAME" val="CreateLabels_m400:02:12.7"/>
  <p:tag name="BOOKMARKEXITNAME" val="CreateLabels_m400:02:17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e9ddba0b-3bc1-4429-b2be-4317b2ef95c2"/>
  <p:tag name="CAPTIONITEMSYSNAME" val="CreateLabels_m1Next,choosea00:00:55.6-00:01:03.6"/>
  <p:tag name="BOOKMARKENTRYNAME" val="CreateLabels_m100:00:55.6"/>
  <p:tag name="BOOKMARKEXITNAME" val="CreateLabels_m100:01:03.6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1f29a418-8dce-4791-b347-dafb4f43efed"/>
  <p:tag name="CAPTIONITEMSYSNAME" val="CreateLabels_m4OnthePicture00:02:17.1-00:02:24.6"/>
  <p:tag name="BOOKMARKENTRYNAME" val="CreateLabels_m400:02:17.1"/>
  <p:tag name="BOOKMARKEXITNAME" val="CreateLabels_m400:02:24.6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ed711ca2-5c8c-4703-8c0d-3fd242ad8bef"/>
  <p:tag name="CAPTIONITEMSYSNAME" val="CreateLabels_m4Then,inColor,00:02:24.7-00:02:38.4"/>
  <p:tag name="BOOKMARKENTRYNAME" val="CreateLabels_m400:02:24.7"/>
  <p:tag name="BOOKMARKEXITNAME" val="CreateLabels_m400:02:38.4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efcc0244-a4c8-4cf3-a3c1-bcfae4510890"/>
  <p:tag name="CAPTIONITEMSYSNAME" val="CreateLabels_m4Then,onthe00:02:38.5-00:02:43.2"/>
  <p:tag name="BOOKMARKENTRYNAME" val="CreateLabels_m400:02:38.5"/>
  <p:tag name="BOOKMARKEXITNAME" val="CreateLabels_m400:02:43.2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f0b3f5a2-beeb-48e8-aa57-31e052270579"/>
  <p:tag name="CAPTIONITEMSYSNAME" val="CreateLabels_m4ClickFileand00:02:43.3-00:02:49.2"/>
  <p:tag name="BOOKMARKENTRYNAME" val="CreateLabels_m400:02:43.3"/>
  <p:tag name="BOOKMARKEXITNAME" val="CreateLabels_m400:02:49.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b51dcc7d-910e-4e1c-800e-e6593373f8ad"/>
  <p:tag name="CAPTIONITEMSYSNAME" val="CreateLabels_m4Nowallwe00:02:49.3-00:02:56.2"/>
  <p:tag name="BOOKMARKENTRYNAME" val="CreateLabels_m400:02:49.3"/>
  <p:tag name="BOOKMARKEXITNAME" val="CreateLabels_m400:02:56.2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78d30170-6cf4-4045-b3c0-6194ce2ea362"/>
  <p:tag name="CAPTIONITEMSYSNAME" val="CreateLabels_m4Sonowyou00:02:56.3-00:02:59.5"/>
  <p:tag name="BOOKMARKENTRYNAME" val="CreateLabels_m400:02:56.3"/>
  <p:tag name="BOOKMARKEXITNAME" val="CreateLabels_m400:02:59.5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19b66f77-a601-491a-bf62-5ad0f21508d2"/>
  <p:tag name="CAPTIONITEMSYSNAME" val="CreateLabels_m4Butthere'sone00:02:59.6-00:03:05.0"/>
  <p:tag name="BOOKMARKENTRYNAME" val="CreateLabels_m400:02:59.6"/>
  <p:tag name="BOOKMARKEXITNAME" val="CreateLabels_m400:03:05.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a872f86c-8278-4da9-a314-f5785d447e69"/>
  <p:tag name="CAPTIONITEMSYSNAME" val="CreateLabels_m4Let'ssayyou00:03:05.1-00:03:10.7"/>
  <p:tag name="BOOKMARKENTRYNAME" val="CreateLabels_m400:03:05.1"/>
  <p:tag name="BOOKMARKEXITNAME" val="CreateLabels_m400:03:10.7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66095890-7e3e-4da5-a03b-33ba3df914b1"/>
  <p:tag name="CAPTIONITEMSYSNAME" val="CreateLabels_m4First,finda00:03:10.8-00:03:13.4"/>
  <p:tag name="BOOKMARKENTRYNAME" val="CreateLabels_m400:03:10.8"/>
  <p:tag name="BOOKMARKEXITNAME" val="CreateLabels_m400:03:13.4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ac00a209-f92c-4e73-a5e8-3aaa497712ad"/>
  <p:tag name="CAPTIONITEMSYSNAME" val="CreateLabels_m4Ifyourlabel00:03:13.5-00:03:18.1"/>
  <p:tag name="BOOKMARKENTRYNAME" val="CreateLabels_m400:03:13.5"/>
  <p:tag name="BOOKMARKEXITNAME" val="CreateLabels_m400:03:18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fc3181a3-eac8-47d4-b16f-e8423387f5bf"/>
  <p:tag name="CAPTIONITEMSYSNAME" val="CreateLabels_m1Thatgivesus00:01:03.7-00:01:08.3"/>
  <p:tag name="BOOKMARKENTRYNAME" val="CreateLabels_m100:01:03.7"/>
  <p:tag name="BOOKMARKEXITNAME" val="CreateLabels_m100:01:08.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decc1ae9-57ae-43f8-957c-fc674f836127"/>
  <p:tag name="CAPTIONITEMSYSNAME" val="CreateLabels_m4Checklabelinformation00:03:18.2-00:03:23.7"/>
  <p:tag name="BOOKMARKENTRYNAME" val="CreateLabels_m400:03:18.2"/>
  <p:tag name="BOOKMARKEXITNAME" val="CreateLabels_m400:03:23.7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76a2717b-59bc-4916-8278-1f4f8c267f15"/>
  <p:tag name="CAPTIONITEMSYSNAME" val="CreateLabels_m4Whenyoufind00:03:23.8-00:03:28.1"/>
  <p:tag name="BOOKMARKENTRYNAME" val="CreateLabels_m400:03:23.8"/>
  <p:tag name="BOOKMARKEXITNAME" val="CreateLabels_m400:03:28.1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2d7e1e15-6613-4739-bb0b-b3eaa796dbd1"/>
  <p:tag name="CAPTIONITEMSYSNAME" val="CreateLabels_m4Thisdialogbox00:03:28.2-00:03:32.9"/>
  <p:tag name="BOOKMARKENTRYNAME" val="CreateLabels_m400:03:28.2"/>
  <p:tag name="BOOKMARKEXITNAME" val="CreateLabels_m400:03:32.9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1f1b6f0a-4b54-416b-b0f1-9769bd007f84"/>
  <p:tag name="CAPTIONITEMSYSNAME" val="CreateLabels_m4Thepreviewshows00:03:33.0-00:03:35.7"/>
  <p:tag name="BOOKMARKENTRYNAME" val="CreateLabels_m400:03:33.0"/>
  <p:tag name="BOOKMARKEXITNAME" val="CreateLabels_m400:03:35.7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728a30b7-8b73-4793-a0bf-f0ba77b44610"/>
  <p:tag name="CAPTIONITEMSYSNAME" val="CreateLabels_m4Forexample,vertical00:03:35.8-00:03:41.8"/>
  <p:tag name="BOOKMARKENTRYNAME" val="CreateLabels_m400:03:35.8"/>
  <p:tag name="BOOKMARKEXITNAME" val="CreateLabels_m400:03:41.8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897d8656-6462-4478-b85c-a382f9ec7013"/>
  <p:tag name="CAPTIONITEMSYSNAME" val="CreateLabels_m4Youcanchange00:03:41.9-00:03:47.2"/>
  <p:tag name="BOOKMARKENTRYNAME" val="CreateLabels_m400:03:41.9"/>
  <p:tag name="BOOKMARKEXITNAME" val="CreateLabels_m400:03:47.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7cce422b-a1a8-41b8-8aed-3ae3fbaeeb71"/>
  <p:tag name="CAPTIONITEMSYSNAME" val="CreateLabels_m4Afteryoucarefully00:03:47.3-00:03:50.7"/>
  <p:tag name="BOOKMARKENTRYNAME" val="CreateLabels_m400:03:47.3"/>
  <p:tag name="BOOKMARKEXITNAME" val="CreateLabels_m400:03:50.7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f6bd2148-5282-44a9-ac35-534941731caa"/>
  <p:tag name="CAPTIONITEMSYSNAME" val="CreateLabels_m4Then,entera00:03:50.8-00:03:59.5"/>
  <p:tag name="BOOKMARKENTRYNAME" val="CreateLabels_m400:03:50.8"/>
  <p:tag name="BOOKMARKEXITNAME" val="CreateLabels_m400:03:59.5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14ddf79a-504b-4f0c-be50-1dc2a04de164"/>
  <p:tag name="CAPTIONITEMSYSNAME" val="CreateLabels_m4Inthiscourse,00:03:59.6-00:04:02.3"/>
  <p:tag name="BOOKMARKENTRYNAME" val="CreateLabels_m400:03:59.6"/>
  <p:tag name="BOOKMARKEXITNAME" val="CreateLabels_m400:04:02.3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db553f77-d45f-4bd0-adb8-a2b8b6c865af"/>
  <p:tag name="CAPTIONITEMSYSNAME" val="CreateLabels_m4It'snotmuch00:04:02.4-00:04:06.8"/>
  <p:tag name="BOOKMARKENTRYNAME" val="CreateLabels_m400:04:02.4"/>
  <p:tag name="BOOKMARKEXITNAME" val="CreateLabels_m400:04:06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3b493454-f477-4722-bc08-06d9ec02390e"/>
  <p:tag name="CAPTIONITEMSYSNAME" val="CreateLabels_m1Then,choosethe00:01:08.4-00:01:11.6"/>
  <p:tag name="BOOKMARKENTRYNAME" val="CreateLabels_m100:01:08.4"/>
  <p:tag name="BOOKMARKEXITNAME" val="CreateLabels_m100:01:11.6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84a4f3e-9b0a-4c28-a0d4-7e0f7f8fe66c"/>
  <p:tag name="CAPTIONINTERNALID" val="bdd63759-dd78-4e5d-9907-e9f5ec2a933b"/>
  <p:tag name="CAPTIONITEMSYSNAME" val="CreateLabels_m4Formoreinformation00:04:06.9-00:04:11.8"/>
  <p:tag name="BOOKMARKENTRYNAME" val="CreateLabels_m400:04:06.9"/>
  <p:tag name="BOOKMARKEXITNAME" val="CreateLabels_m400:04:11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9c53aa2b-e51a-45f4-95b1-c380bb2d1ac3"/>
  <p:tag name="CAPTIONITEMSYSNAME" val="CreateLabels_m1Havingalabel00:01:11.7-00:01:16.8"/>
  <p:tag name="BOOKMARKENTRYNAME" val="CreateLabels_m100:01:11.7"/>
  <p:tag name="BOOKMARKEXITNAME" val="CreateLabels_m100:01:16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37ded76f-3a5b-41e9-a08c-6ab202e7e1bc"/>
  <p:tag name="CAPTIONITEMSYSNAME" val="CreateLabels_m1ClickDetailsand00:01:16.9-00:01:22.4"/>
  <p:tag name="BOOKMARKENTRYNAME" val="CreateLabels_m100:01:16.9"/>
  <p:tag name="BOOKMARKEXITNAME" val="CreateLabels_m100:01:22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276c9e9c-5960-45b4-9f10-3dd0a2ab4bbf"/>
  <p:tag name="CAPTIONITEMSYSNAME" val="CreateLabels_m1Ifyouneed00:01:22.5-00:01:29.1"/>
  <p:tag name="BOOKMARKENTRYNAME" val="CreateLabels_m100:01:22.5"/>
  <p:tag name="BOOKMARKEXITNAME" val="CreateLabels_m100:01:29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fbcecdbd-a4e4-488e-ba24-2fa12ad7b657"/>
  <p:tag name="CAPTIONITEMSYSNAME" val="CreateLabels_m1Soonceyou00:01:29.2-00:01:36.5"/>
  <p:tag name="BOOKMARKENTRYNAME" val="CreateLabels_m100:01:29.2"/>
  <p:tag name="BOOKMARKEXITNAME" val="CreateLabels_m100:01:36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148e97fb-2852-4989-b5ed-b7100997cc2b"/>
  <p:tag name="CAPTIONITEMSYSNAME" val="CreateLabels_m1Word2013makes00:00:00.0-00:00:05.1"/>
  <p:tag name="BOOKMARKENTRYNAME" val="CreateLabels_m100:00:00.0"/>
  <p:tag name="BOOKMARKEXITNAME" val="CreateLabels_m100:00:05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9ef95b04-dff0-4176-be26-e493c34273f6"/>
  <p:tag name="CAPTIONITEMSYSNAME" val="CreateLabels_m1Inthebox00:01:36.6-00:01:41.7"/>
  <p:tag name="BOOKMARKENTRYNAME" val="CreateLabels_m100:01:36.6"/>
  <p:tag name="BOOKMARKEXITNAME" val="CreateLabels_m100:01:41.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4ddb3cb7-6aa8-4b79-b49f-541abbe55497"/>
  <p:tag name="CAPTIONITEMSYSNAME" val="CreateLabels_m1Next,decidewhether00:01:41.8-00:01:47.6"/>
  <p:tag name="BOOKMARKENTRYNAME" val="CreateLabels_m100:01:41.8"/>
  <p:tag name="BOOKMARKEXITNAME" val="CreateLabels_m100:01:47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7a25c0a5-dc3a-4396-a3fe-dca428788475"/>
  <p:tag name="CAPTIONITEMSYSNAME" val="CreateLabels_m1Let'sstickwith00:01:47.7-00:01:51.8"/>
  <p:tag name="BOOKMARKENTRYNAME" val="CreateLabels_m100:01:47.7"/>
  <p:tag name="BOOKMARKEXITNAME" val="CreateLabels_m100:01:51.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0dd39c71-aeb5-47b4-bf00-69d973d77a3e"/>
  <p:tag name="CAPTIONITEMSYSNAME" val="CreateLabels_m1Finally,wecan00:01:51.9-00:01:57.2"/>
  <p:tag name="BOOKMARKENTRYNAME" val="CreateLabels_m100:01:51.9"/>
  <p:tag name="BOOKMARKEXITNAME" val="CreateLabels_m100:01:57.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9362d7fc-6935-469e-9039-6b3ac42bdeb8"/>
  <p:tag name="CAPTIONITEMSYSNAME" val="CreateLabels_m1Whenwedo00:01:57.3-00:02:01.8"/>
  <p:tag name="BOOKMARKENTRYNAME" val="CreateLabels_m100:01:57.3"/>
  <p:tag name="BOOKMARKEXITNAME" val="CreateLabels_m100:02:01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9b46b91e-8983-44e3-8abf-6c5ea108700e"/>
  <p:tag name="CAPTIONITEMSYSNAME" val="CreateLabels_m1Theadvantageof00:02:01.9-00:02:07.9"/>
  <p:tag name="BOOKMARKENTRYNAME" val="CreateLabels_m100:02:01.9"/>
  <p:tag name="BOOKMARKEXITNAME" val="CreateLabels_m100:02:07.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b6432738-e9d5-4234-b9e6-8f157085ac33"/>
  <p:tag name="CAPTIONITEMSYSNAME" val="CreateLabels_m1Whenyou'reready00:02:08.0-00:02:14.0"/>
  <p:tag name="BOOKMARKENTRYNAME" val="CreateLabels_m100:02:08.0"/>
  <p:tag name="BOOKMARKEXITNAME" val="CreateLabels_m100:02:14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25ebc399-b8c8-4ef4-b73d-9208d7b9eccf"/>
  <p:tag name="CAPTIONITEMSYSNAME" val="CreateLabels_m1CheckthePrint00:02:14.1-00:02:20.2"/>
  <p:tag name="BOOKMARKENTRYNAME" val="CreateLabels_m100:02:14.1"/>
  <p:tag name="BOOKMARKEXITNAME" val="CreateLabels_m100:02:20.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fbe71fce-2158-499c-99d9-3c6318e06422"/>
  <p:tag name="CAPTIONITEMSYSNAME" val="CreateLabels_m1andthenclick00:02:20.3-00:02:26.5"/>
  <p:tag name="BOOKMARKENTRYNAME" val="CreateLabels_m100:02:20.3"/>
  <p:tag name="BOOKMARKEXITNAME" val="CreateLabels_m100:02:26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43fda69d-156b-453d-9655-91d26d89ea31"/>
  <p:tag name="CAPTIONITEMSYSNAME" val="CreateLabels_m1Beforewemove00:02:26.6-00:02:31.1"/>
  <p:tag name="BOOKMARKENTRYNAME" val="CreateLabels_m100:02:26.6"/>
  <p:tag name="BOOKMARKEXITNAME" val="CreateLabels_m100:02:3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3b23c96a-b363-4a21-aa19-511471614979"/>
  <p:tag name="CAPTIONITEMSYSNAME" val="CreateLabels_m1Typically,labelscome00:00:05.2-00:00:10.9"/>
  <p:tag name="BOOKMARKENTRYNAME" val="CreateLabels_m100:00:05.2"/>
  <p:tag name="BOOKMARKEXITNAME" val="CreateLabels_m100:00:10.9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7505c312-eff7-4382-beed-62529768dd60"/>
  <p:tag name="CAPTIONITEMSYSNAME" val="CreateLabels_m1andI'llshow00:02:31.2-00:02:34.7"/>
  <p:tag name="BOOKMARKENTRYNAME" val="CreateLabels_m100:02:31.2"/>
  <p:tag name="BOOKMARKEXITNAME" val="CreateLabels_m100:02:34.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dfa4a335-e9b4-4deb-b74e-f79b133333e8"/>
  <p:tag name="CAPTIONITEMSYSNAME" val="CreateLabels_m1Forexample,you00:02:34.8-00:02:39.0"/>
  <p:tag name="BOOKMARKENTRYNAME" val="CreateLabels_m100:02:34.8"/>
  <p:tag name="BOOKMARKEXITNAME" val="CreateLabels_m100:02:39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5f3bad2e-22ce-400a-b95c-cc223bb1bb87"/>
  <p:tag name="CAPTIONITEMSYSNAME" val="CreateLabels_m1Let'ssaywe00:02:39.1-00:02:43.8"/>
  <p:tag name="BOOKMARKENTRYNAME" val="CreateLabels_m100:02:39.1"/>
  <p:tag name="BOOKMARKEXITNAME" val="CreateLabels_m100:02:43.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9769732d-fc75-4ae9-91d2-e4c460748637"/>
  <p:tag name="CAPTIONITEMSYSNAME" val="CreateLabels_m1ClickPrint.And00:02:43.9-00:02:51.1"/>
  <p:tag name="BOOKMARKENTRYNAME" val="CreateLabels_m100:02:43.9"/>
  <p:tag name="BOOKMARKEXITNAME" val="CreateLabels_m100:02:51.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2d022753-358f-49b8-a11d-5a5a64c15db1"/>
  <p:tag name="CAPTIONITEMSYSNAME" val="CreateLabels_m1Sonowyou00:02:51.2-00:02:55.2"/>
  <p:tag name="BOOKMARKENTRYNAME" val="CreateLabels_m100:02:51.2"/>
  <p:tag name="BOOKMARKEXITNAME" val="CreateLabels_m100:02:55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0cc3df3e-1c23-4646-aefa-bdb9873631a8"/>
  <p:tag name="CAPTIONITEMSYSNAME" val="CreateLabels_m1Upnext,we'll00:02:55.3-00:03:02.0"/>
  <p:tag name="BOOKMARKENTRYNAME" val="CreateLabels_m100:02:55.3"/>
  <p:tag name="BOOKMARKEXITNAME" val="CreateLabels_m100:03:02.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MEDIACAPTIONSPROMPTED" val="False"/>
  <p:tag name="TEMPPRESENTATIONFILE" val="C:\Users\Administrator\AppData\Local\Temp\tmp72F9.tmp"/>
  <p:tag name="TEMPMEDIAFILENAME" val="C:\Users\Administrator\AppData\Local\Temp\tmp754B_CreateLabels_m2.mp4"/>
  <p:tag name="MEDIAFADEDURATION" val="0.2"/>
  <p:tag name="MEDIATRANSPARENCY" val="0.3"/>
  <p:tag name="MEDIACAPTIONSHIDDEN" val="False"/>
  <p:tag name="CUSTOMXMLPARTID" val="{2962F51B-B589-48EF-B78B-CDC512BA4E70}"/>
  <p:tag name="MEDIACAPTIONCOUNT" val="Tru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42c83307-8780-41c9-a9e7-fb21bdba0696"/>
  <p:tag name="CAPTIONITEMSYSNAME" val="CreateLabels_m2Ifyouwanted00:00:00.0-00:00:04.4"/>
  <p:tag name="BOOKMARKENTRYNAME" val="CreateLabels_m200:00:00.0"/>
  <p:tag name="BOOKMARKEXITNAME" val="CreateLabels_m200:00:04.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dd8668a8-1f34-49c9-beb5-6f07abaf1fde"/>
  <p:tag name="CAPTIONITEMSYSNAME" val="CreateLabels_m2inanempty00:00:04.5-00:00:06.8"/>
  <p:tag name="BOOKMARKENTRYNAME" val="CreateLabels_m200:00:04.5"/>
  <p:tag name="BOOKMARKEXITNAME" val="CreateLabels_m200:00:06.8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ce53ea6a-5f9e-4481-bc75-ad6f12794057"/>
  <p:tag name="CAPTIONITEMSYSNAME" val="CreateLabels_m2Butthere'sa00:00:06.9-00:00:12.9"/>
  <p:tag name="BOOKMARKENTRYNAME" val="CreateLabels_m200:00:06.9"/>
  <p:tag name="BOOKMARKEXITNAME" val="CreateLabels_m200:00:1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447b34f5-4cea-46c9-b459-849a2806670c"/>
  <p:tag name="CAPTIONITEMSYSNAME" val="CreateLabels_m1Afterthey'reprinted,00:00:11.0-00:00:14.2"/>
  <p:tag name="BOOKMARKENTRYNAME" val="CreateLabels_m100:00:11.0"/>
  <p:tag name="BOOKMARKEXITNAME" val="CreateLabels_m100:00:14.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f0beba4a-cff3-42c8-a4d3-749354e8252c"/>
  <p:tag name="CAPTIONITEMSYSNAME" val="CreateLabels_m2ClicktheMailings00:00:13.0-00:00:20.0"/>
  <p:tag name="BOOKMARKENTRYNAME" val="CreateLabels_m200:00:13.0"/>
  <p:tag name="BOOKMARKEXITNAME" val="CreateLabels_m200:00:20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8e46bce8-9c10-4362-a87e-3a1d06bd06c9"/>
  <p:tag name="CAPTIONITEMSYSNAME" val="CreateLabels_m2Youstartby00:00:20.1-00:00:27.6"/>
  <p:tag name="BOOKMARKENTRYNAME" val="CreateLabels_m200:00:20.1"/>
  <p:tag name="BOOKMARKEXITNAME" val="CreateLabels_m200:00:27.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86342d26-2861-4156-addd-eeb110bc3a89"/>
  <p:tag name="CAPTIONITEMSYSNAME" val="CreateLabels_m2AndWordadds00:00:27.7-00:00:38.1"/>
  <p:tag name="BOOKMARKENTRYNAME" val="CreateLabels_m200:00:27.7"/>
  <p:tag name="BOOKMARKEXITNAME" val="CreateLabels_m200:00:38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2dff1ea1-aaae-4026-bb4b-04d42fb74675"/>
  <p:tag name="CAPTIONITEMSYSNAME" val="CreateLabels_m2Next,weneed00:00:38.2-00:00:44.3"/>
  <p:tag name="BOOKMARKENTRYNAME" val="CreateLabels_m200:00:38.2"/>
  <p:tag name="BOOKMARKEXITNAME" val="CreateLabels_m200:00:44.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0b08cc6d-18e4-4bd5-a86a-e86f30fde227"/>
  <p:tag name="CAPTIONITEMSYSNAME" val="CreateLabels_m2Gobackto00:00:44.4-00:00:52.8"/>
  <p:tag name="BOOKMARKENTRYNAME" val="CreateLabels_m200:00:44.4"/>
  <p:tag name="BOOKMARKEXITNAME" val="CreateLabels_m200:00:52.8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e2f27bcf-ef79-4124-9433-28866de4e8f0"/>
  <p:tag name="CAPTIONITEMSYSNAME" val="CreateLabels_m2Clickabox00:00:52.9-00:01:05.1"/>
  <p:tag name="BOOKMARKENTRYNAME" val="CreateLabels_m200:00:52.9"/>
  <p:tag name="BOOKMARKEXITNAME" val="CreateLabels_m200:01:05.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249cf2a0-5695-459f-8b95-7ef96c8d8489"/>
  <p:tag name="CAPTIONITEMSYSNAME" val="CreateLabels_m2Fillinas00:01:05.2-00:01:12.1"/>
  <p:tag name="BOOKMARKENTRYNAME" val="CreateLabels_m200:01:05.2"/>
  <p:tag name="BOOKMARKEXITNAME" val="CreateLabels_m200:01:12.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e17700b0-4e76-42e9-ba33-27968a9015a2"/>
  <p:tag name="CAPTIONITEMSYSNAME" val="CreateLabels_m2Youcanadd00:01:12.2-00:01:17.5"/>
  <p:tag name="BOOKMARKENTRYNAME" val="CreateLabels_m200:01:12.2"/>
  <p:tag name="BOOKMARKEXITNAME" val="CreateLabels_m200:01:17.5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d93e3b34-a288-44b9-8b3d-bedb90007eb8"/>
  <p:tag name="CAPTIONITEMSYSNAME" val="CreateLabels_m2Whenyou'refinished,00:01:17.6-00:01:25.1"/>
  <p:tag name="BOOKMARKENTRYNAME" val="CreateLabels_m200:01:17.6"/>
  <p:tag name="BOOKMARKEXITNAME" val="CreateLabels_m200:01:25.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4fd7e206-63e4-41b3-85bf-73a017bede1c"/>
  <p:tag name="CAPTIONITEMSYSNAME" val="CreateLabels_m2Sonowwe00:01:25.2-00:01:29.3"/>
  <p:tag name="BOOKMARKENTRYNAME" val="CreateLabels_m200:01:25.2"/>
  <p:tag name="BOOKMARKEXITNAME" val="CreateLabels_m200:01:29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854fcfea-e9e8-4cf2-9251-5518612f305c"/>
  <p:tag name="CAPTIONITEMSYSNAME" val="CreateLabels_m1Youcanfind00:00:14.3-00:00:19.2"/>
  <p:tag name="BOOKMARKENTRYNAME" val="CreateLabels_m100:00:14.3"/>
  <p:tag name="BOOKMARKEXITNAME" val="CreateLabels_m100:00:19.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c304745d-ace9-4f14-8d6c-e5d0d2f6f025"/>
  <p:tag name="CAPTIONITEMSYSNAME" val="CreateLabels_m2Thelastthing00:01:29.4-00:01:33.9"/>
  <p:tag name="BOOKMARKENTRYNAME" val="CreateLabels_m200:01:29.4"/>
  <p:tag name="BOOKMARKEXITNAME" val="CreateLabels_m200:01:33.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05afb802-d443-476c-a981-ca08dd497ffd"/>
  <p:tag name="CAPTIONITEMSYSNAME" val="CreateLabels_m2Andtheeasiest00:01:34.0-00:01:38.6"/>
  <p:tag name="BOOKMARKENTRYNAME" val="CreateLabels_m200:01:34.0"/>
  <p:tag name="BOOKMARKEXITNAME" val="CreateLabels_m200:01:38.6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7e662fb0-9fdf-4e26-8d8e-c7f58da0e4da"/>
  <p:tag name="CAPTIONITEMSYSNAME" val="CreateLabels_m2Inthisfirst00:01:38.7-00:01:45.6"/>
  <p:tag name="BOOKMARKENTRYNAME" val="CreateLabels_m200:01:38.7"/>
  <p:tag name="BOOKMARKEXITNAME" val="CreateLabels_m200:01:45.6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e566ccb1-70ec-46b6-9023-4276474a039b"/>
  <p:tag name="CAPTIONITEMSYSNAME" val="CreateLabels_m2Whenyouselect00:01:45.7-00:01:52.2"/>
  <p:tag name="BOOKMARKENTRYNAME" val="CreateLabels_m200:01:45.7"/>
  <p:tag name="BOOKMARKEXITNAME" val="CreateLabels_m200:01:52.2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f810ef4b-1c2b-4c98-84ac-eb7d1ea0bbed"/>
  <p:tag name="CAPTIONITEMSYSNAME" val="CreateLabels_m2Clickthesearrows00:01:52.3-00:01:56.6"/>
  <p:tag name="BOOKMARKENTRYNAME" val="CreateLabels_m200:01:52.3"/>
  <p:tag name="BOOKMARKEXITNAME" val="CreateLabels_m200:01:56.6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3c93c0f4-cac3-4425-964f-11b64db10d57"/>
  <p:tag name="CAPTIONITEMSYSNAME" val="CreateLabels_m2Next,youcan00:01:56.7-00:02:05.7"/>
  <p:tag name="BOOKMARKENTRYNAME" val="CreateLabels_m200:01:56.7"/>
  <p:tag name="BOOKMARKEXITNAME" val="CreateLabels_m200:02:05.7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a8692bea-f65b-485b-bb75-ef6b54cd21c4"/>
  <p:tag name="CAPTIONITEMSYSNAME" val="CreateLabels_m2Thislastoption00:02:05.8-00:02:10.5"/>
  <p:tag name="BOOKMARKENTRYNAME" val="CreateLabels_m200:02:05.8"/>
  <p:tag name="BOOKMARKEXITNAME" val="CreateLabels_m200:02:10.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352365df-44cd-45c9-b543-976c95bf6134"/>
  <p:tag name="CAPTIONITEMSYSNAME" val="CreateLabels_m2Forexample,Word00:02:10.6-00:02:17.7"/>
  <p:tag name="BOOKMARKENTRYNAME" val="CreateLabels_m200:02:10.6"/>
  <p:tag name="BOOKMARKEXITNAME" val="CreateLabels_m200:02:17.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2ac367f2-102d-442e-b3bb-c309da0b63d4"/>
  <p:tag name="CAPTIONITEMSYSNAME" val="CreateLabels_m2Whenyou'refinished00:02:17.8-00:02:25.1"/>
  <p:tag name="BOOKMARKENTRYNAME" val="CreateLabels_m200:02:17.8"/>
  <p:tag name="BOOKMARKEXITNAME" val="CreateLabels_m200:02:25.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c83b5f69-ddbc-4eaa-9e8c-60cafc7ffb40"/>
  <p:tag name="CAPTIONITEMSYSNAME" val="CreateLabels_m2Andtheblock00:02:25.2-00:02:32.1"/>
  <p:tag name="BOOKMARKENTRYNAME" val="CreateLabels_m200:02:25.2"/>
  <p:tag name="BOOKMARKEXITNAME" val="CreateLabels_m200:02:3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45262df4-4a64-4ba8-8cd9-98bb81027193"/>
  <p:tag name="CAPTIONITEMSYSNAME" val="CreateLabels_m1Youcaneven00:00:19.3-00:00:22.4"/>
  <p:tag name="BOOKMARKENTRYNAME" val="CreateLabels_m100:00:19.3"/>
  <p:tag name="BOOKMARKEXITNAME" val="CreateLabels_m100:00:22.4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d3c78bce-d908-4843-bf06-b3a20b037ec5"/>
  <p:tag name="CAPTIONITEMSYSNAME" val="CreateLabels_m2Nowifyou00:02:32.2-00:02:39.4"/>
  <p:tag name="BOOKMARKENTRYNAME" val="CreateLabels_m200:02:32.2"/>
  <p:tag name="BOOKMARKEXITNAME" val="CreateLabels_m200:02:39.4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65813e93-2b05-4883-9d49-b4af86dc30c1"/>
  <p:tag name="CAPTIONITEMSYSNAME" val="CreateLabels_m2Sowhydid00:02:39.5-00:02:45.4"/>
  <p:tag name="BOOKMARKENTRYNAME" val="CreateLabels_m200:02:39.5"/>
  <p:tag name="BOOKMARKEXITNAME" val="CreateLabels_m200:02:45.4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a59439a0-a2e8-4486-a41e-77149ad6f8c6"/>
  <p:tag name="CAPTIONITEMSYSNAME" val="CreateLabels_m2Becausewhenwe00:02:45.5-00:02:51.3"/>
  <p:tag name="BOOKMARKENTRYNAME" val="CreateLabels_m200:02:45.5"/>
  <p:tag name="BOOKMARKEXITNAME" val="CreateLabels_m200:02:51.3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9de1e6be-21c3-49d2-b287-42702f7087be"/>
  <p:tag name="CAPTIONITEMSYSNAME" val="CreateLabels_m2andwecan00:02:51.4-00:02:55.1"/>
  <p:tag name="BOOKMARKENTRYNAME" val="CreateLabels_m200:02:51.4"/>
  <p:tag name="BOOKMARKEXITNAME" val="CreateLabels_m200:02:55.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933bae41-7738-4651-880c-232db35c17bf"/>
  <p:tag name="CAPTIONITEMSYSNAME" val="CreateLabels_m2You'llseehow00:02:55.2-00:03:01.0"/>
  <p:tag name="BOOKMARKENTRYNAME" val="CreateLabels_m200:02:55.2"/>
  <p:tag name="BOOKMARKEXITNAME" val="CreateLabels_m200:03:01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ab9c6aec-b2e7-4844-b869-4c3c7f964c71"/>
  <p:tag name="CAPTIONITEMSYSNAME" val="CreateLabels_m2Sonowour00:03:01.1-00:03:04.9"/>
  <p:tag name="BOOKMARKENTRYNAME" val="CreateLabels_m200:03:01.1"/>
  <p:tag name="BOOKMARKEXITNAME" val="CreateLabels_m200:03:04.9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595cbcab-8247-46e0-98b3-42174b11bcc6"/>
  <p:tag name="CAPTIONITEMSYSNAME" val="CreateLabels_m2Actually,manyof00:03:05.0-00:03:10.0"/>
  <p:tag name="BOOKMARKENTRYNAME" val="CreateLabels_m200:03:05.0"/>
  <p:tag name="BOOKMARKEXITNAME" val="CreateLabels_m200:03:10.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f100c339-33d7-4031-9fd7-c8e78eaf86d8"/>
  <p:tag name="CAPTIONINTERNALID" val="0fbe0a38-8e1c-4d20-a1b8-1f0f0db93acd"/>
  <p:tag name="CAPTIONITEMSYSNAME" val="CreateLabels_m2Upnext,we'll00:03:10.1-00:03:15.1"/>
  <p:tag name="BOOKMARKENTRYNAME" val="CreateLabels_m200:03:10.1"/>
  <p:tag name="BOOKMARKEXITNAME" val="CreateLabels_m200:03:15.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MEDIACAPTIONSPROMPTED" val="False"/>
  <p:tag name="TEMPPRESENTATIONFILE" val="C:\Users\Administrator\AppData\Local\Temp\tmpFB7.tmp"/>
  <p:tag name="TEMPMEDIAFILENAME" val="C:\Users\Administrator\AppData\Local\Temp\tmp12F4_CreateLabels_m3.mp4"/>
  <p:tag name="MEDIAFADEDURATION" val="0.2"/>
  <p:tag name="MEDIATRANSPARENCY" val="0.3"/>
  <p:tag name="MEDIACAPTIONSHIDDEN" val="False"/>
  <p:tag name="CUSTOMXMLPARTID" val="{4DC0B4E9-C41F-4DD8-87DF-9BF5A090F980}"/>
  <p:tag name="MEDIACAPTIONCOUNT" val="Tru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62aecaf5-7ebf-4d32-838b-db704afbf862"/>
  <p:tag name="CAPTIONITEMSYSNAME" val="CreateLabels_m3Afteryouinitially00:00:00.0-00:00:06.3"/>
  <p:tag name="BOOKMARKENTRYNAME" val="CreateLabels_m300:00:00.0"/>
  <p:tag name="BOOKMARKEXITNAME" val="CreateLabels_m300:00:06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e1078acd-9387-4d81-ae50-ead3d77e6100"/>
  <p:tag name="CAPTIONITEMSYSNAME" val="CreateLabels_m1Whenyoufind00:00:22.5-00:00:26.3"/>
  <p:tag name="BOOKMARKENTRYNAME" val="CreateLabels_m100:00:22.5"/>
  <p:tag name="BOOKMARKEXITNAME" val="CreateLabels_m100:00:26.3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4f8253cf-a162-4fad-9649-7d746c06aff1"/>
  <p:tag name="CAPTIONITEMSYSNAME" val="CreateLabels_m3Ifyouwant00:00:06.4-00:00:10.9"/>
  <p:tag name="BOOKMARKENTRYNAME" val="CreateLabels_m300:00:06.4"/>
  <p:tag name="BOOKMARKEXITNAME" val="CreateLabels_m300:00:10.9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53e376fc-a9e5-40a8-986e-345927ef5347"/>
  <p:tag name="CAPTIONITEMSYSNAME" val="CreateLabels_m3Hereyoucan00:00:11.0-00:00:17.3"/>
  <p:tag name="BOOKMARKENTRYNAME" val="CreateLabels_m300:00:11.0"/>
  <p:tag name="BOOKMARKEXITNAME" val="CreateLabels_m300:00:17.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5a5b8e9b-72c5-4b99-9e12-dfdbda60ac7a"/>
  <p:tag name="CAPTIONITEMSYSNAME" val="CreateLabels_m3Ifyouwant00:00:17.4-00:00:24.6"/>
  <p:tag name="BOOKMARKENTRYNAME" val="CreateLabels_m300:00:17.4"/>
  <p:tag name="BOOKMARKEXITNAME" val="CreateLabels_m300:00:24.6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2aed4511-19f4-411f-9827-04633e2c23a2"/>
  <p:tag name="CAPTIONITEMSYSNAME" val="CreateLabels_m3Then,youcan00:00:24.7-00:00:30.8"/>
  <p:tag name="BOOKMARKENTRYNAME" val="CreateLabels_m300:00:24.7"/>
  <p:tag name="BOOKMARKEXITNAME" val="CreateLabels_m300:00:30.8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37ddd4f2-3369-4e9c-aea2-3a22dd44032f"/>
  <p:tag name="CAPTIONITEMSYSNAME" val="CreateLabels_m3Nowwhatabout00:00:30.9-00:00:32.8"/>
  <p:tag name="BOOKMARKENTRYNAME" val="CreateLabels_m300:00:30.9"/>
  <p:tag name="BOOKMARKEXITNAME" val="CreateLabels_m300:00:32.8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b8b699f3-6f54-4d00-a32a-9f08b3a7a055"/>
  <p:tag name="CAPTIONITEMSYSNAME" val="CreateLabels_m3Ifyouwant00:00:32.9-00:00:38.2"/>
  <p:tag name="BOOKMARKENTRYNAME" val="CreateLabels_m300:00:32.9"/>
  <p:tag name="BOOKMARKEXITNAME" val="CreateLabels_m300:00:38.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a3c0a005-f161-4635-bbe2-9b60cd81a63a"/>
  <p:tag name="CAPTIONITEMSYSNAME" val="CreateLabels_m3Makesureyou00:00:38.3-00:00:44.5"/>
  <p:tag name="BOOKMARKENTRYNAME" val="CreateLabels_m300:00:38.3"/>
  <p:tag name="BOOKMARKEXITNAME" val="CreateLabels_m300:00:44.5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77a2b6f4-6181-45a3-8260-c8ace23af2a7"/>
  <p:tag name="CAPTIONITEMSYSNAME" val="CreateLabels_m3Createanew00:00:44.6-00:00:53.4"/>
  <p:tag name="BOOKMARKENTRYNAME" val="CreateLabels_m300:00:44.6"/>
  <p:tag name="BOOKMARKEXITNAME" val="CreateLabels_m300:00:53.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125bbb55-9475-4ece-a48b-10715a47e38a"/>
  <p:tag name="CAPTIONITEMSYSNAME" val="CreateLabels_m3Then,clickUpdate00:00:53.5-00:00:57.8"/>
  <p:tag name="BOOKMARKENTRYNAME" val="CreateLabels_m300:00:53.5"/>
  <p:tag name="BOOKMARKEXITNAME" val="CreateLabels_m300:00:57.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d6f75d47-5c75-4e7c-a39b-566a17b501ed"/>
  <p:tag name="CAPTIONITEMSYSNAME" val="CreateLabels_m3Ifyouwant00:00:57.9-00:01:05.0"/>
  <p:tag name="BOOKMARKENTRYNAME" val="CreateLabels_m300:00:57.9"/>
  <p:tag name="BOOKMARKEXITNAME" val="CreateLabels_m300:01:05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fc964f2c-8332-46eb-88cc-71b8c6db1353"/>
  <p:tag name="CAPTIONITEMSYSNAME" val="CreateLabels_m1checktosee00:00:26.4-00:00:28.9"/>
  <p:tag name="BOOKMARKENTRYNAME" val="CreateLabels_m100:00:26.4"/>
  <p:tag name="BOOKMARKEXITNAME" val="CreateLabels_m100:00:28.9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13854856-b2fd-41d9-9ba9-f8fe71a9fd78"/>
  <p:tag name="CAPTIONITEMSYSNAME" val="CreateLabels_m3Let'schangethe00:01:05.1-00:01:12.3"/>
  <p:tag name="BOOKMARKENTRYNAME" val="CreateLabels_m300:01:05.1"/>
  <p:tag name="BOOKMARKEXITNAME" val="CreateLabels_m300:01:12.3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cabf8773-7cba-43c8-bc79-c37a88eff437"/>
  <p:tag name="CAPTIONITEMSYSNAME" val="CreateLabels_m3ClickLineand00:01:12.4-00:01:26.1"/>
  <p:tag name="BOOKMARKENTRYNAME" val="CreateLabels_m300:01:12.4"/>
  <p:tag name="BOOKMARKEXITNAME" val="CreateLabels_m300:01:26.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71a4b6c6-1ea5-4fec-b3ae-119b4e7e0a64"/>
  <p:tag name="CAPTIONITEMSYSNAME" val="CreateLabels_m3Thatshouldleave00:01:26.2-00:01:34.8"/>
  <p:tag name="BOOKMARKENTRYNAME" val="CreateLabels_m300:01:26.2"/>
  <p:tag name="BOOKMARKEXITNAME" val="CreateLabels_m300:01:34.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0275d7a7-3eb1-41c7-9cf2-fe9776d9e671"/>
  <p:tag name="CAPTIONITEMSYSNAME" val="CreateLabels_m3Youcanalso00:01:34.9-00:01:38.3"/>
  <p:tag name="BOOKMARKENTRYNAME" val="CreateLabels_m300:01:34.9"/>
  <p:tag name="BOOKMARKEXITNAME" val="CreateLabels_m300:01:38.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03f23242-610d-458a-b643-9c6656f155b9"/>
  <p:tag name="CAPTIONITEMSYSNAME" val="CreateLabels_m3Forexample,you00:01:38.4-00:01:44.1"/>
  <p:tag name="BOOKMARKENTRYNAME" val="CreateLabels_m300:01:38.4"/>
  <p:tag name="BOOKMARKEXITNAME" val="CreateLabels_m300:01:44.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234e79aa-2367-46d1-a8c2-d3fb5591bcd1"/>
  <p:tag name="CAPTIONITEMSYSNAME" val="CreateLabels_m3Theonlything00:01:44.2-00:01:47.8"/>
  <p:tag name="BOOKMARKENTRYNAME" val="CreateLabels_m300:01:44.2"/>
  <p:tag name="BOOKMARKEXITNAME" val="CreateLabels_m300:01:47.8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c0c2a1ca-a677-451c-bc1b-56482f73c610"/>
  <p:tag name="CAPTIONITEMSYSNAME" val="CreateLabels_m3becausethenthe00:01:47.9-00:01:52.2"/>
  <p:tag name="BOOKMARKENTRYNAME" val="CreateLabels_m300:01:47.9"/>
  <p:tag name="BOOKMARKEXITNAME" val="CreateLabels_m300:01:52.2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b7088494-e052-483c-b46b-726c148adef4"/>
  <p:tag name="CAPTIONITEMSYSNAME" val="CreateLabels_m3Youalsohave00:01:52.3-00:01:56.6"/>
  <p:tag name="BOOKMARKENTRYNAME" val="CreateLabels_m300:01:52.3"/>
  <p:tag name="BOOKMARKEXITNAME" val="CreateLabels_m300:01:56.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59dd511c-95de-40b4-8749-28c5b43425a3"/>
  <p:tag name="CAPTIONITEMSYSNAME" val="CreateLabels_m3Incaseyou00:01:56.7-00:02:01.2"/>
  <p:tag name="BOOKMARKENTRYNAME" val="CreateLabels_m300:01:56.7"/>
  <p:tag name="BOOKMARKEXITNAME" val="CreateLabels_m300:02:01.2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51c711b1-de28-4d45-a166-fcea3eb77653"/>
  <p:tag name="CAPTIONITEMSYSNAME" val="CreateLabels_m3Again,youdon’t00:02:01.3-00:02:05.4"/>
  <p:tag name="BOOKMARKENTRYNAME" val="CreateLabels_m300:02:01.3"/>
  <p:tag name="BOOKMARKEXITNAME" val="CreateLabels_m300:02:05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c0dc6a7-0553-4c49-aea9-7c0840446bf0"/>
  <p:tag name="CAPTIONINTERNALID" val="24b13e41-e99b-41cc-b6b3-810fdb1c4428"/>
  <p:tag name="CAPTIONITEMSYSNAME" val="CreateLabels_m1Why?Becausetemplates00:00:29.0-00:00:37.1"/>
  <p:tag name="BOOKMARKENTRYNAME" val="CreateLabels_m100:00:29.0"/>
  <p:tag name="BOOKMARKEXITNAME" val="CreateLabels_m100:00:37.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6575eb18-36a8-4304-9076-b005999a5123"/>
  <p:tag name="CAPTIONITEMSYSNAME" val="CreateLabels_m3Butyoucan00:02:05.5-00:02:14.5"/>
  <p:tag name="BOOKMARKENTRYNAME" val="CreateLabels_m300:02:05.5"/>
  <p:tag name="BOOKMARKEXITNAME" val="CreateLabels_m300:02:14.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7411a37f-2dbb-4bd7-8b87-c4ec864360b9"/>
  <p:tag name="CAPTIONITEMSYSNAME" val="CreateLabels_m3Thelastthing00:02:14.6-00:02:18.0"/>
  <p:tag name="BOOKMARKENTRYNAME" val="CreateLabels_m300:02:14.6"/>
  <p:tag name="BOOKMARKEXITNAME" val="CreateLabels_m300:02:18.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9078dd11-0904-424c-8444-90c3d9b8a9a2"/>
  <p:tag name="CAPTIONITEMSYSNAME" val="CreateLabels_m3Clickaheadof00:02:18.1-00:02:27.6"/>
  <p:tag name="BOOKMARKENTRYNAME" val="CreateLabels_m300:02:18.1"/>
  <p:tag name="BOOKMARKEXITNAME" val="CreateLabels_m300:02:27.6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af78bc72-b2d1-4002-a80d-1fbd2ff83dc0"/>
  <p:tag name="CAPTIONITEMSYSNAME" val="CreateLabels_m3Chooseapicture.00:02:27.7-00:02:34.1"/>
  <p:tag name="BOOKMARKENTRYNAME" val="CreateLabels_m300:02:27.7"/>
  <p:tag name="BOOKMARKEXITNAME" val="CreateLabels_m300:02:34.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a541ac9b-0694-4c24-bd0e-9fc6f4691c7d"/>
  <p:tag name="CAPTIONITEMSYSNAME" val="CreateLabels_m3ClickthisLayout00:02:34.2-00:02:40.4"/>
  <p:tag name="BOOKMARKENTRYNAME" val="CreateLabels_m300:02:34.2"/>
  <p:tag name="BOOKMARKEXITNAME" val="CreateLabels_m300:02:40.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a48c51a5-8bd6-42d8-8adf-be9957ed1ae8"/>
  <p:tag name="CAPTIONITEMSYSNAME" val="CreateLabels_m3Nowyoucan00:02:40.5-00:02:44.0"/>
  <p:tag name="BOOKMARKENTRYNAME" val="CreateLabels_m300:02:40.5"/>
  <p:tag name="BOOKMARKEXITNAME" val="CreateLabels_m300:02:44.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6b108725-dc41-433d-9a26-ff00ca03c67f"/>
  <p:tag name="CAPTIONITEMSYSNAME" val="CreateLabels_m3Andthenclick00:02:44.1-00:02:48.4"/>
  <p:tag name="BOOKMARKENTRYNAME" val="CreateLabels_m300:02:44.1"/>
  <p:tag name="BOOKMARKEXITNAME" val="CreateLabels_m300:02:48.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71fc4a1d-8abc-43f5-8511-d1b10740d848"/>
  <p:tag name="CAPTIONITEMSYSNAME" val="CreateLabels_m3Finally,whenthe00:02:48.5-00:02:51.4"/>
  <p:tag name="BOOKMARKENTRYNAME" val="CreateLabels_m300:02:48.5"/>
  <p:tag name="BOOKMARKEXITNAME" val="CreateLabels_m300:02:51.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979ca997-d384-47d9-9328-5f53dc3a3fcd"/>
  <p:tag name="CAPTIONITEMSYSNAME" val="CreateLabels_m3gotothe00:02:51.5-00:02:56.8"/>
  <p:tag name="BOOKMARKENTRYNAME" val="CreateLabels_m300:02:51.5"/>
  <p:tag name="BOOKMARKEXITNAME" val="CreateLabels_m300:02:56.8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1877de7c-bd11-4d45-b4ff-16c964e1a39f"/>
  <p:tag name="CAPTIONINTERNALID" val="9217e1c8-5b93-4ac6-8f16-ced882ea98cd"/>
  <p:tag name="CAPTIONITEMSYSNAME" val="CreateLabels_m3Nowyoucan00:02:56.9-00:03:02.1"/>
  <p:tag name="BOOKMARKENTRYNAME" val="CreateLabels_m300:02:56.9"/>
  <p:tag name="BOOKMARKEXITNAME" val="CreateLabels_m300:03:02.1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74D5345A-B302-4D7D-B203-FA23579C3239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E0709BD3-FA6A-413E-821B-462A01A23CE4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590334F7-2D7B-462B-A938-52652E8349E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D6F8E818-A35D-475B-9157-54DA939D66AE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1ACC49AD-E848-4555-A670-80848E170C83}"/>
    </a:ext>
  </a:extLst>
</a:theme>
</file>

<file path=ppt/theme/theme6.xml><?xml version="1.0" encoding="utf-8"?>
<a:theme xmlns:a="http://schemas.openxmlformats.org/drawingml/2006/main" name="1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4-Video-Template-11-1-12.potx" id="{D42673C5-FC63-485C-896D-1003913566FF}" vid="{DE6A8918-5373-453C-A0C6-825AE45285D6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 1 8 7 7 d e 7 c - b d 1 1 - 4 d 4 5 - b 4 f f - 1 6 c 9 6 4 e 1 a 3 9 f < / I d > < C a p t i o n I t e m s > < C a p t i o n I t e m > < I n t e r n a l I d > 6 2 a e c a f 5 - 7 e b f - 4 d 3 2 - 8 3 8 b - d b 7 0 4 a f b f 8 6 2 < / I n t e r n a l I d > < N a m e > C r e a t e L a b e l s _ m 3 A f t e r y o u i n i t i a l l y 0 0 : 0 0 : 0 0 . 0 - 0 0 : 0 0 : 0 6 . 3 < / N a m e > < T e x t > A f t e r   y o u   i n i t i a l l y   s e t   u p   y o u r   l a b e l s ,   y o u   c a n   m a k e   c h a n g e s   a n d   a d d   f i n i s h i n g   t o u c h e s   b e f o r e   y o u   g o   t o   p r i n t . < / T e x t > < B o o k M a r k E n t r y N a m e > C r e a t e L a b e l s _ m 3 0 0 : 0 0 : 0 0 . 0 < / B o o k M a r k E n t r y N a m e > < B o o k M a r k E x i t N a m e > C r e a t e L a b e l s _ m 3 0 0 : 0 0 : 0 6 . 3 < / B o o k M a r k E x i t N a m e > < B o o k M a r k E n t r y P o s i t i o n > 3 3 < / B o o k M a r k E n t r y P o s i t i o n > < B o o k M a r k E x i t P o s i t i o n > 6 3 3 3 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 4 f 8 2 5 3 c f - a 1 6 2 - 4 f a d - 9 6 4 9 - 7 d 7 4 6 c 0 6 a f f 1 < / I n t e r n a l I d > < N a m e > C r e a t e L a b e l s _ m 3 I f y o u w a n t 0 0 : 0 0 : 0 6 . 4 - 0 0 : 0 0 : 1 0 . 9 < / N a m e > < T e x t > I f   y o u   w a n t   t o   c h a n g e   t h e   n a m e s   o r   a d d r e s s e s ,   y o u   c a n   e d i t   t h e   r e c i p i e n t   l i s t . < / T e x t > < B o o k M a r k E n t r y N a m e > C r e a t e L a b e l s _ m 3 0 0 : 0 0 : 0 6 . 4 < / B o o k M a r k E n t r y N a m e > < B o o k M a r k E x i t N a m e > C r e a t e L a b e l s _ m 3 0 0 : 0 0 : 1 0 . 9 < / B o o k M a r k E x i t N a m e > < B o o k M a r k E n t r y P o s i t i o n > 6 4 3 3 < / B o o k M a r k E n t r y P o s i t i o n > < B o o k M a r k E x i t P o s i t i o n > 1 0 9 3 3 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 5 3 e 3 7 6 f c - a 9 e 5 - 4 0 a 8 - 9 8 6 e - 3 4 5 9 2 7 e f 5 3 4 7 < / I n t e r n a l I d > < N a m e > C r e a t e L a b e l s _ m 3 H e r e y o u c a n 0 0 : 0 0 : 1 1 . 0 - 0 0 : 0 0 : 1 7 . 3 < / N a m e > < T e x t > H e r e   y o u   c a n   d e c i d e   w h i c h   n a m e s   y o u   w a n t   t o   p l a c e   o n   t h e   l a b e l s   w i t h o u t   c h a n g i n g   t h e   l i s t   i t s e l f . < / T e x t > < B o o k M a r k E n t r y N a m e > C r e a t e L a b e l s _ m 3 0 0 : 0 0 : 1 1 . 0 < / B o o k M a r k E n t r y N a m e > < B o o k M a r k E x i t N a m e > C r e a t e L a b e l s _ m 3 0 0 : 0 0 : 1 7 . 3 < / B o o k M a r k E x i t N a m e > < B o o k M a r k E n t r y P o s i t i o n > 1 1 0 3 3 < / B o o k M a r k E n t r y P o s i t i o n > < B o o k M a r k E x i t P o s i t i o n > 1 7 3 3 3 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 5 a 5 b 8 e 9 b - 7 2 c 5 - 4 b 9 9 - 9 e 1 2 - d f d b d a 6 0 a c 7 a < / I n t e r n a l I d > < N a m e > C r e a t e L a b e l s _ m 3 I f y o u w a n t 0 0 : 0 0 : 1 7 . 4 - 0 0 : 0 0 : 2 4 . 6 < / N a m e > < T e x t > I f   y o u   w a n t   t o   c h a n g e   t h e   a c t u a l   c o n t e n t   o f   t h e   l i s t ,   c l i c k   t h e   D a t a   S o u r c e ,   a n d   c l i c k   E d i t . < / T e x t > < B o o k M a r k E n t r y N a m e > C r e a t e L a b e l s _ m 3 0 0 : 0 0 : 1 7 . 4 < / B o o k M a r k E n t r y N a m e > < B o o k M a r k E x i t N a m e > C r e a t e L a b e l s _ m 3 0 0 : 0 0 : 2 4 . 6 < / B o o k M a r k E x i t N a m e > < B o o k M a r k E n t r y P o s i t i o n > 1 7 4 3 3 < / B o o k M a r k E n t r y P o s i t i o n > < B o o k M a r k E x i t P o s i t i o n > 2 4 6 3 3 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 2 a e d 4 5 1 1 - 1 9 f 4 - 4 1 1 f - 9 8 2 7 - 0 4 6 3 3 e 2 c 2 3 a 2 < / I n t e r n a l I d > < N a m e > C r e a t e L a b e l s _ m 3 T h e n , y o u c a n 0 0 : 0 0 : 2 4 . 7 - 0 0 : 0 0 : 3 0 . 8 < / N a m e > < T e x t > T h e n ,   y o u   c a n   c l i c k   a n   i t e m   a n d   t y p e ,   o r   a d d   a   n e w   e n t r y . < / T e x t > < B o o k M a r k E n t r y N a m e > C r e a t e L a b e l s _ m 3 0 0 : 0 0 : 2 4 . 7 < / B o o k M a r k E n t r y N a m e > < B o o k M a r k E x i t N a m e > C r e a t e L a b e l s _ m 3 0 0 : 0 0 : 3 0 . 8 < / B o o k M a r k E x i t N a m e > < B o o k M a r k E n t r y P o s i t i o n > 2 4 7 3 3 < / B o o k M a r k E n t r y P o s i t i o n > < B o o k M a r k E x i t P o s i t i o n > 3 0 8 3 3 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 3 7 d d d 4 f 2 - 3 3 6 9 - 4 e 9 c - a e a 2 - 3 a 2 2 d d 4 4 0 3 2 f < / I n t e r n a l I d > < N a m e > C r e a t e L a b e l s _ m 3 N o w w h a t a b o u t 0 0 : 0 0 : 3 0 . 9 - 0 0 : 0 0 : 3 2 . 8 < / N a m e > < T e x t > N o w   w h a t   a b o u t   t h e   f o r m a t t i n g ? < / T e x t > < B o o k M a r k E n t r y N a m e > C r e a t e L a b e l s _ m 3 0 0 : 0 0 : 3 0 . 9 < / B o o k M a r k E n t r y N a m e > < B o o k M a r k E x i t N a m e > C r e a t e L a b e l s _ m 3 0 0 : 0 0 : 3 2 . 8 < / B o o k M a r k E x i t N a m e > < B o o k M a r k E n t r y P o s i t i o n > 3 0 9 3 3 < / B o o k M a r k E n t r y P o s i t i o n > < B o o k M a r k E x i t P o s i t i o n > 3 2 8 6 7 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 b 8 b 6 9 9 f 3 - 6 f 5 4 - 4 d 0 0 - a 3 2 a - 9 f 0 8 b 3 a 7 a 0 5 5 < / I n t e r n a l I d > < N a m e > C r e a t e L a b e l s _ m 3 I f y o u w a n t 0 0 : 0 0 : 3 2 . 9 - 0 0 : 0 0 : 3 8 . 2 < / N a m e > < T e x t > I f   y o u   w a n t   t o   m o d i f y   t h e   a d d r e s s   b l o c k ,   s t a r t   b y   d e l e t i n g   t h e   o l d   o n e   i n   t h e   f i r s t   l a b e l . < / T e x t > < B o o k M a r k E n t r y N a m e > C r e a t e L a b e l s _ m 3 0 0 : 0 0 : 3 2 . 9 < / B o o k M a r k E n t r y N a m e > < B o o k M a r k E x i t N a m e > C r e a t e L a b e l s _ m 3 0 0 : 0 0 : 3 8 . 2 < / B o o k M a r k E x i t N a m e > < B o o k M a r k E n t r y P o s i t i o n > 3 2 9 6 7 < / B o o k M a r k E n t r y P o s i t i o n > < B o o k M a r k E x i t P o s i t i o n > 3 8 2 3 3 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 a 3 c 0 a 0 0 5 - f 1 6 1 - 4 6 3 5 - b b e 2 - 9 b 6 0 c d 8 1 a 6 3 a < / I n t e r n a l I d > < N a m e > C r e a t e L a b e l s _ m 3 M a k e s u r e y o u 0 0 : 0 0 : 3 8 . 3 - 0 0 : 0 0 : 4 4 . 5 < / N a m e > < T e x t > M a k e   s u r e   y o u   s e l e c t   t h e   e n t i r e   c e l l .   T h e n ,   c l i c k   A d d r e s s   B l o c k . < / T e x t > < B o o k M a r k E n t r y N a m e > C r e a t e L a b e l s _ m 3 0 0 : 0 0 : 3 8 . 3 < / B o o k M a r k E n t r y N a m e > < B o o k M a r k E x i t N a m e > C r e a t e L a b e l s _ m 3 0 0 : 0 0 : 4 4 . 5 < / B o o k M a r k E x i t N a m e > < B o o k M a r k E n t r y P o s i t i o n > 3 8 3 3 3 < / B o o k M a r k E n t r y P o s i t i o n > < B o o k M a r k E x i t P o s i t i o n > 4 4 5 3 3 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 7 7 a 2 b 6 f 4 - 6 1 8 1 - 4 5 a 3 - 8 2 6 0 - c 8 a c e 2 3 a f 2 a 7 < / I n t e r n a l I d > < N a m e > C r e a t e L a b e l s _ m 3 C r e a t e a n e w 0 0 : 0 0 : 4 4 . 6 - 0 0 : 0 0 : 5 3 . 4 < / N a m e > < T e x t > C r e a t e   a   n e w   a d d r e s s   b l o c k .   T h e n ,   m a k e   s u r e   t h e   f i r s t   e n t r y   i s   s e l e c t e d   i n   t h e   p r e v i e w   a r e a   a n d   c l i c k   O K . < / T e x t > < B o o k M a r k E n t r y N a m e > C r e a t e L a b e l s _ m 3 0 0 : 0 0 : 4 4 . 6 < / B o o k M a r k E n t r y N a m e > < B o o k M a r k E x i t N a m e > C r e a t e L a b e l s _ m 3 0 0 : 0 0 : 5 3 . 4 < / B o o k M a r k E x i t N a m e > < B o o k M a r k E n t r y P o s i t i o n > 4 4 6 3 3 < / B o o k M a r k E n t r y P o s i t i o n > < B o o k M a r k E x i t P o s i t i o n > 5 3 4 6 7 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 1 2 5 b b b 5 5 - 9 4 7 5 - 4 e c e - a 4 8 b - 1 0 7 1 5 a 4 7 e 3 8 a < / I n t e r n a l I d > < N a m e > C r e a t e L a b e l s _ m 3 T h e n , c l i c k U p d a t e 0 0 : 0 0 : 5 3 . 5 - 0 0 : 0 0 : 5 7 . 8 < / N a m e > < T e x t > T h e n ,   c l i c k   U p d a t e   L a b e l s . < / T e x t > < B o o k M a r k E n t r y N a m e > C r e a t e L a b e l s _ m 3 0 0 : 0 0 : 5 3 . 5 < / B o o k M a r k E n t r y N a m e > < B o o k M a r k E x i t N a m e > C r e a t e L a b e l s _ m 3 0 0 : 0 0 : 5 7 . 8 < / B o o k M a r k E x i t N a m e > < B o o k M a r k E n t r y P o s i t i o n > 5 3 5 6 7 < / B o o k M a r k E n t r y P o s i t i o n > < B o o k M a r k E x i t P o s i t i o n > 5 7 8 0 0 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 d 6 f 7 5 d 4 7 - 5 c 7 5 - 4 e 7 c - a 3 9 b - 5 6 6 a 1 7 b 5 0 1 e d < / I n t e r n a l I d > < N a m e > C r e a t e L a b e l s _ m 3 I f y o u w a n t 0 0 : 0 0 : 5 7 . 9 - 0 0 : 0 1 : 0 5 . 0 < / N a m e > < T e x t > I f   y o u   w a n t   t o   m o d i f y   t h e   l o o k   o f   t h e   l a b e l   c o n t e n t ,   y o u   c a n   g o   t o   t h e   H o m e   t a b   a n d   u s e   a n y   o f   t h e   t e x t   f o r m a t t i n g   t o o l s . < / T e x t > < B o o k M a r k E n t r y N a m e > C r e a t e L a b e l s _ m 3 0 0 : 0 0 : 5 7 . 9 < / B o o k M a r k E n t r y N a m e > < B o o k M a r k E x i t N a m e > C r e a t e L a b e l s _ m 3 0 0 : 0 1 : 0 5 . 0 < / B o o k M a r k E x i t N a m e > < B o o k M a r k E n t r y P o s i t i o n > 5 7 9 0 0 < / B o o k M a r k E n t r y P o s i t i o n > < B o o k M a r k E x i t P o s i t i o n > 6 5 0 3 3 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 1 3 8 5 4 8 5 6 - b 2 f d - 4 1 d 9 - 9 b a 9 - f 8 f e 7 1 a 9 f d 7 8 < / I n t e r n a l I d > < N a m e > C r e a t e L a b e l s _ m 3 L e t ' s c h a n g e t h e 0 0 : 0 1 : 0 5 . 1 - 0 0 : 0 1 : 1 2 . 3 < / N a m e > < T e x t > L e t ' s   c h a n g e   t h e   l i n e   s p a c i n g   s o   t h e   l a s t   l i n e   i s n ' t   c h o p p e d   o f f .   S e l e c t   a l l   t h e   t e x t   i n   t h e   f i r s t   c e l l . < / T e x t > < B o o k M a r k E n t r y N a m e > C r e a t e L a b e l s _ m 3 0 0 : 0 1 : 0 5 . 1 < / B o o k M a r k E n t r y N a m e > < B o o k M a r k E x i t N a m e > C r e a t e L a b e l s _ m 3 0 0 : 0 1 : 1 2 . 3 < / B o o k M a r k E x i t N a m e > < B o o k M a r k E n t r y P o s i t i o n > 6 5 1 3 3 < / B o o k M a r k E n t r y P o s i t i o n > < B o o k M a r k E x i t P o s i t i o n > 7 2 3 3 3 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 c a b f 8 7 7 3 - 7 c b a - 4 3 c 8 - b c 7 9 - c 3 7 a 8 8 e f f 4 3 7 < / I n t e r n a l I d > < N a m e > C r e a t e L a b e l s _ m 3 C l i c k L i n e a n d 0 0 : 0 1 : 1 2 . 4 - 0 0 : 0 1 : 2 6 . 1 < / N a m e > < T e x t > C l i c k   L i n e   a n d   P a r a g r a p h   S p a c i n g   a n d   L i n e   S p a c i n g   O p t i o n s .   L e t ' s   t r y   c h a n g i n g   t h e   L i n e   s p a c i n g   A t   v a l u e   t o   p o i n t   6 .   C l i c k   O K . < / T e x t > < B o o k M a r k E n t r y N a m e > C r e a t e L a b e l s _ m 3 0 0 : 0 1 : 1 2 . 4 < / B o o k M a r k E n t r y N a m e > < B o o k M a r k E x i t N a m e > C r e a t e L a b e l s _ m 3 0 0 : 0 1 : 2 6 . 1 < / B o o k M a r k E x i t N a m e > < B o o k M a r k E n t r y P o s i t i o n > 7 2 4 3 3 < / B o o k M a r k E n t r y P o s i t i o n > < B o o k M a r k E x i t P o s i t i o n > 8 6 1 3 3 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 7 1 a 4 b 6 c 6 - 1 e a 5 - 4 f e c - b 3 a e - 1 1 9 b 4 e 7 e 0 a 6 4 < / I n t e r n a l I d > < N a m e > C r e a t e L a b e l s _ m 3 T h a t s h o u l d l e a v e 0 0 : 0 1 : 2 6 . 2 - 0 0 : 0 1 : 3 4 . 8 < / N a m e > < T e x t > T h a t   s h o u l d   l e a v e   p l e n t y   o f   r o o m   f o r   a n   a d d i t i o n a l   l i n e   o r   t w o .   T h e n ,   g o   t o   t h e   M a i l i n g s   t a b   a n d   c l i c k   U p d a t e   L a b e l s . < / T e x t > < B o o k M a r k E n t r y N a m e > C r e a t e L a b e l s _ m 3 0 0 : 0 1 : 2 6 . 2 < / B o o k M a r k E n t r y N a m e > < B o o k M a r k E x i t N a m e > C r e a t e L a b e l s _ m 3 0 0 : 0 1 : 3 4 . 8 < / B o o k M a r k E x i t N a m e > < B o o k M a r k E n t r y P o s i t i o n > 8 6 2 3 3 < / B o o k M a r k E n t r y P o s i t i o n > < B o o k M a r k E x i t P o s i t i o n > 9 4 8 0 0 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 0 2 7 5 d 7 a 7 - 3 e b 1 - 4 1 c 7 - 9 c f 2 - f e 9 7 7 6 d 9 e 6 7 1 < / I n t e r n a l I d > < N a m e > C r e a t e L a b e l s _ m 3 Y o u c a n a l s o 0 0 : 0 1 : 3 4 . 9 - 0 0 : 0 1 : 3 8 . 3 < / N a m e > < T e x t > Y o u   c a n   a l s o   u s e   a n y   o f   t h e   o t h e r   F o n t   o r   P a r a g r a p h   o p t i o n s . < / T e x t > < B o o k M a r k E n t r y N a m e > C r e a t e L a b e l s _ m 3 0 0 : 0 1 : 3 4 . 9 < / B o o k M a r k E n t r y N a m e > < B o o k M a r k E x i t N a m e > C r e a t e L a b e l s _ m 3 0 0 : 0 1 : 3 8 . 3 < / B o o k M a r k E x i t N a m e > < B o o k M a r k E n t r y P o s i t i o n > 9 4 9 0 0 < / B o o k M a r k E n t r y P o s i t i o n > < B o o k M a r k E x i t P o s i t i o n > 9 8 3 0 0 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 0 3 f 2 3 2 4 2 - 6 1 0 d - 4 5 8 a - b 6 4 3 - 9 c 6 6 5 6 f 1 5 5 b 9 < / I n t e r n a l I d > < N a m e > C r e a t e L a b e l s _ m 3 F o r e x a m p l e , y o u 0 0 : 0 1 : 3 8 . 4 - 0 0 : 0 1 : 4 4 . 1 < / N a m e > < T e x t > F o r   e x a m p l e ,   y o u   m a y   w a n t   t o   a d d   a   c o l o r   o r   c h a n g e   t h e   f o n t   s t y l e . < / T e x t > < B o o k M a r k E n t r y N a m e > C r e a t e L a b e l s _ m 3 0 0 : 0 1 : 3 8 . 4 < / B o o k M a r k E n t r y N a m e > < B o o k M a r k E x i t N a m e > C r e a t e L a b e l s _ m 3 0 0 : 0 1 : 4 4 . 1 < / B o o k M a r k E x i t N a m e > < B o o k M a r k E n t r y P o s i t i o n > 9 8 4 0 0 < / B o o k M a r k E n t r y P o s i t i o n > < B o o k M a r k E x i t P o s i t i o n > 1 0 4 1 3 3 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 2 3 4 e 7 9 a a - 2 3 6 7 - 4 6 d 1 - a 8 c 2 - d 3 f b 5 5 9 1 b c d 1 < / I n t e r n a l I d > < N a m e > C r e a t e L a b e l s _ m 3 T h e o n l y t h i n g 0 0 : 0 1 : 4 4 . 2 - 0 0 : 0 1 : 4 7 . 8 < / N a m e > < T e x t > T h e   o n l y   t h i n g   y o u   d o n ' t   w a n t   t o   d o   i s   c h a n g e   t h e   a l i g n m e n t   o f   t h e   c e l l   b o r d e r s , < / T e x t > < B o o k M a r k E n t r y N a m e > C r e a t e L a b e l s _ m 3 0 0 : 0 1 : 4 4 . 2 < / B o o k M a r k E n t r y N a m e > < B o o k M a r k E x i t N a m e > C r e a t e L a b e l s _ m 3 0 0 : 0 1 : 4 7 . 8 < / B o o k M a r k E x i t N a m e > < B o o k M a r k E n t r y P o s i t i o n > 1 0 4 2 3 3 < / B o o k M a r k E n t r y P o s i t i o n > < B o o k M a r k E x i t P o s i t i o n > 1 0 7 8 3 3 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 c 0 c 2 a 1 c a - a 6 7 7 - 4 5 1 c - b c 1 b - 5 6 4 8 2 f 7 3 c 6 1 0 < / I n t e r n a l I d > < N a m e > C r e a t e L a b e l s _ m 3 b e c a u s e t h e n t h e 0 0 : 0 1 : 4 7 . 9 - 0 0 : 0 1 : 5 2 . 2 < / N a m e > < T e x t > b e c a u s e   t h e n   t h e   t e x t   w o n ' t   l i n e   u p   w i t h   t h e   l a b e l s   w h e n   y o u   g o   t o   p r i n t . < / T e x t > < B o o k M a r k E n t r y N a m e > C r e a t e L a b e l s _ m 3 0 0 : 0 1 : 4 7 . 9 < / B o o k M a r k E n t r y N a m e > < B o o k M a r k E x i t N a m e > C r e a t e L a b e l s _ m 3 0 0 : 0 1 : 5 2 . 2 < / B o o k M a r k E x i t N a m e > < B o o k M a r k E n t r y P o s i t i o n > 1 0 7 9 3 3 < / B o o k M a r k E n t r y P o s i t i o n > < B o o k M a r k E x i t P o s i t i o n > 1 1 2 2 6 7 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 b 7 0 8 8 4 9 4 - e 0 5 2 - 4 8 3 c - b 4 6 b - 7 2 6 c 1 4 8 a d e f 4 < / I n t e r n a l I d > < N a m e > C r e a t e L a b e l s _ m 3 Y o u a l s o h a v e 0 0 : 0 1 : 5 2 . 3 - 0 0 : 0 1 : 5 6 . 6 < / N a m e > < T e x t > Y o u   a l s o   h a v e   f o r m a t t i n g   o p t i o n s   y o u   c a n   u s e   o n   t h e   T a b l e   T o o l s   t a b s .   T h a t ' s   r i g h t . < / T e x t > < B o o k M a r k E n t r y N a m e > C r e a t e L a b e l s _ m 3 0 0 : 0 1 : 5 2 . 3 < / B o o k M a r k E n t r y N a m e > < B o o k M a r k E x i t N a m e > C r e a t e L a b e l s _ m 3 0 0 : 0 1 : 5 6 . 6 < / B o o k M a r k E x i t N a m e > < B o o k M a r k E n t r y P o s i t i o n > 1 1 2 3 6 7 < / B o o k M a r k E n t r y P o s i t i o n > < B o o k M a r k E x i t P o s i t i o n > 1 1 6 6 0 0 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 5 9 d d 5 1 1 c - 9 5 d e - 4 0 b 4 - 8 7 4 9 - 2 8 c 5 b 4 3 4 2 5 a 3 < / I n t e r n a l I d > < N a m e > C r e a t e L a b e l s _ m 3 I n c a s e y o u 0 0 : 0 1 : 5 6 . 7 - 0 0 : 0 2 : 0 1 . 2 < / N a m e > < T e x t > I n   c a s e   y o u   h a d n ' t   n o t i c e d ,   W o r d   l a y s   o u t   t h e   l a b e l s   b y   u s i n g   a   t a b l e . < / T e x t > < B o o k M a r k E n t r y N a m e > C r e a t e L a b e l s _ m 3 0 0 : 0 1 : 5 6 . 7 < / B o o k M a r k E n t r y N a m e > < B o o k M a r k E x i t N a m e > C r e a t e L a b e l s _ m 3 0 0 : 0 2 : 0 1 . 2 < / B o o k M a r k E x i t N a m e > < B o o k M a r k E n t r y P o s i t i o n > 1 1 6 7 0 0 < / B o o k M a r k E n t r y P o s i t i o n > < B o o k M a r k E x i t P o s i t i o n > 1 2 1 2 3 3 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 5 1 c 7 1 1 b 1 - d e 2 8 - 4 d 4 5 - a 1 6 6 - f c e a 3 e b 7 7 6 5 3 < / I n t e r n a l I d > < N a m e > C r e a t e L a b e l s _ m 3 A g a i n , y o u d o n  t 0 0 : 0 2 : 0 1 . 3 - 0 0 : 0 2 : 0 5 . 4 < / N a m e > < T e x t > A g a i n ,   y o u   d o n  t   w a n t   t o   c h a n g e   t h e   c e l l   s i z e   o r   m a r g i n s . < / T e x t > < B o o k M a r k E n t r y N a m e > C r e a t e L a b e l s _ m 3 0 0 : 0 2 : 0 1 . 3 < / B o o k M a r k E n t r y N a m e > < B o o k M a r k E x i t N a m e > C r e a t e L a b e l s _ m 3 0 0 : 0 2 : 0 5 . 4 < / B o o k M a r k E x i t N a m e > < B o o k M a r k E n t r y P o s i t i o n > 1 2 1 3 3 3 < / B o o k M a r k E n t r y P o s i t i o n > < B o o k M a r k E x i t P o s i t i o n > 1 2 5 4 0 0 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 6 5 7 5 e b 1 8 - 3 6 a 8 - 4 3 0 4 - 9 0 7 6 - b 0 0 5 9 9 9 a 5 1 2 3 < / I n t e r n a l I d > < N a m e > C r e a t e L a b e l s _ m 3 B u t y o u c a n 0 0 : 0 2 : 0 5 . 5 - 0 0 : 0 2 : 1 4 . 5 < / N a m e > < T e x t > B u t   y o u   c a n   c l i c k   t h i s   i c o n   t o   s e l e c t   t h e   t a b l e ,   a n d   t h e n   c l i c k   t h i s   b u t t o n   t o   c e n t e r   t h e   t e x t   a g a i n s t   t h e   l e f t   m a r g i n . < / T e x t > < B o o k M a r k E n t r y N a m e > C r e a t e L a b e l s _ m 3 0 0 : 0 2 : 0 5 . 5 < / B o o k M a r k E n t r y N a m e > < B o o k M a r k E x i t N a m e > C r e a t e L a b e l s _ m 3 0 0 : 0 2 : 1 4 . 5 < / B o o k M a r k E x i t N a m e > < B o o k M a r k E n t r y P o s i t i o n > 1 2 5 5 0 0 < / B o o k M a r k E n t r y P o s i t i o n > < B o o k M a r k E x i t P o s i t i o n > 1 3 4 5 3 3 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 7 4 1 1 a 3 7 f - 2 d b b - 4 b d 7 - 8 b 8 7 - c 4 e c 8 6 4 3 6 0 b 9 < / I n t e r n a l I d > < N a m e > C r e a t e L a b e l s _ m 3 T h e l a s t t h i n g 0 0 : 0 2 : 1 4 . 6 - 0 0 : 0 2 : 1 8 . 0 < / N a m e > < T e x t > T h e   l a s t   t h i n g   w e ' l l   d o   i s   a d d   a   s m a l l   g r a p h i c   i n   e a c h   l a b e l . < / T e x t > < B o o k M a r k E n t r y N a m e > C r e a t e L a b e l s _ m 3 0 0 : 0 2 : 1 4 . 6 < / B o o k M a r k E n t r y N a m e > < B o o k M a r k E x i t N a m e > C r e a t e L a b e l s _ m 3 0 0 : 0 2 : 1 8 . 0 < / B o o k M a r k E x i t N a m e > < B o o k M a r k E n t r y P o s i t i o n > 1 3 4 6 3 3 < / B o o k M a r k E n t r y P o s i t i o n > < B o o k M a r k E x i t P o s i t i o n > 1 3 8 0 0 0 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 9 0 7 8 d d 1 1 - 0 9 0 4 - 4 2 4 c - 8 4 4 4 - 9 0 c 3 d 9 b 8 a 9 a 2 < / I n t e r n a l I d > < N a m e > C r e a t e L a b e l s _ m 3 C l i c k a h e a d o f 0 0 : 0 2 : 1 8 . 1 - 0 0 : 0 2 : 2 7 . 6 < / N a m e > < T e x t > C l i c k   a h e a d   o f   t h e   f i r s t   l i n e   o f   t e x t   i n   t h e   f i r s t   c e l l ,   a n d   g o   t o   t h e   I n s e r t   t a b .   T h e n ,   c l i c k   P i c t u r e s . < / T e x t > < B o o k M a r k E n t r y N a m e > C r e a t e L a b e l s _ m 3 0 0 : 0 2 : 1 8 . 1 < / B o o k M a r k E n t r y N a m e > < B o o k M a r k E x i t N a m e > C r e a t e L a b e l s _ m 3 0 0 : 0 2 : 2 7 . 6 < / B o o k M a r k E x i t N a m e > < B o o k M a r k E n t r y P o s i t i o n > 1 3 8 1 0 0 < / B o o k M a r k E n t r y P o s i t i o n > < B o o k M a r k E x i t P o s i t i o n > 1 4 7 6 6 7 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 a f 7 8 b c 7 2 - b 2 d 1 - 4 0 0 2 - a 8 0 d - 1 f b d 2 f f 8 3 d c 0 < / I n t e r n a l I d > < N a m e > C r e a t e L a b e l s _ m 3 C h o o s e a p i c t u r e . 0 0 : 0 2 : 2 7 . 7 - 0 0 : 0 2 : 3 4 . 1 < / N a m e > < T e x t > C h o o s e   a   p i c t u r e .   I t ' s   p r o b a b l y   a   g o o d   i d e a   t o   u s e   s o m e t h i n g   f a i r l y   s i m p l e . < / T e x t > < B o o k M a r k E n t r y N a m e > C r e a t e L a b e l s _ m 3 0 0 : 0 2 : 2 7 . 7 < / B o o k M a r k E n t r y N a m e > < B o o k M a r k E x i t N a m e > C r e a t e L a b e l s _ m 3 0 0 : 0 2 : 3 4 . 1 < / B o o k M a r k E x i t N a m e > < B o o k M a r k E n t r y P o s i t i o n > 1 4 7 7 6 7 < / B o o k M a r k E n t r y P o s i t i o n > < B o o k M a r k E x i t P o s i t i o n > 1 5 4 1 6 7 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 a 5 4 1 a c 9 b - 0 6 9 4 - 4 c 2 4 - b d 0 e - 9 f c 6 f 4 6 9 1 c 7 d < / I n t e r n a l I d > < N a m e > C r e a t e L a b e l s _ m 3 C l i c k t h i s L a y o u t 0 0 : 0 2 : 3 4 . 2 - 0 0 : 0 2 : 4 0 . 4 < / N a m e > < T e x t > C l i c k   t h i s   L a y o u t   O p t i o n s   b u t t o n   n e x t   t o   t h e   p i c t u r e ,   a n d   s e l e c t   S q u a r e . < / T e x t > < B o o k M a r k E n t r y N a m e > C r e a t e L a b e l s _ m 3 0 0 : 0 2 : 3 4 . 2 < / B o o k M a r k E n t r y N a m e > < B o o k M a r k E x i t N a m e > C r e a t e L a b e l s _ m 3 0 0 : 0 2 : 4 0 . 4 < / B o o k M a r k E x i t N a m e > < B o o k M a r k E n t r y P o s i t i o n > 1 5 4 2 6 7 < / B o o k M a r k E n t r y P o s i t i o n > < B o o k M a r k E x i t P o s i t i o n > 1 6 0 4 0 0 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 a 4 8 c 5 1 a 5 - 8 b d 6 - 4 2 d 8 - 8 a d f - b e 9 9 5 7 e d 1 a e 8 < / I n t e r n a l I d > < N a m e > C r e a t e L a b e l s _ m 3 N o w y o u c a n 0 0 : 0 2 : 4 0 . 5 - 0 0 : 0 2 : 4 4 . 0 < / N a m e > < T e x t > N o w   y o u   c a n   d r a g   a   c o r n e r   h a n d l e   t o   r e s i z e   t h e   p i c t u r e . < / T e x t > < B o o k M a r k E n t r y N a m e > C r e a t e L a b e l s _ m 3 0 0 : 0 2 : 4 0 . 5 < / B o o k M a r k E n t r y N a m e > < B o o k M a r k E x i t N a m e > C r e a t e L a b e l s _ m 3 0 0 : 0 2 : 4 4 . 0 < / B o o k M a r k E x i t N a m e > < B o o k M a r k E n t r y P o s i t i o n > 1 6 0 5 0 0 < / B o o k M a r k E n t r y P o s i t i o n > < B o o k M a r k E x i t P o s i t i o n > 1 6 4 0 0 0 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 6 b 1 0 8 7 2 5 - d c 4 1 - 4 3 3 d - 9 a 2 6 - f f 0 0 c a 0 3 c 6 7 f < / I n t e r n a l I d > < N a m e > C r e a t e L a b e l s _ m 3 A n d t h e n c l i c k 0 0 : 0 2 : 4 4 . 1 - 0 0 : 0 2 : 4 8 . 4 < / N a m e > < T e x t > A n d   t h e n   c l i c k   t h e   c e n t e r   o f   t h e   p i c t u r e   a n d   m o v e   i t   i n t o   p l a c e . < / T e x t > < B o o k M a r k E n t r y N a m e > C r e a t e L a b e l s _ m 3 0 0 : 0 2 : 4 4 . 1 < / B o o k M a r k E n t r y N a m e > < B o o k M a r k E x i t N a m e > C r e a t e L a b e l s _ m 3 0 0 : 0 2 : 4 8 . 4 < / B o o k M a r k E x i t N a m e > < B o o k M a r k E n t r y P o s i t i o n > 1 6 4 1 0 0 < / B o o k M a r k E n t r y P o s i t i o n > < B o o k M a r k E x i t P o s i t i o n > 1 6 8 4 0 0 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 7 1 f c 4 a 1 d - 8 a b c - 4 3 f 5 - 8 5 1 1 - d 1 b 1 0 7 4 0 d 8 4 8 < / I n t e r n a l I d > < N a m e > C r e a t e L a b e l s _ m 3 F i n a l l y , w h e n t h e 0 0 : 0 2 : 4 8 . 5 - 0 0 : 0 2 : 5 1 . 4 < / N a m e > < T e x t > F i n a l l y ,   w h e n   t h e   l a y o u t   o f   t h e   f i r s t   l a b e l   l o o k s   t h e   w a y   y o u   w a n t   i t , < / T e x t > < B o o k M a r k E n t r y N a m e > C r e a t e L a b e l s _ m 3 0 0 : 0 2 : 4 8 . 5 < / B o o k M a r k E n t r y N a m e > < B o o k M a r k E x i t N a m e > C r e a t e L a b e l s _ m 3 0 0 : 0 2 : 5 1 . 4 < / B o o k M a r k E x i t N a m e > < B o o k M a r k E n t r y P o s i t i o n > 1 6 8 5 0 0 < / B o o k M a r k E n t r y P o s i t i o n > < B o o k M a r k E x i t P o s i t i o n > 1 7 1 4 6 7 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 9 7 9 c a 9 9 7 - d 3 8 4 - 4 7 d 9 - 9 3 2 8 - 5 f 5 3 d c 3 a 3 f c d < / I n t e r n a l I d > < N a m e > C r e a t e L a b e l s _ m 3 g o t o t h e 0 0 : 0 2 : 5 1 . 5 - 0 0 : 0 2 : 5 6 . 8 < / N a m e > < T e x t > g o   t o   t h e   M a i l i n g s   t a b ,   a n d   u p d a t e   t h e   l a b e l s   o n e   l a s t   t i m e . < / T e x t > < B o o k M a r k E n t r y N a m e > C r e a t e L a b e l s _ m 3 0 0 : 0 2 : 5 1 . 5 < / B o o k M a r k E n t r y N a m e > < B o o k M a r k E x i t N a m e > C r e a t e L a b e l s _ m 3 0 0 : 0 2 : 5 6 . 8 < / B o o k M a r k E x i t N a m e > < B o o k M a r k E n t r y P o s i t i o n > 1 7 1 5 6 7 < / B o o k M a r k E n t r y P o s i t i o n > < B o o k M a r k E x i t P o s i t i o n > 1 7 6 8 6 7 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 9 2 1 7 e 1 c 8 - 5 b 9 3 - 4 a c 6 - 8 f 1 6 - c e d 8 8 2 e a 9 8 c d < / I n t e r n a l I d > < N a m e > C r e a t e L a b e l s _ m 3 N o w y o u c a n 0 0 : 0 2 : 5 6 . 9 - 0 0 : 0 3 : 0 2 . 1 < / N a m e > < T e x t > N o w   y o u   c a n   c l i c k   F i l e   a n d   P r i n t . < / T e x t > < B o o k M a r k E n t r y N a m e > C r e a t e L a b e l s _ m 3 0 0 : 0 2 : 5 6 . 9 < / B o o k M a r k E n t r y N a m e > < B o o k M a r k E x i t N a m e > C r e a t e L a b e l s _ m 3 0 0 : 0 3 : 0 2 . 1 < / B o o k M a r k E x i t N a m e > < B o o k M a r k E n t r y P o s i t i o n > 1 7 6 9 6 7 < / B o o k M a r k E n t r y P o s i t i o n > < B o o k M a r k E x i t P o s i t i o n > 1 8 2 1 3 3 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 6 b d d 2 3 f b - c 5 7 9 - 4 2 4 4 - a b 6 5 - f 0 1 3 9 d 3 3 2 7 b e < / I n t e r n a l I d > < N a m e > C r e a t e L a b e l s _ m 3 C h e c k P r i n t p r e v i e w 0 0 : 0 3 : 0 2 . 2 - 0 0 : 0 3 : 0 6 . 1 < / N a m e > < T e x t > C h e c k   P r i n t   p r e v i e w   t o   s e e   w h a t   t h e   l a b e l   s h e e t   l o o k s   l i k e   w i t h o u t   t h e   g r i d l i n e s . < / T e x t > < B o o k M a r k E n t r y N a m e > C r e a t e L a b e l s _ m 3 0 0 : 0 3 : 0 2 . 2 < / B o o k M a r k E n t r y N a m e > < B o o k M a r k E x i t N a m e > C r e a t e L a b e l s _ m 3 0 0 : 0 3 : 0 6 . 1 < / B o o k M a r k E x i t N a m e > < B o o k M a r k E n t r y P o s i t i o n > 1 8 2 2 3 3 < / B o o k M a r k E n t r y P o s i t i o n > < B o o k M a r k E x i t P o s i t i o n > 1 8 6 1 3 3 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 3 4 7 4 3 2 8 5 - 7 8 2 b - 4 c 6 d - b b 8 4 - a e f 0 1 1 b 8 0 5 3 9 < / I n t e r n a l I d > < N a m e > C r e a t e L a b e l s _ m 3 T h e n , l o a d y o u r 0 0 : 0 3 : 0 6 . 2 - 0 0 : 0 3 : 1 2 . 2 < / N a m e > < T e x t > T h e n ,   l o a d   y o u r   l a b e l   s h e e t s   i n   t h e   p r i n t e r   a n d   c l i c k   P r i n t . < / T e x t > < B o o k M a r k E n t r y N a m e > C r e a t e L a b e l s _ m 3 0 0 : 0 3 : 0 6 . 2 < / B o o k M a r k E n t r y N a m e > < B o o k M a r k E x i t N a m e > C r e a t e L a b e l s _ m 3 0 0 : 0 3 : 1 2 . 2 < / B o o k M a r k E x i t N a m e > < B o o k M a r k E n t r y P o s i t i o n > 1 8 6 2 3 3 < / B o o k M a r k E n t r y P o s i t i o n > < B o o k M a r k E x i t P o s i t i o n > 1 9 2 2 6 7 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 8 f 0 c 3 9 6 4 - c e 3 6 - 4 a 6 c - a a 1 2 - 0 8 9 9 2 f c 8 e f d a < / I n t e r n a l I d > < N a m e > C r e a t e L a b e l s _ m 3 S o , n o w y o u 0 0 : 0 3 : 1 2 . 3 - 0 0 : 0 3 : 1 6 . 3 < / N a m e > < T e x t > S o ,   n o w   y o u   h a v e   t h e   b a s i c s   o f   c r e a t i n g   a n d   p r i n t i n g   l a b e l s   i n   W o r d . < / T e x t > < B o o k M a r k E n t r y N a m e > C r e a t e L a b e l s _ m 3 0 0 : 0 3 : 1 2 . 3 < / B o o k M a r k E n t r y N a m e > < B o o k M a r k E x i t N a m e > C r e a t e L a b e l s _ m 3 0 0 : 0 3 : 1 6 . 3 < / B o o k M a r k E x i t N a m e > < B o o k M a r k E n t r y P o s i t i o n > 1 9 2 3 6 7 < / B o o k M a r k E n t r y P o s i t i o n > < B o o k M a r k E x i t P o s i t i o n > 1 9 6 3 0 0 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 9 1 0 d 6 8 b a - 9 e b b - 4 8 2 f - b d c 4 - e d c b 2 a c 1 0 f 7 7 < / I n t e r n a l I d > < N a m e > C r e a t e L a b e l s _ m 3 I n t h e l a s t 0 0 : 0 3 : 1 6 . 4 - 0 0 : 0 3 : 2 1 . 4 < / N a m e > < T e x t > I n   t h e   l a s t   m o v i e ,   w e ' l l   e x p l o r e   a   f e w   m o r e   o p t i o n s   a n d   c r e a t e   a   c u s t o m   l a b e l . < / T e x t > < B o o k M a r k E n t r y N a m e > C r e a t e L a b e l s _ m 3 0 0 : 0 3 : 1 6 . 4 < / B o o k M a r k E n t r y N a m e > < B o o k M a r k E x i t N a m e > C r e a t e L a b e l s _ m 3 0 0 : 0 3 : 2 1 . 4 < / B o o k M a r k E x i t N a m e > < B o o k M a r k E n t r y P o s i t i o n > 1 9 6 4 0 0 < / B o o k M a r k E n t r y P o s i t i o n > < B o o k M a r k E x i t P o s i t i o n > 2 0 1 4 6 7 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 f 1 0 0 c 3 3 9 - 3 3 d 7 - 4 0 3 1 - 9 f d 7 - c 8 e 7 8 e a f 8 6 d 8 < / I d > < C a p t i o n I t e m s > < C a p t i o n I t e m > < I n t e r n a l I d > 4 2 c 8 3 3 0 7 - 8 7 8 0 - 4 1 c 9 - a 9 e 7 - f b 2 1 b d b a 0 6 9 6 < / I n t e r n a l I d > < N a m e > C r e a t e L a b e l s _ m 2 I f y o u w a n t e d 0 0 : 0 0 : 0 0 . 0 - 0 0 : 0 0 : 0 4 . 4 < / N a m e > < T e x t > I f   y o u   w a n t e d   t o   c r e a t e   a   b u n c h   o f   r e c i p i e n t   a d d r e s s   l a b e l s   y o u   c o u l d   t y p e   t h e m   a l l   m a n u a l l y < / T e x t > < B o o k M a r k E n t r y N a m e > C r e a t e L a b e l s _ m 2 0 0 : 0 0 : 0 0 . 0 < / B o o k M a r k E n t r y N a m e > < B o o k M a r k E x i t N a m e > C r e a t e L a b e l s _ m 2 0 0 : 0 0 : 0 4 . 4 < / B o o k M a r k E x i t N a m e > < B o o k M a r k E n t r y P o s i t i o n > 3 3 < / B o o k M a r k E n t r y P o s i t i o n > < B o o k M a r k E x i t P o s i t i o n > 4 4 3 3 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 d d 8 6 6 8 a 8 - 1 f 3 4 - 4 9 c 9 - b e b 5 - 6 f 0 7 a b a f 1 f d e < / I n t e r n a l I d > < N a m e > C r e a t e L a b e l s _ m 2 i n a n e m p t y 0 0 : 0 0 : 0 4 . 5 - 0 0 : 0 0 : 0 6 . 8 < / N a m e > < T e x t > i n   a n   e m p t y   l a b e l   d o c u m e n t   l i k e   t h i s . < / T e x t > < B o o k M a r k E n t r y N a m e > C r e a t e L a b e l s _ m 2 0 0 : 0 0 : 0 4 . 5 < / B o o k M a r k E n t r y N a m e > < B o o k M a r k E x i t N a m e > C r e a t e L a b e l s _ m 2 0 0 : 0 0 : 0 6 . 8 < / B o o k M a r k E x i t N a m e > < B o o k M a r k E n t r y P o s i t i o n > 4 5 3 3 < / B o o k M a r k E n t r y P o s i t i o n > < B o o k M a r k E x i t P o s i t i o n > 6 8 0 0 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 c e 5 3 e a 6 a - 5 f 9 e - 4 4 8 1 - b c 7 5 - a d 6 f 1 2 7 9 4 0 5 7 < / I n t e r n a l I d > < N a m e > C r e a t e L a b e l s _ m 2 B u t t h e r e ' s a 0 0 : 0 0 : 0 6 . 9 - 0 0 : 0 0 : 1 2 . 9 < / N a m e > < T e x t > B u t   t h e r e ' s   a   m u c h   b e t t e r   w a y .   A n d   i t ' s   c a l l e d   m a i l   m e r g e .   I ' l l   s h o w   y o u   i t   w o r k s . < / T e x t > < B o o k M a r k E n t r y N a m e > C r e a t e L a b e l s _ m 2 0 0 : 0 0 : 0 6 . 9 < / B o o k M a r k E n t r y N a m e > < B o o k M a r k E x i t N a m e > C r e a t e L a b e l s _ m 2 0 0 : 0 0 : 1 2 . 9 < / B o o k M a r k E x i t N a m e > < B o o k M a r k E n t r y P o s i t i o n > 6 9 0 0 < / B o o k M a r k E n t r y P o s i t i o n > < B o o k M a r k E x i t P o s i t i o n > 1 2 9 0 0 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 f 0 b e b a 4 a - c f f 3 - 4 2 c 8 - a 4 d 3 - 7 4 9 3 5 4 e 8 2 5 2 c < / I n t e r n a l I d > < N a m e > C r e a t e L a b e l s _ m 2 C l i c k t h e M a i l i n g s 0 0 : 0 0 : 1 3 . 0 - 0 0 : 0 0 : 2 0 . 0 < / N a m e > < T e x t > C l i c k   t h e   M a i l i n g s   t a b ,   a n d   c l i c k   S t a r t   M a i l   M e r g e ,   a n d   L a b e l s . < / T e x t > < B o o k M a r k E n t r y N a m e > C r e a t e L a b e l s _ m 2 0 0 : 0 0 : 1 3 . 0 < / B o o k M a r k E n t r y N a m e > < B o o k M a r k E x i t N a m e > C r e a t e L a b e l s _ m 2 0 0 : 0 0 : 2 0 . 0 < / B o o k M a r k E x i t N a m e > < B o o k M a r k E n t r y P o s i t i o n > 1 3 0 0 0 < / B o o k M a r k E n t r y P o s i t i o n > < B o o k M a r k E x i t P o s i t i o n > 2 0 0 3 3 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 8 e 4 6 b c e 8 - 9 c 1 0 - 4 3 6 2 - a 8 7 e - 3 a 1 d 0 6 b d 0 6 c 9 < / I n t e r n a l I d > < N a m e > C r e a t e L a b e l s _ m 2 Y o u s t a r t b y 0 0 : 0 0 : 2 0 . 1 - 0 0 : 0 0 : 2 7 . 6 < / N a m e > < T e x t > Y o u   s t a r t   b y   s e l e c t i n g   y o u r   l a b e l   o p t i o n s .   W e ' l l   j u s t   u s e   t h e   s a m e   l a b e l s   f r o m   t h e   f i r s t   m o v i e ,   a n d   c l i c k   O K . < / T e x t > < B o o k M a r k E n t r y N a m e > C r e a t e L a b e l s _ m 2 0 0 : 0 0 : 2 0 . 1 < / B o o k M a r k E n t r y N a m e > < B o o k M a r k E x i t N a m e > C r e a t e L a b e l s _ m 2 0 0 : 0 0 : 2 7 . 6 < / B o o k M a r k E x i t N a m e > < B o o k M a r k E n t r y P o s i t i o n > 2 0 1 3 3 < / B o o k M a r k E n t r y P o s i t i o n > < B o o k M a r k E x i t P o s i t i o n > 2 7 6 3 3 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 8 6 3 4 2 d 2 6 - 2 8 6 1 - 4 1 5 6 - a d d d - e e b 1 1 0 b c 3 a 8 9 < / I n t e r n a l I d > < N a m e > C r e a t e L a b e l s _ m 2 A n d W o r d a d d s 0 0 : 0 0 : 2 7 . 7 - 0 0 : 0 0 : 3 8 . 1 < / N a m e > < T e x t > A n d   W o r d   a d d s   b l a n k   l a b e l s   t o   a   n e w   d o c u m e n t .   T o   s e e   t h e   l a b e l s ,   c l i c k   t h e   T a b l e   T o o l s   L a y o u t   t a b ,   a n d   c l i c k   V i e w   G r i d l i n e s . < / T e x t > < B o o k M a r k E n t r y N a m e > C r e a t e L a b e l s _ m 2 0 0 : 0 0 : 2 7 . 7 < / B o o k M a r k E n t r y N a m e > < B o o k M a r k E x i t N a m e > C r e a t e L a b e l s _ m 2 0 0 : 0 0 : 3 8 . 1 < / B o o k M a r k E x i t N a m e > < B o o k M a r k E n t r y P o s i t i o n > 2 7 7 3 3 < / B o o k M a r k E n t r y P o s i t i o n > < B o o k M a r k E x i t P o s i t i o n > 3 8 1 0 0 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 2 d f f 1 e a 1 - a a a e - 4 0 2 6 - b b 4 b - 0 4 d 4 2 f b 7 4 6 7 5 < / I n t e r n a l I d > < N a m e > C r e a t e L a b e l s _ m 2 N e x t , w e n e e d 0 0 : 0 0 : 3 8 . 2 - 0 0 : 0 0 : 4 4 . 3 < / N a m e > < T e x t > N e x t ,   w e   n e e d   t o   a d d   a d d r e s s e s   t o   t h e   l a b e l s ,   a n d   w e ' l l   d o   t h a t   b y   c r e a t i n g   a   r e c i p i e n t   l i s t . < / T e x t > < B o o k M a r k E n t r y N a m e > C r e a t e L a b e l s _ m 2 0 0 : 0 0 : 3 8 . 2 < / B o o k M a r k E n t r y N a m e > < B o o k M a r k E x i t N a m e > C r e a t e L a b e l s _ m 2 0 0 : 0 0 : 4 4 . 3 < / B o o k M a r k E x i t N a m e > < B o o k M a r k E n t r y P o s i t i o n > 3 8 2 0 0 < / B o o k M a r k E n t r y P o s i t i o n > < B o o k M a r k E x i t P o s i t i o n > 4 4 3 3 3 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 0 b 0 8 c c 6 d - 1 8 e 4 - 4 b d 5 - a 8 6 a - e 8 6 f 3 0 f d e 2 2 7 < / I n t e r n a l I d > < N a m e > C r e a t e L a b e l s _ m 2 G o b a c k t o 0 0 : 0 0 : 4 4 . 4 - 0 0 : 0 0 : 5 2 . 8 < / N a m e > < T e x t > G o   b a c k   t o   t h e   M a i l i n g s   t a b ,   c l i c k   S e l e c t   R e c i p i e n t s ,   a n d   T y p e   a   N e w   L i s t . < / T e x t > < B o o k M a r k E n t r y N a m e > C r e a t e L a b e l s _ m 2 0 0 : 0 0 : 4 4 . 4 < / B o o k M a r k E n t r y N a m e > < B o o k M a r k E x i t N a m e > C r e a t e L a b e l s _ m 2 0 0 : 0 0 : 5 2 . 8 < / B o o k M a r k E x i t N a m e > < B o o k M a r k E n t r y P o s i t i o n > 4 4 4 3 3 < / B o o k M a r k E n t r y P o s i t i o n > < B o o k M a r k E x i t P o s i t i o n > 5 2 8 6 7 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 e 2 f 2 7 b c f - e f 7 9 - 4 1 2 4 - 9 4 3 3 - 2 8 8 6 6 d e 4 e 8 f 0 < / I n t e r n a l I d > < N a m e > C r e a t e L a b e l s _ m 2 C l i c k a b o x 0 0 : 0 0 : 5 2 . 9 - 0 0 : 0 1 : 0 5 . 1 < / N a m e > < T e x t > C l i c k   a   b o x   u n d e r   t h e   h e a d e r   r o w   a n d   s t a r t   t y p i n g .   T o   s a v e   t i m e ,   y o u   c a n   p r e s s   T a b   t o   m o v e   r i g h t   o r   S h i f t + T a b   t o   m o v e   l e f t . < / T e x t > < B o o k M a r k E n t r y N a m e > C r e a t e L a b e l s _ m 2 0 0 : 0 0 : 5 2 . 9 < / B o o k M a r k E n t r y N a m e > < B o o k M a r k E x i t N a m e > C r e a t e L a b e l s _ m 2 0 0 : 0 1 : 0 5 . 1 < / B o o k M a r k E x i t N a m e > < B o o k M a r k E n t r y P o s i t i o n > 5 2 9 6 7 < / B o o k M a r k E n t r y P o s i t i o n > < B o o k M a r k E x i t P o s i t i o n > 6 5 1 6 7 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 2 4 9 c f 2 a 0 - 5 6 9 5 - 4 5 9 f - 8 b 9 5 - 7 e f 9 6 c 8 d 8 4 8 9 < / I n t e r n a l I d > < N a m e > C r e a t e L a b e l s _ m 2 F i l l i n a s 0 0 : 0 1 : 0 5 . 2 - 0 0 : 0 1 : 1 2 . 1 < / N a m e > < T e x t > F i l l   i n   a s   m u c h   i n f o r m a t i o n   a s   y o u   w a n t ,   a n d   c l i c k   N e w   E n t r y   t o   a d d   t h e   n e x t   r e c i p i e n t . < / T e x t > < B o o k M a r k E n t r y N a m e > C r e a t e L a b e l s _ m 2 0 0 : 0 1 : 0 5 . 2 < / B o o k M a r k E n t r y N a m e > < B o o k M a r k E x i t N a m e > C r e a t e L a b e l s _ m 2 0 0 : 0 1 : 1 2 . 1 < / B o o k M a r k E x i t N a m e > < B o o k M a r k E n t r y P o s i t i o n > 6 5 2 6 7 < / B o o k M a r k E n t r y P o s i t i o n > < B o o k M a r k E x i t P o s i t i o n > 7 2 1 6 7 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 e 1 7 7 0 0 b 0 - 4 e 7 6 - 4 2 e 9 - b a 3 3 - 2 7 9 6 8 a 9 0 1 5 a 2 < / I n t e r n a l I d > < N a m e > C r e a t e L a b e l s _ m 2 Y o u c a n a d d 0 0 : 0 1 : 1 2 . 2 - 0 0 : 0 1 : 1 7 . 5 < / N a m e > < T e x t > Y o u   c a n   a d d   a s   m a n y   r e c i p i e n t s   a s   y o u   w a n t ,   a n d   c h a n g e   t h e   l i s t   a t   a n y   t i m e . < / T e x t > < B o o k M a r k E n t r y N a m e > C r e a t e L a b e l s _ m 2 0 0 : 0 1 : 1 2 . 2 < / B o o k M a r k E n t r y N a m e > < B o o k M a r k E x i t N a m e > C r e a t e L a b e l s _ m 2 0 0 : 0 1 : 1 7 . 5 < / B o o k M a r k E x i t N a m e > < B o o k M a r k E n t r y P o s i t i o n > 7 2 2 6 7 < / B o o k M a r k E n t r y P o s i t i o n > < B o o k M a r k E x i t P o s i t i o n > 7 7 5 6 7 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 d 9 3 e 3 b 3 4 - a 2 8 8 - 4 4 b 9 - 8 b 3 d - b e d b 9 0 0 0 7 e b 8 < / I n t e r n a l I d > < N a m e > C r e a t e L a b e l s _ m 2 W h e n y o u ' r e f i n i s h e d , 0 0 : 0 1 : 1 7 . 6 - 0 0 : 0 1 : 2 5 . 1 < / N a m e > < T e x t > W h e n   y o u ' r e   f i n i s h e d ,   c l i c k   O K .   E n t e r   a   n a m e   f o r   t h e   l i s t   a n d   s a v e   i t . < / T e x t > < B o o k M a r k E n t r y N a m e > C r e a t e L a b e l s _ m 2 0 0 : 0 1 : 1 7 . 6 < / B o o k M a r k E n t r y N a m e > < B o o k M a r k E x i t N a m e > C r e a t e L a b e l s _ m 2 0 0 : 0 1 : 2 5 . 1 < / B o o k M a r k E x i t N a m e > < B o o k M a r k E n t r y P o s i t i o n > 7 7 6 6 7 < / B o o k M a r k E n t r y P o s i t i o n > < B o o k M a r k E x i t P o s i t i o n > 8 5 1 6 7 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 4 f d 7 e 2 0 6 - 6 3 e 4 - 4 1 b 3 - 8 5 b f - 7 3 a 0 1 7 b e d e 1 c < / I n t e r n a l I d > < N a m e > C r e a t e L a b e l s _ m 2 S o n o w w e 0 0 : 0 1 : 2 5 . 2 - 0 0 : 0 1 : 2 9 . 3 < / N a m e > < T e x t > S o   n o w   w e   h a v e   o u r   b l a n k   l a b e l s   a n d   a   l i s t   o f   n a m e s   t o   a d d   t o   t h e m . < / T e x t > < B o o k M a r k E n t r y N a m e > C r e a t e L a b e l s _ m 2 0 0 : 0 1 : 2 5 . 2 < / B o o k M a r k E n t r y N a m e > < B o o k M a r k E x i t N a m e > C r e a t e L a b e l s _ m 2 0 0 : 0 1 : 2 9 . 3 < / B o o k M a r k E x i t N a m e > < B o o k M a r k E n t r y P o s i t i o n > 8 5 2 6 7 < / B o o k M a r k E n t r y P o s i t i o n > < B o o k M a r k E x i t P o s i t i o n > 8 9 3 3 3 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 c 3 0 4 7 4 5 d - a c e 9 - 4 f 1 4 - 8 d 6 c - e 5 d 0 d 2 f 6 f 0 2 5 < / I n t e r n a l I d > < N a m e > C r e a t e L a b e l s _ m 2 T h e l a s t t h i n g 0 0 : 0 1 : 2 9 . 4 - 0 0 : 0 1 : 3 3 . 9 < / N a m e > < T e x t > T h e   l a s t   t h i n g   w e   n e e d   t o   d o   i s   d e c i d e   h o w   w e   w a n t   t h e   r e c i p i e n t   a d d r e s s e s   t o   l o o k   t o   o n   t h e   l a b e l s . < / T e x t > < B o o k M a r k E n t r y N a m e > C r e a t e L a b e l s _ m 2 0 0 : 0 1 : 2 9 . 4 < / B o o k M a r k E n t r y N a m e > < B o o k M a r k E x i t N a m e > C r e a t e L a b e l s _ m 2 0 0 : 0 1 : 3 3 . 9 < / B o o k M a r k E x i t N a m e > < B o o k M a r k E n t r y P o s i t i o n > 8 9 4 3 3 < / B o o k M a r k E n t r y P o s i t i o n > < B o o k M a r k E x i t P o s i t i o n > 9 3 9 0 0 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 0 5 a f b 8 0 2 - d 4 4 3 - 4 7 6 c - a 9 8 1 - c a 0 8 d d 4 9 7 f f d < / I n t e r n a l I d > < N a m e > C r e a t e L a b e l s _ m 2 A n d t h e e a s i e s t 0 0 : 0 1 : 3 4 . 0 - 0 0 : 0 1 : 3 8 . 6 < / N a m e > < T e x t > A n d   t h e   e a s i e s t   w a y   t o   d o   t h a t   i s   t o   a d d   a n   a d d r e s s   b l o c k . < / T e x t > < B o o k M a r k E n t r y N a m e > C r e a t e L a b e l s _ m 2 0 0 : 0 1 : 3 4 . 0 < / B o o k M a r k E n t r y N a m e > < B o o k M a r k E x i t N a m e > C r e a t e L a b e l s _ m 2 0 0 : 0 1 : 3 8 . 6 < / B o o k M a r k E x i t N a m e > < B o o k M a r k E n t r y P o s i t i o n > 9 4 0 0 0 < / B o o k M a r k E n t r y P o s i t i o n > < B o o k M a r k E x i t P o s i t i o n > 9 8 6 0 0 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 7 e 6 6 2 f b 0 - 9 f d f - 4 e 2 6 - 8 d 8 e - c 7 f 5 8 d a 0 e 4 d a < / I n t e r n a l I d > < N a m e > C r e a t e L a b e l s _ m 2 I n t h i s f i r s t 0 0 : 0 1 : 3 8 . 7 - 0 0 : 0 1 : 4 5 . 6 < / N a m e > < T e x t > I n   t h i s   f i r s t   s e c t i o n ,   y o u   c h o o s e   h o w   y o u   w a n t   t h e   n a m e   t o   a p p e a r .   L e t ' s   s e l e c t   a   l e s s   f o r m a l   f o r m a t . < / T e x t > < B o o k M a r k E n t r y N a m e > C r e a t e L a b e l s _ m 2 0 0 : 0 1 : 3 8 . 7 < / B o o k M a r k E n t r y N a m e > < B o o k M a r k E x i t N a m e > C r e a t e L a b e l s _ m 2 0 0 : 0 1 : 4 5 . 6 < / B o o k M a r k E x i t N a m e > < B o o k M a r k E n t r y P o s i t i o n > 9 8 7 0 0 < / B o o k M a r k E n t r y P o s i t i o n > < B o o k M a r k E x i t P o s i t i o n > 1 0 5 6 3 3 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 e 5 6 6 c c b 1 - 7 0 e c - 4 6 b 6 - 9 0 2 3 - 4 2 7 6 4 7 4 a 0 3 9 b < / I n t e r n a l I d > < N a m e > C r e a t e L a b e l s _ m 2 W h e n y o u s e l e c t 0 0 : 0 1 : 4 5 . 7 - 0 0 : 0 1 : 5 2 . 2 < / N a m e > < T e x t > W h e n   y o u   s e l e c t   a n   o p t i o n   o v e r   h e r e   y o u   c a n   s e e   a   p r e v i e w   o v e r   h e r e   o f   h o w   i t   w i l l   l o o k   a p p l i e d   t o   t h e   n a m e s   i n   y o u r   l i s t . < / T e x t > < B o o k M a r k E n t r y N a m e > C r e a t e L a b e l s _ m 2 0 0 : 0 1 : 4 5 . 7 < / B o o k M a r k E n t r y N a m e > < B o o k M a r k E x i t N a m e > C r e a t e L a b e l s _ m 2 0 0 : 0 1 : 5 2 . 2 < / B o o k M a r k E x i t N a m e > < B o o k M a r k E n t r y P o s i t i o n > 1 0 5 7 3 3 < / B o o k M a r k E n t r y P o s i t i o n > < B o o k M a r k E x i t P o s i t i o n > 1 1 2 2 6 7 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 f 8 1 0 e f 4 b - 1 c 2 b - 4 c 9 8 - 8 4 a c - e b 7 d 1 e a 0 b b e d < / I n t e r n a l I d > < N a m e > C r e a t e L a b e l s _ m 2 C l i c k t h e s e a r r o w s 0 0 : 0 1 : 5 2 . 3 - 0 0 : 0 1 : 5 6 . 6 < / N a m e > < T e x t > C l i c k   t h e s e   a r r o w s   t o   m o v e   t h r o u g h   t h e   e n t r i e s . < / T e x t > < B o o k M a r k E n t r y N a m e > C r e a t e L a b e l s _ m 2 0 0 : 0 1 : 5 2 . 3 < / B o o k M a r k E n t r y N a m e > < B o o k M a r k E x i t N a m e > C r e a t e L a b e l s _ m 2 0 0 : 0 1 : 5 6 . 6 < / B o o k M a r k E x i t N a m e > < B o o k M a r k E n t r y P o s i t i o n > 1 1 2 3 6 7 < / B o o k M a r k E n t r y P o s i t i o n > < B o o k M a r k E x i t P o s i t i o n > 1 1 6 6 3 3 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 3 c 9 3 c 0 f 4 - c a c 3 - 4 4 2 5 - 9 6 4 f - 1 1 b 6 4 d b 1 0 d 5 7 < / I n t e r n a l I d > < N a m e > C r e a t e L a b e l s _ m 2 N e x t , y o u c a n 0 0 : 0 1 : 5 6 . 7 - 0 0 : 0 2 : 0 5 . 7 < / N a m e > < T e x t > N e x t ,   y o u   c a n   d e c i d e   w h e t h e r   y o u   w a n t   t o   i n s e r t   t h e   c o m p a n y   n a m e ,   a n d   w h e n   t o   i n c l u d e   t h e   c o u n t r y   o r   r e g i o n . < / T e x t > < B o o k M a r k E n t r y N a m e > C r e a t e L a b e l s _ m 2 0 0 : 0 1 : 5 6 . 7 < / B o o k M a r k E n t r y N a m e > < B o o k M a r k E x i t N a m e > C r e a t e L a b e l s _ m 2 0 0 : 0 2 : 0 5 . 7 < / B o o k M a r k E x i t N a m e > < B o o k M a r k E n t r y P o s i t i o n > 1 1 6 7 3 3 < / B o o k M a r k E n t r y P o s i t i o n > < B o o k M a r k E x i t P o s i t i o n > 1 2 5 7 0 0 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 a 8 6 9 2 b e a - f 6 5 b - 4 8 5 b - b b 7 5 - e f 6 b 5 4 c d 2 1 c 4 < / I n t e r n a l I d > < N a m e > C r e a t e L a b e l s _ m 2 T h i s l a s t o p t i o n 0 0 : 0 2 : 0 5 . 8 - 0 0 : 0 2 : 1 0 . 5 < / N a m e > < T e x t > T h i s   l a s t   o p t i o n   m o d i f i e s   t h e   a d d r e s s   f o r m a t   a c c o r d i n g   t o   t h e   c o u n t r y   o r   r e g i o n . < / T e x t > < B o o k M a r k E n t r y N a m e > C r e a t e L a b e l s _ m 2 0 0 : 0 2 : 0 5 . 8 < / B o o k M a r k E n t r y N a m e > < B o o k M a r k E x i t N a m e > C r e a t e L a b e l s _ m 2 0 0 : 0 2 : 1 0 . 5 < / B o o k M a r k E x i t N a m e > < B o o k M a r k E n t r y P o s i t i o n > 1 2 5 8 0 0 < / B o o k M a r k E n t r y P o s i t i o n > < B o o k M a r k E x i t P o s i t i o n > 1 3 0 5 6 7 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 3 5 2 3 6 5 d f - 4 4 c d - 4 5 c 9 - b 5 4 3 - 9 7 6 c 9 5 b f 6 1 3 4 < / I n t e r n a l I d > < N a m e > C r e a t e L a b e l s _ m 2 F o r e x a m p l e , W o r d 0 0 : 0 2 : 1 0 . 6 - 0 0 : 0 2 : 1 7 . 7 < / N a m e > < T e x t > F o r   e x a m p l e ,   W o r d   f o r m a t s   t h e   p o s t a l   c o d e   d i f f e r e n t l y   f o r   t h i s   a d d r e s s   i n   F r a n c e . < / T e x t > < B o o k M a r k E n t r y N a m e > C r e a t e L a b e l s _ m 2 0 0 : 0 2 : 1 0 . 6 < / B o o k M a r k E n t r y N a m e > < B o o k M a r k E x i t N a m e > C r e a t e L a b e l s _ m 2 0 0 : 0 2 : 1 7 . 7 < / B o o k M a r k E x i t N a m e > < B o o k M a r k E n t r y P o s i t i o n > 1 3 0 6 6 7 < / B o o k M a r k E n t r y P o s i t i o n > < B o o k M a r k E x i t P o s i t i o n > 1 3 7 7 0 0 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 2 a c 3 6 7 f 2 - 1 0 2 d - 4 4 2 e - b 3 b b - c 3 0 9 d a 0 b 6 3 d 4 < / I n t e r n a l I d > < N a m e > C r e a t e L a b e l s _ m 2 W h e n y o u ' r e f i n i s h e d 0 0 : 0 2 : 1 7 . 8 - 0 0 : 0 2 : 2 5 . 1 < / N a m e > < T e x t > W h e n   y o u ' r e   f i n i s h e d   s e t t i n g   u p   t h e   a d d r e s s   b l o c k ,   r e t u r n   t h e   p r e v i e w   t o   t h e   f i r s t   e n t r y ,   a n d   c l i c k   O K . < / T e x t > < B o o k M a r k E n t r y N a m e > C r e a t e L a b e l s _ m 2 0 0 : 0 2 : 1 7 . 8 < / B o o k M a r k E n t r y N a m e > < B o o k M a r k E x i t N a m e > C r e a t e L a b e l s _ m 2 0 0 : 0 2 : 2 5 . 1 < / B o o k M a r k E x i t N a m e > < B o o k M a r k E n t r y P o s i t i o n > 1 3 7 8 0 0 < / B o o k M a r k E n t r y P o s i t i o n > < B o o k M a r k E x i t P o s i t i o n > 1 4 5 1 6 7 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 c 8 3 b 5 f 6 9 - d d b c - 4 e a a - 9 e 8 c - 6 0 c a f c 7 f f b 4 0 < / I n t e r n a l I d > < N a m e > C r e a t e L a b e l s _ m 2 A n d t h e b l o c k 0 0 : 0 2 : 2 5 . 2 - 0 0 : 0 2 : 3 2 . 1 < / N a m e > < T e x t > A n d   t h e   b l o c k   i s   a d d e d   t o   t h e   f i r s t   l a b e l .   T o   a d d   i t   t o   a l l   t h e   l a b e l s ,   c l i c k   U p d a t e   L a b e l s . < / T e x t > < B o o k M a r k E n t r y N a m e > C r e a t e L a b e l s _ m 2 0 0 : 0 2 : 2 5 . 2 < / B o o k M a r k E n t r y N a m e > < B o o k M a r k E x i t N a m e > C r e a t e L a b e l s _ m 2 0 0 : 0 2 : 3 2 . 1 < / B o o k M a r k E x i t N a m e > < B o o k M a r k E n t r y P o s i t i o n > 1 4 5 2 6 7 < / B o o k M a r k E n t r y P o s i t i o n > < B o o k M a r k E x i t P o s i t i o n > 1 5 2 1 6 7 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 d 3 c 7 8 b c e - d 9 0 8 - 4 8 4 3 - b f 0 6 - b 3 a 2 0 b 0 3 7 e c 5 < / I n t e r n a l I d > < N a m e > C r e a t e L a b e l s _ m 2 N o w i f y o u 0 0 : 0 2 : 3 2 . 2 - 0 0 : 0 2 : 3 9 . 4 < / N a m e > < T e x t > N o w   i f   y o u   w a n t   t o   s e e   w h a t   t h e   a c t u a l   l a b e l s   l o o k   l i k e   i n s t e a d   o f   t h e   m a i l   m e r g e   c o d e ,   c l i c k   P r e v i e w   R e s u l t s . < / T e x t > < B o o k M a r k E n t r y N a m e > C r e a t e L a b e l s _ m 2 0 0 : 0 2 : 3 2 . 2 < / B o o k M a r k E n t r y N a m e > < B o o k M a r k E x i t N a m e > C r e a t e L a b e l s _ m 2 0 0 : 0 2 : 3 9 . 4 < / B o o k M a r k E x i t N a m e > < B o o k M a r k E n t r y P o s i t i o n > 1 5 2 2 6 7 < / B o o k M a r k E n t r y P o s i t i o n > < B o o k M a r k E x i t P o s i t i o n > 1 5 9 4 3 3 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 6 5 8 1 3 e 9 3 - 2 b 0 5 - 4 8 8 3 - 9 d 4 9 - b 4 a f 8 6 d c 3 0 c 1 < / I n t e r n a l I d > < N a m e > C r e a t e L a b e l s _ m 2 S o w h y d i d 0 0 : 0 2 : 3 9 . 5 - 0 0 : 0 2 : 4 5 . 4 < / N a m e > < T e x t > S o   w h y   d i d   w e   g o   t o   a l l   t h e   t r o u b l e   t o   c r e a t e   a   l i s t   i n s t e a d   o f   t y p i n g   t h e   a d d r e s s e s   d i r e c t l y   i n   t h e   l a b e l s ? < / T e x t > < B o o k M a r k E n t r y N a m e > C r e a t e L a b e l s _ m 2 0 0 : 0 2 : 3 9 . 5 < / B o o k M a r k E n t r y N a m e > < B o o k M a r k E x i t N a m e > C r e a t e L a b e l s _ m 2 0 0 : 0 2 : 4 5 . 4 < / B o o k M a r k E x i t N a m e > < B o o k M a r k E n t r y P o s i t i o n > 1 5 9 5 3 3 < / B o o k M a r k E n t r y P o s i t i o n > < B o o k M a r k E x i t P o s i t i o n > 1 6 5 4 3 3 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 a 5 9 4 3 9 a 0 - a 2 e 8 - 4 4 8 6 - a 4 1 e - 7 7 1 4 9 a d 6 f 8 c 6 < / I n t e r n a l I d > < N a m e > C r e a t e L a b e l s _ m 2 B e c a u s e w h e n w e 0 0 : 0 2 : 4 5 . 5 - 0 0 : 0 2 : 5 1 . 3 < / N a m e > < T e x t > B e c a u s e   w h e n   w e   s e t   u p   o u r   n e x t   m a i l   m e r g e   p r o j e c t ,   a l l   w e   h a v e   t o   d o   i s   c l i c k   S e l e c t   R e c i p i e n t s , < / T e x t > < B o o k M a r k E n t r y N a m e > C r e a t e L a b e l s _ m 2 0 0 : 0 2 : 4 5 . 5 < / B o o k M a r k E n t r y N a m e > < B o o k M a r k E x i t N a m e > C r e a t e L a b e l s _ m 2 0 0 : 0 2 : 5 1 . 3 < / B o o k M a r k E x i t N a m e > < B o o k M a r k E n t r y P o s i t i o n > 1 6 5 5 3 3 < / B o o k M a r k E n t r y P o s i t i o n > < B o o k M a r k E x i t P o s i t i o n > 1 7 1 3 0 0 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 9 d e 1 e 6 b e - 2 1 c 3 - 4 9 d 2 - b 2 8 7 - 4 2 7 0 2 f 7 0 8 7 b e < / I n t e r n a l I d > < N a m e > C r e a t e L a b e l s _ m 2 a n d w e c a n 0 0 : 0 2 : 5 1 . 4 - 0 0 : 0 2 : 5 5 . 1 < / N a m e > < T e x t > a n d   w e   c a n   u s e   t h e   l i s t   a g a i n .   N o   r e t y p i n g . < / T e x t > < B o o k M a r k E n t r y N a m e > C r e a t e L a b e l s _ m 2 0 0 : 0 2 : 5 1 . 4 < / B o o k M a r k E n t r y N a m e > < B o o k M a r k E x i t N a m e > C r e a t e L a b e l s _ m 2 0 0 : 0 2 : 5 5 . 1 < / B o o k M a r k E x i t N a m e > < B o o k M a r k E n t r y P o s i t i o n > 1 7 1 4 0 0 < / B o o k M a r k E n t r y P o s i t i o n > < B o o k M a r k E x i t P o s i t i o n > 1 7 5 1 3 3 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 9 3 3 b a e 4 1 - 7 7 3 8 - 4 6 5 1 - 8 8 0 c - 2 3 2 d b 3 5 c 1 7 b f < / I n t e r n a l I d > < N a m e > C r e a t e L a b e l s _ m 2 Y o u ' l l s e e h o w 0 0 : 0 2 : 5 5 . 2 - 0 0 : 0 3 : 0 1 . 0 < / N a m e > < T e x t > Y o u ' l l   s e e   h o w   t h a t   w o r k s   i n   m o v i e   4 .   Y o u   c a n   a l s o   u s e   y o u r   O u t l o o k   c o n t a c t s . < / T e x t > < B o o k M a r k E n t r y N a m e > C r e a t e L a b e l s _ m 2 0 0 : 0 2 : 5 5 . 2 < / B o o k M a r k E n t r y N a m e > < B o o k M a r k E x i t N a m e > C r e a t e L a b e l s _ m 2 0 0 : 0 3 : 0 1 . 0 < / B o o k M a r k E x i t N a m e > < B o o k M a r k E n t r y P o s i t i o n > 1 7 5 2 3 3 < / B o o k M a r k E n t r y P o s i t i o n > < B o o k M a r k E x i t P o s i t i o n > 1 8 1 0 0 0 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 a b 9 c 6 a e c - b 2 e 7 - 4 8 4 4 - b 8 6 9 - 4 c 3 c 7 f 9 6 4 c 7 1 < / I n t e r n a l I d > < N a m e > C r e a t e L a b e l s _ m 2 S o n o w o u r 0 0 : 0 3 : 0 1 . 1 - 0 0 : 0 3 : 0 4 . 9 < / N a m e > < T e x t > S o   n o w   o u r   l a b e l s   a r e   r e a d y   t o   p r i n t .   O r   a r e   t h e y ? < / T e x t > < B o o k M a r k E n t r y N a m e > C r e a t e L a b e l s _ m 2 0 0 : 0 3 : 0 1 . 1 < / B o o k M a r k E n t r y N a m e > < B o o k M a r k E x i t N a m e > C r e a t e L a b e l s _ m 2 0 0 : 0 3 : 0 4 . 9 < / B o o k M a r k E x i t N a m e > < B o o k M a r k E n t r y P o s i t i o n > 1 8 1 1 0 0 < / B o o k M a r k E n t r y P o s i t i o n > < B o o k M a r k E x i t P o s i t i o n > 1 8 4 9 6 7 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 5 9 5 c b c a b - 8 2 4 7 - 4 6 e 0 - 9 8 b 3 - 4 2 1 7 4 b 1 1 b c c 6 < / I n t e r n a l I d > < N a m e > C r e a t e L a b e l s _ m 2 A c t u a l l y , m a n y o f 0 0 : 0 3 : 0 5 . 0 - 0 0 : 0 3 : 1 0 . 0 < / N a m e > < T e x t > A c t u a l l y ,   m a n y   o f   t h e   a d d r e s s e s   a r e   c u t   o f f   a n d   w e   a l s o   w a n t   t o   a d d   a   s m a l l   l o g o . < / T e x t > < B o o k M a r k E n t r y N a m e > C r e a t e L a b e l s _ m 2 0 0 : 0 3 : 0 5 . 0 < / B o o k M a r k E n t r y N a m e > < B o o k M a r k E x i t N a m e > C r e a t e L a b e l s _ m 2 0 0 : 0 3 : 1 0 . 0 < / B o o k M a r k E x i t N a m e > < B o o k M a r k E n t r y P o s i t i o n > 1 8 5 0 6 7 < / B o o k M a r k E n t r y P o s i t i o n > < B o o k M a r k E x i t P o s i t i o n > 1 9 0 0 0 0 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 0 f b e 0 a 3 8 - 8 e 1 c - 4 d 2 0 - a 1 b 8 - 1 f 0 f 0 d b 9 3 a c d < / I n t e r n a l I d > < N a m e > C r e a t e L a b e l s _ m 2 U p n e x t , w e ' l l 0 0 : 0 3 : 1 0 . 1 - 0 0 : 0 3 : 1 5 . 1 < / N a m e > < T e x t > U p   n e x t ,   w e ' l l   f i x   a l l   t h a t   b y   f o r m a t t i n g   t h e   l a b e l s   a n d   a d d i n g   a   g r a p h i c . < / T e x t > < B o o k M a r k E n t r y N a m e > C r e a t e L a b e l s _ m 2 0 0 : 0 3 : 1 0 . 1 < / B o o k M a r k E n t r y N a m e > < B o o k M a r k E x i t N a m e > C r e a t e L a b e l s _ m 2 0 0 : 0 3 : 1 5 . 1 < / B o o k M a r k E x i t N a m e > < B o o k M a r k E n t r y P o s i t i o n > 1 9 0 1 0 0 < / B o o k M a r k E n t r y P o s i t i o n > < B o o k M a r k E x i t P o s i t i o n > 1 9 5 1 0 0 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 9 c 0 d c 6 a 7 - 0 5 5 3 - 4 c 4 9 - a e a 9 - 7 c 0 8 4 0 4 4 6 b f 0 < / I d > < C a p t i o n I t e m s > < C a p t i o n I t e m > < I n t e r n a l I d > 1 4 8 e 9 7 f b - 2 8 5 2 - 4 9 8 9 - b 5 e d - b 7 1 0 0 9 9 7 c c 2 b < / I n t e r n a l I d > < N a m e > C r e a t e L a b e l s _ m 1 W o r d 2 0 1 3 m a k e s 0 0 : 0 0 : 0 0 . 0 - 0 0 : 0 0 : 0 5 . 1 < / N a m e > < T e x t > W o r d   2 0 1 3   m a k e s   i t   e a s y   f o r   y o u   t o   c r e a t e   m a n y   d i f f e r e n t   k i n d s   o f   l a b e l s . < / T e x t > < B o o k M a r k E n t r y N a m e > C r e a t e L a b e l s _ m 1 0 0 : 0 0 : 0 0 . 0 < / B o o k M a r k E n t r y N a m e > < B o o k M a r k E x i t N a m e > C r e a t e L a b e l s _ m 1 0 0 : 0 0 : 0 5 . 1 < / B o o k M a r k E x i t N a m e > < B o o k M a r k E n t r y P o s i t i o n > 3 3 < / B o o k M a r k E n t r y P o s i t i o n > < B o o k M a r k E x i t P o s i t i o n > 5 1 6 7 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 3 b 2 3 c 9 6 a - b 3 6 3 - 4 a 2 1 - a a 1 9 - 5 1 1 4 7 1 6 1 4 9 7 9 < / I n t e r n a l I d > < N a m e > C r e a t e L a b e l s _ m 1 T y p i c a l l y , l a b e l s c o m e 0 0 : 0 0 : 0 5 . 2 - 0 0 : 0 0 : 1 0 . 9 < / N a m e > < T e x t > T y p i c a l l y ,   l a b e l s   c o m e   i n   s h e e t s   t h a t   y o u   p l a c e   i n   t h e   t r a y   o f   y o u r   p r i n t e r ,   j u s t   l i k e   a   s t a c k   o f   p a p e r . < / T e x t > < B o o k M a r k E n t r y N a m e > C r e a t e L a b e l s _ m 1 0 0 : 0 0 : 0 5 . 2 < / B o o k M a r k E n t r y N a m e > < B o o k M a r k E x i t N a m e > C r e a t e L a b e l s _ m 1 0 0 : 0 0 : 1 0 . 9 < / B o o k M a r k E x i t N a m e > < B o o k M a r k E n t r y P o s i t i o n > 5 2 6 7 < / B o o k M a r k E n t r y P o s i t i o n > < B o o k M a r k E x i t P o s i t i o n > 1 0 9 3 3 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 4 4 7 b 3 4 f 5 - 4 c e a - 4 6 c 9 - b 4 5 9 - 8 4 9 a 2 8 0 6 6 7 0 c < / I n t e r n a l I d > < N a m e > C r e a t e L a b e l s _ m 1 A f t e r t h e y ' r e p r i n t e d , 0 0 : 0 0 : 1 1 . 0 - 0 0 : 0 0 : 1 4 . 2 < / N a m e > < T e x t > A f t e r   t h e y ' r e   p r i n t e d ,   y o u   p e e l   t h e m   o f f . < / T e x t > < B o o k M a r k E n t r y N a m e > C r e a t e L a b e l s _ m 1 0 0 : 0 0 : 1 1 . 0 < / B o o k M a r k E n t r y N a m e > < B o o k M a r k E x i t N a m e > C r e a t e L a b e l s _ m 1 0 0 : 0 0 : 1 4 . 2 < / B o o k M a r k E x i t N a m e > < B o o k M a r k E n t r y P o s i t i o n > 1 1 0 3 3 < / B o o k M a r k E n t r y P o s i t i o n > < B o o k M a r k E x i t P o s i t i o n > 1 4 2 6 7 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 8 5 4 f c f e a - e 9 e 8 - 4 c f 2 - 9 2 5 1 - 5 5 1 8 6 1 2 f 3 0 5 c < / I n t e r n a l I d > < N a m e > C r e a t e L a b e l s _ m 1 Y o u c a n f i n d 0 0 : 0 0 : 1 4 . 3 - 0 0 : 0 0 : 1 9 . 2 < / N a m e > < T e x t > Y o u   c a n   f i n d   l a b e l s   t h a t   w o r k   w i t h   a l m o s t   a n y   t y p e   o f   p r i n t e r ,   w h e t h e r   i t ' s   a n   i n k j e t   o r   l a s e r . < / T e x t > < B o o k M a r k E n t r y N a m e > C r e a t e L a b e l s _ m 1 0 0 : 0 0 : 1 4 . 3 < / B o o k M a r k E n t r y N a m e > < B o o k M a r k E x i t N a m e > C r e a t e L a b e l s _ m 1 0 0 : 0 0 : 1 9 . 2 < / B o o k M a r k E x i t N a m e > < B o o k M a r k E n t r y P o s i t i o n > 1 4 3 6 7 < / B o o k M a r k E n t r y P o s i t i o n > < B o o k M a r k E x i t P o s i t i o n > 1 9 2 6 7 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 4 5 2 6 2 d f 4 - 4 a 6 4 - 4 b a 8 - 8 c d 9 - 9 8 b b 8 1 0 2 7 1 9 3 < / I n t e r n a l I d > < N a m e > C r e a t e L a b e l s _ m 1 Y o u c a n e v e n 0 0 : 0 0 : 1 9 . 3 - 0 0 : 0 0 : 2 2 . 4 < / N a m e > < T e x t > Y o u   c a n   e v e n   g e t   c o n t i n u o u s   f e e d   l a b e l s . < / T e x t > < B o o k M a r k E n t r y N a m e > C r e a t e L a b e l s _ m 1 0 0 : 0 0 : 1 9 . 3 < / B o o k M a r k E n t r y N a m e > < B o o k M a r k E x i t N a m e > C r e a t e L a b e l s _ m 1 0 0 : 0 0 : 2 2 . 4 < / B o o k M a r k E x i t N a m e > < B o o k M a r k E n t r y P o s i t i o n > 1 9 3 6 7 < / B o o k M a r k E n t r y P o s i t i o n > < B o o k M a r k E x i t P o s i t i o n > 2 2 4 6 7 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 e 1 0 7 8 a c d - 9 3 8 7 - 4 d 8 1 - a e 5 0 - e a d 3 d 7 7 e 6 1 0 0 < / I n t e r n a l I d > < N a m e > C r e a t e L a b e l s _ m 1 W h e n y o u f i n d 0 0 : 0 0 : 2 2 . 5 - 0 0 : 0 0 : 2 6 . 3 < / N a m e > < T e x t > W h e n   y o u   f i n d   t h e   l a b e l   y o u   w a n t      l e t ' s   s a y   w e ' r e   l o o k i n g   f o r   s i m p l e   a d d r e s s   l a b e l s    < / T e x t > < B o o k M a r k E n t r y N a m e > C r e a t e L a b e l s _ m 1 0 0 : 0 0 : 2 2 . 5 < / B o o k M a r k E n t r y N a m e > < B o o k M a r k E x i t N a m e > C r e a t e L a b e l s _ m 1 0 0 : 0 0 : 2 6 . 3 < / B o o k M a r k E x i t N a m e > < B o o k M a r k E n t r y P o s i t i o n > 2 2 5 6 7 < / B o o k M a r k E n t r y P o s i t i o n > < B o o k M a r k E x i t P o s i t i o n > 2 6 3 3 3 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 f c 9 6 4 f 2 c - 8 3 3 2 - 4 6 e b - 8 8 c c - 7 1 b 8 c 6 d b 1 3 5 3 < / I n t e r n a l I d > < N a m e > C r e a t e L a b e l s _ m 1 c h e c k t o s e e 0 0 : 0 0 : 2 6 . 4 - 0 0 : 0 0 : 2 8 . 9 < / N a m e > < T e x t > c h e c k   t o   s e e   i f   t h e r e ' s   a   t e m p l a t e   f o r   i t   i n   W o r d . < / T e x t > < B o o k M a r k E n t r y N a m e > C r e a t e L a b e l s _ m 1 0 0 : 0 0 : 2 6 . 4 < / B o o k M a r k E n t r y N a m e > < B o o k M a r k E x i t N a m e > C r e a t e L a b e l s _ m 1 0 0 : 0 0 : 2 8 . 9 < / B o o k M a r k E x i t N a m e > < B o o k M a r k E n t r y P o s i t i o n > 2 6 4 3 3 < / B o o k M a r k E n t r y P o s i t i o n > < B o o k M a r k E x i t P o s i t i o n > 2 8 9 0 0 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 2 4 b 1 3 e 4 1 - e 9 9 b - 4 1 c c - b 6 b 3 - 8 1 0 f d b 1 c 4 4 2 8 < / I n t e r n a l I d > < N a m e > C r e a t e L a b e l s _ m 1 W h y ? B e c a u s e t e m p l a t e s 0 0 : 0 0 : 2 9 . 0 - 0 0 : 0 0 : 3 7 . 1 < / N a m e > < T e x t > W h y ?   B e c a u s e   t e m p l a t e s   c a n   s a v e   y o u   a   l o t   o f   t i m e .   I ' l l   s h o w   y o u   w h a t   I   m e a n .   L e t ' s   c r e a t e   s o m e   r e t u r n   a d d r e s s   l a b e l s . < / T e x t > < B o o k M a r k E n t r y N a m e > C r e a t e L a b e l s _ m 1 0 0 : 0 0 : 2 9 . 0 < / B o o k M a r k E n t r y N a m e > < B o o k M a r k E x i t N a m e > C r e a t e L a b e l s _ m 1 0 0 : 0 0 : 3 7 . 1 < / B o o k M a r k E x i t N a m e > < B o o k M a r k E n t r y P o s i t i o n > 2 9 0 0 0 < / B o o k M a r k E n t r y P o s i t i o n > < B o o k M a r k E x i t P o s i t i o n > 3 7 1 6 7 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 9 d 7 e 3 5 3 7 - b 7 a 2 - 4 6 0 2 - b d 6 4 - 6 5 4 f 4 c b 6 4 d b 8 < / I n t e r n a l I d > < N a m e > C r e a t e L a b e l s _ m 1 O p e n a b l a n k 0 0 : 0 0 : 3 7 . 2 - 0 0 : 0 0 : 4 5 . 1 < / N a m e > < T e x t > O p e n   a   b l a n k   d o c u m e n t   i n   W o r d .   C l i c k   t h e   M a i l i n g s   t a b   a n d   c l i c k   L a b e l s . < / T e x t > < B o o k M a r k E n t r y N a m e > C r e a t e L a b e l s _ m 1 0 0 : 0 0 : 3 7 . 2 < / B o o k M a r k E n t r y N a m e > < B o o k M a r k E x i t N a m e > C r e a t e L a b e l s _ m 1 0 0 : 0 0 : 4 5 . 1 < / B o o k M a r k E x i t N a m e > < B o o k M a r k E n t r y P o s i t i o n > 3 7 2 6 7 < / B o o k M a r k E n t r y P o s i t i o n > < B o o k M a r k E x i t P o s i t i o n > 4 5 1 3 3 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 3 d 2 0 f a 3 1 - a 2 6 7 - 4 f 7 a - 9 a a c - 1 5 6 7 e b f c 6 e 2 e < / I n t e r n a l I d > < N a m e > C r e a t e L a b e l s _ m 1 T h e n , c l i c k O p t i o n s . 0 0 : 0 0 : 4 5 . 2 - 0 0 : 0 0 : 5 2 . 0 < / N a m e > < T e x t > T h e n ,   c l i c k   O p t i o n s .   U n d e r   P r i n t e r   i n f o r m a t i o n ,   c h o o s e   t h e   t y p e   o f   p r i n t e r   y o u   h a v e . < / T e x t > < B o o k M a r k E n t r y N a m e > C r e a t e L a b e l s _ m 1 0 0 : 0 0 : 4 5 . 2 < / B o o k M a r k E n t r y N a m e > < B o o k M a r k E x i t N a m e > C r e a t e L a b e l s _ m 1 0 0 : 0 0 : 5 2 . 0 < / B o o k M a r k E x i t N a m e > < B o o k M a r k E n t r y P o s i t i o n > 4 5 2 3 3 < / B o o k M a r k E n t r y P o s i t i o n > < B o o k M a r k E x i t P o s i t i o n > 5 2 0 0 0 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 4 8 3 a 0 6 7 4 - f 0 5 d - 4 d 7 3 - 9 8 9 1 - d 7 7 8 a 5 b 5 f 2 3 9 < / I n t e r n a l I d > < N a m e > C r e a t e L a b e l s _ m 1 T h e p r i n t e r w e ' r e 0 0 : 0 0 : 5 2 . 1 - 0 0 : 0 0 : 5 5 . 5 < / N a m e > < T e x t > T h e   p r i n t e r   w e ' r e   g o i n g   t o   u s e   i s   a   b a s i c   p a g e   p r i n t e r . < / T e x t > < B o o k M a r k E n t r y N a m e > C r e a t e L a b e l s _ m 1 0 0 : 0 0 : 5 2 . 1 < / B o o k M a r k E n t r y N a m e > < B o o k M a r k E x i t N a m e > C r e a t e L a b e l s _ m 1 0 0 : 0 0 : 5 5 . 5 < / B o o k M a r k E x i t N a m e > < B o o k M a r k E n t r y P o s i t i o n > 5 2 1 0 0 < / B o o k M a r k E n t r y P o s i t i o n > < B o o k M a r k E x i t P o s i t i o n > 5 5 5 6 7 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 e 9 d d b a 0 b - 3 b c 1 - 4 4 2 9 - b 2 b e - 4 3 1 7 b 2 e f 9 5 c 2 < / I n t e r n a l I d > < N a m e > C r e a t e L a b e l s _ m 1 N e x t , c h o o s e a 0 0 : 0 0 : 5 5 . 6 - 0 0 : 0 1 : 0 3 . 6 < / N a m e > < T e x t > N e x t ,   c h o o s e   a   l a b e l   v e n d o r .   A s   y o u   c a n   s e e ,   t h e r e   a r e   a   l o t   t o   c h o o s e   f r o m .   W e ' l l   g o   w i t h   A v e r y   U S   L e t t e r . < / T e x t > < B o o k M a r k E n t r y N a m e > C r e a t e L a b e l s _ m 1 0 0 : 0 0 : 5 5 . 6 < / B o o k M a r k E n t r y N a m e > < B o o k M a r k E x i t N a m e > C r e a t e L a b e l s _ m 1 0 0 : 0 1 : 0 3 . 6 < / B o o k M a r k E x i t N a m e > < B o o k M a r k E n t r y P o s i t i o n > 5 5 6 6 7 < / B o o k M a r k E n t r y P o s i t i o n > < B o o k M a r k E x i t P o s i t i o n > 6 3 6 0 0 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 f c 3 1 8 1 a 3 - e a c 8 - 4 7 d 4 - b 1 6 f - e 8 4 2 3 3 8 7 f 5 b f < / I n t e r n a l I d > < N a m e > C r e a t e L a b e l s _ m 1 T h a t g i v e s u s 0 0 : 0 1 : 0 3 . 7 - 0 0 : 0 1 : 0 8 . 3 < / N a m e > < T e x t > T h a t   g i v e s   u s   t h e   s t a n d a r d   U S   l e t t e r   s i z e   o f   e i g h t - a n d - a - h a l f   b y   e l e v e n   i n c h e s . < / T e x t > < B o o k M a r k E n t r y N a m e > C r e a t e L a b e l s _ m 1 0 0 : 0 1 : 0 3 . 7 < / B o o k M a r k E n t r y N a m e > < B o o k M a r k E x i t N a m e > C r e a t e L a b e l s _ m 1 0 0 : 0 1 : 0 8 . 3 < / B o o k M a r k E x i t N a m e > < B o o k M a r k E n t r y P o s i t i o n > 6 3 7 0 0 < / B o o k M a r k E n t r y P o s i t i o n > < B o o k M a r k E x i t P o s i t i o n > 6 8 3 6 7 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 3 b 4 9 3 4 5 4 - f 4 7 7 - 4 7 2 2 - b c 0 8 - 0 6 d 9 e c 0 2 3 9 0 e < / I n t e r n a l I d > < N a m e > C r e a t e L a b e l s _ m 1 T h e n , c h o o s e t h e 0 0 : 0 1 : 0 8 . 4 - 0 0 : 0 1 : 1 1 . 6 < / N a m e > < T e x t > T h e n ,   c h o o s e   t h e   p r o d u c t   t e m p l a t e   y o u   w a n t   f r o m   t h a t   v e n d o r . < / T e x t > < B o o k M a r k E n t r y N a m e > C r e a t e L a b e l s _ m 1 0 0 : 0 1 : 0 8 . 4 < / B o o k M a r k E n t r y N a m e > < B o o k M a r k E x i t N a m e > C r e a t e L a b e l s _ m 1 0 0 : 0 1 : 1 1 . 6 < / B o o k M a r k E x i t N a m e > < B o o k M a r k E n t r y P o s i t i o n > 6 8 4 6 7 < / B o o k M a r k E n t r y P o s i t i o n > < B o o k M a r k E x i t P o s i t i o n > 7 1 6 0 0 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 9 c 5 3 a a 2 b - e 5 1 a - 4 5 f 4 - 9 5 b 1 - c 3 8 0 b b 2 d 1 a c 3 < / I n t e r n a l I d > < N a m e > C r e a t e L a b e l s _ m 1 H a v i n g a l a b e l 0 0 : 0 1 : 1 1 . 7 - 0 0 : 0 1 : 1 6 . 8 < / N a m e > < T e x t > H a v i n g   a   l a b e l   t e m p l a t e   s a v e s   y o u   t i m e   b e c a u s e   a l l   t h e   s e t u p   i s   d o n e   f o r   y o u . < / T e x t > < B o o k M a r k E n t r y N a m e > C r e a t e L a b e l s _ m 1 0 0 : 0 1 : 1 1 . 7 < / B o o k M a r k E n t r y N a m e > < B o o k M a r k E x i t N a m e > C r e a t e L a b e l s _ m 1 0 0 : 0 1 : 1 6 . 8 < / B o o k M a r k E x i t N a m e > < B o o k M a r k E n t r y P o s i t i o n > 7 1 7 0 0 < / B o o k M a r k E n t r y P o s i t i o n > < B o o k M a r k E x i t P o s i t i o n > 7 6 8 3 3 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 3 7 d e d 7 6 f - 3 a 5 b - 4 1 e 9 - a 0 8 c - 6 a b 2 0 2 e 7 e 1 b c < / I n t e r n a l I d > < N a m e > C r e a t e L a b e l s _ m 1 C l i c k D e t a i l s a n d 0 0 : 0 1 : 1 6 . 9 - 0 0 : 0 1 : 2 2 . 4 < / N a m e > < T e x t > C l i c k   D e t a i l s   a n d   y o u   c a n   s e e   a l l   t h e   m e a s u r e m e n t s   t h a t   w e   w o n ' t   h a v e   t o   e n t e r   n o w   b e c a u s e   w e   h a v e   a   t e m p l a t e . < / T e x t > < B o o k M a r k E n t r y N a m e > C r e a t e L a b e l s _ m 1 0 0 : 0 1 : 1 6 . 9 < / B o o k M a r k E n t r y N a m e > < B o o k M a r k E x i t N a m e > C r e a t e L a b e l s _ m 1 0 0 : 0 1 : 2 2 . 4 < / B o o k M a r k E x i t N a m e > < B o o k M a r k E n t r y P o s i t i o n > 7 6 9 3 3 < / B o o k M a r k E n t r y P o s i t i o n > < B o o k M a r k E x i t P o s i t i o n > 8 2 4 0 0 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 2 7 6 c 9 e 9 c - 5 9 6 0 - 4 5 b 4 - 9 f 1 0 - 3 d d 0 a 2 a b 4 b b f < / I n t e r n a l I d > < N a m e > C r e a t e L a b e l s _ m 1 I f y o u n e e d 0 0 : 0 1 : 2 2 . 5 - 0 0 : 0 1 : 2 9 . 1 < / N a m e > < T e x t > I f   y o u   n e e d   t o   u s e   a   l a b e l   t h a t   d o e s n  t   h a v e   a   t e m p l a t e ,   s e e   m o v i e   4   t o   f i n d   o u t   h o w   t o   c r e a t e   a   c u s t o m   t e m p l a t e . < / T e x t > < B o o k M a r k E n t r y N a m e > C r e a t e L a b e l s _ m 1 0 0 : 0 1 : 2 2 . 5 < / B o o k M a r k E n t r y N a m e > < B o o k M a r k E x i t N a m e > C r e a t e L a b e l s _ m 1 0 0 : 0 1 : 2 9 . 1 < / B o o k M a r k E x i t N a m e > < B o o k M a r k E n t r y P o s i t i o n > 8 2 5 0 0 < / B o o k M a r k E n t r y P o s i t i o n > < B o o k M a r k E x i t P o s i t i o n > 8 9 1 3 3 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 f b c e c d b d - a 4 e 4 - 4 8 8 e - b a 2 4 - 2 f a 1 2 a d 7 b 6 5 7 < / I n t e r n a l I d > < N a m e > C r e a t e L a b e l s _ m 1 S o o n c e y o u 0 0 : 0 1 : 2 9 . 2 - 0 0 : 0 1 : 3 6 . 5 < / N a m e > < T e x t > S o   o n c e   y o u   h a v e   y o u r   l a b e l s   a n d   y o u  v e   s e l e c t e d   t h e   a p p r o p r i a t e   t e m p l a t e ,   y o u   c a n   a d d   y o u r   c o n t e n t .   C l i c k   O K . < / T e x t > < B o o k M a r k E n t r y N a m e > C r e a t e L a b e l s _ m 1 0 0 : 0 1 : 2 9 . 2 < / B o o k M a r k E n t r y N a m e > < B o o k M a r k E x i t N a m e > C r e a t e L a b e l s _ m 1 0 0 : 0 1 : 3 6 . 5 < / B o o k M a r k E x i t N a m e > < B o o k M a r k E n t r y P o s i t i o n > 8 9 2 3 3 < / B o o k M a r k E n t r y P o s i t i o n > < B o o k M a r k E x i t P o s i t i o n > 9 6 5 6 7 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 9 e f 9 5 b 0 4 - d f f 0 - 4 1 7 6 - b e 2 6 - e 4 9 3 c 3 4 2 7 3 f 6 < / I n t e r n a l I d > < N a m e > C r e a t e L a b e l s _ m 1 I n t h e b o x 0 0 : 0 1 : 3 6 . 6 - 0 0 : 0 1 : 4 1 . 7 < / N a m e > < T e x t > I n   t h e   b o x   l a b e l e d   A d d r e s s ,   t y p e   y o u r   a d d r e s s   o r   o t h e r   c o n t e n t . < / T e x t > < B o o k M a r k E n t r y N a m e > C r e a t e L a b e l s _ m 1 0 0 : 0 1 : 3 6 . 6 < / B o o k M a r k E n t r y N a m e > < B o o k M a r k E x i t N a m e > C r e a t e L a b e l s _ m 1 0 0 : 0 1 : 4 1 . 7 < / B o o k M a r k E x i t N a m e > < B o o k M a r k E n t r y P o s i t i o n > 9 6 6 6 7 < / B o o k M a r k E n t r y P o s i t i o n > < B o o k M a r k E x i t P o s i t i o n > 1 0 1 7 0 0 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 4 d d b 3 c b 7 - 6 a a 8 - 4 b 7 9 - b 4 9 f - 5 4 1 a b b e 5 5 4 9 7 < / I n t e r n a l I d > < N a m e > C r e a t e L a b e l s _ m 1 N e x t , d e c i d e w h e t h e r 0 0 : 0 1 : 4 1 . 8 - 0 0 : 0 1 : 4 7 . 6 < / N a m e > < T e x t > N e x t ,   d e c i d e   w h e t h e r   t o   p r i n t   a   f u l l   p a g e   o f   t h e   s a m e   l a b e l ,   o r   j u s t   p r i n t   a   s i n g l e   l a b e l . < / T e x t > < B o o k M a r k E n t r y N a m e > C r e a t e L a b e l s _ m 1 0 0 : 0 1 : 4 1 . 8 < / B o o k M a r k E n t r y N a m e > < B o o k M a r k E x i t N a m e > C r e a t e L a b e l s _ m 1 0 0 : 0 1 : 4 7 . 6 < / B o o k M a r k E x i t N a m e > < B o o k M a r k E n t r y P o s i t i o n > 1 0 1 8 0 0 < / B o o k M a r k E n t r y P o s i t i o n > < B o o k M a r k E x i t P o s i t i o n > 1 0 7 6 3 3 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 7 a 2 5 c 0 a 5 - d c 3 a - 4 3 9 6 - a 3 f e - d c a 4 2 8 7 8 8 4 7 5 < / I n t e r n a l I d > < N a m e > C r e a t e L a b e l s _ m 1 L e t ' s s t i c k w i t h 0 0 : 0 1 : 4 7 . 7 - 0 0 : 0 1 : 5 1 . 8 < / N a m e > < T e x t > L e t ' s   s t i c k   w i t h   F u l l   p a g e .   W e ' l l   d o   a   s i n g l e   l a b e l   i n   a   m o m e n t . < / T e x t > < B o o k M a r k E n t r y N a m e > C r e a t e L a b e l s _ m 1 0 0 : 0 1 : 4 7 . 7 < / B o o k M a r k E n t r y N a m e > < B o o k M a r k E x i t N a m e > C r e a t e L a b e l s _ m 1 0 0 : 0 1 : 5 1 . 8 < / B o o k M a r k E x i t N a m e > < B o o k M a r k E n t r y P o s i t i o n > 1 0 7 7 3 3 < / B o o k M a r k E n t r y P o s i t i o n > < B o o k M a r k E x i t P o s i t i o n > 1 1 1 8 3 3 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 0 d d 3 9 c 7 1 - a e b 5 - 4 7 b 4 - b f 0 0 - 6 9 d 9 7 3 d 7 7 a 3 e < / I n t e r n a l I d > < N a m e > C r e a t e L a b e l s _ m 1 F i n a l l y , w e c a n 0 0 : 0 1 : 5 1 . 9 - 0 0 : 0 1 : 5 7 . 2 < / N a m e > < T e x t > F i n a l l y ,   w e   c a n   m o v e   r i g h t   a h e a d   a n d   p r i n t   t h e   l a b e l s ,   o r   c l i c k   N e w   D o c u m e n t . < / T e x t > < B o o k M a r k E n t r y N a m e > C r e a t e L a b e l s _ m 1 0 0 : 0 1 : 5 1 . 9 < / B o o k M a r k E n t r y N a m e > < B o o k M a r k E x i t N a m e > C r e a t e L a b e l s _ m 1 0 0 : 0 1 : 5 7 . 2 < / B o o k M a r k E x i t N a m e > < B o o k M a r k E n t r y P o s i t i o n > 1 1 1 9 3 3 < / B o o k M a r k E n t r y P o s i t i o n > < B o o k M a r k E x i t P o s i t i o n > 1 1 7 2 3 3 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 9 3 6 2 d 7 f c - 6 9 3 5 - 4 6 9 e - 9 0 3 9 - 6 b 3 a c 4 2 b d e b 8 < / I n t e r n a l I d > < N a m e > C r e a t e L a b e l s _ m 1 W h e n w e d o 0 0 : 0 1 : 5 7 . 3 - 0 0 : 0 2 : 0 1 . 8 < / N a m e > < T e x t > W h e n   w e   d o   t h a t ,   W o r d   p l a c e s   t h e   l a b e l s   i n   a   n e w   d o c u m e n t   t h a t ' s   r e a d y   t o   p r i n t . < / T e x t > < B o o k M a r k E n t r y N a m e > C r e a t e L a b e l s _ m 1 0 0 : 0 1 : 5 7 . 3 < / B o o k M a r k E n t r y N a m e > < B o o k M a r k E x i t N a m e > C r e a t e L a b e l s _ m 1 0 0 : 0 2 : 0 1 . 8 < / B o o k M a r k E x i t N a m e > < B o o k M a r k E n t r y P o s i t i o n > 1 1 7 3 3 3 < / B o o k M a r k E n t r y P o s i t i o n > < B o o k M a r k E x i t P o s i t i o n > 1 2 1 8 3 3 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 9 b 4 6 b 9 1 e - 8 9 8 3 - 4 4 e 3 - 8 a b f - 6 c 5 e a 1 0 8 7 0 0 e < / I n t e r n a l I d > < N a m e > C r e a t e L a b e l s _ m 1 T h e a d v a n t a g e o f 0 0 : 0 2 : 0 1 . 9 - 0 0 : 0 2 : 0 7 . 9 < / N a m e > < T e x t > T h e   a d v a n t a g e   o f   d o i n g   i t   t h i s   w a y   i s   t h a t   w e   c a n   a d d   f o r m a t t i n g .   W e ' l l   l o o k   i n t o   t h a t   i n   m o v i e   3 . < / T e x t > < B o o k M a r k E n t r y N a m e > C r e a t e L a b e l s _ m 1 0 0 : 0 2 : 0 1 . 9 < / B o o k M a r k E n t r y N a m e > < B o o k M a r k E x i t N a m e > C r e a t e L a b e l s _ m 1 0 0 : 0 2 : 0 7 . 9 < / B o o k M a r k E x i t N a m e > < B o o k M a r k E n t r y P o s i t i o n > 1 2 1 9 3 3 < / B o o k M a r k E n t r y P o s i t i o n > < B o o k M a r k E x i t P o s i t i o n > 1 2 7 9 0 0 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 b 6 4 3 2 7 3 8 - e 9 d 5 - 4 2 3 4 - b 9 e 6 - 8 f 1 5 7 0 8 5 a c 3 3 < / I n t e r n a l I d > < N a m e > C r e a t e L a b e l s _ m 1 W h e n y o u ' r e r e a d y 0 0 : 0 2 : 0 8 . 0 - 0 0 : 0 2 : 1 4 . 0 < / N a m e > < T e x t > W h e n   y o u ' r e   r e a d y   t o   p r i n t ,   c l i c k   F i l e   a n d   P r i n t . < / T e x t > < B o o k M a r k E n t r y N a m e > C r e a t e L a b e l s _ m 1 0 0 : 0 2 : 0 8 . 0 < / B o o k M a r k E n t r y N a m e > < B o o k M a r k E x i t N a m e > C r e a t e L a b e l s _ m 1 0 0 : 0 2 : 1 4 . 0 < / B o o k M a r k E x i t N a m e > < B o o k M a r k E n t r y P o s i t i o n > 1 2 8 0 0 0 < / B o o k M a r k E n t r y P o s i t i o n > < B o o k M a r k E x i t P o s i t i o n > 1 3 4 0 3 3 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 2 5 e b c 3 9 9 - b 8 c 8 - 4 e f 4 - b 7 3 d - 9 2 0 8 d 7 b 9 e c c f < / I n t e r n a l I d > < N a m e > C r e a t e L a b e l s _ m 1 C h e c k t h e P r i n t 0 0 : 0 2 : 1 4 . 1 - 0 0 : 0 2 : 2 0 . 2 < / N a m e > < T e x t > C h e c k   t h e   P r i n t   p r e v i e w ,   m a k e   s u r e   t h e   r i g h t   p r i n t e r   i s   s e l e c t e d   a n d   t h e   l a b e l   s h e e t s   a r e   i n   t h e   p r i n t e r   t r a y , < / T e x t > < B o o k M a r k E n t r y N a m e > C r e a t e L a b e l s _ m 1 0 0 : 0 2 : 1 4 . 1 < / B o o k M a r k E n t r y N a m e > < B o o k M a r k E x i t N a m e > C r e a t e L a b e l s _ m 1 0 0 : 0 2 : 2 0 . 2 < / B o o k M a r k E x i t N a m e > < B o o k M a r k E n t r y P o s i t i o n > 1 3 4 1 3 3 < / B o o k M a r k E n t r y P o s i t i o n > < B o o k M a r k E x i t P o s i t i o n > 1 4 0 2 3 3 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 f b e 7 1 f c e - 2 1 5 8 - 4 9 9 c - 9 9 d 9 - 3 c 6 3 1 8 e 0 6 4 2 2 < / I n t e r n a l I d > < N a m e > C r e a t e L a b e l s _ m 1 a n d t h e n c l i c k 0 0 : 0 2 : 2 0 . 3 - 0 0 : 0 2 : 2 6 . 5 < / N a m e > < T e x t > a n d   t h e n   c l i c k   P r i n t . < / T e x t > < B o o k M a r k E n t r y N a m e > C r e a t e L a b e l s _ m 1 0 0 : 0 2 : 2 0 . 3 < / B o o k M a r k E n t r y N a m e > < B o o k M a r k E x i t N a m e > C r e a t e L a b e l s _ m 1 0 0 : 0 2 : 2 6 . 5 < / B o o k M a r k E x i t N a m e > < B o o k M a r k E n t r y P o s i t i o n > 1 4 0 3 3 3 < / B o o k M a r k E n t r y P o s i t i o n > < B o o k M a r k E x i t P o s i t i o n > 1 4 6 5 0 0 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 4 3 f d a 6 9 d - 1 5 6 b - 4 5 3 d - 9 6 5 5 - 9 1 d 2 6 d 8 9 e a 3 1 < / I n t e r n a l I d > < N a m e > C r e a t e L a b e l s _ m 1 B e f o r e w e m o v e 0 0 : 0 2 : 2 6 . 6 - 0 0 : 0 2 : 3 1 . 1 < / N a m e > < T e x t > B e f o r e   w e   m o v e   o n ,   c l i c k   M a i l i n g s   a n d   L a b e l s , < / T e x t > < B o o k M a r k E n t r y N a m e > C r e a t e L a b e l s _ m 1 0 0 : 0 2 : 2 6 . 6 < / B o o k M a r k E n t r y N a m e > < B o o k M a r k E x i t N a m e > C r e a t e L a b e l s _ m 1 0 0 : 0 2 : 3 1 . 1 < / B o o k M a r k E x i t N a m e > < B o o k M a r k E n t r y P o s i t i o n > 1 4 6 6 0 0 < / B o o k M a r k E n t r y P o s i t i o n > < B o o k M a r k E x i t P o s i t i o n > 1 5 1 1 0 0 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 7 5 0 5 c 3 1 2 - e f f 7 - 4 3 8 2 - b e e d - 6 2 5 2 9 7 6 8 d d 6 0 < / I n t e r n a l I d > < N a m e > C r e a t e L a b e l s _ m 1 a n d I ' l l s h o w 0 0 : 0 2 : 3 1 . 2 - 0 0 : 0 2 : 3 4 . 7 < / N a m e > < T e x t > a n d   I ' l l   s h o w   y o u   h o w   t o   p r i n t   o n e   l a b e l   a t   a   t i m e ,   i n s t e a d   o f   a   w h o l e   p a g e . < / T e x t > < B o o k M a r k E n t r y N a m e > C r e a t e L a b e l s _ m 1 0 0 : 0 2 : 3 1 . 2 < / B o o k M a r k E n t r y N a m e > < B o o k M a r k E x i t N a m e > C r e a t e L a b e l s _ m 1 0 0 : 0 2 : 3 4 . 7 < / B o o k M a r k E x i t N a m e > < B o o k M a r k E n t r y P o s i t i o n > 1 5 1 2 0 0 < / B o o k M a r k E n t r y P o s i t i o n > < B o o k M a r k E x i t P o s i t i o n > 1 5 4 7 0 0 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 d f a 4 a 3 3 5 - e 9 b 4 - 4 d e b - b 7 4 e - f 7 9 b 1 3 3 3 3 3 e 8 < / I n t e r n a l I d > < N a m e > C r e a t e L a b e l s _ m 1 F o r e x a m p l e , y o u 0 0 : 0 2 : 3 4 . 8 - 0 0 : 0 2 : 3 9 . 0 < / N a m e > < T e x t > F o r   e x a m p l e ,   y o u   m i g h t   w a n t   t o   d o   t h i s   i f   y o u   o n l y   h a v e   o n e   l a b e l   l e f t   o n   a   s h e e t . < / T e x t > < B o o k M a r k E n t r y N a m e > C r e a t e L a b e l s _ m 1 0 0 : 0 2 : 3 4 . 8 < / B o o k M a r k E n t r y N a m e > < B o o k M a r k E x i t N a m e > C r e a t e L a b e l s _ m 1 0 0 : 0 2 : 3 9 . 0 < / B o o k M a r k E x i t N a m e > < B o o k M a r k E n t r y P o s i t i o n > 1 5 4 8 0 0 < / B o o k M a r k E n t r y P o s i t i o n > < B o o k M a r k E x i t P o s i t i o n > 1 5 9 0 0 0 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 5 f 3 b a d 2 e - 2 2 c e - 4 0 0 a - b 9 5 c - c c 2 2 3 b b 1 b b 8 7 < / I n t e r n a l I d > < N a m e > C r e a t e L a b e l s _ m 1 L e t ' s s a y w e 0 0 : 0 2 : 3 9 . 1 - 0 0 : 0 2 : 4 3 . 8 < / N a m e > < T e x t > L e t ' s   s a y   w e   w a n t   t o   p r i n t   t h e   l a b e l   o n   r o w   3 ,   c o l u m n   2 . < / T e x t > < B o o k M a r k E n t r y N a m e > C r e a t e L a b e l s _ m 1 0 0 : 0 2 : 3 9 . 1 < / B o o k M a r k E n t r y N a m e > < B o o k M a r k E x i t N a m e > C r e a t e L a b e l s _ m 1 0 0 : 0 2 : 4 3 . 8 < / B o o k M a r k E x i t N a m e > < B o o k M a r k E n t r y P o s i t i o n > 1 5 9 1 0 0 < / B o o k M a r k E n t r y P o s i t i o n > < B o o k M a r k E x i t P o s i t i o n > 1 6 3 8 0 0 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 9 7 6 9 7 3 2 d - f c 7 5 - 4 a e 9 - 9 1 d 2 - e 4 c 4 6 0 7 4 8 6 3 7 < / I n t e r n a l I d > < N a m e > C r e a t e L a b e l s _ m 1 C l i c k P r i n t . A n d 0 0 : 0 2 : 4 3 . 9 - 0 0 : 0 2 : 5 1 . 1 < / N a m e > < T e x t > C l i c k   P r i n t .   A n d   t h e   f u l l   s h e e t   o f   l a b e l s   g o e s   t h r o u g h   t h e   p r i n t e r ,   b u t   o n l y   t h a t   o n e   l a b e l   i s   p r i n t e d   o n . < / T e x t > < B o o k M a r k E n t r y N a m e > C r e a t e L a b e l s _ m 1 0 0 : 0 2 : 4 3 . 9 < / B o o k M a r k E n t r y N a m e > < B o o k M a r k E x i t N a m e > C r e a t e L a b e l s _ m 1 0 0 : 0 2 : 5 1 . 1 < / B o o k M a r k E x i t N a m e > < B o o k M a r k E n t r y P o s i t i o n > 1 6 3 9 0 0 < / B o o k M a r k E n t r y P o s i t i o n > < B o o k M a r k E x i t P o s i t i o n > 1 7 1 1 3 3 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 2 d 0 2 2 7 5 3 - 3 5 8 f - 4 9 b 8 - a 1 1 d - 5 a 5 a 6 4 c 1 5 d b 1 < / I n t e r n a l I d > < N a m e > C r e a t e L a b e l s _ m 1 S o n o w y o u 0 0 : 0 2 : 5 1 . 2 - 0 0 : 0 2 : 5 5 . 2 < / N a m e > < T e x t > S o   n o w   y o u   k n o w   h o w   t o   c r e a t e   m u l t i p l e   l a b e l s   w i t h   t h e   s a m e   t e x t . < / T e x t > < B o o k M a r k E n t r y N a m e > C r e a t e L a b e l s _ m 1 0 0 : 0 2 : 5 1 . 2 < / B o o k M a r k E n t r y N a m e > < B o o k M a r k E x i t N a m e > C r e a t e L a b e l s _ m 1 0 0 : 0 2 : 5 5 . 2 < / B o o k M a r k E x i t N a m e > < B o o k M a r k E n t r y P o s i t i o n > 1 7 1 2 3 3 < / B o o k M a r k E n t r y P o s i t i o n > < B o o k M a r k E x i t P o s i t i o n > 1 7 5 2 0 0 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 0 c c 3 d f 3 e - 1 c 2 3 - 4 6 4 6 - a e f a - b d b 9 8 7 3 6 3 1 a 8 < / I n t e r n a l I d > < N a m e > C r e a t e L a b e l s _ m 1 U p n e x t , w e ' l l 0 0 : 0 2 : 5 5 . 3 - 0 0 : 0 3 : 0 2 . 0 < / N a m e > < T e x t > U p   n e x t ,   w e ' l l   c r e a t e   m u l t i p l e   l a b e l s   w i t h   d i f f e r e n t   t e x t   t h a t   w e   c a n   u s e   f o r   m a s s   m a i l i n g . < / T e x t > < B o o k M a r k E n t r y N a m e > C r e a t e L a b e l s _ m 1 0 0 : 0 2 : 5 5 . 3 < / B o o k M a r k E n t r y N a m e > < B o o k M a r k E x i t N a m e > C r e a t e L a b e l s _ m 1 0 0 : 0 3 : 0 2 . 0 < / B o o k M a r k E x i t N a m e > < B o o k M a r k E n t r y P o s i t i o n > 1 7 5 3 0 0 < / B o o k M a r k E n t r y P o s i t i o n > < B o o k M a r k E x i t P o s i t i o n > 1 8 2 0 3 3 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9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 9 8 4 a 4 f 3 e - 9 b 0 a - 4 c 2 8 - a 0 d 4 - 7 e 0 f 7 f 8 f e 6 6 c < / I d > < C a p t i o n I t e m s > < C a p t i o n I t e m > < I n t e r n a l I d > 3 8 4 2 3 9 d f - 5 3 b 1 - 4 2 5 6 - a b 0 8 - e 9 2 9 a 1 8 2 c 2 9 e < / I n t e r n a l I d > < N a m e > C r e a t e L a b e l s _ m 4 A d d r e s s l a b e l s a r e 0 0 : 0 0 : 0 0 . 0 - 0 0 : 0 0 : 0 2 . 8 < / N a m e > < T e x t > A d d r e s s   l a b e l s   a r e   t h e   m o s t   p o p u l a r   k i n d   o f   l a b e l , < / T e x t > < B o o k M a r k E n t r y N a m e > C r e a t e L a b e l s _ m 4 0 0 : 0 0 : 0 0 . 0 < / B o o k M a r k E n t r y N a m e > < B o o k M a r k E x i t N a m e > C r e a t e L a b e l s _ m 4 0 0 : 0 0 : 0 2 . 8 < / B o o k M a r k E x i t N a m e > < B o o k M a r k E n t r y P o s i t i o n > 3 3 < / B o o k M a r k E n t r y P o s i t i o n > < B o o k M a r k E x i t P o s i t i o n > 2 8 0 0 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 1 e 2 a c 6 0 7 - 5 0 e 1 - 4 e a 5 - b 9 f e - 7 7 d f 8 c e e 0 e f 4 < / I n t e r n a l I d > < N a m e > C r e a t e L a b e l s _ m 4 b u t y o u c a n 0 0 : 0 0 : 0 2 . 9 - 0 0 : 0 0 : 0 7 . 1 < / N a m e > < T e x t > b u t   y o u   c a n   a l s o   f i n d   s p e c i a l   p r i n t e r   p a p e r   f o r   m a k i n g   t h i n g s   l i k e   b u s i n e s s   c a r d s . < / T e x t > < B o o k M a r k E n t r y N a m e > C r e a t e L a b e l s _ m 4 0 0 : 0 0 : 0 2 . 9 < / B o o k M a r k E n t r y N a m e > < B o o k M a r k E x i t N a m e > C r e a t e L a b e l s _ m 4 0 0 : 0 0 : 0 7 . 1 < / B o o k M a r k E x i t N a m e > < B o o k M a r k E n t r y P o s i t i o n > 2 9 0 0 < / B o o k M a r k E n t r y P o s i t i o n > < B o o k M a r k E x i t P o s i t i o n > 7 1 0 0 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 a e 1 1 f 8 c 2 - e 4 8 b - 4 9 3 6 - a 6 8 7 - 1 2 f 5 2 c 4 b e 9 0 0 < / I n t e r n a l I d > < N a m e > C r e a t e L a b e l s _ m 4 O n t h e M a i l i n g s 0 0 : 0 0 : 0 7 . 2 - 0 0 : 0 0 : 1 3 . 1 < / N a m e > < T e x t > O n   t h e   M a i l i n g s   t a b ,   c l i c k   S t a r t   M a i l   M e r g e ,   a n d   L a b e l s . < / T e x t > < B o o k M a r k E n t r y N a m e > C r e a t e L a b e l s _ m 4 0 0 : 0 0 : 0 7 . 2 < / B o o k M a r k E n t r y N a m e > < B o o k M a r k E x i t N a m e > C r e a t e L a b e l s _ m 4 0 0 : 0 0 : 1 3 . 1 < / B o o k M a r k E x i t N a m e > < B o o k M a r k E n t r y P o s i t i o n > 7 2 0 0 < / B o o k M a r k E n t r y P o s i t i o n > < B o o k M a r k E x i t P o s i t i o n > 1 3 1 0 0 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 d 8 c b 7 2 9 e - 8 5 3 1 - 4 2 0 3 - b a 8 c - 6 3 a 8 2 2 e a f 6 5 d < / I n t e r n a l I d > < N a m e > C r e a t e L a b e l s _ m 4 Y o u c a n l o o k 0 0 : 0 0 : 1 3 . 2 - 0 0 : 0 0 : 1 9 . 9 < / N a m e > < T e x t > Y o u   c a n   l o o k   t h r o u g h   t h e   l i s t   o f   v e n d o r s   a n d   p r o d u c t   n u m b e r s   a n d   f i n d   t e m p l a t e s   f o r   a l l   k i n d s   o f   l a b e l s . < / T e x t > < B o o k M a r k E n t r y N a m e > C r e a t e L a b e l s _ m 4 0 0 : 0 0 : 1 3 . 2 < / B o o k M a r k E n t r y N a m e > < B o o k M a r k E x i t N a m e > C r e a t e L a b e l s _ m 4 0 0 : 0 0 : 1 9 . 9 < / B o o k M a r k E x i t N a m e > < B o o k M a r k E n t r y P o s i t i o n > 1 3 2 0 0 < / B o o k M a r k E n t r y P o s i t i o n > < B o o k M a r k E x i t P o s i t i o n > 1 9 9 0 0 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 5 f 1 1 1 4 0 9 - 1 6 8 a - 4 d 5 7 - 8 3 d 7 - a 4 d d f a b 0 b 3 2 0 < / I n t e r n a l I d > < N a m e > C r e a t e L a b e l s _ m 4 L e t ' s s e e w h a t 0 0 : 0 0 : 2 0 . 0 - 0 0 : 0 0 : 2 5 . 5 < / N a m e > < T e x t > L e t ' s   s e e   w h a t   w e   c a n   d o   w i t h   t h i s   s e l f - a d h e s i v e   n a m e   b a d g e   t e m p l a t e . < / T e x t > < B o o k M a r k E n t r y N a m e > C r e a t e L a b e l s _ m 4 0 0 : 0 0 : 2 0 . 0 < / B o o k M a r k E n t r y N a m e > < B o o k M a r k E x i t N a m e > C r e a t e L a b e l s _ m 4 0 0 : 0 0 : 2 5 . 5 < / B o o k M a r k E x i t N a m e > < B o o k M a r k E n t r y P o s i t i o n > 2 0 0 0 0 < / B o o k M a r k E n t r y P o s i t i o n > < B o o k M a r k E x i t P o s i t i o n > 2 5 5 0 0 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 f 6 d 8 2 7 d 3 - 2 8 e 3 - 4 7 0 1 - b 7 7 a - 9 e 9 5 d 5 5 d e 6 7 c < / I n t e r n a l I d > < N a m e > C r e a t e L a b e l s _ m 4 T o s u p p l y t h e 0 0 : 0 0 : 2 5 . 6 - 0 0 : 0 0 : 3 0 . 9 < / N a m e > < T e x t > T o   s u p p l y   t h e   n a m e s   f o r   t h e   b a d g e ,   w e ' l l   u s e   t h e   r e c i p i e n t   l i s t   w e   c r e a t e d   i n   m o v i e   2 . < / T e x t > < B o o k M a r k E n t r y N a m e > C r e a t e L a b e l s _ m 4 0 0 : 0 0 : 2 5 . 6 < / B o o k M a r k E n t r y N a m e > < B o o k M a r k E x i t N a m e > C r e a t e L a b e l s _ m 4 0 0 : 0 0 : 3 0 . 9 < / B o o k M a r k E x i t N a m e > < B o o k M a r k E n t r y P o s i t i o n > 2 5 6 0 0 < / B o o k M a r k E n t r y P o s i t i o n > < B o o k M a r k E x i t P o s i t i o n > 3 0 9 6 7 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 b 1 6 6 f a e b - f 0 0 4 - 4 d c 9 - b 9 4 a - 6 d 7 8 e b 1 3 9 6 1 b < / I n t e r n a l I d > < N a m e > C r e a t e L a b e l s _ m 4 C l i c k U s e a n 0 0 : 0 0 : 3 1 . 0 - 0 0 : 0 0 : 3 5 . 9 < / N a m e > < T e x t > C l i c k   U s e   a n   E x i s t i n g   L i s t ,   a n d   s e l e c t   t h e   l i s t . < / T e x t > < B o o k M a r k E n t r y N a m e > C r e a t e L a b e l s _ m 4 0 0 : 0 0 : 3 1 . 0 < / B o o k M a r k E n t r y N a m e > < B o o k M a r k E x i t N a m e > C r e a t e L a b e l s _ m 4 0 0 : 0 0 : 3 5 . 9 < / B o o k M a r k E x i t N a m e > < B o o k M a r k E n t r y P o s i t i o n > 3 1 0 6 7 < / B o o k M a r k E n t r y P o s i t i o n > < B o o k M a r k E x i t P o s i t i o n > 3 5 9 3 3 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 8 b 6 2 a 5 4 4 - f 0 5 7 - 4 c 2 8 - a c c a - c 2 2 7 9 9 5 c 8 8 4 0 < / I n t e r n a l I d > < N a m e > C r e a t e L a b e l s _ m 4 T h e r e c i p i e n t l i s t 0 0 : 0 0 : 3 6 . 0 - 0 0 : 0 0 : 3 9 . 2 < / N a m e > < T e x t > T h e   r e c i p i e n t   l i s t   i s   j u s t   a   d a t a b a s e   o f   c o n t a c t   i n f o r m a t i o n , < / T e x t > < B o o k M a r k E n t r y N a m e > C r e a t e L a b e l s _ m 4 0 0 : 0 0 : 3 6 . 0 < / B o o k M a r k E n t r y N a m e > < B o o k M a r k E x i t N a m e > C r e a t e L a b e l s _ m 4 0 0 : 0 0 : 3 9 . 2 < / B o o k M a r k E x i t N a m e > < B o o k M a r k E n t r y P o s i t i o n > 3 6 0 3 3 < / B o o k M a r k E n t r y P o s i t i o n > < B o o k M a r k E x i t P o s i t i o n > 3 9 2 6 7 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 f a 3 8 e 9 8 b - e 1 6 9 - 4 4 9 3 - b 2 3 1 - 1 8 7 c b 1 3 5 2 d 9 0 < / I n t e r n a l I d > < N a m e > C r e a t e L a b e l s _ m 4 s o t h e r e ' s n o 0 0 : 0 0 : 3 9 . 3 - 0 0 : 0 0 : 4 4 . 1 < / N a m e > < T e x t > s o   t h e r e ' s   n o   r e a s o n   w h y   i t   c a n ' t   b e   u s e d   f o r   n a m e   b a d g e s   o r   a n y   o t h e r   m a i l   m e r g e   i t e m . < / T e x t > < B o o k M a r k E n t r y N a m e > C r e a t e L a b e l s _ m 4 0 0 : 0 0 : 3 9 . 3 < / B o o k M a r k E n t r y N a m e > < B o o k M a r k E x i t N a m e > C r e a t e L a b e l s _ m 4 0 0 : 0 0 : 4 4 . 1 < / B o o k M a r k E x i t N a m e > < B o o k M a r k E n t r y P o s i t i o n > 3 9 3 6 7 < / B o o k M a r k E n t r y P o s i t i o n > < B o o k M a r k E x i t P o s i t i o n > 4 4 1 0 0 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 4 1 0 f 3 4 f 1 - 0 3 e 3 - 4 1 4 7 - 9 7 f 6 - 4 6 7 1 4 b a 9 b 2 6 9 < / I n t e r n a l I d > < N a m e > C r e a t e L a b e l s _ m 4 N e x t w e n e e d 0 0 : 0 0 : 4 4 . 2 - 0 0 : 0 0 : 4 7 . 0 < / N a m e > < T e x t > N e x t   w e   n e e d   t o   l a y   o u t   t h e   c o n t e n t   o f   t h e   b a d g e s . < / T e x t > < B o o k M a r k E n t r y N a m e > C r e a t e L a b e l s _ m 4 0 0 : 0 0 : 4 4 . 2 < / B o o k M a r k E n t r y N a m e > < B o o k M a r k E x i t N a m e > C r e a t e L a b e l s _ m 4 0 0 : 0 0 : 4 7 . 0 < / B o o k M a r k E x i t N a m e > < B o o k M a r k E n t r y P o s i t i o n > 4 4 2 0 0 < / B o o k M a r k E n t r y P o s i t i o n > < B o o k M a r k E x i t P o s i t i o n > 4 7 0 3 3 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 8 8 2 8 2 d e c - b 0 3 4 - 4 e e 2 - b 5 2 b - c b e 9 5 0 6 6 4 5 c 6 < / I n t e r n a l I d > < N a m e > C r e a t e L a b e l s _ m 4 T h e a d d r e s s b l o c k 0 0 : 0 0 : 4 7 . 1 - 0 0 : 0 0 : 5 0 . 0 < / N a m e > < T e x t > T h e   a d d r e s s   b l o c k   w o r k s   f o r   a d d r e s s   l a b e l s   a n d   e n v e l o p e s , < / T e x t > < B o o k M a r k E n t r y N a m e > C r e a t e L a b e l s _ m 4 0 0 : 0 0 : 4 7 . 1 < / B o o k M a r k E n t r y N a m e > < B o o k M a r k E x i t N a m e > C r e a t e L a b e l s _ m 4 0 0 : 0 0 : 5 0 . 0 < / B o o k M a r k E x i t N a m e > < B o o k M a r k E n t r y P o s i t i o n > 4 7 1 3 3 < / B o o k M a r k E n t r y P o s i t i o n > < B o o k M a r k E x i t P o s i t i o n > 5 0 0 3 3 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 1 1 1 7 f f f 0 - 4 3 4 2 - 4 d 2 6 - 9 a 3 e - 4 5 b 0 2 4 3 9 5 8 1 1 < / I n t e r n a l I d > < N a m e > C r e a t e L a b e l s _ m 4 b u t f o r a 0 0 : 0 0 : 5 0 . 1 - 0 0 : 0 0 : 5 5 . 2 < / N a m e > < T e x t > b u t   f o r   a   n a m e   b a d g e   w e   n e e d   t o   i n s e r t   m a i l   m e r g e   f i e l d s   m a n u a l l y . < / T e x t > < B o o k M a r k E n t r y N a m e > C r e a t e L a b e l s _ m 4 0 0 : 0 0 : 5 0 . 1 < / B o o k M a r k E n t r y N a m e > < B o o k M a r k E x i t N a m e > C r e a t e L a b e l s _ m 4 0 0 : 0 0 : 5 5 . 2 < / B o o k M a r k E x i t N a m e > < B o o k M a r k E n t r y P o s i t i o n > 5 0 1 3 3 < / B o o k M a r k E n t r y P o s i t i o n > < B o o k M a r k E x i t P o s i t i o n > 5 5 2 0 0 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 4 6 2 3 d 1 a 2 - d f c 4 - 4 8 7 f - 9 6 a 4 - 9 4 c 5 b 3 b f e 1 6 f < / I n t e r n a l I d > < N a m e > C r e a t e L a b e l s _ m 4 F i r s t g o t o 0 0 : 0 0 : 5 5 . 3 - 0 0 : 0 1 : 0 2 . 8 < / N a m e > < T e x t > F i r s t   g o   t o   t h e   H o m e   t a b   a n d   c l i c k   S h o w / H i d e   P a r a g r a p h   M a r k s   t o   m a k e   i t   e a s i e r   t o   s e l e c t   t e x t . < / T e x t > < B o o k M a r k E n t r y N a m e > C r e a t e L a b e l s _ m 4 0 0 : 0 0 : 5 5 . 3 < / B o o k M a r k E n t r y N a m e > < B o o k M a r k E x i t N a m e > C r e a t e L a b e l s _ m 4 0 0 : 0 1 : 0 2 . 8 < / B o o k M a r k E x i t N a m e > < B o o k M a r k E n t r y P o s i t i o n > 5 5 3 0 0 < / B o o k M a r k E n t r y P o s i t i o n > < B o o k M a r k E x i t P o s i t i o n > 6 2 8 0 0 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 c 9 4 3 2 8 5 0 - 3 c 9 4 - 4 f c e - a 2 9 0 - d 6 0 1 c 8 d e 5 7 b 2 < / I n t e r n a l I d > < N a m e > C r e a t e L a b e l s _ m 4 C l i c k t h e s e c o n d 0 0 : 0 1 : 0 2 . 9 - 0 0 : 0 1 : 0 9 . 6 < / N a m e > < T e x t > C l i c k   t h e   s e c o n d   l i n e   i n   t h e   f i r s t   c e l l ,   p r e s s   E n t e r ,   a n d   t y p e   H e l l o ,   I ' m . < / T e x t > < B o o k M a r k E n t r y N a m e > C r e a t e L a b e l s _ m 4 0 0 : 0 1 : 0 2 . 9 < / B o o k M a r k E n t r y N a m e > < B o o k M a r k E x i t N a m e > C r e a t e L a b e l s _ m 4 0 0 : 0 1 : 0 9 . 6 < / B o o k M a r k E x i t N a m e > < B o o k M a r k E n t r y P o s i t i o n > 6 2 9 0 0 < / B o o k M a r k E n t r y P o s i t i o n > < B o o k M a r k E x i t P o s i t i o n > 6 9 6 6 7 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 7 1 8 1 4 4 7 d - e d f f - 4 3 9 d - 8 e 9 5 - 7 3 4 7 5 d 5 5 9 8 c 9 < / I n t e r n a l I d > < N a m e > C r e a t e L a b e l s _ m 4 T h e n , m o v e d o w n 0 0 : 0 1 : 0 9 . 7 - 0 0 : 0 1 : 1 5 . 9 < / N a m e > < T e x t > T h e n ,   m o v e   d o w n   a   f e w   m o r e   l i n e s ,   a n d   c l i c k   I n s e r t   M e r g e   F i e l d < / T e x t > < B o o k M a r k E n t r y N a m e > C r e a t e L a b e l s _ m 4 0 0 : 0 1 : 0 9 . 7 < / B o o k M a r k E n t r y N a m e > < B o o k M a r k E x i t N a m e > C r e a t e L a b e l s _ m 4 0 0 : 0 1 : 1 5 . 9 < / B o o k M a r k E x i t N a m e > < B o o k M a r k E n t r y P o s i t i o n > 6 9 7 6 7 < / B o o k M a r k E n t r y P o s i t i o n > < B o o k M a r k E x i t P o s i t i o n > 7 5 9 3 3 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 d 6 3 6 5 3 d 5 - e 6 a f - 4 4 2 f - b 8 5 c - 7 b e b 7 c 8 7 7 2 c 3 < / I n t e r n a l I d > < N a m e > C r e a t e L a b e l s _ m 4 C l i c k F i r s t _ N a m e , a d d 0 0 : 0 1 : 1 6 . 0 - 0 0 : 0 1 : 2 4 . 9 < / N a m e > < T e x t > C l i c k   F i r s t _ N a m e ,   a d d   a   s p a c e ,   a n d   c l i c k   L a s t _ N a m e .   < / T e x t > < B o o k M a r k E n t r y N a m e > C r e a t e L a b e l s _ m 4 0 0 : 0 1 : 1 6 . 0 < / B o o k M a r k E n t r y N a m e > < B o o k M a r k E x i t N a m e > C r e a t e L a b e l s _ m 4 0 0 : 0 1 : 2 4 . 9 < / B o o k M a r k E x i t N a m e > < B o o k M a r k E n t r y P o s i t i o n > 7 6 0 3 3 < / B o o k M a r k E n t r y P o s i t i o n > < B o o k M a r k E x i t P o s i t i o n > 8 4 9 6 7 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 b 2 9 3 c 8 3 c - f d 7 3 - 4 8 8 6 - 9 2 6 b - d 2 f 0 f e 0 3 2 3 8 2 < / I n t e r n a l I d > < N a m e > C r e a t e L a b e l s _ m 4 T h e n , c l i c k U p d a t e 0 0 : 0 1 : 2 5 . 0 - 0 0 : 0 1 : 3 0 . 2 < / N a m e > < T e x t > T h e n ,   c l i c k   U p d a t e   L a b e l s .   A n d   c l i c k   P r e v i e w   R e s u l t s . < / T e x t > < B o o k M a r k E n t r y N a m e > C r e a t e L a b e l s _ m 4 0 0 : 0 1 : 2 5 . 0 < / B o o k M a r k E n t r y N a m e > < B o o k M a r k E x i t N a m e > C r e a t e L a b e l s _ m 4 0 0 : 0 1 : 3 0 . 2 < / B o o k M a r k E x i t N a m e > < B o o k M a r k E n t r y P o s i t i o n > 8 5 0 6 7 < / B o o k M a r k E n t r y P o s i t i o n > < B o o k M a r k E x i t P o s i t i o n > 9 0 2 3 3 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 4 e 8 0 d d f 3 - 5 d b f - 4 d a 4 - b c 9 4 - 4 0 1 a 9 2 f f 9 1 c 0 < / I n t e r n a l I d > < N a m e > C r e a t e L a b e l s _ m 4 W h e n w e p r i n t 0 0 : 0 1 : 3 0 . 3 - 0 0 : 0 1 : 3 1 . 5 < / N a m e > < T e x t > W h e n   w e   p r i n t   t h e   b a d g e s ,   < / T e x t > < B o o k M a r k E n t r y N a m e > C r e a t e L a b e l s _ m 4 0 0 : 0 1 : 3 0 . 3 < / B o o k M a r k E n t r y N a m e > < B o o k M a r k E x i t N a m e > C r e a t e L a b e l s _ m 4 0 0 : 0 1 : 3 1 . 5 < / B o o k M a r k E x i t N a m e > < B o o k M a r k E n t r y P o s i t i o n > 9 0 3 3 3 < / B o o k M a r k E n t r y P o s i t i o n > < B o o k M a r k E x i t P o s i t i o n > 9 1 5 3 3 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 3 f 6 3 2 9 0 e - 6 6 6 5 - 4 1 b b - 8 d 0 4 - 8 7 5 a e 3 7 c e 0 2 2 < / I n t e r n a l I d > < N a m e > C r e a t e L a b e l s _ m 4 W o r d w i l l i n s e r t 0 0 : 0 1 : 3 1 . 6 - 0 0 : 0 1 : 3 7 . 5 < / N a m e > < T e x t > W o r d   w i l l   i n s e r t   t h e   f i r s t   a n d   l a s t   n a m e s   o f   e a c h   r e c o r d   i n   t h e   r e c i p i e n t   l i s t   a n d   p l a c e   t h e m   o n   e a c h   b a d g e . < / T e x t > < B o o k M a r k E n t r y N a m e > C r e a t e L a b e l s _ m 4 0 0 : 0 1 : 3 1 . 6 < / B o o k M a r k E n t r y N a m e > < B o o k M a r k E x i t N a m e > C r e a t e L a b e l s _ m 4 0 0 : 0 1 : 3 7 . 5 < / B o o k M a r k E x i t N a m e > < B o o k M a r k E n t r y P o s i t i o n > 9 1 6 3 3 < / B o o k M a r k E n t r y P o s i t i o n > < B o o k M a r k E x i t P o s i t i o n > 9 7 5 3 3 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 8 5 5 4 5 3 b 9 - d e f 8 - 4 9 7 0 - a c a 9 - 5 0 5 7 4 e 2 6 0 4 7 5 < / I n t e r n a l I d > < N a m e > C r e a t e L a b e l s _ m 4 N e x t , c h a n g e t h e 0 0 : 0 1 : 3 7 . 6 - 0 0 : 0 1 : 5 0 . 4 < / N a m e > < T e x t > N e x t ,   c h a n g e   t h e   f o n t   s i z e s   a n d   c e n t e r   t h e   t e x t   h o r i z o n t a l l y . < / T e x t > < B o o k M a r k E n t r y N a m e > C r e a t e L a b e l s _ m 4 0 0 : 0 1 : 3 7 . 6 < / B o o k M a r k E n t r y N a m e > < B o o k M a r k E x i t N a m e > C r e a t e L a b e l s _ m 4 0 0 : 0 1 : 5 0 . 4 < / B o o k M a r k E x i t N a m e > < B o o k M a r k E n t r y P o s i t i o n > 9 7 6 3 3 < / B o o k M a r k E n t r y P o s i t i o n > < B o o k M a r k E x i t P o s i t i o n > 1 1 0 4 6 7 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 b a 7 e 0 4 d 0 - 9 1 c c - 4 5 f 8 - 8 6 7 4 - d 2 e 5 2 f 4 a 6 1 2 4 < / I n t e r n a l I d > < N a m e > C r e a t e L a b e l s _ m 4 F i n a l l y , l e t ' s a d d 0 0 : 0 1 : 5 0 . 5 - 0 0 : 0 1 : 5 3 . 1 < / N a m e > < T e x t > F i n a l l y ,   l e t ' s   a d d   a   b a c k g r o u n d   i m a g e . < / T e x t > < B o o k M a r k E n t r y N a m e > C r e a t e L a b e l s _ m 4 0 0 : 0 1 : 5 0 . 5 < / B o o k M a r k E n t r y N a m e > < B o o k M a r k E x i t N a m e > C r e a t e L a b e l s _ m 4 0 0 : 0 1 : 5 3 . 1 < / B o o k M a r k E x i t N a m e > < B o o k M a r k E n t r y P o s i t i o n > 1 1 0 5 6 7 < / B o o k M a r k E n t r y P o s i t i o n > < B o o k M a r k E x i t P o s i t i o n > 1 1 3 1 3 3 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 b 7 f 7 d e a 2 - 2 6 f e - 4 3 e b - 8 1 f 1 - 8 0 3 4 a 2 9 0 2 b c a < / I n t e r n a l I d > < N a m e > C r e a t e L a b e l s _ m 4 C l i c k a t t h e 0 0 : 0 1 : 5 3 . 2 - 0 0 : 0 1 : 5 5 . 9 < / N a m e > < T e x t > C l i c k   a t   t h e   b e g i n n i n g   o f   t h e   f i r s t   l i n e   o f   t e x t . < / T e x t > < B o o k M a r k E n t r y N a m e > C r e a t e L a b e l s _ m 4 0 0 : 0 1 : 5 3 . 2 < / B o o k M a r k E n t r y N a m e > < B o o k M a r k E x i t N a m e > C r e a t e L a b e l s _ m 4 0 0 : 0 1 : 5 5 . 9 < / B o o k M a r k E x i t N a m e > < B o o k M a r k E n t r y P o s i t i o n > 1 1 3 2 3 3 < / B o o k M a r k E n t r y P o s i t i o n > < B o o k M a r k E x i t P o s i t i o n > 1 1 5 9 6 7 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 e 8 5 d 1 2 8 f - 5 f 5 4 - 4 5 5 1 - a c f 7 - 2 7 2 f 0 0 4 0 5 d 4 a < / I n t e r n a l I d > < N a m e > C r e a t e L a b e l s _ m 4 T h e n , g o t o 0 0 : 0 1 : 5 6 . 0 - 0 0 : 0 2 : 0 6 . 3 < / N a m e > < T e x t > T h e n ,   g o   t o   t h e   I n s e r t   t a b ,   c l i c k   P i c t u r e s   a n d   s e l e c t   a n   i m a g e . < / T e x t > < B o o k M a r k E n t r y N a m e > C r e a t e L a b e l s _ m 4 0 0 : 0 1 : 5 6 . 0 < / B o o k M a r k E n t r y N a m e > < B o o k M a r k E x i t N a m e > C r e a t e L a b e l s _ m 4 0 0 : 0 2 : 0 6 . 3 < / B o o k M a r k E x i t N a m e > < B o o k M a r k E n t r y P o s i t i o n > 1 1 6 0 6 7 < / B o o k M a r k E n t r y P o s i t i o n > < B o o k M a r k E x i t P o s i t i o n > 1 2 6 3 3 3 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 1 a 0 7 4 6 5 e - 8 e 2 1 - 4 8 8 c - 8 3 d 5 - 9 3 f d 7 6 8 b b 8 5 4 < / I n t e r n a l I d > < N a m e > C r e a t e L a b e l s _ m 4 I n L a y o u t O p t i o n s , 0 0 : 0 2 : 0 6 . 4 - 0 0 : 0 2 : 1 2 . 6 < / N a m e > < T e x t > I n   L a y o u t   O p t i o n s ,   s e l e c t   B e h i n d   T e x t . < / T e x t > < B o o k M a r k E n t r y N a m e > C r e a t e L a b e l s _ m 4 0 0 : 0 2 : 0 6 . 4 < / B o o k M a r k E n t r y N a m e > < B o o k M a r k E x i t N a m e > C r e a t e L a b e l s _ m 4 0 0 : 0 2 : 1 2 . 6 < / B o o k M a r k E x i t N a m e > < B o o k M a r k E n t r y P o s i t i o n > 1 2 6 4 3 3 < / B o o k M a r k E n t r y P o s i t i o n > < B o o k M a r k E x i t P o s i t i o n > 1 3 2 6 6 7 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 5 e 0 5 8 4 3 d - b 2 6 8 - 4 3 f 6 - a b 9 0 - 5 2 c 1 9 0 7 5 1 0 e a < / I n t e r n a l I d > < N a m e > C r e a t e L a b e l s _ m 4 N o w w e n e e d 0 0 : 0 2 : 1 2 . 7 - 0 0 : 0 2 : 1 7 . 0 < / N a m e > < T e x t > N o w   w e   n e e d   t o   d o   s o m e t h i n g   t o   t h e   b a c k g r o u n d   s o   i t   d o e s n  t   f i g h t   w i t h   t h e   f o r e g r o u n d   t e x t . < / T e x t > < B o o k M a r k E n t r y N a m e > C r e a t e L a b e l s _ m 4 0 0 : 0 2 : 1 2 . 7 < / B o o k M a r k E n t r y N a m e > < B o o k M a r k E x i t N a m e > C r e a t e L a b e l s _ m 4 0 0 : 0 2 : 1 7 . 0 < / B o o k M a r k E x i t N a m e > < B o o k M a r k E n t r y P o s i t i o n > 1 3 2 7 6 7 < / B o o k M a r k E n t r y P o s i t i o n > < B o o k M a r k E x i t P o s i t i o n > 1 3 7 0 6 7 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 1 f 2 9 a 4 1 8 - 8 d c e - 4 7 9 1 - b 3 4 7 - d a f b 4 f 4 3 e f e d < / I n t e r n a l I d > < N a m e > C r e a t e L a b e l s _ m 4 O n t h e P i c t u r e 0 0 : 0 2 : 1 7 . 1 - 0 0 : 0 2 : 2 4 . 6 < / N a m e > < T e x t > O n   t h e   P i c t u r e   T o o l s   F o r m a t   t a b ,   c l i c k   C o r r e c t i o n s   a n d   c h o o s e   a   b r i g h t   o p t i o n . < / T e x t > < B o o k M a r k E n t r y N a m e > C r e a t e L a b e l s _ m 4 0 0 : 0 2 : 1 7 . 1 < / B o o k M a r k E n t r y N a m e > < B o o k M a r k E x i t N a m e > C r e a t e L a b e l s _ m 4 0 0 : 0 2 : 2 4 . 6 < / B o o k M a r k E x i t N a m e > < B o o k M a r k E n t r y P o s i t i o n > 1 3 7 1 6 7 < / B o o k M a r k E n t r y P o s i t i o n > < B o o k M a r k E x i t P o s i t i o n > 1 4 4 6 0 0 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 e d 7 1 1 c a 2 - 5 c 8 c - 4 7 0 3 - 8 c 0 d - 3 f d 2 4 2 a d 8 b e f < / I n t e r n a l I d > < N a m e > C r e a t e L a b e l s _ m 4 T h e n , i n C o l o r , 0 0 : 0 2 : 2 4 . 7 - 0 0 : 0 2 : 3 8 . 4 < / N a m e > < T e x t > T h e n ,   i n   C o l o r ,   c h o o s e   a   f a d e d   t o n e .   F i n a l l y ,   s t r e t c h   a n d   c e n t e r   t h e   p i c t u r e   t o   f i l l   t h e   c e l l . < / T e x t > < B o o k M a r k E n t r y N a m e > C r e a t e L a b e l s _ m 4 0 0 : 0 2 : 2 4 . 7 < / B o o k M a r k E n t r y N a m e > < B o o k M a r k E x i t N a m e > C r e a t e L a b e l s _ m 4 0 0 : 0 2 : 3 8 . 4 < / B o o k M a r k E x i t N a m e > < B o o k M a r k E n t r y P o s i t i o n > 1 4 4 7 0 0 < / B o o k M a r k E n t r y P o s i t i o n > < B o o k M a r k E x i t P o s i t i o n > 1 5 8 4 3 3 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 e f c c 0 2 4 4 - a 4 c 8 - 4 c f 3 - a 3 c 1 - b c f a e 4 5 1 0 8 9 0 < / I n t e r n a l I d > < N a m e > C r e a t e L a b e l s _ m 4 T h e n , o n t h e 0 0 : 0 2 : 3 8 . 5 - 0 0 : 0 2 : 4 3 . 2 < / N a m e > < T e x t > T h e n ,   o n   t h e   M a i l i n g s   t a b ,   c l i c k   U p d a t e   L a b e l s .   < / T e x t > < B o o k M a r k E n t r y N a m e > C r e a t e L a b e l s _ m 4 0 0 : 0 2 : 3 8 . 5 < / B o o k M a r k E n t r y N a m e > < B o o k M a r k E x i t N a m e > C r e a t e L a b e l s _ m 4 0 0 : 0 2 : 4 3 . 2 < / B o o k M a r k E x i t N a m e > < B o o k M a r k E n t r y P o s i t i o n > 1 5 8 5 3 3 < / B o o k M a r k E n t r y P o s i t i o n > < B o o k M a r k E x i t P o s i t i o n > 1 6 3 2 0 0 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 f 0 b 3 f 5 a 2 - b e e b - 4 8 e 8 - a a 5 7 - 3 1 e 0 5 2 2 7 0 5 7 9 < / I n t e r n a l I d > < N a m e > C r e a t e L a b e l s _ m 4 C l i c k F i l e a n d 0 0 : 0 2 : 4 3 . 3 - 0 0 : 0 2 : 4 9 . 2 < / N a m e > < T e x t > C l i c k   F i l e   a n d   P r i n t   a n d   t a k e   a   l o o k   a t   t h e   P r i n t   P r e v i e w . < / T e x t > < B o o k M a r k E n t r y N a m e > C r e a t e L a b e l s _ m 4 0 0 : 0 2 : 4 3 . 3 < / B o o k M a r k E n t r y N a m e > < B o o k M a r k E x i t N a m e > C r e a t e L a b e l s _ m 4 0 0 : 0 2 : 4 9 . 2 < / B o o k M a r k E x i t N a m e > < B o o k M a r k E n t r y P o s i t i o n > 1 6 3 3 0 0 < / B o o k M a r k E n t r y P o s i t i o n > < B o o k M a r k E x i t P o s i t i o n > 1 6 9 2 3 3 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 b 5 1 d c c 7 d - 9 1 0 e - 4 e 1 c - 8 0 0 e - e 6 5 9 3 3 7 3 f 8 a d < / I n t e r n a l I d > < N a m e > C r e a t e L a b e l s _ m 4 N o w a l l w e 0 0 : 0 2 : 4 9 . 3 - 0 0 : 0 2 : 5 6 . 2 < / N a m e > < T e x t > N o w   a l l   w e   h a v e   t o   d o   i s   a d d   o u r   n a m e   b a d g e   s h e e t   t o   t h e   p r i n t e r   a n d   c l i c k   P r i n t . < / T e x t > < B o o k M a r k E n t r y N a m e > C r e a t e L a b e l s _ m 4 0 0 : 0 2 : 4 9 . 3 < / B o o k M a r k E n t r y N a m e > < B o o k M a r k E x i t N a m e > C r e a t e L a b e l s _ m 4 0 0 : 0 2 : 5 6 . 2 < / B o o k M a r k E x i t N a m e > < B o o k M a r k E n t r y P o s i t i o n > 1 6 9 3 3 3 < / B o o k M a r k E n t r y P o s i t i o n > < B o o k M a r k E x i t P o s i t i o n > 1 7 6 2 0 0 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 7 8 d 3 0 1 7 0 - 6 c f 4 - 4 0 4 5 - b 3 c 0 - 6 1 9 4 c e 2 e a 3 6 2 < / I n t e r n a l I d > < N a m e > C r e a t e L a b e l s _ m 4 S o n o w y o u 0 0 : 0 2 : 5 6 . 3 - 0 0 : 0 2 : 5 9 . 5 < / N a m e > < T e x t > S o   n o w   y o u   h a v e   a   p r e t t y   g o o d   o v e r v i e w   o f   p r i n t i n g   l a b e l s   i n   W o r d . < / T e x t > < B o o k M a r k E n t r y N a m e > C r e a t e L a b e l s _ m 4 0 0 : 0 2 : 5 6 . 3 < / B o o k M a r k E n t r y N a m e > < B o o k M a r k E x i t N a m e > C r e a t e L a b e l s _ m 4 0 0 : 0 2 : 5 9 . 5 < / B o o k M a r k E x i t N a m e > < B o o k M a r k E n t r y P o s i t i o n > 1 7 6 3 0 0 < / B o o k M a r k E n t r y P o s i t i o n > < B o o k M a r k E x i t P o s i t i o n > 1 7 9 5 0 0 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 1 9 b 6 6 f 7 7 - a 6 0 1 - 4 9 1 a - b f 6 2 - 5 a d 0 f 2 1 5 0 8 d 2 < / I n t e r n a l I d > < N a m e > C r e a t e L a b e l s _ m 4 B u t t h e r e ' s o n e 0 0 : 0 2 : 5 9 . 6 - 0 0 : 0 3 : 0 5 . 0 < / N a m e > < T e x t > B u t   t h e r e ' s   o n e   m o r e   t h i n g   y o u   m a y   b e   i n t e r e s t e d   i n   d o i n g ,   a n d   t h a t ' s   c r e a t i n g   a   c u s t o m   l a b e l   t e m p l a t e . < / T e x t > < B o o k M a r k E n t r y N a m e > C r e a t e L a b e l s _ m 4 0 0 : 0 2 : 5 9 . 6 < / B o o k M a r k E n t r y N a m e > < B o o k M a r k E x i t N a m e > C r e a t e L a b e l s _ m 4 0 0 : 0 3 : 0 5 . 0 < / B o o k M a r k E x i t N a m e > < B o o k M a r k E n t r y P o s i t i o n > 1 7 9 6 0 0 < / B o o k M a r k E n t r y P o s i t i o n > < B o o k M a r k E x i t P o s i t i o n > 1 8 5 0 6 7 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 a 8 7 2 f 8 6 c - 8 2 7 8 - 4 d a 9 - a 3 1 4 - f 5 7 8 5 d 4 4 7 e 6 9 < / I n t e r n a l I d > < N a m e > C r e a t e L a b e l s _ m 4 L e t ' s s a y y o u 0 0 : 0 3 : 0 5 . 1 - 0 0 : 0 3 : 1 0 . 7 < / N a m e > < T e x t > L e t ' s   s a y   y o u   w a n t   t o   u s e   a   l a b e l   p r o d u c t   t h a t   i s n ' t   l i s t e d   i n   L a b e l   O p t i o n s .   H e r e ' s   w h a t   y o u   c a n   d o . < / T e x t > < B o o k M a r k E n t r y N a m e > C r e a t e L a b e l s _ m 4 0 0 : 0 3 : 0 5 . 1 < / B o o k M a r k E n t r y N a m e > < B o o k M a r k E x i t N a m e > C r e a t e L a b e l s _ m 4 0 0 : 0 3 : 1 0 . 7 < / B o o k M a r k E x i t N a m e > < B o o k M a r k E n t r y P o s i t i o n > 1 8 5 1 6 7 < / B o o k M a r k E n t r y P o s i t i o n > < B o o k M a r k E x i t P o s i t i o n > 1 9 0 7 3 3 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 6 6 0 9 5 8 9 0 - 7 e 3 e - 4 d a 5 - a 0 3 b - 3 3 b a 3 d f 9 1 4 b 1 < / I n t e r n a l I d > < N a m e > C r e a t e L a b e l s _ m 4 F i r s t , f i n d a 0 0 : 0 3 : 1 0 . 8 - 0 0 : 0 3 : 1 3 . 4 < / N a m e > < T e x t > F i r s t ,   f i n d   a   p r o d u c t   t h a t ' s   s i m i l a r . < / T e x t > < B o o k M a r k E n t r y N a m e > C r e a t e L a b e l s _ m 4 0 0 : 0 3 : 1 0 . 8 < / B o o k M a r k E n t r y N a m e > < B o o k M a r k E x i t N a m e > C r e a t e L a b e l s _ m 4 0 0 : 0 3 : 1 3 . 4 < / B o o k M a r k E x i t N a m e > < B o o k M a r k E n t r y P o s i t i o n > 1 9 0 8 3 3 < / B o o k M a r k E n t r y P o s i t i o n > < B o o k M a r k E x i t P o s i t i o n > 1 9 3 4 3 3 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 a c 0 0 a 2 0 9 - f 9 2 c - 4 e 7 3 - a 5 e 8 - 3 a a a 4 9 7 7 1 2 a d < / I n t e r n a l I d > < N a m e > C r e a t e L a b e l s _ m 4 I f y o u r l a b e l 0 0 : 0 3 : 1 3 . 5 - 0 0 : 0 3 : 1 8 . 1 < / N a m e > < T e x t > I f   y o u r   l a b e l   i s   u s e d   f o r   m a i l i n g ,   y o u   c a n   c h e c k   o u t   o t h e r   m a i l i n g   l a b e l   p r o d u c t s . < / T e x t > < B o o k M a r k E n t r y N a m e > C r e a t e L a b e l s _ m 4 0 0 : 0 3 : 1 3 . 5 < / B o o k M a r k E n t r y N a m e > < B o o k M a r k E x i t N a m e > C r e a t e L a b e l s _ m 4 0 0 : 0 3 : 1 8 . 1 < / B o o k M a r k E x i t N a m e > < B o o k M a r k E n t r y P o s i t i o n > 1 9 3 5 3 3 < / B o o k M a r k E n t r y P o s i t i o n > < B o o k M a r k E x i t P o s i t i o n > 1 9 8 1 6 7 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 d e c c 1 a e 9 - 5 7 a e - 4 3 f 8 - 9 5 7 c - f c 6 7 4 f 8 3 6 1 2 7 < / I n t e r n a l I d > < N a m e > C r e a t e L a b e l s _ m 4 C h e c k l a b e l i n f o r m a t i o n 0 0 : 0 3 : 1 8 . 2 - 0 0 : 0 3 : 2 3 . 7 < / N a m e > < T e x t > C h e c k   l a b e l   i n f o r m a t i o n   t o   g e t   a   r o u g h   i d e a   o f   t h e   l a b e l   a n d   p a p e r   s i z e . < / T e x t > < B o o k M a r k E n t r y N a m e > C r e a t e L a b e l s _ m 4 0 0 : 0 3 : 1 8 . 2 < / B o o k M a r k E n t r y N a m e > < B o o k M a r k E x i t N a m e > C r e a t e L a b e l s _ m 4 0 0 : 0 3 : 2 3 . 7 < / B o o k M a r k E x i t N a m e > < B o o k M a r k E n t r y P o s i t i o n > 1 9 8 2 6 7 < / B o o k M a r k E n t r y P o s i t i o n > < B o o k M a r k E x i t P o s i t i o n > 2 0 3 7 0 0 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 7 6 a 2 7 1 7 b - 5 9 b c - 4 9 1 6 - 8 2 7 8 - 1 f 4 f 8 c 2 6 7 f 1 5 < / I n t e r n a l I d > < N a m e > C r e a t e L a b e l s _ m 4 W h e n y o u f i n d 0 0 : 0 3 : 2 3 . 8 - 0 0 : 0 3 : 2 8 . 1 < / N a m e > < T e x t > W h e n   y o u   f i n d   s o m e t h i n g   t h a t ' s   c l o s e ,   c l i c k   N e w   L a b e l . < / T e x t > < B o o k M a r k E n t r y N a m e > C r e a t e L a b e l s _ m 4 0 0 : 0 3 : 2 3 . 8 < / B o o k M a r k E n t r y N a m e > < B o o k M a r k E x i t N a m e > C r e a t e L a b e l s _ m 4 0 0 : 0 3 : 2 8 . 1 < / B o o k M a r k E x i t N a m e > < B o o k M a r k E n t r y P o s i t i o n > 2 0 3 8 0 0 < / B o o k M a r k E n t r y P o s i t i o n > < B o o k M a r k E x i t P o s i t i o n > 2 0 8 1 3 3 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 2 d 7 e 1 e 1 5 - 6 6 1 3 - 4 7 3 9 - b b 0 b - b 3 e a a 7 9 6 d b d 1 < / I n t e r n a l I d > < N a m e > C r e a t e L a b e l s _ m 4 T h i s d i a l o g b o x 0 0 : 0 3 : 2 8 . 2 - 0 0 : 0 3 : 3 2 . 9 < / N a m e > < T e x t > T h i s   d i a l o g   b o x   c o n t a i n s   a l l   t h e   m e a s u r e m e n t s   r e q u i r e d   t o   c o r r e c t l y   p r i n t   t h e   l a b e l s . < / T e x t > < B o o k M a r k E n t r y N a m e > C r e a t e L a b e l s _ m 4 0 0 : 0 3 : 2 8 . 2 < / B o o k M a r k E n t r y N a m e > < B o o k M a r k E x i t N a m e > C r e a t e L a b e l s _ m 4 0 0 : 0 3 : 3 2 . 9 < / B o o k M a r k E x i t N a m e > < B o o k M a r k E n t r y P o s i t i o n > 2 0 8 2 3 3 < / B o o k M a r k E n t r y P o s i t i o n > < B o o k M a r k E x i t P o s i t i o n > 2 1 2 9 3 3 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 1 f 1 b 6 f 0 a - 4 b 5 4 - 4 1 6 b - b 0 f 1 - 9 7 6 9 b d 0 0 7 f 8 4 < / I n t e r n a l I d > < N a m e > C r e a t e L a b e l s _ m 4 T h e p r e v i e w s h o w s 0 0 : 0 3 : 3 3 . 0 - 0 0 : 0 3 : 3 5 . 7 < / N a m e > < T e x t > T h e   p r e v i e w   s h o w s   y o u   w h a t   e a c h   v a l u e   m e a n s . < / T e x t > < B o o k M a r k E n t r y N a m e > C r e a t e L a b e l s _ m 4 0 0 : 0 3 : 3 3 . 0 < / B o o k M a r k E n t r y N a m e > < B o o k M a r k E x i t N a m e > C r e a t e L a b e l s _ m 4 0 0 : 0 3 : 3 5 . 7 < / B o o k M a r k E x i t N a m e > < B o o k M a r k E n t r y P o s i t i o n > 2 1 3 0 3 3 < / B o o k M a r k E n t r y P o s i t i o n > < B o o k M a r k E x i t P o s i t i o n > 2 1 5 7 0 0 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 7 2 8 a 3 0 b 7 - 8 b 7 3 - 4 7 9 3 - a 0 b f - f 0 b a 7 7 b 4 4 6 1 0 < / I n t e r n a l I d > < N a m e > C r e a t e L a b e l s _ m 4 F o r e x a m p l e , v e r t i c a l 0 0 : 0 3 : 3 5 . 8 - 0 0 : 0 3 : 4 1 . 8 < / N a m e > < T e x t > F o r   e x a m p l e ,   v e r t i c a l   p i t c h   i s   m e a s u r e d   f r o m   t h e   t o p   o f   a   l a b e l   t o   t h e   t o p   o f   t h e   l a b e l   b e l o w   i t . < / T e x t > < B o o k M a r k E n t r y N a m e > C r e a t e L a b e l s _ m 4 0 0 : 0 3 : 3 5 . 8 < / B o o k M a r k E n t r y N a m e > < B o o k M a r k E x i t N a m e > C r e a t e L a b e l s _ m 4 0 0 : 0 3 : 4 1 . 8 < / B o o k M a r k E x i t N a m e > < B o o k M a r k E n t r y P o s i t i o n > 2 1 5 8 0 0 < / B o o k M a r k E n t r y P o s i t i o n > < B o o k M a r k E x i t P o s i t i o n > 2 2 1 8 6 7 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 8 9 7 d 8 6 5 6 - 6 4 6 2 - 4 4 7 8 - b 8 5 c - a 3 8 2 f 9 e c 7 0 1 3 < / I n t e r n a l I d > < N a m e > C r e a t e L a b e l s _ m 4 Y o u c a n c h a n g e 0 0 : 0 3 : 4 1 . 9 - 0 0 : 0 3 : 4 7 . 2 < / N a m e > < T e x t > Y o u   c a n   c h a n g e   t h e   v a l u e s   t o   g e t   a   b e t t e r   i d e a   o f   w h a t   a   p a r t i c u l a r   o p t i o n   m e a n s . < / T e x t > < B o o k M a r k E n t r y N a m e > C r e a t e L a b e l s _ m 4 0 0 : 0 3 : 4 1 . 9 < / B o o k M a r k E n t r y N a m e > < B o o k M a r k E x i t N a m e > C r e a t e L a b e l s _ m 4 0 0 : 0 3 : 4 7 . 2 < / B o o k M a r k E x i t N a m e > < B o o k M a r k E n t r y P o s i t i o n > 2 2 1 9 6 7 < / B o o k M a r k E n t r y P o s i t i o n > < B o o k M a r k E x i t P o s i t i o n > 2 2 7 2 0 0 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 7 c c e 4 2 2 b - a 1 a 8 - 4 1 b 8 - 8 a e d - 3 a e 3 f b a e e b 7 1 < / I n t e r n a l I d > < N a m e > C r e a t e L a b e l s _ m 4 A f t e r y o u c a r e f u l l y 0 0 : 0 3 : 4 7 . 3 - 0 0 : 0 3 : 5 0 . 7 < / N a m e > < T e x t > A f t e r   y o u   c a r e f u l l y   m e a s u r e   y o u r   l a b e l ,   c h a n g e   t h e   v a l u e s . < / T e x t > < B o o k M a r k E n t r y N a m e > C r e a t e L a b e l s _ m 4 0 0 : 0 3 : 4 7 . 3 < / B o o k M a r k E n t r y N a m e > < B o o k M a r k E x i t N a m e > C r e a t e L a b e l s _ m 4 0 0 : 0 3 : 5 0 . 7 < / B o o k M a r k E x i t N a m e > < B o o k M a r k E n t r y P o s i t i o n > 2 2 7 3 0 0 < / B o o k M a r k E n t r y P o s i t i o n > < B o o k M a r k E x i t P o s i t i o n > 2 3 0 7 6 7 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 f 6 b d 2 1 4 8 - 5 2 8 2 - 4 4 a 9 - a c 3 5 - 5 3 4 9 4 1 7 3 1 c a a < / I n t e r n a l I d > < N a m e > C r e a t e L a b e l s _ m 4 T h e n , e n t e r a 0 0 : 0 3 : 5 0 . 8 - 0 0 : 0 3 : 5 9 . 5 < / N a m e > < T e x t > T h e n ,   e n t e r   a   n e w   n a m e   f o r   y o u r   l a b e l   a n d   c l i c k   O K .   T h e n ,   y o u ' r e   r e a d y   t o   a d d   y o u r   c o n t e n t   a n d   p r i n t . < / T e x t > < B o o k M a r k E n t r y N a m e > C r e a t e L a b e l s _ m 4 0 0 : 0 3 : 5 0 . 8 < / B o o k M a r k E n t r y N a m e > < B o o k M a r k E x i t N a m e > C r e a t e L a b e l s _ m 4 0 0 : 0 3 : 5 9 . 5 < / B o o k M a r k E x i t N a m e > < B o o k M a r k E n t r y P o s i t i o n > 2 3 0 8 6 7 < / B o o k M a r k E n t r y P o s i t i o n > < B o o k M a r k E x i t P o s i t i o n > 2 3 9 5 0 0 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 1 4 d d f 7 9 a - 5 0 4 b - 4 f 0 c - b e 5 0 - 1 d c 2 a 0 4 d e 1 6 4 < / I n t e r n a l I d > < N a m e > C r e a t e L a b e l s _ m 4 I n t h i s c o u r s e , 0 0 : 0 3 : 5 9 . 6 - 0 0 : 0 4 : 0 2 . 3 < / N a m e > < T e x t > I n   t h i s   c o u r s e ,   y o u   l e a r n e d   a l l   a b o u t   c r e a t i n g   l a b e l s . < / T e x t > < B o o k M a r k E n t r y N a m e > C r e a t e L a b e l s _ m 4 0 0 : 0 3 : 5 9 . 6 < / B o o k M a r k E n t r y N a m e > < B o o k M a r k E x i t N a m e > C r e a t e L a b e l s _ m 4 0 0 : 0 4 : 0 2 . 3 < / B o o k M a r k E x i t N a m e > < B o o k M a r k E n t r y P o s i t i o n > 2 3 9 6 0 0 < / B o o k M a r k E n t r y P o s i t i o n > < B o o k M a r k E x i t P o s i t i o n > 2 4 2 3 3 3 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 d b 5 5 3 f 7 7 - d 4 5 f - 4 b d 0 - a d b 8 - a 2 b 8 b 6 c 8 6 5 a f < / I n t e r n a l I d > < N a m e > C r e a t e L a b e l s _ m 4 I t ' s n o t m u c h 0 0 : 0 4 : 0 2 . 4 - 0 0 : 0 4 : 0 6 . 8 < / N a m e > < T e x t > I t ' s   n o t   m u c h   d i f f e r e n t   f r o m   p r i n t i n g   e n v e l o p e s   o r   c r e a t i n g   f o r m s   w i t h   m a i l   m e r g e . < / T e x t > < B o o k M a r k E n t r y N a m e > C r e a t e L a b e l s _ m 4 0 0 : 0 4 : 0 2 . 4 < / B o o k M a r k E n t r y N a m e > < B o o k M a r k E x i t N a m e > C r e a t e L a b e l s _ m 4 0 0 : 0 4 : 0 6 . 8 < / B o o k M a r k E x i t N a m e > < B o o k M a r k E n t r y P o s i t i o n > 2 4 2 4 3 3 < / B o o k M a r k E n t r y P o s i t i o n > < B o o k M a r k E x i t P o s i t i o n > 2 4 6 8 0 0 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 b d d 6 3 7 5 9 - d d 7 8 - 4 e 5 d - 9 9 0 7 - e 9 f 5 e c 2 a 9 3 3 b < / I n t e r n a l I d > < N a m e > C r e a t e L a b e l s _ m 4 F o r m o r e i n f o r m a t i o n 0 0 : 0 4 : 0 6 . 9 - 0 0 : 0 4 : 1 1 . 8 < / N a m e > < T e x t > F o r   m o r e   i n f o r m a t i o n   a b o u t   t h e s e   a n d   o t h e r   r e l a t e d   t o p i c s ,   c h e c k   o u t   t h e   l i n k s   i n   t h e   c o u r s e   s u m m a r y . < / T e x t > < B o o k M a r k E n t r y N a m e > C r e a t e L a b e l s _ m 4 0 0 : 0 4 : 0 6 . 9 < / B o o k M a r k E n t r y N a m e > < B o o k M a r k E x i t N a m e > C r e a t e L a b e l s _ m 4 0 0 : 0 4 : 1 1 . 8 < / B o o k M a r k E x i t N a m e > < B o o k M a r k E n t r y P o s i t i o n > 2 4 6 9 0 0 < / B o o k M a r k E n t r y P o s i t i o n > < B o o k M a r k E x i t P o s i t i o n > 2 5 1 8 6 7 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4DC0B4E9-C41F-4DD8-87DF-9BF5A090F980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2B60031C-5856-454E-8A95-187AF43A2F0C}">
  <ds:schemaRefs>
    <ds:schemaRef ds:uri="http://purl.org/dc/dcmitype/"/>
    <ds:schemaRef ds:uri="http://purl.org/dc/elements/1.1/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2962F51B-B589-48EF-B78B-CDC512BA4E70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5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6.xml><?xml version="1.0" encoding="utf-8"?>
<ds:datastoreItem xmlns:ds="http://schemas.openxmlformats.org/officeDocument/2006/customXml" ds:itemID="{0D276703-3D20-48F6-BE04-2347CC84B2E7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9.xml><?xml version="1.0" encoding="utf-8"?>
<ds:datastoreItem xmlns:ds="http://schemas.openxmlformats.org/officeDocument/2006/customXml" ds:itemID="{9F3F6BF7-512C-4447-B3E5-E567D83157FE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7290</TotalTime>
  <Words>3187</Words>
  <Application>Microsoft Office PowerPoint</Application>
  <PresentationFormat>Custom</PresentationFormat>
  <Paragraphs>314</Paragraphs>
  <Slides>8</Slides>
  <Notes>1</Notes>
  <HiddenSlides>0</HiddenSlides>
  <MMClips>4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AllHandsDemo</vt:lpstr>
      <vt:lpstr>Custom Design</vt:lpstr>
      <vt:lpstr>1_Office Theme</vt:lpstr>
      <vt:lpstr>Office Theme</vt:lpstr>
      <vt:lpstr>2_Office Theme</vt:lpstr>
      <vt:lpstr>1_AllHandsDemo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Mikhail Yakimchuk (Lionbridge)</cp:lastModifiedBy>
  <cp:revision>262</cp:revision>
  <dcterms:created xsi:type="dcterms:W3CDTF">2012-03-12T21:21:52Z</dcterms:created>
  <dcterms:modified xsi:type="dcterms:W3CDTF">2013-03-30T05:43:42Z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