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974" y="-156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image" Target="../media/image5.png"/><Relationship Id="rId26" Type="http://schemas.openxmlformats.org/officeDocument/2006/relationships/image" Target="../media/image10.png"/><Relationship Id="rId3" Type="http://schemas.openxmlformats.org/officeDocument/2006/relationships/tags" Target="../tags/tag1.xml"/><Relationship Id="rId21" Type="http://schemas.microsoft.com/office/2007/relationships/hdphoto" Target="../media/hdphoto1.wdp"/><Relationship Id="rId34" Type="http://schemas.openxmlformats.org/officeDocument/2006/relationships/image" Target="../media/image14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slide" Target="slide2.xml"/><Relationship Id="rId25" Type="http://schemas.openxmlformats.org/officeDocument/2006/relationships/slide" Target="slide4.xml"/><Relationship Id="rId33" Type="http://schemas.openxmlformats.org/officeDocument/2006/relationships/slide" Target="slide8.xml"/><Relationship Id="rId2" Type="http://schemas.openxmlformats.org/officeDocument/2006/relationships/video" Target="../media/media1.mp4"/><Relationship Id="rId16" Type="http://schemas.openxmlformats.org/officeDocument/2006/relationships/slideLayout" Target="../slideLayouts/slideLayout5.xml"/><Relationship Id="rId20" Type="http://schemas.openxmlformats.org/officeDocument/2006/relationships/image" Target="../media/image7.png"/><Relationship Id="rId29" Type="http://schemas.openxmlformats.org/officeDocument/2006/relationships/slide" Target="slide6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9.png"/><Relationship Id="rId32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slide" Target="slide3.xml"/><Relationship Id="rId28" Type="http://schemas.openxmlformats.org/officeDocument/2006/relationships/image" Target="../media/image11.png"/><Relationship Id="rId10" Type="http://schemas.openxmlformats.org/officeDocument/2006/relationships/tags" Target="../tags/tag8.xml"/><Relationship Id="rId19" Type="http://schemas.openxmlformats.org/officeDocument/2006/relationships/image" Target="../media/image6.png"/><Relationship Id="rId31" Type="http://schemas.openxmlformats.org/officeDocument/2006/relationships/slide" Target="slide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image" Target="../media/image8.png"/><Relationship Id="rId27" Type="http://schemas.openxmlformats.org/officeDocument/2006/relationships/slide" Target="slide5.xml"/><Relationship Id="rId30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26" Type="http://schemas.openxmlformats.org/officeDocument/2006/relationships/image" Target="../media/image7.png"/><Relationship Id="rId39" Type="http://schemas.openxmlformats.org/officeDocument/2006/relationships/slide" Target="slide8.xml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34" Type="http://schemas.openxmlformats.org/officeDocument/2006/relationships/image" Target="../media/image11.png"/><Relationship Id="rId42" Type="http://schemas.openxmlformats.org/officeDocument/2006/relationships/slide" Target="slide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image" Target="../media/image6.png"/><Relationship Id="rId33" Type="http://schemas.openxmlformats.org/officeDocument/2006/relationships/slide" Target="slide5.xml"/><Relationship Id="rId38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29" Type="http://schemas.openxmlformats.org/officeDocument/2006/relationships/slide" Target="slide3.xml"/><Relationship Id="rId41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slideLayout" Target="../slideLayouts/slideLayout5.xml"/><Relationship Id="rId32" Type="http://schemas.openxmlformats.org/officeDocument/2006/relationships/image" Target="../media/image10.png"/><Relationship Id="rId37" Type="http://schemas.openxmlformats.org/officeDocument/2006/relationships/slide" Target="slide7.xml"/><Relationship Id="rId40" Type="http://schemas.openxmlformats.org/officeDocument/2006/relationships/image" Target="../media/image14.png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image" Target="../media/image15.png"/><Relationship Id="rId36" Type="http://schemas.openxmlformats.org/officeDocument/2006/relationships/image" Target="../media/image12.png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31" Type="http://schemas.openxmlformats.org/officeDocument/2006/relationships/slide" Target="slide4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Relationship Id="rId27" Type="http://schemas.microsoft.com/office/2007/relationships/hdphoto" Target="../media/hdphoto1.wdp"/><Relationship Id="rId30" Type="http://schemas.openxmlformats.org/officeDocument/2006/relationships/image" Target="../media/image9.png"/><Relationship Id="rId35" Type="http://schemas.openxmlformats.org/officeDocument/2006/relationships/slide" Target="slide6.xml"/><Relationship Id="rId4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openxmlformats.org/officeDocument/2006/relationships/tags" Target="../tags/tag35.xml"/><Relationship Id="rId21" Type="http://schemas.openxmlformats.org/officeDocument/2006/relationships/slide" Target="slide3.xml"/><Relationship Id="rId34" Type="http://schemas.openxmlformats.org/officeDocument/2006/relationships/slide" Target="slide2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image" Target="../media/image6.png"/><Relationship Id="rId25" Type="http://schemas.openxmlformats.org/officeDocument/2006/relationships/slide" Target="slide5.xml"/><Relationship Id="rId33" Type="http://schemas.openxmlformats.org/officeDocument/2006/relationships/image" Target="../media/image16.png"/><Relationship Id="rId2" Type="http://schemas.openxmlformats.org/officeDocument/2006/relationships/video" Target="../media/media3.mp4"/><Relationship Id="rId16" Type="http://schemas.openxmlformats.org/officeDocument/2006/relationships/slideLayout" Target="../slideLayouts/slideLayout5.xml"/><Relationship Id="rId20" Type="http://schemas.openxmlformats.org/officeDocument/2006/relationships/image" Target="../media/image17.png"/><Relationship Id="rId29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image" Target="../media/image10.png"/><Relationship Id="rId32" Type="http://schemas.openxmlformats.org/officeDocument/2006/relationships/image" Target="../media/image14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slide" Target="slide4.xml"/><Relationship Id="rId28" Type="http://schemas.openxmlformats.org/officeDocument/2006/relationships/image" Target="../media/image12.png"/><Relationship Id="rId10" Type="http://schemas.openxmlformats.org/officeDocument/2006/relationships/tags" Target="../tags/tag42.xml"/><Relationship Id="rId19" Type="http://schemas.microsoft.com/office/2007/relationships/hdphoto" Target="../media/hdphoto1.wdp"/><Relationship Id="rId31" Type="http://schemas.openxmlformats.org/officeDocument/2006/relationships/slide" Target="slide8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image" Target="../media/image9.png"/><Relationship Id="rId27" Type="http://schemas.openxmlformats.org/officeDocument/2006/relationships/slide" Target="slide6.xml"/><Relationship Id="rId30" Type="http://schemas.openxmlformats.org/officeDocument/2006/relationships/image" Target="../media/image13.png"/><Relationship Id="rId3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26" Type="http://schemas.openxmlformats.org/officeDocument/2006/relationships/tags" Target="../tags/tag71.xml"/><Relationship Id="rId39" Type="http://schemas.openxmlformats.org/officeDocument/2006/relationships/tags" Target="../tags/tag84.xml"/><Relationship Id="rId21" Type="http://schemas.openxmlformats.org/officeDocument/2006/relationships/tags" Target="../tags/tag66.xml"/><Relationship Id="rId34" Type="http://schemas.openxmlformats.org/officeDocument/2006/relationships/tags" Target="../tags/tag79.xml"/><Relationship Id="rId42" Type="http://schemas.openxmlformats.org/officeDocument/2006/relationships/image" Target="../media/image7.png"/><Relationship Id="rId47" Type="http://schemas.openxmlformats.org/officeDocument/2006/relationships/slide" Target="slide4.xml"/><Relationship Id="rId50" Type="http://schemas.openxmlformats.org/officeDocument/2006/relationships/image" Target="../media/image11.png"/><Relationship Id="rId55" Type="http://schemas.openxmlformats.org/officeDocument/2006/relationships/slide" Target="slide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tags" Target="../tags/tag70.xml"/><Relationship Id="rId33" Type="http://schemas.openxmlformats.org/officeDocument/2006/relationships/tags" Target="../tags/tag78.xml"/><Relationship Id="rId38" Type="http://schemas.openxmlformats.org/officeDocument/2006/relationships/tags" Target="../tags/tag83.xml"/><Relationship Id="rId46" Type="http://schemas.openxmlformats.org/officeDocument/2006/relationships/image" Target="../media/image9.png"/><Relationship Id="rId59" Type="http://schemas.openxmlformats.org/officeDocument/2006/relationships/image" Target="../media/image5.png"/><Relationship Id="rId2" Type="http://schemas.openxmlformats.org/officeDocument/2006/relationships/video" Target="../media/media4.mp4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29" Type="http://schemas.openxmlformats.org/officeDocument/2006/relationships/tags" Target="../tags/tag74.xml"/><Relationship Id="rId41" Type="http://schemas.openxmlformats.org/officeDocument/2006/relationships/image" Target="../media/image6.png"/><Relationship Id="rId54" Type="http://schemas.openxmlformats.org/officeDocument/2006/relationships/image" Target="../media/image13.png"/><Relationship Id="rId1" Type="http://schemas.microsoft.com/office/2007/relationships/media" Target="../media/media4.mp4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tags" Target="../tags/tag69.xml"/><Relationship Id="rId32" Type="http://schemas.openxmlformats.org/officeDocument/2006/relationships/tags" Target="../tags/tag77.xml"/><Relationship Id="rId37" Type="http://schemas.openxmlformats.org/officeDocument/2006/relationships/tags" Target="../tags/tag82.xml"/><Relationship Id="rId40" Type="http://schemas.openxmlformats.org/officeDocument/2006/relationships/slideLayout" Target="../slideLayouts/slideLayout5.xml"/><Relationship Id="rId45" Type="http://schemas.openxmlformats.org/officeDocument/2006/relationships/slide" Target="slide3.xml"/><Relationship Id="rId53" Type="http://schemas.openxmlformats.org/officeDocument/2006/relationships/slide" Target="slide7.xml"/><Relationship Id="rId58" Type="http://schemas.openxmlformats.org/officeDocument/2006/relationships/slide" Target="slide2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tags" Target="../tags/tag68.xml"/><Relationship Id="rId28" Type="http://schemas.openxmlformats.org/officeDocument/2006/relationships/tags" Target="../tags/tag73.xml"/><Relationship Id="rId36" Type="http://schemas.openxmlformats.org/officeDocument/2006/relationships/tags" Target="../tags/tag81.xml"/><Relationship Id="rId49" Type="http://schemas.openxmlformats.org/officeDocument/2006/relationships/slide" Target="slide5.xml"/><Relationship Id="rId57" Type="http://schemas.openxmlformats.org/officeDocument/2006/relationships/image" Target="../media/image16.png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31" Type="http://schemas.openxmlformats.org/officeDocument/2006/relationships/tags" Target="../tags/tag76.xml"/><Relationship Id="rId44" Type="http://schemas.openxmlformats.org/officeDocument/2006/relationships/image" Target="../media/image18.png"/><Relationship Id="rId52" Type="http://schemas.openxmlformats.org/officeDocument/2006/relationships/image" Target="../media/image12.png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tags" Target="../tags/tag67.xml"/><Relationship Id="rId27" Type="http://schemas.openxmlformats.org/officeDocument/2006/relationships/tags" Target="../tags/tag72.xml"/><Relationship Id="rId30" Type="http://schemas.openxmlformats.org/officeDocument/2006/relationships/tags" Target="../tags/tag75.xml"/><Relationship Id="rId35" Type="http://schemas.openxmlformats.org/officeDocument/2006/relationships/tags" Target="../tags/tag80.xml"/><Relationship Id="rId43" Type="http://schemas.microsoft.com/office/2007/relationships/hdphoto" Target="../media/hdphoto1.wdp"/><Relationship Id="rId48" Type="http://schemas.openxmlformats.org/officeDocument/2006/relationships/image" Target="../media/image10.png"/><Relationship Id="rId56" Type="http://schemas.openxmlformats.org/officeDocument/2006/relationships/image" Target="../media/image14.png"/><Relationship Id="rId8" Type="http://schemas.openxmlformats.org/officeDocument/2006/relationships/tags" Target="../tags/tag53.xml"/><Relationship Id="rId51" Type="http://schemas.openxmlformats.org/officeDocument/2006/relationships/slide" Target="slide6.xml"/><Relationship Id="rId3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HA102809595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68662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Footnotes in Word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dia Placeholder 11">
            <a:hlinkClick r:id="rId17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Footnotes in Word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WST-WordFootnotes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WordFootnotes_m100:00:00.0" time="33"/>
                    <p14:bmk name="WST-WordFootnotes_m100:00:05.7" time="5767"/>
                    <p14:bmk name="WST-WordFootnotes_m100:00:05.8" time="5867"/>
                    <p14:bmk name="WST-WordFootnotes_m100:00:10.2" time="10233"/>
                    <p14:bmk name="WST-WordFootnotes_m100:00:10.3" time="10333"/>
                    <p14:bmk name="WST-WordFootnotes_m100:00:17.0" time="17067"/>
                    <p14:bmk name="WST-WordFootnotes_m100:00:17.1" time="17167"/>
                    <p14:bmk name="WST-WordFootnotes_m100:00:21.2" time="21200"/>
                    <p14:bmk name="WST-WordFootnotes_m100:00:21.3" time="21300"/>
                    <p14:bmk name="WST-WordFootnotes_m100:00:27.9" time="27933"/>
                    <p14:bmk name="WST-WordFootnotes_m100:00:28.0" time="28033"/>
                    <p14:bmk name="WST-WordFootnotes_m100:00:31.1" time="31133"/>
                    <p14:bmk name="WST-WordFootnotes_m100:00:31.2" time="31233"/>
                    <p14:bmk name="WST-WordFootnotes_m100:00:32.9" time="32933"/>
                    <p14:bmk name="WST-WordFootnotes_m100:00:33.0" time="33033"/>
                    <p14:bmk name="WST-WordFootnotes_m100:00:37.2" time="37233"/>
                    <p14:bmk name="WST-WordFootnotes_m100:00:37.3" time="37333"/>
                    <p14:bmk name="WST-WordFootnotes_m100:00:39.2" time="39233"/>
                    <p14:bmk name="WST-WordFootnotes_m100:00:39.3" time="39333"/>
                    <p14:bmk name="WST-WordFootnotes_m100:00:41.3" time="41333"/>
                    <p14:bmk name="WST-WordFootnotes_m100:00:41.4" time="41433"/>
                    <p14:bmk name="WST-WordFootnotes_m100:00:44.8" time="44800"/>
                    <p14:bmk name="WST-WordFootnotes_m100:00:44.9" time="44900"/>
                    <p14:bmk name="WST-WordFootnotes_m100:00:47.8" time="47867"/>
                  </p14:bmkLst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2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2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2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2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3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4" name="WST-WordFootnotes_m1Inthisseries00:00:00.0-00:00:05.7"/>
          <p:cNvSpPr txBox="1"/>
          <p:nvPr>
            <p:custDataLst>
              <p:tags r:id="rId4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series of videos we're going to cover footnotes. Let's start by showing you how to insert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WordFootnotes_m1I'mgoingto00:00:05.8-00:00:10.2"/>
          <p:cNvSpPr txBox="1"/>
          <p:nvPr>
            <p:custDataLst>
              <p:tags r:id="rId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I'm going to click my cursor to the right of the text that I want to add a footnote for,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ST-WordFootnotes_m1andthenup00:00:10.3-00:00:17.0"/>
          <p:cNvSpPr txBox="1"/>
          <p:nvPr>
            <p:custDataLst>
              <p:tags r:id="rId6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up here on the references tab I'm going to click “insert footnote.” Now, that does two things.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ST-WordFootnotes_m1Thatputsa00:00:17.1-00:00:21.2"/>
          <p:cNvSpPr txBox="1"/>
          <p:nvPr>
            <p:custDataLst>
              <p:tags r:id="rId7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puts a little superscript number of course up here. That's great.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ST-WordFootnotes_m1Andthendown00:00:21.3-00:00:27.9"/>
          <p:cNvSpPr txBox="1"/>
          <p:nvPr>
            <p:custDataLst>
              <p:tags r:id="rId8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down here at the bottom of that page we have a notes area where we can type the citation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ST-WordFootnotes_m1orwhateverwe00:00:28.0-00:00:31.1"/>
          <p:cNvSpPr txBox="1"/>
          <p:nvPr>
            <p:custDataLst>
              <p:tags r:id="rId9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whatever we want to here in this footnote area.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ST-WordFootnotes_m1Sothat'show00:00:31.2-00:00:32.9"/>
          <p:cNvSpPr txBox="1"/>
          <p:nvPr>
            <p:custDataLst>
              <p:tags r:id="rId10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that's how to insert a footnote.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WordFootnotes_m1Now,lotsof00:00:33.0-00:00:37.2"/>
          <p:cNvSpPr txBox="1"/>
          <p:nvPr>
            <p:custDataLst>
              <p:tags r:id="rId11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lots of times that all just works fine for you, and you can go on your merry way,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ST-WordFootnotes_m1butyoumight00:00:37.3-00:00:39.2"/>
          <p:cNvSpPr txBox="1"/>
          <p:nvPr>
            <p:custDataLst>
              <p:tags r:id="rId12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might want to change a few things.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ST-WordFootnotes_m1Youmightwant00:00:39.3-00:00:41.3"/>
          <p:cNvSpPr txBox="1"/>
          <p:nvPr>
            <p:custDataLst>
              <p:tags r:id="rId13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might want to change the location of your footnotes,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ST-WordFootnotes_m1oryoumight00:00:41.4-00:00:44.8"/>
          <p:cNvSpPr txBox="1"/>
          <p:nvPr>
            <p:custDataLst>
              <p:tags r:id="rId14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might want to change the numbering or even some of the formatting.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ST-WordFootnotes_m1Sointhe00:00:44.9-00:00:47.8"/>
          <p:cNvSpPr txBox="1"/>
          <p:nvPr>
            <p:custDataLst>
              <p:tags r:id="rId15"/>
            </p:custDataLst>
          </p:nvPr>
        </p:nvSpPr>
        <p:spPr>
          <a:xfrm>
            <a:off x="1235075" y="7004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So in the next few videos we'll show you how to do that.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01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05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05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10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10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17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17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21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21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27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28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1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1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2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3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7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7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9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39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41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41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44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44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100:00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100:00:47.8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01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Footnotes in Word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WST-WordFootnotes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WordFootnotes_m200:00:00.0" time="33"/>
                    <p14:bmk name="WST-WordFootnotes_m200:00:03.3" time="3333"/>
                    <p14:bmk name="WST-WordFootnotes_m200:00:03.4" time="3433"/>
                    <p14:bmk name="WST-WordFootnotes_m200:00:06.4" time="6467"/>
                    <p14:bmk name="WST-WordFootnotes_m200:00:06.5" time="6567"/>
                    <p14:bmk name="WST-WordFootnotes_m200:00:14.5" time="14533"/>
                    <p14:bmk name="WST-WordFootnotes_m200:00:14.6" time="14633"/>
                    <p14:bmk name="WST-WordFootnotes_m200:00:17.8" time="17867"/>
                    <p14:bmk name="WST-WordFootnotes_m200:00:17.9" time="17967"/>
                    <p14:bmk name="WST-WordFootnotes_m200:00:24.6" time="24667"/>
                    <p14:bmk name="WST-WordFootnotes_m200:00:24.7" time="24767"/>
                    <p14:bmk name="WST-WordFootnotes_m200:00:30.1" time="30100"/>
                    <p14:bmk name="WST-WordFootnotes_m200:00:30.2" time="30200"/>
                    <p14:bmk name="WST-WordFootnotes_m200:00:34.9" time="34933"/>
                    <p14:bmk name="WST-WordFootnotes_m200:00:35.0" time="35033"/>
                    <p14:bmk name="WST-WordFootnotes_m200:00:40.9" time="40967"/>
                    <p14:bmk name="WST-WordFootnotes_m200:00:41.0" time="41067"/>
                    <p14:bmk name="WST-WordFootnotes_m200:00:46.1" time="46167"/>
                    <p14:bmk name="WST-WordFootnotes_m200:00:46.2" time="46267"/>
                    <p14:bmk name="WST-WordFootnotes_m200:00:49.0" time="49033"/>
                    <p14:bmk name="WST-WordFootnotes_m200:00:49.1" time="49133"/>
                    <p14:bmk name="WST-WordFootnotes_m200:00:52.8" time="52833"/>
                    <p14:bmk name="WST-WordFootnotes_m200:00:52.9" time="52933"/>
                    <p14:bmk name="WST-WordFootnotes_m200:00:59.2" time="59200"/>
                    <p14:bmk name="WST-WordFootnotes_m200:00:59.3" time="59300"/>
                    <p14:bmk name="WST-WordFootnotes_m200:01:07.8" time="67800"/>
                    <p14:bmk name="WST-WordFootnotes_m200:01:07.9" time="67900"/>
                    <p14:bmk name="WST-WordFootnotes_m200:01:15.3" time="75367"/>
                    <p14:bmk name="WST-WordFootnotes_m200:01:15.4" time="75467"/>
                    <p14:bmk name="WST-WordFootnotes_m200:01:21.5" time="81567"/>
                    <p14:bmk name="WST-WordFootnotes_m200:01:21.6" time="81667"/>
                    <p14:bmk name="WST-WordFootnotes_m200:01:25.2" time="85233"/>
                    <p14:bmk name="WST-WordFootnotes_m200:01:25.3" time="85333"/>
                    <p14:bmk name="WST-WordFootnotes_m200:01:31.3" time="91300"/>
                    <p14:bmk name="WST-WordFootnotes_m200:01:31.4" time="91400"/>
                    <p14:bmk name="WST-WordFootnotes_m200:01:32.6" time="92667"/>
                    <p14:bmk name="WST-WordFootnotes_m200:01:32.7" time="92767"/>
                    <p14:bmk name="WST-WordFootnotes_m200:01:40.6" time="100633"/>
                    <p14:bmk name="WST-WordFootnotes_m200:01:40.7" time="100733"/>
                    <p14:bmk name="WST-WordFootnotes_m200:01:43.2" time="103200"/>
                  </p14:bmkLst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2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3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3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3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8" name="Media Placeholder 11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42" action="ppaction://hlinksldjump"/>
          </p:cNvPr>
          <p:cNvSpPr/>
          <p:nvPr/>
        </p:nvSpPr>
        <p:spPr>
          <a:xfrm>
            <a:off x="1816070" y="84906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2" name="WST-WordFootnotes_m2Footnotesareput00:00:00.0-00:00:03.3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Footnotes are put at the bottom of the page that they're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WST-WordFootnotes_m2Here'sthefootnote00:00:03.4-00:00:06.4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Here's the footnote number here, this superscript three,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WST-WordFootnotes_m2andthecorresponding00:00:06.5-00:00:14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corresponding note for that footnote is at the bottom of this page here, okay? Here's that corresponding footnote.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WordFootnotes_m2Now,whatif00:00:14.6-00:00:17.8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what if you want to change the location of a footnote?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ST-WordFootnotes_m2Forexample,let's00:00:17.9-00:00:24.6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let's say you wanted this footnote to be at the end of the document. That's usually called an endnote.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ST-WordFootnotes_m2Ifyouinserted00:00:24.7-00:00:30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inserted an endnote you could have done that by clicking the insert endnote button, but you probably didn't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ST-WordFootnotes_m2Youprobablywant00:00:30.2-00:00:34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probably want to convert your footnotes to endnotes, so we'll go ahead and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ST-WordFootnotes_m2Whatyoudo00:00:35.0-00:00:40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you do is you right-click a footnote and you choose “convert to endnote.”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ST-WordFootnotes_m2Andthenyou'll00:00:41.0-00:00:46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you'll scroll down here, and you'll see that the footnote is definitely now an endnote.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ST-WordFootnotes_m2It'satthe00:00:46.2-00:00:49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It's at the end of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WordFootnotes_m2Now,youprobably00:00:49.1-00:00:52.8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you probably don't want a mix of footnotes and endnotes in your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ST-WordFootnotes_m2soI'mgoing00:00:52.9-00:00:59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I'm going to undo that, and I'm going to show you that you can convert all your footnotes to endnotes in one go.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ST-WordFootnotes_m2SoI'llgo00:00:59.3-00:01:07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I'll go ahead and right-click that note area, click “note options” and then over here click “convert.”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ST-WordFootnotes_m2And“convertall00:01:07.9-00:01:15.3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“convert all footnotes to endnotes,” that's exactly what we want, so we'll click “OK” and then close.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ST-WordFootnotes_m2Andthenwhen00:01:15.4-00:01:21.5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when we scroll to the bottom you can see all your footnotes are now endnotes, okay?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WST-WordFootnotes_m2Sowhatif00:01:21.6-00:01:25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what if you want to change the numbering for your footnotes or endnotes?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WST-WordFootnotes_m2Rightnowwe're00:01:25.3-00:01:31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 now we're using these little Is here, one I, two Is, three Is here. Well, you can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WST-WordFootnotes_m2Youcanchange00:01:31.4-00:01:32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change that numbering scheme.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ST-WordFootnotes_m2Youcanmake00:01:32.7-00:01:40.6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You can make it into letters, or you could make it into Roman numerals, or you can use symbols like asterisks,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ST-WordFootnotes_m2andI'llshow00:01:40.7-00:01:43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I'll show you how to do that in the next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71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03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03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06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06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14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14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17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17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24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24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30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30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34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35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40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41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46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46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49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49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52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52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59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0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0:59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07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07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15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15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21.5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21.6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25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25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31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31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32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32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40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40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2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200:01:43.2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71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Footnotes in Word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WST-WordFootnotes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WordFootnotes_m300:00:00.0" time="33"/>
                    <p14:bmk name="WST-WordFootnotes_m300:00:03.9" time="3933"/>
                    <p14:bmk name="WST-WordFootnotes_m300:00:04.0" time="4033"/>
                    <p14:bmk name="WST-WordFootnotes_m300:00:10.3" time="10300"/>
                    <p14:bmk name="WST-WordFootnotes_m300:00:10.4" time="10400"/>
                    <p14:bmk name="WST-WordFootnotes_m300:00:17.3" time="17367"/>
                    <p14:bmk name="WST-WordFootnotes_m300:00:17.4" time="17467"/>
                    <p14:bmk name="WST-WordFootnotes_m300:00:22.7" time="22733"/>
                    <p14:bmk name="WST-WordFootnotes_m300:00:22.8" time="22833"/>
                    <p14:bmk name="WST-WordFootnotes_m300:00:26.7" time="26700"/>
                    <p14:bmk name="WST-WordFootnotes_m300:00:26.8" time="26800"/>
                    <p14:bmk name="WST-WordFootnotes_m300:00:33.8" time="33833"/>
                    <p14:bmk name="WST-WordFootnotes_m300:00:33.9" time="33933"/>
                    <p14:bmk name="WST-WordFootnotes_m300:00:38.1" time="38100"/>
                    <p14:bmk name="WST-WordFootnotes_m300:00:38.2" time="38200"/>
                    <p14:bmk name="WST-WordFootnotes_m300:00:43.5" time="43567"/>
                    <p14:bmk name="WST-WordFootnotes_m300:00:43.6" time="43667"/>
                    <p14:bmk name="WST-WordFootnotes_m300:00:52.2" time="52267"/>
                    <p14:bmk name="WST-WordFootnotes_m300:00:52.3" time="52367"/>
                    <p14:bmk name="WST-WordFootnotes_m300:00:58.4" time="58433"/>
                    <p14:bmk name="WST-WordFootnotes_m300:00:58.5" time="58533"/>
                    <p14:bmk name="WST-WordFootnotes_m300:01:04.4" time="64467"/>
                    <p14:bmk name="WST-WordFootnotes_m300:01:04.5" time="64567"/>
                    <p14:bmk name="WST-WordFootnotes_m300:01:08.7" time="68733"/>
                  </p14:bmkLst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2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2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2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2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2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31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21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1" name="Media Placeholder 11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2" name="Rectangle 51">
            <a:hlinkClick r:id="rId34" action="ppaction://hlinksldjump"/>
          </p:cNvPr>
          <p:cNvSpPr/>
          <p:nvPr/>
        </p:nvSpPr>
        <p:spPr>
          <a:xfrm>
            <a:off x="1816070" y="84906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" name="WST-WordFootnotes_m3Ifyou'vegot00:00:00.0-00:00:03.9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you've got footnotes or endnotes and you need to change the number of them,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WST-WordFootnotes_m3forexample,we've00:00:04.0-00:00:10.3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we've got footnote one, two and three here, but maybe we want to use letters instead.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ST-WordFootnotes_m3Maybewewant00:00:10.4-00:00:17.3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Maybe we want to use an A, B or C, or maybe we want to use some symbols, like an asterisk. You can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ST-WordFootnotes_m3Goaheadand00:00:17.4-00:00:22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ahead and just right-click your notes area and click “note options,”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WST-WordFootnotes_m3andthenover00:00:22.8-00:00:26.7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over here on the right under “number format” choose the options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WST-WordFootnotes_m3I'mgoingto00:00:26.8-00:00:33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I'm going to choose A, B and C, but you could also choose these options here, or you could choose these symbols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WST-WordFootnotes_m3Thosearevery00:00:33.9-00:00:38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Those are very common. I'll click there and click “apply,” and there we go.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WST-WordFootnotes_m3We'vegotour00:00:38.2-00:00:43.5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We've got our numbering system changed to A, B and C, and then it's all throughout the document that that change occurred,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WST-WordFootnotes_m3sowe'vegot00:00:43.6-00:00:52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we've got the A here, okay, we've got the B here and the C right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WST-WordFootnotes_m3Sowe'vechanged00:00:52.3-00:00:58.4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we've changed the footnote numbering, but what about the size of that little footnote? Can we change that?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WordFootnotes_m3Andwhatabout00:00:58.5-00:01:04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And what about the text down here? Can we change the way this text looks? Can it be bigger? Can it be a different font?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WordFootnotes_m3Canithave00:01:04.5-00:01:08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Can it have different spacing? It sure can, and we'll show you how in the next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2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03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04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10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10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17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17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22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22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26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26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33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33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38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38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43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43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52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52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58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0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0:58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1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1:04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1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1:04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300:01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300:01:08.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217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Footnotes in Word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WST-WordFootnotes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WordFootnotes_m400:00:00.0" time="33"/>
                    <p14:bmk name="WST-WordFootnotes_m400:00:03.5" time="3567"/>
                    <p14:bmk name="WST-WordFootnotes_m400:00:03.6" time="3667"/>
                    <p14:bmk name="WST-WordFootnotes_m400:00:06.5" time="6567"/>
                    <p14:bmk name="WST-WordFootnotes_m400:00:06.6" time="6667"/>
                    <p14:bmk name="WST-WordFootnotes_m400:00:12.2" time="12200"/>
                    <p14:bmk name="WST-WordFootnotes_m400:00:12.3" time="12300"/>
                    <p14:bmk name="WST-WordFootnotes_m400:00:16.1" time="16167"/>
                    <p14:bmk name="WST-WordFootnotes_m400:00:16.2" time="16267"/>
                    <p14:bmk name="WST-WordFootnotes_m400:00:19.2" time="19267"/>
                    <p14:bmk name="WST-WordFootnotes_m400:00:19.3" time="19367"/>
                    <p14:bmk name="WST-WordFootnotes_m400:00:23.6" time="23667"/>
                    <p14:bmk name="WST-WordFootnotes_m400:00:23.7" time="23767"/>
                    <p14:bmk name="WST-WordFootnotes_m400:00:30.3" time="30333"/>
                    <p14:bmk name="WST-WordFootnotes_m400:00:30.4" time="30433"/>
                    <p14:bmk name="WST-WordFootnotes_m400:00:32.8" time="32833"/>
                    <p14:bmk name="WST-WordFootnotes_m400:00:32.9" time="32933"/>
                    <p14:bmk name="WST-WordFootnotes_m400:00:41.1" time="41133"/>
                    <p14:bmk name="WST-WordFootnotes_m400:00:41.2" time="41233"/>
                    <p14:bmk name="WST-WordFootnotes_m400:00:44.5" time="44533"/>
                    <p14:bmk name="WST-WordFootnotes_m400:00:44.6" time="44633"/>
                    <p14:bmk name="WST-WordFootnotes_m400:00:49.1" time="49100"/>
                    <p14:bmk name="WST-WordFootnotes_m400:00:49.2" time="49200"/>
                    <p14:bmk name="WST-WordFootnotes_m400:00:54.3" time="54367"/>
                    <p14:bmk name="WST-WordFootnotes_m400:00:54.4" time="54467"/>
                    <p14:bmk name="WST-WordFootnotes_m400:00:59.0" time="59067"/>
                    <p14:bmk name="WST-WordFootnotes_m400:00:59.1" time="59167"/>
                    <p14:bmk name="WST-WordFootnotes_m400:01:05.6" time="65600"/>
                    <p14:bmk name="WST-WordFootnotes_m400:01:05.7" time="65700"/>
                    <p14:bmk name="WST-WordFootnotes_m400:01:11.2" time="71233"/>
                    <p14:bmk name="WST-WordFootnotes_m400:01:11.3" time="71333"/>
                    <p14:bmk name="WST-WordFootnotes_m400:01:15.9" time="75967"/>
                    <p14:bmk name="WST-WordFootnotes_m400:01:16.0" time="76067"/>
                    <p14:bmk name="WST-WordFootnotes_m400:01:18.1" time="78133"/>
                    <p14:bmk name="WST-WordFootnotes_m400:01:18.2" time="78233"/>
                    <p14:bmk name="WST-WordFootnotes_m400:01:20.6" time="80600"/>
                    <p14:bmk name="WST-WordFootnotes_m400:01:20.7" time="80700"/>
                    <p14:bmk name="WST-WordFootnotes_m400:01:24.5" time="84567"/>
                    <p14:bmk name="WST-WordFootnotes_m400:01:24.6" time="84667"/>
                    <p14:bmk name="WST-WordFootnotes_m400:01:28.9" time="88900"/>
                    <p14:bmk name="WST-WordFootnotes_m400:01:29.0" time="89000"/>
                    <p14:bmk name="WST-WordFootnotes_m400:01:31.4" time="91400"/>
                    <p14:bmk name="WST-WordFootnotes_m400:01:31.5" time="91500"/>
                    <p14:bmk name="WST-WordFootnotes_m400:01:37.1" time="97167"/>
                    <p14:bmk name="WST-WordFootnotes_m400:01:37.2" time="97267"/>
                    <p14:bmk name="WST-WordFootnotes_m400:01:40.9" time="100933"/>
                    <p14:bmk name="WST-WordFootnotes_m400:01:41.0" time="101033"/>
                    <p14:bmk name="WST-WordFootnotes_m400:01:49.0" time="109000"/>
                    <p14:bmk name="WST-WordFootnotes_m400:01:49.1" time="109100"/>
                    <p14:bmk name="WST-WordFootnotes_m400:01:50.0" time="110033"/>
                    <p14:bmk name="WST-WordFootnotes_m400:01:50.1" time="110133"/>
                    <p14:bmk name="WST-WordFootnotes_m400:01:52.1" time="112100"/>
                    <p14:bmk name="WST-WordFootnotes_m400:01:52.2" time="112200"/>
                    <p14:bmk name="WST-WordFootnotes_m400:01:58.2" time="118233"/>
                    <p14:bmk name="WST-WordFootnotes_m400:01:58.3" time="118333"/>
                    <p14:bmk name="WST-WordFootnotes_m400:02:00.8" time="120800"/>
                    <p14:bmk name="WST-WordFootnotes_m400:02:00.9" time="120900"/>
                    <p14:bmk name="WST-WordFootnotes_m400:02:10.1" time="130167"/>
                    <p14:bmk name="WST-WordFootnotes_m400:02:10.2" time="130267"/>
                    <p14:bmk name="WST-WordFootnotes_m400:02:17.8" time="137833"/>
                    <p14:bmk name="WST-WordFootnotes_m400:02:17.9" time="137933"/>
                    <p14:bmk name="WST-WordFootnotes_m400:02:24.7" time="144700"/>
                    <p14:bmk name="WST-WordFootnotes_m400:02:24.8" time="144800"/>
                    <p14:bmk name="WST-WordFootnotes_m400:02:30.6" time="150633"/>
                    <p14:bmk name="WST-WordFootnotes_m400:02:30.7" time="150733"/>
                    <p14:bmk name="WST-WordFootnotes_m400:02:35.3" time="155300"/>
                    <p14:bmk name="WST-WordFootnotes_m400:02:35.4" time="155400"/>
                    <p14:bmk name="WST-WordFootnotes_m400:02:43.4" time="163433"/>
                    <p14:bmk name="WST-WordFootnotes_m400:02:43.5" time="163533"/>
                    <p14:bmk name="WST-WordFootnotes_m400:02:48.3" time="168333"/>
                    <p14:bmk name="WST-WordFootnotes_m400:02:48.4" time="168433"/>
                    <p14:bmk name="WST-WordFootnotes_m400:02:51.8" time="171800"/>
                  </p14:bmkLst>
                </p14:media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4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4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4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5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5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55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45" action="ppaction://hlinksldjump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4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45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7" name="Media Placeholder 11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64" name="Rectangle 63">
            <a:hlinkClick r:id="rId58" action="ppaction://hlinksldjump"/>
          </p:cNvPr>
          <p:cNvSpPr/>
          <p:nvPr/>
        </p:nvSpPr>
        <p:spPr>
          <a:xfrm>
            <a:off x="1816070" y="84906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" name="WST-WordFootnotes_m4You'veinsertedfootnotes,00:00:00.0-00:00:03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You've inserted footnotes, but maybe you don't like the size of the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WST-WordFootnotes_m4So,forexample,00:00:03.6-00:00:06.5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for example, we have a little superscript three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ST-WordFootnotes_m4Maybeyouwant00:00:06.6-00:00:12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Maybe you want that footnote number to be bigger, or perhaps you don't want to use superscript,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ST-WordFootnotes_m4ormaybethis00:00:12.3-00:00:16.1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maybe this text down here, you want it to look a little different.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WST-WordFootnotes_m4Maybeyouwant00:00:16.2-00:00:19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Maybe you want to change the font or the size or the spacing.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WST-WordFootnotes_m4Youcando00:00:19.3-00:00:23.6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 all that, and the way we do that is we use word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WST-WordFootnotes_m4Now,ifyou've00:00:23.7-00:00:30.3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if you've used word styles before or even if you haven't they're up here on the home tab, okay?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WST-WordFootnotes_m4Andyou'vegot00:00:30.4-00:00:32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you've got your heading styles up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WST-WordFootnotes_m4ButWorduses00:00:32.9-00:00:41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Word uses styles to display this little footnote and to make this text look good down here in your notes pane, okay?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WST-WordFootnotes_m4Itusessome00:00:41.2-00:00:44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uses some behind-the-scenes styles for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WordFootnotes_m4Sotoget00:00:44.6-00:00:49.1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to get to those behind-the-scenes styles we're going to go to this little arrow,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WordFootnotes_m4andwe'regoing00:00:49.2-00:00:54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we're going to go down here to this manage styles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WST-WordFootnotes_m4Andthenwe00:00:54.4-00:00:59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we want to look for the footnote reference style,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WST-WordFootnotes_m4sowe'regoing00:00:59.1-00:01:05.6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we're going to go ahead and choose alphabetical here and then find it in here. There it is, footnote reference.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WST-WordFootnotes_m4Okay?We'regoing00:01:05.7-00:01:11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Okay? We're going to modify that style, and we're going to modify the font.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WST-WordFootnotes_m4Incidentally,thisis00:01:11.3-00:01:15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Incidentally, this is where you can turn off that superscript setting if you don't want your numbers raised,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WST-WordFootnotes_m4butIhappen00:01:16.0-00:01:18.1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 happen to like that, so that's fine.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WST-WordFootnotes_m4Ijustwant00:01:18.2-00:01:20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just want to make my superscript numbers bigger,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WST-WordFootnotes_m4soI'llchoose00:01:20.7-00:01:24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I'll choose that setting there and click “OK” and then “OK”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ST-WordFootnotes_m4Andthenwith00:01:24.6-00:01:28.9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with the final OK button you'll see here that the superscript numbers are now bigger,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ST-WordFootnotes_m4andyoumight00:01:29.0-00:01:31.4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might even say they're a little more readable.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WST-WordFootnotes_m4Okay.Nowwhat00:01:31.5-00:01:37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Okay. Now what if you want to change this text here? How do you do that? How do you change the style of that?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ST-WordFootnotes_m4Again,yougo00:01:37.2-00:01:40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you go to the manage styles button,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WST-WordFootnotes_m4andthenbecause00:01:41.0-00:01:49.0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because we selected that footnote text that particular style is now selected for you in this dialog box,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WST-WordFootnotes_m4sothatmakes00:01:49.1-00:01:50.0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makes it handy.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WST-WordFootnotes_m4Youdon'thave00:01:50.1-00:01:52.1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don't have to hunt around for the right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WST-WordFootnotes_m4Andthenyou00:01:52.2-00:01:58.2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you can click “modify,” “format,” “font” like we did before,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WST-WordFootnotes_m4andthenyou00:01:58.3-00:02:00.8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you could change the font here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WST-WordFootnotes_m4I'mgoingto00:02:00.9-00:02:10.1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I'm going to choose Courier New, and I'm going to make it italic, and then I'll keep the size the same. That's fine.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WST-WordFootnotes_m4Click“OK,”and00:02:10.2-00:02:17.8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“OK,” and then I'll change the paragraph spacing here. I'll make it 1.5 lines, and I'll add a hanging indent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WST-WordFootnotes_m4Whatthehanging00:02:17.9-00:02:24.7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the hanging indent is going to do is it's going to move these second lines of this note text underneath the first one,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WST-WordFootnotes_m4sotheA00:02:24.8-00:02:30.6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 A here is going to move under the F, and the M is going to move under the E, okay?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WST-WordFootnotes_m4Sowe'llclick00:02:30.7-00:02:35.3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we'll click “OK,” and there we go.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WST-WordFootnotes_m4We'vegotnow00:02:35.4-00:02:43.4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We've got now our note text in that Courier format, and we've got our spacing and that hanging indent all working nicely.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WST-WordFootnotes_m4Sothat'show00:02:43.5-00:02:48.3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that's how to change your footnotes, both the numbers and the explanatory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WST-WordFootnotes_m4Formoreinformation00:02:48.4-00:02:51.8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 about footnotes and endnotes see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03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03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06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06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12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12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16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16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19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19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23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23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30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30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32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32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41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41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44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44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49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49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54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54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59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0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0:59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05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05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11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11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15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16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18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18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20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20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24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24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28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29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31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31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37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37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40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41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49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49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50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50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52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52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58.2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1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1:58.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00.8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00.9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10.1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10.2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17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17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24.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24.8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30.6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30.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35.3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35.4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43.4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43.5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48.3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48.4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WordFootnotes_m400:02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WordFootnotes_m400:02:51.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6" grpId="0" animBg="1"/>
          <p:bldP spid="46" grpId="1" animBg="1"/>
          <p:bldP spid="73" grpId="0" animBg="1"/>
          <p:bldP spid="73" grpId="1" animBg="1"/>
          <p:bldP spid="80" grpId="0" animBg="1"/>
          <p:bldP spid="80" grpId="1" animBg="1"/>
          <p:bldP spid="81" grpId="0" animBg="1"/>
          <p:bldP spid="81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80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summary—Footnotes in Word 2013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04195" y="84906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a footnote</a:t>
            </a:r>
          </a:p>
          <a:p>
            <a:pPr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to the right of the text that needs a footnote.</a:t>
            </a:r>
          </a:p>
          <a:p>
            <a:pPr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References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Footnote.</a:t>
            </a:r>
          </a:p>
          <a:p>
            <a:pPr>
              <a:buFont typeface="+mj-lt"/>
              <a:buAutoNum type="arabicPeriod"/>
            </a:pPr>
            <a:endParaRPr 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 a footnote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an endnote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convert all footnotes to endnotes: </a:t>
            </a:r>
            <a:b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At the bottom of a page, right-click the footnote text area,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Note Options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then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Convert.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Finally,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Convert all footnotes to endnotes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convert one footnote to an endnote: </a:t>
            </a:r>
            <a:b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At the bottom of the page, right-click the text of a footnote, and then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Convert to Endnote.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 footnote numbering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bottom of a page, right-click the footnote text area,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then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Note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Number format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choose a numbering scheme that you want (letters, symbols, and so on).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Apply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footnote font size, and formatting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change the font, size and formatting of footnotes: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tab, and then in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Styles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group, click the arrow for more options. Or, press ALT+CTRL+SHIFT+S.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At the bottom of the Styles pane, 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Manage Styles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button.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Sort order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choose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Alphabetical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 one of the following:</a:t>
            </a:r>
            <a:b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• To change the formatting of the footnote numbers, select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Footnotes Reference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style.</a:t>
            </a:r>
            <a:b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</a:b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• If you want to change the formatting of the footnote text at the bottom of the page, select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Footnote Text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style.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Modify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then change the formatting options (font, size, and so on). For even more formatting options, 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Format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button in the lower-left corner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Convert a footnote to an endnote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04195" y="84906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6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04195" y="849062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Insert footnote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4" y="9220768"/>
            <a:ext cx="1302941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to endnote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number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22782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 formatting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1:12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2:58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0:52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1:47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MEDIACAPTIONSPROMPTED" val="False"/>
  <p:tag name="TEMPPRESENTATIONFILE" val="C:\Users\v-miyaki\AppData\Local\Temp\tmp591E.tmp"/>
  <p:tag name="TEMPMEDIAFILENAME" val="C:\Users\v-miyaki\AppData\Local\Temp\tmp5CE7_WST-WordFootnotes_m1.mp4"/>
  <p:tag name="MEDIAFADEDURATION" val="0.2"/>
  <p:tag name="MEDIATRANSPARENCY" val="0.3"/>
  <p:tag name="MEDIACAPTIONSHIDDEN" val="False"/>
  <p:tag name="CUSTOMXMLPARTID" val="{EE4BB5C9-C04B-4ACF-8818-5A5EBCDB2A75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5fd86c5c-98ba-4f85-834e-daf89a923e0d"/>
  <p:tag name="CAPTIONITEMSYSNAME" val="WST-WordFootnotes_m1butyoumight00:00:37.3-00:00:39.2"/>
  <p:tag name="BOOKMARKENTRYNAME" val="WST-WordFootnotes_m100:00:37.3"/>
  <p:tag name="BOOKMARKEXITNAME" val="WST-WordFootnotes_m100:00:3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466751d5-c658-4022-aa1f-edbb351522e9"/>
  <p:tag name="CAPTIONITEMSYSNAME" val="WST-WordFootnotes_m1Youmightwant00:00:39.3-00:00:41.3"/>
  <p:tag name="BOOKMARKENTRYNAME" val="WST-WordFootnotes_m100:00:39.3"/>
  <p:tag name="BOOKMARKEXITNAME" val="WST-WordFootnotes_m100:00:4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e9f11ed0-c1f5-41f9-a17f-a59d56272572"/>
  <p:tag name="CAPTIONITEMSYSNAME" val="WST-WordFootnotes_m1oryoumight00:00:41.4-00:00:44.8"/>
  <p:tag name="BOOKMARKENTRYNAME" val="WST-WordFootnotes_m100:00:41.4"/>
  <p:tag name="BOOKMARKEXITNAME" val="WST-WordFootnotes_m100:00:4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cc1d0d4b-096a-4ac0-975f-6dfac375aca2"/>
  <p:tag name="CAPTIONITEMSYSNAME" val="WST-WordFootnotes_m1Sointhe00:00:44.9-00:00:47.8"/>
  <p:tag name="BOOKMARKENTRYNAME" val="WST-WordFootnotes_m100:00:44.9"/>
  <p:tag name="BOOKMARKEXITNAME" val="WST-WordFootnotes_m100:00:4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MEDIACAPTIONSPROMPTED" val="False"/>
  <p:tag name="TEMPPRESENTATIONFILE" val="C:\Users\v-miyaki\AppData\Local\Temp\tmp5F2.tmp"/>
  <p:tag name="TEMPMEDIAFILENAME" val="C:\Users\v-miyaki\AppData\Local\Temp\tmp8F1_WST-WordFootnotes_m2.mp4"/>
  <p:tag name="MEDIAFADEDURATION" val="0.2"/>
  <p:tag name="MEDIATRANSPARENCY" val="0.3"/>
  <p:tag name="MEDIACAPTIONSHIDDEN" val="False"/>
  <p:tag name="CUSTOMXMLPARTID" val="{089F56CA-481B-4551-BCD1-E17CB2EA729A}"/>
  <p:tag name="MEDIACAPTIONCOUN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73351308-f72d-434c-907c-e6f8e48c36a5"/>
  <p:tag name="CAPTIONITEMSYSNAME" val="WST-WordFootnotes_m2Footnotesareput00:00:00.0-00:00:03.3"/>
  <p:tag name="BOOKMARKENTRYNAME" val="WST-WordFootnotes_m200:00:00.0"/>
  <p:tag name="BOOKMARKEXITNAME" val="WST-WordFootnotes_m200:00:03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817cab22-d249-4832-899e-682ef45749d1"/>
  <p:tag name="CAPTIONITEMSYSNAME" val="WST-WordFootnotes_m2Here'sthefootnote00:00:03.4-00:00:06.4"/>
  <p:tag name="BOOKMARKENTRYNAME" val="WST-WordFootnotes_m200:00:03.4"/>
  <p:tag name="BOOKMARKEXITNAME" val="WST-WordFootnotes_m200:00:0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05680349-c4c2-4ab7-80c0-f35cf4309ed5"/>
  <p:tag name="CAPTIONITEMSYSNAME" val="WST-WordFootnotes_m2andthecorresponding00:00:06.5-00:00:14.5"/>
  <p:tag name="BOOKMARKENTRYNAME" val="WST-WordFootnotes_m200:00:06.5"/>
  <p:tag name="BOOKMARKEXITNAME" val="WST-WordFootnotes_m200:00:1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5d518315-4ecd-4658-926b-7d415440e166"/>
  <p:tag name="CAPTIONITEMSYSNAME" val="WST-WordFootnotes_m2Now,whatif00:00:14.6-00:00:17.8"/>
  <p:tag name="BOOKMARKENTRYNAME" val="WST-WordFootnotes_m200:00:14.6"/>
  <p:tag name="BOOKMARKEXITNAME" val="WST-WordFootnotes_m200:00:1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25b27825-d610-405b-923f-46170455ea9f"/>
  <p:tag name="CAPTIONITEMSYSNAME" val="WST-WordFootnotes_m2Forexample,let's00:00:17.9-00:00:24.6"/>
  <p:tag name="BOOKMARKENTRYNAME" val="WST-WordFootnotes_m200:00:17.9"/>
  <p:tag name="BOOKMARKEXITNAME" val="WST-WordFootnotes_m200:00:2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88ffe3b6-06a5-49a8-ad36-f6b1bc834c4c"/>
  <p:tag name="CAPTIONITEMSYSNAME" val="WST-WordFootnotes_m1Inthisseries00:00:00.0-00:00:05.7"/>
  <p:tag name="BOOKMARKENTRYNAME" val="WST-WordFootnotes_m100:00:00.0"/>
  <p:tag name="BOOKMARKEXITNAME" val="WST-WordFootnotes_m100:00:0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3df6a981-a6a0-4aa3-8162-7d965d6f4baa"/>
  <p:tag name="CAPTIONITEMSYSNAME" val="WST-WordFootnotes_m2Ifyouinserted00:00:24.7-00:00:30.1"/>
  <p:tag name="BOOKMARKENTRYNAME" val="WST-WordFootnotes_m200:00:24.7"/>
  <p:tag name="BOOKMARKEXITNAME" val="WST-WordFootnotes_m200:00:3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2f96f80f-03f6-4f0e-ac26-11250035b9fa"/>
  <p:tag name="CAPTIONITEMSYSNAME" val="WST-WordFootnotes_m2Youprobablywant00:00:30.2-00:00:34.9"/>
  <p:tag name="BOOKMARKENTRYNAME" val="WST-WordFootnotes_m200:00:30.2"/>
  <p:tag name="BOOKMARKEXITNAME" val="WST-WordFootnotes_m200:00:3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c334251c-8627-4bb3-b65d-ef10e1d3fd11"/>
  <p:tag name="CAPTIONITEMSYSNAME" val="WST-WordFootnotes_m2Whatyoudo00:00:35.0-00:00:40.9"/>
  <p:tag name="BOOKMARKENTRYNAME" val="WST-WordFootnotes_m200:00:35.0"/>
  <p:tag name="BOOKMARKEXITNAME" val="WST-WordFootnotes_m200:00:4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36d61a3f-87cb-4060-b451-9d03a2c6049a"/>
  <p:tag name="CAPTIONITEMSYSNAME" val="WST-WordFootnotes_m2Andthenyou'll00:00:41.0-00:00:46.1"/>
  <p:tag name="BOOKMARKENTRYNAME" val="WST-WordFootnotes_m200:00:41.0"/>
  <p:tag name="BOOKMARKEXITNAME" val="WST-WordFootnotes_m200:00:4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a4dab962-e15b-4fad-a9eb-706afd6e893b"/>
  <p:tag name="CAPTIONITEMSYSNAME" val="WST-WordFootnotes_m2It'satthe00:00:46.2-00:00:49.0"/>
  <p:tag name="BOOKMARKENTRYNAME" val="WST-WordFootnotes_m200:00:46.2"/>
  <p:tag name="BOOKMARKEXITNAME" val="WST-WordFootnotes_m200:00:49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07dc8ae3-28b8-4d3e-aca8-1111273bc1e9"/>
  <p:tag name="CAPTIONITEMSYSNAME" val="WST-WordFootnotes_m2Now,youprobably00:00:49.1-00:00:52.8"/>
  <p:tag name="BOOKMARKENTRYNAME" val="WST-WordFootnotes_m200:00:49.1"/>
  <p:tag name="BOOKMARKEXITNAME" val="WST-WordFootnotes_m200:00:52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7c37014f-432a-4a5b-bfa0-420106fb29a2"/>
  <p:tag name="CAPTIONITEMSYSNAME" val="WST-WordFootnotes_m2soI'mgoing00:00:52.9-00:00:59.2"/>
  <p:tag name="BOOKMARKENTRYNAME" val="WST-WordFootnotes_m200:00:52.9"/>
  <p:tag name="BOOKMARKEXITNAME" val="WST-WordFootnotes_m200:00:59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c0adf46c-815a-4248-80a6-eaae0ed6f154"/>
  <p:tag name="CAPTIONITEMSYSNAME" val="WST-WordFootnotes_m2SoI'llgo00:00:59.3-00:01:07.8"/>
  <p:tag name="BOOKMARKENTRYNAME" val="WST-WordFootnotes_m200:00:59.3"/>
  <p:tag name="BOOKMARKEXITNAME" val="WST-WordFootnotes_m200:01:07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61ca0c84-581b-44c0-84b7-6348efa8c766"/>
  <p:tag name="CAPTIONITEMSYSNAME" val="WST-WordFootnotes_m2And“convertall00:01:07.9-00:01:15.3"/>
  <p:tag name="BOOKMARKENTRYNAME" val="WST-WordFootnotes_m200:01:07.9"/>
  <p:tag name="BOOKMARKEXITNAME" val="WST-WordFootnotes_m200:01:15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03718658-bdbc-4153-a78a-85c664e9dc20"/>
  <p:tag name="CAPTIONITEMSYSNAME" val="WST-WordFootnotes_m2Andthenwhen00:01:15.4-00:01:21.5"/>
  <p:tag name="BOOKMARKENTRYNAME" val="WST-WordFootnotes_m200:01:15.4"/>
  <p:tag name="BOOKMARKEXITNAME" val="WST-WordFootnotes_m200:01: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393d30f8-2a41-45b6-84c7-216ebb2da2c8"/>
  <p:tag name="CAPTIONITEMSYSNAME" val="WST-WordFootnotes_m1I'mgoingto00:00:05.8-00:00:10.2"/>
  <p:tag name="BOOKMARKENTRYNAME" val="WST-WordFootnotes_m100:00:05.8"/>
  <p:tag name="BOOKMARKEXITNAME" val="WST-WordFootnotes_m100:00:1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7c643a07-9ed7-463d-8129-bd1108519919"/>
  <p:tag name="CAPTIONITEMSYSNAME" val="WST-WordFootnotes_m2Sowhatif00:01:21.6-00:01:25.2"/>
  <p:tag name="BOOKMARKENTRYNAME" val="WST-WordFootnotes_m200:01:21.6"/>
  <p:tag name="BOOKMARKEXITNAME" val="WST-WordFootnotes_m200:01:25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8cee83a5-db3c-43ae-8060-447df54f77f2"/>
  <p:tag name="CAPTIONITEMSYSNAME" val="WST-WordFootnotes_m2Rightnowwe're00:01:25.3-00:01:31.3"/>
  <p:tag name="BOOKMARKENTRYNAME" val="WST-WordFootnotes_m200:01:25.3"/>
  <p:tag name="BOOKMARKEXITNAME" val="WST-WordFootnotes_m200:01:31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3e8bd0b2-ac3d-4189-b2a8-7130c556aa52"/>
  <p:tag name="CAPTIONITEMSYSNAME" val="WST-WordFootnotes_m2Youcanchange00:01:31.4-00:01:32.6"/>
  <p:tag name="BOOKMARKENTRYNAME" val="WST-WordFootnotes_m200:01:31.4"/>
  <p:tag name="BOOKMARKEXITNAME" val="WST-WordFootnotes_m200:01:32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95ef8ba3-3dbd-47e1-9bed-4b45937f834d"/>
  <p:tag name="CAPTIONITEMSYSNAME" val="WST-WordFootnotes_m2Youcanmake00:01:32.7-00:01:40.6"/>
  <p:tag name="BOOKMARKENTRYNAME" val="WST-WordFootnotes_m200:01:32.7"/>
  <p:tag name="BOOKMARKEXITNAME" val="WST-WordFootnotes_m200:01:4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dd0770c-0168-43f9-9002-4395eea029e7"/>
  <p:tag name="CAPTIONINTERNALID" val="262e0c5e-9ba0-4d39-893f-0ce5685f607e"/>
  <p:tag name="CAPTIONITEMSYSNAME" val="WST-WordFootnotes_m2andI'llshow00:01:40.7-00:01:43.2"/>
  <p:tag name="BOOKMARKENTRYNAME" val="WST-WordFootnotes_m200:01:40.7"/>
  <p:tag name="BOOKMARKEXITNAME" val="WST-WordFootnotes_m200:01:43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MEDIACAPTIONSPROMPTED" val="False"/>
  <p:tag name="TEMPPRESENTATIONFILE" val="C:\Users\v-miyaki\AppData\Local\Temp\tmp89E4.tmp"/>
  <p:tag name="TEMPMEDIAFILENAME" val="C:\Users\v-miyaki\AppData\Local\Temp\tmp8C17_WST-WordFootnotes_m3.mp4"/>
  <p:tag name="MEDIAFADEDURATION" val="0.2"/>
  <p:tag name="MEDIATRANSPARENCY" val="0.3"/>
  <p:tag name="MEDIACAPTIONSHIDDEN" val="False"/>
  <p:tag name="CUSTOMXMLPARTID" val="{3ACC8AAC-0DC6-4CB3-8B74-25038891C4E5}"/>
  <p:tag name="MEDIACAPTIONCOUN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b2f433ab-de47-40e1-948f-0865a9480e7b"/>
  <p:tag name="CAPTIONITEMSYSNAME" val="WST-WordFootnotes_m3Ifyou'vegot00:00:00.0-00:00:03.9"/>
  <p:tag name="BOOKMARKENTRYNAME" val="WST-WordFootnotes_m300:00:00.0"/>
  <p:tag name="BOOKMARKEXITNAME" val="WST-WordFootnotes_m300:00:03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a3bbd06a-1baf-4420-854b-acdb00d48998"/>
  <p:tag name="CAPTIONITEMSYSNAME" val="WST-WordFootnotes_m3forexample,we've00:00:04.0-00:00:10.3"/>
  <p:tag name="BOOKMARKENTRYNAME" val="WST-WordFootnotes_m300:00:04.0"/>
  <p:tag name="BOOKMARKEXITNAME" val="WST-WordFootnotes_m300:00:1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74eabd44-876e-4e60-9a79-ed081b618f2b"/>
  <p:tag name="CAPTIONITEMSYSNAME" val="WST-WordFootnotes_m3Maybewewant00:00:10.4-00:00:17.3"/>
  <p:tag name="BOOKMARKENTRYNAME" val="WST-WordFootnotes_m300:00:10.4"/>
  <p:tag name="BOOKMARKEXITNAME" val="WST-WordFootnotes_m300:00:17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c71a84d0-91f0-44fe-80ad-88d668424992"/>
  <p:tag name="CAPTIONITEMSYSNAME" val="WST-WordFootnotes_m3Goaheadand00:00:17.4-00:00:22.7"/>
  <p:tag name="BOOKMARKENTRYNAME" val="WST-WordFootnotes_m300:00:17.4"/>
  <p:tag name="BOOKMARKEXITNAME" val="WST-WordFootnotes_m300:00:2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9b74c2df-3073-4da6-a86c-30d6e4a04143"/>
  <p:tag name="CAPTIONITEMSYSNAME" val="WST-WordFootnotes_m1andthenup00:00:10.3-00:00:17.0"/>
  <p:tag name="BOOKMARKENTRYNAME" val="WST-WordFootnotes_m100:00:10.3"/>
  <p:tag name="BOOKMARKEXITNAME" val="WST-WordFootnotes_m100:00:17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782533dc-3b46-43eb-a19f-c16ee2016dbb"/>
  <p:tag name="CAPTIONITEMSYSNAME" val="WST-WordFootnotes_m3andthenover00:00:22.8-00:00:26.7"/>
  <p:tag name="BOOKMARKENTRYNAME" val="WST-WordFootnotes_m300:00:22.8"/>
  <p:tag name="BOOKMARKEXITNAME" val="WST-WordFootnotes_m300:00:26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04f54d50-f5b5-48a9-867e-8daab83e08a4"/>
  <p:tag name="CAPTIONITEMSYSNAME" val="WST-WordFootnotes_m3I'mgoingto00:00:26.8-00:00:33.8"/>
  <p:tag name="BOOKMARKENTRYNAME" val="WST-WordFootnotes_m300:00:26.8"/>
  <p:tag name="BOOKMARKEXITNAME" val="WST-WordFootnotes_m300:00:33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f073ff54-d6af-487b-a4ec-208fcfe5f343"/>
  <p:tag name="CAPTIONITEMSYSNAME" val="WST-WordFootnotes_m3Thosearevery00:00:33.9-00:00:38.1"/>
  <p:tag name="BOOKMARKENTRYNAME" val="WST-WordFootnotes_m300:00:33.9"/>
  <p:tag name="BOOKMARKEXITNAME" val="WST-WordFootnotes_m300:00:38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30eabcbc-18ad-40ba-aaf4-bf50c8189f58"/>
  <p:tag name="CAPTIONITEMSYSNAME" val="WST-WordFootnotes_m3We'vegotour00:00:38.2-00:00:43.5"/>
  <p:tag name="BOOKMARKENTRYNAME" val="WST-WordFootnotes_m300:00:38.2"/>
  <p:tag name="BOOKMARKEXITNAME" val="WST-WordFootnotes_m300:00:43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eeec0639-800d-40f1-b77a-37ea82f164a3"/>
  <p:tag name="CAPTIONITEMSYSNAME" val="WST-WordFootnotes_m3sowe'vegot00:00:43.6-00:00:52.2"/>
  <p:tag name="BOOKMARKENTRYNAME" val="WST-WordFootnotes_m300:00:43.6"/>
  <p:tag name="BOOKMARKEXITNAME" val="WST-WordFootnotes_m300:00:52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8e548c85-885d-4034-bfab-fc0137c97781"/>
  <p:tag name="CAPTIONITEMSYSNAME" val="WST-WordFootnotes_m3Sowe'vechanged00:00:52.3-00:00:58.4"/>
  <p:tag name="BOOKMARKENTRYNAME" val="WST-WordFootnotes_m300:00:52.3"/>
  <p:tag name="BOOKMARKEXITNAME" val="WST-WordFootnotes_m300:00:58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d67929b0-b75a-4e90-89a4-a52c2f8a8b8b"/>
  <p:tag name="CAPTIONITEMSYSNAME" val="WST-WordFootnotes_m3Andwhatabout00:00:58.5-00:01:04.4"/>
  <p:tag name="BOOKMARKENTRYNAME" val="WST-WordFootnotes_m300:00:58.5"/>
  <p:tag name="BOOKMARKEXITNAME" val="WST-WordFootnotes_m300:01:04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768cde-bdbd-45b6-bc61-e4b3c2c73fa5"/>
  <p:tag name="CAPTIONINTERNALID" val="edf9288d-3a6b-4eec-a978-9c3f6fedd599"/>
  <p:tag name="CAPTIONITEMSYSNAME" val="WST-WordFootnotes_m3Canithave00:01:04.5-00:01:08.7"/>
  <p:tag name="BOOKMARKENTRYNAME" val="WST-WordFootnotes_m300:01:04.5"/>
  <p:tag name="BOOKMARKEXITNAME" val="WST-WordFootnotes_m300:01:08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MEDIACAPTIONSPROMPTED" val="False"/>
  <p:tag name="TEMPPRESENTATIONFILE" val="C:\Users\v-miyaki\AppData\Local\Temp\tmp7AD.tmp"/>
  <p:tag name="TEMPMEDIAFILENAME" val="C:\Users\v-miyaki\AppData\Local\Temp\tmpB48_WST-WordFootnotes_m4.mp4"/>
  <p:tag name="MEDIAFADEDURATION" val="0.2"/>
  <p:tag name="MEDIATRANSPARENCY" val="0.3"/>
  <p:tag name="MEDIACAPTIONSHIDDEN" val="False"/>
  <p:tag name="CUSTOMXMLPARTID" val="{E596E03A-574D-4C79-9EEB-B00302873FBB}"/>
  <p:tag name="MEDIACAPTIONCOUNT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3aa7c348-0e3f-4920-bac9-a8d77bfbc8ae"/>
  <p:tag name="CAPTIONITEMSYSNAME" val="WST-WordFootnotes_m4You'veinsertedfootnotes,00:00:00.0-00:00:03.5"/>
  <p:tag name="BOOKMARKENTRYNAME" val="WST-WordFootnotes_m400:00:00.0"/>
  <p:tag name="BOOKMARKEXITNAME" val="WST-WordFootnotes_m400:00:0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6c63b686-7802-4446-9e2a-425a045e459e"/>
  <p:tag name="CAPTIONITEMSYSNAME" val="WST-WordFootnotes_m1Thatputsa00:00:17.1-00:00:21.2"/>
  <p:tag name="BOOKMARKENTRYNAME" val="WST-WordFootnotes_m100:00:17.1"/>
  <p:tag name="BOOKMARKEXITNAME" val="WST-WordFootnotes_m100:00:21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846b18b9-a15c-4d53-844e-40560933da09"/>
  <p:tag name="CAPTIONITEMSYSNAME" val="WST-WordFootnotes_m4So,forexample,00:00:03.6-00:00:06.5"/>
  <p:tag name="BOOKMARKENTRYNAME" val="WST-WordFootnotes_m400:00:03.6"/>
  <p:tag name="BOOKMARKEXITNAME" val="WST-WordFootnotes_m400:00:06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efa3cc3e-d88b-4bfb-9680-0e9f6c3a03f1"/>
  <p:tag name="CAPTIONITEMSYSNAME" val="WST-WordFootnotes_m4Maybeyouwant00:00:06.6-00:00:12.2"/>
  <p:tag name="BOOKMARKENTRYNAME" val="WST-WordFootnotes_m400:00:06.6"/>
  <p:tag name="BOOKMARKEXITNAME" val="WST-WordFootnotes_m400:00:12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cad6d616-06f6-439f-9a80-b4eea355065c"/>
  <p:tag name="CAPTIONITEMSYSNAME" val="WST-WordFootnotes_m4ormaybethis00:00:12.3-00:00:16.1"/>
  <p:tag name="BOOKMARKENTRYNAME" val="WST-WordFootnotes_m400:00:12.3"/>
  <p:tag name="BOOKMARKEXITNAME" val="WST-WordFootnotes_m400:00:16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d9ae7e97-7001-45ed-be7b-3487913e7154"/>
  <p:tag name="CAPTIONITEMSYSNAME" val="WST-WordFootnotes_m4Maybeyouwant00:00:16.2-00:00:19.2"/>
  <p:tag name="BOOKMARKENTRYNAME" val="WST-WordFootnotes_m400:00:16.2"/>
  <p:tag name="BOOKMARKEXITNAME" val="WST-WordFootnotes_m400:00:19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8c4061fc-05aa-47d9-9420-9438cd87551f"/>
  <p:tag name="CAPTIONITEMSYSNAME" val="WST-WordFootnotes_m4Youcando00:00:19.3-00:00:23.6"/>
  <p:tag name="BOOKMARKENTRYNAME" val="WST-WordFootnotes_m400:00:19.3"/>
  <p:tag name="BOOKMARKEXITNAME" val="WST-WordFootnotes_m400:00:23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3440deb1-e0b1-46a6-9818-a96b2312044f"/>
  <p:tag name="CAPTIONITEMSYSNAME" val="WST-WordFootnotes_m4Now,ifyou've00:00:23.7-00:00:30.3"/>
  <p:tag name="BOOKMARKENTRYNAME" val="WST-WordFootnotes_m400:00:23.7"/>
  <p:tag name="BOOKMARKEXITNAME" val="WST-WordFootnotes_m400:00:30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e90e996d-8609-4e9c-9e4a-5b0511900ec8"/>
  <p:tag name="CAPTIONITEMSYSNAME" val="WST-WordFootnotes_m4Andyou'vegot00:00:30.4-00:00:32.8"/>
  <p:tag name="BOOKMARKENTRYNAME" val="WST-WordFootnotes_m400:00:30.4"/>
  <p:tag name="BOOKMARKEXITNAME" val="WST-WordFootnotes_m400:00:32.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0a50906a-baba-4ef7-858c-ff3c0299d648"/>
  <p:tag name="CAPTIONITEMSYSNAME" val="WST-WordFootnotes_m4ButWorduses00:00:32.9-00:00:41.1"/>
  <p:tag name="BOOKMARKENTRYNAME" val="WST-WordFootnotes_m400:00:32.9"/>
  <p:tag name="BOOKMARKEXITNAME" val="WST-WordFootnotes_m400:00:41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b175d563-df0f-46f3-bdf5-dd9ea4b4da82"/>
  <p:tag name="CAPTIONITEMSYSNAME" val="WST-WordFootnotes_m4Itusessome00:00:41.2-00:00:44.5"/>
  <p:tag name="BOOKMARKENTRYNAME" val="WST-WordFootnotes_m400:00:41.2"/>
  <p:tag name="BOOKMARKEXITNAME" val="WST-WordFootnotes_m400:00:44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c8597e8a-f27e-41b4-ab1d-d6abe31e73b0"/>
  <p:tag name="CAPTIONITEMSYSNAME" val="WST-WordFootnotes_m4Sotoget00:00:44.6-00:00:49.1"/>
  <p:tag name="BOOKMARKENTRYNAME" val="WST-WordFootnotes_m400:00:44.6"/>
  <p:tag name="BOOKMARKEXITNAME" val="WST-WordFootnotes_m400:00:4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79c9e907-6918-408d-a8fc-6c25c6f11c22"/>
  <p:tag name="CAPTIONITEMSYSNAME" val="WST-WordFootnotes_m1Andthendown00:00:21.3-00:00:27.9"/>
  <p:tag name="BOOKMARKENTRYNAME" val="WST-WordFootnotes_m100:00:21.3"/>
  <p:tag name="BOOKMARKEXITNAME" val="WST-WordFootnotes_m100:00:27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260377f7-b6ab-40da-9511-9cab11d7b871"/>
  <p:tag name="CAPTIONITEMSYSNAME" val="WST-WordFootnotes_m4andwe'regoing00:00:49.2-00:00:54.3"/>
  <p:tag name="BOOKMARKENTRYNAME" val="WST-WordFootnotes_m400:00:49.2"/>
  <p:tag name="BOOKMARKEXITNAME" val="WST-WordFootnotes_m400:00:54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27b4acaa-f753-43ea-816f-911966a7c33d"/>
  <p:tag name="CAPTIONITEMSYSNAME" val="WST-WordFootnotes_m4Andthenwe00:00:54.4-00:00:59.0"/>
  <p:tag name="BOOKMARKENTRYNAME" val="WST-WordFootnotes_m400:00:54.4"/>
  <p:tag name="BOOKMARKEXITNAME" val="WST-WordFootnotes_m400:00:59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ae9b9fb6-5e92-4565-8e86-21fe0d216814"/>
  <p:tag name="CAPTIONITEMSYSNAME" val="WST-WordFootnotes_m4sowe'regoing00:00:59.1-00:01:05.6"/>
  <p:tag name="BOOKMARKENTRYNAME" val="WST-WordFootnotes_m400:00:59.1"/>
  <p:tag name="BOOKMARKEXITNAME" val="WST-WordFootnotes_m400:01:05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0a9757ea-59a3-46b6-b535-cf0e94e66948"/>
  <p:tag name="CAPTIONITEMSYSNAME" val="WST-WordFootnotes_m4Okay?We'regoing00:01:05.7-00:01:11.2"/>
  <p:tag name="BOOKMARKENTRYNAME" val="WST-WordFootnotes_m400:01:05.7"/>
  <p:tag name="BOOKMARKEXITNAME" val="WST-WordFootnotes_m400:01:11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9d7165fe-7583-4068-9a6a-e28bfa521a06"/>
  <p:tag name="CAPTIONITEMSYSNAME" val="WST-WordFootnotes_m4Incidentally,thisis00:01:11.3-00:01:15.9"/>
  <p:tag name="BOOKMARKENTRYNAME" val="WST-WordFootnotes_m400:01:11.3"/>
  <p:tag name="BOOKMARKEXITNAME" val="WST-WordFootnotes_m400:01:15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b0305995-f479-4a15-9cdb-a34f5d145bd6"/>
  <p:tag name="CAPTIONITEMSYSNAME" val="WST-WordFootnotes_m4butIhappen00:01:16.0-00:01:18.1"/>
  <p:tag name="BOOKMARKENTRYNAME" val="WST-WordFootnotes_m400:01:16.0"/>
  <p:tag name="BOOKMARKEXITNAME" val="WST-WordFootnotes_m400:01:18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9b9638a3-e446-484e-a6d5-6a11c9ef4edd"/>
  <p:tag name="CAPTIONITEMSYSNAME" val="WST-WordFootnotes_m4Ijustwant00:01:18.2-00:01:20.6"/>
  <p:tag name="BOOKMARKENTRYNAME" val="WST-WordFootnotes_m400:01:18.2"/>
  <p:tag name="BOOKMARKEXITNAME" val="WST-WordFootnotes_m400:01:20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c4fb4b23-5639-40a9-991f-78de660151a9"/>
  <p:tag name="CAPTIONITEMSYSNAME" val="WST-WordFootnotes_m4soI'llchoose00:01:20.7-00:01:24.5"/>
  <p:tag name="BOOKMARKENTRYNAME" val="WST-WordFootnotes_m400:01:20.7"/>
  <p:tag name="BOOKMARKEXITNAME" val="WST-WordFootnotes_m400:01:24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97e41a65-5796-41a7-8f5c-f35a06a8af50"/>
  <p:tag name="CAPTIONITEMSYSNAME" val="WST-WordFootnotes_m4Andthenwith00:01:24.6-00:01:28.9"/>
  <p:tag name="BOOKMARKENTRYNAME" val="WST-WordFootnotes_m400:01:24.6"/>
  <p:tag name="BOOKMARKEXITNAME" val="WST-WordFootnotes_m400:01:28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e4dd28a6-acc9-4931-8207-c9e66e33a3e2"/>
  <p:tag name="CAPTIONITEMSYSNAME" val="WST-WordFootnotes_m4andyoumight00:01:29.0-00:01:31.4"/>
  <p:tag name="BOOKMARKENTRYNAME" val="WST-WordFootnotes_m400:01:29.0"/>
  <p:tag name="BOOKMARKEXITNAME" val="WST-WordFootnotes_m400:01:3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515d7521-01df-442e-b3ac-d06061f4849b"/>
  <p:tag name="CAPTIONITEMSYSNAME" val="WST-WordFootnotes_m1orwhateverwe00:00:28.0-00:00:31.1"/>
  <p:tag name="BOOKMARKENTRYNAME" val="WST-WordFootnotes_m100:00:28.0"/>
  <p:tag name="BOOKMARKEXITNAME" val="WST-WordFootnotes_m100:00:31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5c8b74e5-af0f-41e8-96e7-6f3554a3f604"/>
  <p:tag name="CAPTIONITEMSYSNAME" val="WST-WordFootnotes_m4Okay.Nowwhat00:01:31.5-00:01:37.1"/>
  <p:tag name="BOOKMARKENTRYNAME" val="WST-WordFootnotes_m400:01:31.5"/>
  <p:tag name="BOOKMARKEXITNAME" val="WST-WordFootnotes_m400:01:37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21be5f5c-acde-48ad-8df9-0bfd7c475556"/>
  <p:tag name="CAPTIONITEMSYSNAME" val="WST-WordFootnotes_m4Again,yougo00:01:37.2-00:01:40.9"/>
  <p:tag name="BOOKMARKENTRYNAME" val="WST-WordFootnotes_m400:01:37.2"/>
  <p:tag name="BOOKMARKEXITNAME" val="WST-WordFootnotes_m400:01:40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0276a62e-9c32-4be4-92f3-48902edffc43"/>
  <p:tag name="CAPTIONITEMSYSNAME" val="WST-WordFootnotes_m4andthenbecause00:01:41.0-00:01:49.0"/>
  <p:tag name="BOOKMARKENTRYNAME" val="WST-WordFootnotes_m400:01:41.0"/>
  <p:tag name="BOOKMARKEXITNAME" val="WST-WordFootnotes_m400:01:49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95dd33db-9ba2-4bcc-a4f0-8433c67208c4"/>
  <p:tag name="CAPTIONITEMSYSNAME" val="WST-WordFootnotes_m4sothatmakes00:01:49.1-00:01:50.0"/>
  <p:tag name="BOOKMARKENTRYNAME" val="WST-WordFootnotes_m400:01:49.1"/>
  <p:tag name="BOOKMARKEXITNAME" val="WST-WordFootnotes_m400:01:5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e3804a90-310a-4d83-8cd7-3241b30006cc"/>
  <p:tag name="CAPTIONITEMSYSNAME" val="WST-WordFootnotes_m4Youdon'thave00:01:50.1-00:01:52.1"/>
  <p:tag name="BOOKMARKENTRYNAME" val="WST-WordFootnotes_m400:01:50.1"/>
  <p:tag name="BOOKMARKEXITNAME" val="WST-WordFootnotes_m400:01:52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3ac9513f-c6ff-4c05-9379-ae6d5e466aaf"/>
  <p:tag name="CAPTIONITEMSYSNAME" val="WST-WordFootnotes_m4Andthenyou00:01:52.2-00:01:58.2"/>
  <p:tag name="BOOKMARKENTRYNAME" val="WST-WordFootnotes_m400:01:52.2"/>
  <p:tag name="BOOKMARKEXITNAME" val="WST-WordFootnotes_m400:01:58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7915405f-8361-43a5-af08-a527e0063e0e"/>
  <p:tag name="CAPTIONITEMSYSNAME" val="WST-WordFootnotes_m4andthenyou00:01:58.3-00:02:00.8"/>
  <p:tag name="BOOKMARKENTRYNAME" val="WST-WordFootnotes_m400:01:58.3"/>
  <p:tag name="BOOKMARKEXITNAME" val="WST-WordFootnotes_m400:02:00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87cf5b4b-11fd-44f0-9030-080ea30f6bab"/>
  <p:tag name="CAPTIONITEMSYSNAME" val="WST-WordFootnotes_m4I'mgoingto00:02:00.9-00:02:10.1"/>
  <p:tag name="BOOKMARKENTRYNAME" val="WST-WordFootnotes_m400:02:00.9"/>
  <p:tag name="BOOKMARKEXITNAME" val="WST-WordFootnotes_m400:02:10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9d8543ce-bf62-47b4-a34a-bbf513e47c07"/>
  <p:tag name="CAPTIONITEMSYSNAME" val="WST-WordFootnotes_m4Click“OK,”and00:02:10.2-00:02:17.8"/>
  <p:tag name="BOOKMARKENTRYNAME" val="WST-WordFootnotes_m400:02:10.2"/>
  <p:tag name="BOOKMARKEXITNAME" val="WST-WordFootnotes_m400:02:17.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156ce7ba-7d1c-4a42-8ab9-06a38d375187"/>
  <p:tag name="CAPTIONITEMSYSNAME" val="WST-WordFootnotes_m4Whatthehanging00:02:17.9-00:02:24.7"/>
  <p:tag name="BOOKMARKENTRYNAME" val="WST-WordFootnotes_m400:02:17.9"/>
  <p:tag name="BOOKMARKEXITNAME" val="WST-WordFootnotes_m400:02:2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7857d7b3-c12c-41ac-894a-3a24067ac133"/>
  <p:tag name="CAPTIONITEMSYSNAME" val="WST-WordFootnotes_m1Sothat'show00:00:31.2-00:00:32.9"/>
  <p:tag name="BOOKMARKENTRYNAME" val="WST-WordFootnotes_m100:00:31.2"/>
  <p:tag name="BOOKMARKEXITNAME" val="WST-WordFootnotes_m100:00:32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126582fe-373f-4559-a4be-08d7462b5d49"/>
  <p:tag name="CAPTIONITEMSYSNAME" val="WST-WordFootnotes_m4sotheA00:02:24.8-00:02:30.6"/>
  <p:tag name="BOOKMARKENTRYNAME" val="WST-WordFootnotes_m400:02:24.8"/>
  <p:tag name="BOOKMARKEXITNAME" val="WST-WordFootnotes_m400:02:30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60c67dbb-64b4-4cb1-942f-a3902a2e575c"/>
  <p:tag name="CAPTIONITEMSYSNAME" val="WST-WordFootnotes_m4Sowe'llclick00:02:30.7-00:02:35.3"/>
  <p:tag name="BOOKMARKENTRYNAME" val="WST-WordFootnotes_m400:02:30.7"/>
  <p:tag name="BOOKMARKEXITNAME" val="WST-WordFootnotes_m400:02:35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2fc49600-8f89-4b02-be25-4542a82063c7"/>
  <p:tag name="CAPTIONITEMSYSNAME" val="WST-WordFootnotes_m4We'vegotnow00:02:35.4-00:02:43.4"/>
  <p:tag name="BOOKMARKENTRYNAME" val="WST-WordFootnotes_m400:02:35.4"/>
  <p:tag name="BOOKMARKEXITNAME" val="WST-WordFootnotes_m400:02:43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fdcb5422-711c-4b40-93ca-37acbf26aaac"/>
  <p:tag name="CAPTIONITEMSYSNAME" val="WST-WordFootnotes_m4Sothat'show00:02:43.5-00:02:48.3"/>
  <p:tag name="BOOKMARKENTRYNAME" val="WST-WordFootnotes_m400:02:43.5"/>
  <p:tag name="BOOKMARKEXITNAME" val="WST-WordFootnotes_m400:02:48.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ac5d6b1-3978-42ba-9a2c-6353bd121801"/>
  <p:tag name="CAPTIONINTERNALID" val="b5b01e7a-912d-4bd0-8ffe-1d28f3923976"/>
  <p:tag name="CAPTIONITEMSYSNAME" val="WST-WordFootnotes_m4Formoreinformation00:02:48.4-00:02:51.8"/>
  <p:tag name="BOOKMARKENTRYNAME" val="WST-WordFootnotes_m400:02:48.4"/>
  <p:tag name="BOOKMARKEXITNAME" val="WST-WordFootnotes_m400:02:5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174d3c-d752-49f6-b944-690736a01bd9"/>
  <p:tag name="CAPTIONINTERNALID" val="c542d53c-4b3b-4fbb-aa36-44095250ba25"/>
  <p:tag name="CAPTIONITEMSYSNAME" val="WST-WordFootnotes_m1Now,lotsof00:00:33.0-00:00:37.2"/>
  <p:tag name="BOOKMARKENTRYNAME" val="WST-WordFootnotes_m100:00:33.0"/>
  <p:tag name="BOOKMARKEXITNAME" val="WST-WordFootnotes_m100:00:37.2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 d 5 7 6 8 c d e - b d b d - 4 5 b 6 - b c 6 1 - e 4 b 3 c 2 c 7 3 f a 5 < / I d > < C a p t i o n I t e m s > < C a p t i o n I t e m > < I n t e r n a l I d > b 2 f 4 3 3 a b - d e 4 7 - 4 0 e 1 - 9 4 8 f - 0 8 6 5 a 9 4 8 0 e 7 b < / I n t e r n a l I d > < N a m e > W S T - W o r d F o o t n o t e s _ m 3 I f y o u ' v e g o t 0 0 : 0 0 : 0 0 . 0 - 0 0 : 0 0 : 0 3 . 9 < / N a m e > < T e x t > I f   y o u ' v e   g o t   f o o t n o t e s   o r   e n d n o t e s   a n d   y o u   n e e d   t o   c h a n g e   t h e   n u m b e r   o f   t h e m ,   < / T e x t > < B o o k M a r k E n t r y N a m e > W S T - W o r d F o o t n o t e s _ m 3 0 0 : 0 0 : 0 0 . 0 < / B o o k M a r k E n t r y N a m e > < B o o k M a r k E x i t N a m e > W S T - W o r d F o o t n o t e s _ m 3 0 0 : 0 0 : 0 3 . 9 < / B o o k M a r k E x i t N a m e > < B o o k M a r k E n t r y P o s i t i o n > 3 3 < / B o o k M a r k E n t r y P o s i t i o n > < B o o k M a r k E x i t P o s i t i o n >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 a 3 b b d 0 6 a - 1 b a f - 4 4 2 0 - 8 5 4 b - a c d b 0 0 d 4 8 9 9 8 < / I n t e r n a l I d > < N a m e > W S T - W o r d F o o t n o t e s _ m 3 f o r e x a m p l e , w e ' v e 0 0 : 0 0 : 0 4 . 0 - 0 0 : 0 0 : 1 0 . 3 < / N a m e > < T e x t > f o r   e x a m p l e ,   w e ' v e   g o t   f o o t n o t e   o n e ,   t w o   a n d   t h r e e   h e r e ,   b u t   m a y b e   w e   w a n t   t o   u s e   l e t t e r s   i n s t e a d . < / T e x t > < B o o k M a r k E n t r y N a m e > W S T - W o r d F o o t n o t e s _ m 3 0 0 : 0 0 : 0 4 . 0 < / B o o k M a r k E n t r y N a m e > < B o o k M a r k E x i t N a m e > W S T - W o r d F o o t n o t e s _ m 3 0 0 : 0 0 : 1 0 . 3 < / B o o k M a r k E x i t N a m e > < B o o k M a r k E n t r y P o s i t i o n > 4 0 3 3 < / B o o k M a r k E n t r y P o s i t i o n > < B o o k M a r k E x i t P o s i t i o n > 1 0 3 0 0 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 7 4 e a b d 4 4 - 8 7 6 e - 4 e 6 0 - 9 a 7 9 - e d 0 8 1 b 6 1 8 f 2 b < / I n t e r n a l I d > < N a m e > W S T - W o r d F o o t n o t e s _ m 3 M a y b e w e w a n t 0 0 : 0 0 : 1 0 . 4 - 0 0 : 0 0 : 1 7 . 3 < / N a m e > < T e x t > M a y b e   w e   w a n t   t o   u s e   a n   A ,   B   o r   C ,   o r   m a y b e   w e   w a n t   t o   u s e   s o m e   s y m b o l s ,   l i k e   a n   a s t e r i s k .   Y o u   c a n   d o   t h a t . < / T e x t > < B o o k M a r k E n t r y N a m e > W S T - W o r d F o o t n o t e s _ m 3 0 0 : 0 0 : 1 0 . 4 < / B o o k M a r k E n t r y N a m e > < B o o k M a r k E x i t N a m e > W S T - W o r d F o o t n o t e s _ m 3 0 0 : 0 0 : 1 7 . 3 < / B o o k M a r k E x i t N a m e > < B o o k M a r k E n t r y P o s i t i o n > 1 0 4 0 0 < / B o o k M a r k E n t r y P o s i t i o n > < B o o k M a r k E x i t P o s i t i o n > 1 7 3 6 7 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 c 7 1 a 8 4 d 0 - 9 1 f 0 - 4 4 f e - 8 0 a d - 8 8 d 6 6 8 4 2 4 9 9 2 < / I n t e r n a l I d > < N a m e > W S T - W o r d F o o t n o t e s _ m 3 G o a h e a d a n d 0 0 : 0 0 : 1 7 . 4 - 0 0 : 0 0 : 2 2 . 7 < / N a m e > < T e x t > G o   a h e a d   a n d   j u s t   r i g h t - c l i c k   y o u r   n o t e s   a r e a   a n d   c l i c k    n o t e   o p t i o n s ,  < / T e x t > < B o o k M a r k E n t r y N a m e > W S T - W o r d F o o t n o t e s _ m 3 0 0 : 0 0 : 1 7 . 4 < / B o o k M a r k E n t r y N a m e > < B o o k M a r k E x i t N a m e > W S T - W o r d F o o t n o t e s _ m 3 0 0 : 0 0 : 2 2 . 7 < / B o o k M a r k E x i t N a m e > < B o o k M a r k E n t r y P o s i t i o n > 1 7 4 6 7 < / B o o k M a r k E n t r y P o s i t i o n > < B o o k M a r k E x i t P o s i t i o n > 2 2 7 3 3 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 7 8 2 5 3 3 d c - 3 b 4 6 - 4 3 e b - a 1 9 f - c 1 6 e e 2 0 1 6 d b b < / I n t e r n a l I d > < N a m e > W S T - W o r d F o o t n o t e s _ m 3 a n d t h e n o v e r 0 0 : 0 0 : 2 2 . 8 - 0 0 : 0 0 : 2 6 . 7 < / N a m e > < T e x t > a n d   t h e n   o v e r   h e r e   o n   t h e   r i g h t   u n d e r    n u m b e r   f o r m a t    c h o o s e   t h e   o p t i o n s   y o u   w a n t . < / T e x t > < B o o k M a r k E n t r y N a m e > W S T - W o r d F o o t n o t e s _ m 3 0 0 : 0 0 : 2 2 . 8 < / B o o k M a r k E n t r y N a m e > < B o o k M a r k E x i t N a m e > W S T - W o r d F o o t n o t e s _ m 3 0 0 : 0 0 : 2 6 . 7 < / B o o k M a r k E x i t N a m e > < B o o k M a r k E n t r y P o s i t i o n > 2 2 8 3 3 < / B o o k M a r k E n t r y P o s i t i o n > < B o o k M a r k E x i t P o s i t i o n > 2 6 7 0 0 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 0 4 f 5 4 d 5 0 - f 5 b 5 - 4 8 a 9 - 8 6 7 e - 8 d a a b 8 3 e 0 8 a 4 < / I n t e r n a l I d > < N a m e > W S T - W o r d F o o t n o t e s _ m 3 I ' m g o i n g t o 0 0 : 0 0 : 2 6 . 8 - 0 0 : 0 0 : 3 3 . 8 < / N a m e > < T e x t > I ' m   g o i n g   t o   c h o o s e   A ,   B   a n d   C ,   b u t   y o u   c o u l d   a l s o   c h o o s e   t h e s e   o p t i o n s   h e r e ,   o r   y o u   c o u l d   c h o o s e   t h e s e   s y m b o l s   h e r e . < / T e x t > < B o o k M a r k E n t r y N a m e > W S T - W o r d F o o t n o t e s _ m 3 0 0 : 0 0 : 2 6 . 8 < / B o o k M a r k E n t r y N a m e > < B o o k M a r k E x i t N a m e > W S T - W o r d F o o t n o t e s _ m 3 0 0 : 0 0 : 3 3 . 8 < / B o o k M a r k E x i t N a m e > < B o o k M a r k E n t r y P o s i t i o n > 2 6 8 0 0 < / B o o k M a r k E n t r y P o s i t i o n > < B o o k M a r k E x i t P o s i t i o n > 3 3 8 3 3 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 f 0 7 3 f f 5 4 - d 6 a f - 4 8 7 b - a 4 e c - 2 0 8 f c f e 5 f 3 4 3 < / I n t e r n a l I d > < N a m e > W S T - W o r d F o o t n o t e s _ m 3 T h o s e a r e v e r y 0 0 : 0 0 : 3 3 . 9 - 0 0 : 0 0 : 3 8 . 1 < / N a m e > < T e x t > T h o s e   a r e   v e r y   c o m m o n .   I ' l l   c l i c k   t h e r e   a n d   c l i c k    a p p l y ,    a n d   t h e r e   w e   g o . < / T e x t > < B o o k M a r k E n t r y N a m e > W S T - W o r d F o o t n o t e s _ m 3 0 0 : 0 0 : 3 3 . 9 < / B o o k M a r k E n t r y N a m e > < B o o k M a r k E x i t N a m e > W S T - W o r d F o o t n o t e s _ m 3 0 0 : 0 0 : 3 8 . 1 < / B o o k M a r k E x i t N a m e > < B o o k M a r k E n t r y P o s i t i o n > 3 3 9 3 3 < / B o o k M a r k E n t r y P o s i t i o n > < B o o k M a r k E x i t P o s i t i o n > 3 8 1 0 0 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 3 0 e a b c b c - 1 8 a d - 4 0 b a - a a f 4 - b f 5 0 c 8 1 8 9 f 5 8 < / I n t e r n a l I d > < N a m e > W S T - W o r d F o o t n o t e s _ m 3 W e ' v e g o t o u r 0 0 : 0 0 : 3 8 . 2 - 0 0 : 0 0 : 4 3 . 5 < / N a m e > < T e x t > W e ' v e   g o t   o u r   n u m b e r i n g   s y s t e m   c h a n g e d   t o   A ,   B   a n d   C ,   a n d   t h e n   i t ' s   a l l   t h r o u g h o u t   t h e   d o c u m e n t   t h a t   t h a t   c h a n g e   o c c u r r e d , < / T e x t > < B o o k M a r k E n t r y N a m e > W S T - W o r d F o o t n o t e s _ m 3 0 0 : 0 0 : 3 8 . 2 < / B o o k M a r k E n t r y N a m e > < B o o k M a r k E x i t N a m e > W S T - W o r d F o o t n o t e s _ m 3 0 0 : 0 0 : 4 3 . 5 < / B o o k M a r k E x i t N a m e > < B o o k M a r k E n t r y P o s i t i o n > 3 8 2 0 0 < / B o o k M a r k E n t r y P o s i t i o n > < B o o k M a r k E x i t P o s i t i o n > 4 3 5 6 7 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 e e e c 0 6 3 9 - 8 0 0 d - 4 0 f 1 - b 7 7 a - 3 7 e a 8 2 f 1 6 4 a 3 < / I n t e r n a l I d > < N a m e > W S T - W o r d F o o t n o t e s _ m 3 s o w e ' v e g o t 0 0 : 0 0 : 4 3 . 6 - 0 0 : 0 0 : 5 2 . 2 < / N a m e > < T e x t > s o   w e ' v e   g o t   t h e   A   h e r e ,   o k a y ,   w e ' v e   g o t   t h e   B   h e r e   a n d   t h e   C   r i g h t   h e r e . < / T e x t > < B o o k M a r k E n t r y N a m e > W S T - W o r d F o o t n o t e s _ m 3 0 0 : 0 0 : 4 3 . 6 < / B o o k M a r k E n t r y N a m e > < B o o k M a r k E x i t N a m e > W S T - W o r d F o o t n o t e s _ m 3 0 0 : 0 0 : 5 2 . 2 < / B o o k M a r k E x i t N a m e > < B o o k M a r k E n t r y P o s i t i o n > 4 3 6 6 7 < / B o o k M a r k E n t r y P o s i t i o n > < B o o k M a r k E x i t P o s i t i o n > 5 2 2 6 7 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 8 e 5 4 8 c 8 5 - 8 8 5 d - 4 0 3 4 - b f a b - f c 0 1 3 7 c 9 7 7 8 1 < / I n t e r n a l I d > < N a m e > W S T - W o r d F o o t n o t e s _ m 3 S o w e ' v e c h a n g e d 0 0 : 0 0 : 5 2 . 3 - 0 0 : 0 0 : 5 8 . 4 < / N a m e > < T e x t > S o   w e ' v e   c h a n g e d   t h e   f o o t n o t e   n u m b e r i n g ,   b u t   w h a t   a b o u t   t h e   s i z e   o f   t h a t   l i t t l e   f o o t n o t e ?   C a n   w e   c h a n g e   t h a t ? < / T e x t > < B o o k M a r k E n t r y N a m e > W S T - W o r d F o o t n o t e s _ m 3 0 0 : 0 0 : 5 2 . 3 < / B o o k M a r k E n t r y N a m e > < B o o k M a r k E x i t N a m e > W S T - W o r d F o o t n o t e s _ m 3 0 0 : 0 0 : 5 8 . 4 < / B o o k M a r k E x i t N a m e > < B o o k M a r k E n t r y P o s i t i o n > 5 2 3 6 7 < / B o o k M a r k E n t r y P o s i t i o n > < B o o k M a r k E x i t P o s i t i o n > 5 8 4 3 3 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 d 6 7 9 2 9 b 0 - b 7 5 a - 4 e 9 0 - 8 9 a 4 - a 5 2 c 2 f 8 a 8 b 8 b < / I n t e r n a l I d > < N a m e > W S T - W o r d F o o t n o t e s _ m 3 A n d w h a t a b o u t 0 0 : 0 0 : 5 8 . 5 - 0 0 : 0 1 : 0 4 . 4 < / N a m e > < T e x t > A n d   w h a t   a b o u t   t h e   t e x t   d o w n   h e r e ?   C a n   w e   c h a n g e   t h e   w a y   t h i s   t e x t   l o o k s ?   C a n   i t   b e   b i g g e r ?   C a n   i t   b e   a   d i f f e r e n t   f o n t ? < / T e x t > < B o o k M a r k E n t r y N a m e > W S T - W o r d F o o t n o t e s _ m 3 0 0 : 0 0 : 5 8 . 5 < / B o o k M a r k E n t r y N a m e > < B o o k M a r k E x i t N a m e > W S T - W o r d F o o t n o t e s _ m 3 0 0 : 0 1 : 0 4 . 4 < / B o o k M a r k E x i t N a m e > < B o o k M a r k E n t r y P o s i t i o n > 5 8 5 3 3 < / B o o k M a r k E n t r y P o s i t i o n > < B o o k M a r k E x i t P o s i t i o n > 6 4 4 6 7 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 e d f 9 2 8 8 d - 3 a 6 b - 4 e e c - a 9 7 8 - 9 c 3 f 6 f e d d 5 9 9 < / I n t e r n a l I d > < N a m e > W S T - W o r d F o o t n o t e s _ m 3 C a n i t h a v e 0 0 : 0 1 : 0 4 . 5 - 0 0 : 0 1 : 0 8 . 7 < / N a m e > < T e x t > C a n   i t   h a v e   d i f f e r e n t   s p a c i n g ?   I t   s u r e   c a n ,   a n d   w e ' l l   s h o w   y o u   h o w   i n   t h e   n e x t   v i d e o . < / T e x t > < B o o k M a r k E n t r y N a m e > W S T - W o r d F o o t n o t e s _ m 3 0 0 : 0 1 : 0 4 . 5 < / B o o k M a r k E n t r y N a m e > < B o o k M a r k E x i t N a m e > W S T - W o r d F o o t n o t e s _ m 3 0 0 : 0 1 : 0 8 . 7 < / B o o k M a r k E x i t N a m e > < B o o k M a r k E n t r y P o s i t i o n > 6 4 5 6 7 < / B o o k M a r k E n t r y P o s i t i o n > < B o o k M a r k E x i t P o s i t i o n > 6 8 7 3 3 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 f d d 0 7 7 0 c - 0 1 6 8 - 4 3 f 9 - 9 0 0 2 - 4 3 9 5 e e a 0 2 9 e 7 < / I d > < C a p t i o n I t e m s > < C a p t i o n I t e m > < I n t e r n a l I d > 7 3 3 5 1 3 0 8 - f 7 2 d - 4 3 4 c - 9 0 7 c - e 6 f 8 e 4 8 c 3 6 a 5 < / I n t e r n a l I d > < N a m e > W S T - W o r d F o o t n o t e s _ m 2 F o o t n o t e s a r e p u t 0 0 : 0 0 : 0 0 . 0 - 0 0 : 0 0 : 0 3 . 3 < / N a m e > < T e x t > F o o t n o t e s   a r e   p u t   a t   t h e   b o t t o m   o f   t h e   p a g e   t h a t   t h e y ' r e   o n . < / T e x t > < B o o k M a r k E n t r y N a m e > W S T - W o r d F o o t n o t e s _ m 2 0 0 : 0 0 : 0 0 . 0 < / B o o k M a r k E n t r y N a m e > < B o o k M a r k E x i t N a m e > W S T - W o r d F o o t n o t e s _ m 2 0 0 : 0 0 : 0 3 . 3 < / B o o k M a r k E x i t N a m e > < B o o k M a r k E n t r y P o s i t i o n > 3 3 < / B o o k M a r k E n t r y P o s i t i o n > < B o o k M a r k E x i t P o s i t i o n >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 8 1 7 c a b 2 2 - d 2 4 9 - 4 8 3 2 - 8 9 9 e - 6 8 2 e f 4 5 7 4 9 d 1 < / I n t e r n a l I d > < N a m e > W S T - W o r d F o o t n o t e s _ m 2 H e r e ' s t h e f o o t n o t e 0 0 : 0 0 : 0 3 . 4 - 0 0 : 0 0 : 0 6 . 4 < / N a m e > < T e x t > H e r e ' s   t h e   f o o t n o t e   n u m b e r   h e r e ,   t h i s   s u p e r s c r i p t   t h r e e , < / T e x t > < B o o k M a r k E n t r y N a m e > W S T - W o r d F o o t n o t e s _ m 2 0 0 : 0 0 : 0 3 . 4 < / B o o k M a r k E n t r y N a m e > < B o o k M a r k E x i t N a m e > W S T - W o r d F o o t n o t e s _ m 2 0 0 : 0 0 : 0 6 . 4 < / B o o k M a r k E x i t N a m e > < B o o k M a r k E n t r y P o s i t i o n > 3 4 3 3 < / B o o k M a r k E n t r y P o s i t i o n > < B o o k M a r k E x i t P o s i t i o n >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 0 5 6 8 0 3 4 9 - c 4 c 2 - 4 a b 7 - 8 0 c 0 - f 3 5 c f 4 3 0 9 e d 5 < / I n t e r n a l I d > < N a m e > W S T - W o r d F o o t n o t e s _ m 2 a n d t h e c o r r e s p o n d i n g 0 0 : 0 0 : 0 6 . 5 - 0 0 : 0 0 : 1 4 . 5 < / N a m e > < T e x t > a n d   t h e   c o r r e s p o n d i n g   n o t e   f o r   t h a t   f o o t n o t e   i s   a t   t h e   b o t t o m   o f   t h i s   p a g e   h e r e ,   o k a y ?   H e r e ' s   t h a t   c o r r e s p o n d i n g   f o o t n o t e . < / T e x t > < B o o k M a r k E n t r y N a m e > W S T - W o r d F o o t n o t e s _ m 2 0 0 : 0 0 : 0 6 . 5 < / B o o k M a r k E n t r y N a m e > < B o o k M a r k E x i t N a m e > W S T - W o r d F o o t n o t e s _ m 2 0 0 : 0 0 : 1 4 . 5 < / B o o k M a r k E x i t N a m e > < B o o k M a r k E n t r y P o s i t i o n > 6 5 6 7 < / B o o k M a r k E n t r y P o s i t i o n > < B o o k M a r k E x i t P o s i t i o n > 1 4 5 3 3 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 5 d 5 1 8 3 1 5 - 4 e c d - 4 6 5 8 - 9 2 6 b - 7 d 4 1 5 4 4 0 e 1 6 6 < / I n t e r n a l I d > < N a m e > W S T - W o r d F o o t n o t e s _ m 2 N o w , w h a t i f 0 0 : 0 0 : 1 4 . 6 - 0 0 : 0 0 : 1 7 . 8 < / N a m e > < T e x t > N o w ,   w h a t   i f   y o u   w a n t   t o   c h a n g e   t h e   l o c a t i o n   o f   a   f o o t n o t e ? < / T e x t > < B o o k M a r k E n t r y N a m e > W S T - W o r d F o o t n o t e s _ m 2 0 0 : 0 0 : 1 4 . 6 < / B o o k M a r k E n t r y N a m e > < B o o k M a r k E x i t N a m e > W S T - W o r d F o o t n o t e s _ m 2 0 0 : 0 0 : 1 7 . 8 < / B o o k M a r k E x i t N a m e > < B o o k M a r k E n t r y P o s i t i o n > 1 4 6 3 3 < / B o o k M a r k E n t r y P o s i t i o n > < B o o k M a r k E x i t P o s i t i o n > 1 7 8 6 7 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 2 5 b 2 7 8 2 5 - d 6 1 0 - 4 0 5 b - 9 2 3 f - 4 6 1 7 0 4 5 5 e a 9 f < / I n t e r n a l I d > < N a m e > W S T - W o r d F o o t n o t e s _ m 2 F o r e x a m p l e , l e t ' s 0 0 : 0 0 : 1 7 . 9 - 0 0 : 0 0 : 2 4 . 6 < / N a m e > < T e x t > F o r   e x a m p l e ,   l e t ' s   s a y   y o u   w a n t e d   t h i s   f o o t n o t e   t o   b e   a t   t h e   e n d   o f   t h e   d o c u m e n t .   T h a t ' s   u s u a l l y   c a l l e d   a n   e n d n o t e . < / T e x t > < B o o k M a r k E n t r y N a m e > W S T - W o r d F o o t n o t e s _ m 2 0 0 : 0 0 : 1 7 . 9 < / B o o k M a r k E n t r y N a m e > < B o o k M a r k E x i t N a m e > W S T - W o r d F o o t n o t e s _ m 2 0 0 : 0 0 : 2 4 . 6 < / B o o k M a r k E x i t N a m e > < B o o k M a r k E n t r y P o s i t i o n > 1 7 9 6 7 < / B o o k M a r k E n t r y P o s i t i o n > < B o o k M a r k E x i t P o s i t i o n > 2 4 6 6 7 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 3 d f 6 a 9 8 1 - a 6 a 0 - 4 a a 3 - 8 1 6 2 - 7 d 9 6 5 d 6 f 4 b a a < / I n t e r n a l I d > < N a m e > W S T - W o r d F o o t n o t e s _ m 2 I f y o u i n s e r t e d 0 0 : 0 0 : 2 4 . 7 - 0 0 : 0 0 : 3 0 . 1 < / N a m e > < T e x t > I f   y o u   i n s e r t e d   a n   e n d n o t e   y o u   c o u l d   h a v e   d o n e   t h a t   b y   c l i c k i n g   t h e   i n s e r t   e n d n o t e   b u t t o n ,   b u t   y o u   p r o b a b l y   d i d n ' t   d o   t h a t . < / T e x t > < B o o k M a r k E n t r y N a m e > W S T - W o r d F o o t n o t e s _ m 2 0 0 : 0 0 : 2 4 . 7 < / B o o k M a r k E n t r y N a m e > < B o o k M a r k E x i t N a m e > W S T - W o r d F o o t n o t e s _ m 2 0 0 : 0 0 : 3 0 . 1 < / B o o k M a r k E x i t N a m e > < B o o k M a r k E n t r y P o s i t i o n > 2 4 7 6 7 < / B o o k M a r k E n t r y P o s i t i o n > < B o o k M a r k E x i t P o s i t i o n > 3 0 1 0 0 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 2 f 9 6 f 8 0 f - 0 3 f 6 - 4 f 0 e - a c 2 6 - 1 1 2 5 0 0 3 5 b 9 f a < / I n t e r n a l I d > < N a m e > W S T - W o r d F o o t n o t e s _ m 2 Y o u p r o b a b l y w a n t 0 0 : 0 0 : 3 0 . 2 - 0 0 : 0 0 : 3 4 . 9 < / N a m e > < T e x t > Y o u   p r o b a b l y   w a n t   t o   c o n v e r t   y o u r   f o o t n o t e s   t o   e n d n o t e s ,   s o   w e ' l l   g o   a h e a d   a n d   d o   t h a t . < / T e x t > < B o o k M a r k E n t r y N a m e > W S T - W o r d F o o t n o t e s _ m 2 0 0 : 0 0 : 3 0 . 2 < / B o o k M a r k E n t r y N a m e > < B o o k M a r k E x i t N a m e > W S T - W o r d F o o t n o t e s _ m 2 0 0 : 0 0 : 3 4 . 9 < / B o o k M a r k E x i t N a m e > < B o o k M a r k E n t r y P o s i t i o n > 3 0 2 0 0 < / B o o k M a r k E n t r y P o s i t i o n > < B o o k M a r k E x i t P o s i t i o n > 3 4 9 3 3 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 c 3 3 4 2 5 1 c - 8 6 2 7 - 4 b b 3 - b 6 5 d - e f 1 0 e 1 d 3 f d 1 1 < / I n t e r n a l I d > < N a m e > W S T - W o r d F o o t n o t e s _ m 2 W h a t y o u d o 0 0 : 0 0 : 3 5 . 0 - 0 0 : 0 0 : 4 0 . 9 < / N a m e > < T e x t > W h a t   y o u   d o   i s   y o u   r i g h t - c l i c k   a   f o o t n o t e   a n d   y o u   c h o o s e    c o n v e r t   t o   e n d n o t e .  < / T e x t > < B o o k M a r k E n t r y N a m e > W S T - W o r d F o o t n o t e s _ m 2 0 0 : 0 0 : 3 5 . 0 < / B o o k M a r k E n t r y N a m e > < B o o k M a r k E x i t N a m e > W S T - W o r d F o o t n o t e s _ m 2 0 0 : 0 0 : 4 0 . 9 < / B o o k M a r k E x i t N a m e > < B o o k M a r k E n t r y P o s i t i o n > 3 5 0 3 3 < / B o o k M a r k E n t r y P o s i t i o n > < B o o k M a r k E x i t P o s i t i o n >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 3 6 d 6 1 a 3 f - 8 7 c b - 4 0 6 0 - b 4 5 1 - 9 d 0 3 a 2 c 6 0 4 9 a < / I n t e r n a l I d > < N a m e > W S T - W o r d F o o t n o t e s _ m 2 A n d t h e n y o u ' l l 0 0 : 0 0 : 4 1 . 0 - 0 0 : 0 0 : 4 6 . 1 < / N a m e > < T e x t > A n d   t h e n   y o u ' l l   s c r o l l   d o w n   h e r e ,   a n d   y o u ' l l   s e e   t h a t   t h e   f o o t n o t e   i s   d e f i n i t e l y   n o w   a n   e n d n o t e . < / T e x t > < B o o k M a r k E n t r y N a m e > W S T - W o r d F o o t n o t e s _ m 2 0 0 : 0 0 : 4 1 . 0 < / B o o k M a r k E n t r y N a m e > < B o o k M a r k E x i t N a m e > W S T - W o r d F o o t n o t e s _ m 2 0 0 : 0 0 : 4 6 . 1 < / B o o k M a r k E x i t N a m e > < B o o k M a r k E n t r y P o s i t i o n > 4 1 0 6 7 < / B o o k M a r k E n t r y P o s i t i o n > < B o o k M a r k E x i t P o s i t i o n > 4 6 1 6 7 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 a 4 d a b 9 6 2 - e 1 5 b - 4 f a d - a 9 e b - 7 0 6 a f d 6 e 8 9 3 b < / I n t e r n a l I d > < N a m e > W S T - W o r d F o o t n o t e s _ m 2 I t ' s a t t h e 0 0 : 0 0 : 4 6 . 2 - 0 0 : 0 0 : 4 9 . 0 < / N a m e > < T e x t > I t ' s   a t   t h e   e n d   o f   t h e   d o c u m e n t . < / T e x t > < B o o k M a r k E n t r y N a m e > W S T - W o r d F o o t n o t e s _ m 2 0 0 : 0 0 : 4 6 . 2 < / B o o k M a r k E n t r y N a m e > < B o o k M a r k E x i t N a m e > W S T - W o r d F o o t n o t e s _ m 2 0 0 : 0 0 : 4 9 . 0 < / B o o k M a r k E x i t N a m e > < B o o k M a r k E n t r y P o s i t i o n > 4 6 2 6 7 < / B o o k M a r k E n t r y P o s i t i o n > < B o o k M a r k E x i t P o s i t i o n > 4 9 0 3 3 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 0 7 d c 8 a e 3 - 2 8 b 8 - 4 d 3 e - a c a 8 - 1 1 1 1 2 7 3 b c 1 e 9 < / I n t e r n a l I d > < N a m e > W S T - W o r d F o o t n o t e s _ m 2 N o w , y o u p r o b a b l y 0 0 : 0 0 : 4 9 . 1 - 0 0 : 0 0 : 5 2 . 8 < / N a m e > < T e x t > N o w ,   y o u   p r o b a b l y   d o n ' t   w a n t   a   m i x   o f   f o o t n o t e s   a n d   e n d n o t e s   i n   y o u r   d o c u m e n t , < / T e x t > < B o o k M a r k E n t r y N a m e > W S T - W o r d F o o t n o t e s _ m 2 0 0 : 0 0 : 4 9 . 1 < / B o o k M a r k E n t r y N a m e > < B o o k M a r k E x i t N a m e > W S T - W o r d F o o t n o t e s _ m 2 0 0 : 0 0 : 5 2 . 8 < / B o o k M a r k E x i t N a m e > < B o o k M a r k E n t r y P o s i t i o n > 4 9 1 3 3 < / B o o k M a r k E n t r y P o s i t i o n > < B o o k M a r k E x i t P o s i t i o n > 5 2 8 3 3 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 7 c 3 7 0 1 4 f - 4 3 2 a - 4 a 5 b - b f a 0 - 4 2 0 1 0 6 f b 2 9 a 2 < / I n t e r n a l I d > < N a m e > W S T - W o r d F o o t n o t e s _ m 2 s o I ' m g o i n g 0 0 : 0 0 : 5 2 . 9 - 0 0 : 0 0 : 5 9 . 2 < / N a m e > < T e x t > s o   I ' m   g o i n g   t o   u n d o   t h a t ,   a n d   I ' m   g o i n g   t o   s h o w   y o u   t h a t   y o u   c a n   c o n v e r t   a l l   y o u r   f o o t n o t e s   t o   e n d n o t e s   i n   o n e   g o . < / T e x t > < B o o k M a r k E n t r y N a m e > W S T - W o r d F o o t n o t e s _ m 2 0 0 : 0 0 : 5 2 . 9 < / B o o k M a r k E n t r y N a m e > < B o o k M a r k E x i t N a m e > W S T - W o r d F o o t n o t e s _ m 2 0 0 : 0 0 : 5 9 . 2 < / B o o k M a r k E x i t N a m e > < B o o k M a r k E n t r y P o s i t i o n > 5 2 9 3 3 < / B o o k M a r k E n t r y P o s i t i o n > < B o o k M a r k E x i t P o s i t i o n > 5 9 2 0 0 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 c 0 a d f 4 6 c - 8 1 5 a - 4 2 4 8 - 8 0 a 6 - e a a e 0 e d 6 f 1 5 4 < / I n t e r n a l I d > < N a m e > W S T - W o r d F o o t n o t e s _ m 2 S o I ' l l g o 0 0 : 0 0 : 5 9 . 3 - 0 0 : 0 1 : 0 7 . 8 < / N a m e > < T e x t > S o   I ' l l   g o   a h e a d   a n d   r i g h t - c l i c k   t h a t   n o t e   a r e a ,   c l i c k    n o t e   o p t i o n s    a n d   t h e n   o v e r   h e r e   c l i c k    c o n v e r t .  < / T e x t > < B o o k M a r k E n t r y N a m e > W S T - W o r d F o o t n o t e s _ m 2 0 0 : 0 0 : 5 9 . 3 < / B o o k M a r k E n t r y N a m e > < B o o k M a r k E x i t N a m e > W S T - W o r d F o o t n o t e s _ m 2 0 0 : 0 1 : 0 7 . 8 < / B o o k M a r k E x i t N a m e > < B o o k M a r k E n t r y P o s i t i o n > 5 9 3 0 0 < / B o o k M a r k E n t r y P o s i t i o n > < B o o k M a r k E x i t P o s i t i o n > 6 7 8 0 0 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 6 1 c a 0 c 8 4 - 5 8 1 b - 4 4 c 0 - 8 4 b 7 - 6 3 4 8 e f a 8 c 7 6 6 < / I n t e r n a l I d > < N a m e > W S T - W o r d F o o t n o t e s _ m 2 A n d  c o n v e r t a l l 0 0 : 0 1 : 0 7 . 9 - 0 0 : 0 1 : 1 5 . 3 < / N a m e > < T e x t > A n d    c o n v e r t   a l l   f o o t n o t e s   t o   e n d n o t e s ,    t h a t ' s   e x a c t l y   w h a t   w e   w a n t ,   s o   w e ' l l   c l i c k    O K    a n d   t h e n   c l o s e . < / T e x t > < B o o k M a r k E n t r y N a m e > W S T - W o r d F o o t n o t e s _ m 2 0 0 : 0 1 : 0 7 . 9 < / B o o k M a r k E n t r y N a m e > < B o o k M a r k E x i t N a m e > W S T - W o r d F o o t n o t e s _ m 2 0 0 : 0 1 : 1 5 . 3 < / B o o k M a r k E x i t N a m e > < B o o k M a r k E n t r y P o s i t i o n > 6 7 9 0 0 < / B o o k M a r k E n t r y P o s i t i o n > < B o o k M a r k E x i t P o s i t i o n > 7 5 3 6 7 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 0 3 7 1 8 6 5 8 - b d b c - 4 1 5 3 - a 7 8 a - 8 5 c 6 6 4 e 9 d c 2 0 < / I n t e r n a l I d > < N a m e > W S T - W o r d F o o t n o t e s _ m 2 A n d t h e n w h e n 0 0 : 0 1 : 1 5 . 4 - 0 0 : 0 1 : 2 1 . 5 < / N a m e > < T e x t > A n d   t h e n   w h e n   w e   s c r o l l   t o   t h e   b o t t o m   y o u   c a n   s e e   a l l   y o u r   f o o t n o t e s   a r e   n o w   e n d n o t e s ,   o k a y ? < / T e x t > < B o o k M a r k E n t r y N a m e > W S T - W o r d F o o t n o t e s _ m 2 0 0 : 0 1 : 1 5 . 4 < / B o o k M a r k E n t r y N a m e > < B o o k M a r k E x i t N a m e > W S T - W o r d F o o t n o t e s _ m 2 0 0 : 0 1 : 2 1 . 5 < / B o o k M a r k E x i t N a m e > < B o o k M a r k E n t r y P o s i t i o n > 7 5 4 6 7 < / B o o k M a r k E n t r y P o s i t i o n > < B o o k M a r k E x i t P o s i t i o n > 8 1 5 6 7 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 7 c 6 4 3 a 0 7 - 9 e d 7 - 4 6 3 d - 8 1 2 9 - b d 1 1 0 8 5 1 9 9 1 9 < / I n t e r n a l I d > < N a m e > W S T - W o r d F o o t n o t e s _ m 2 S o w h a t i f 0 0 : 0 1 : 2 1 . 6 - 0 0 : 0 1 : 2 5 . 2 < / N a m e > < T e x t > S o   w h a t   i f   y o u   w a n t   t o   c h a n g e   t h e   n u m b e r i n g   f o r   y o u r   f o o t n o t e s   o r   e n d n o t e s ? < / T e x t > < B o o k M a r k E n t r y N a m e > W S T - W o r d F o o t n o t e s _ m 2 0 0 : 0 1 : 2 1 . 6 < / B o o k M a r k E n t r y N a m e > < B o o k M a r k E x i t N a m e > W S T - W o r d F o o t n o t e s _ m 2 0 0 : 0 1 : 2 5 . 2 < / B o o k M a r k E x i t N a m e > < B o o k M a r k E n t r y P o s i t i o n > 8 1 6 6 7 < / B o o k M a r k E n t r y P o s i t i o n > < B o o k M a r k E x i t P o s i t i o n > 8 5 2 3 3 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 8 c e e 8 3 a 5 - d b 3 c - 4 3 a e - 8 0 6 0 - 4 4 7 d f 5 4 f 7 7 f 2 < / I n t e r n a l I d > < N a m e > W S T - W o r d F o o t n o t e s _ m 2 R i g h t n o w w e ' r e 0 0 : 0 1 : 2 5 . 3 - 0 0 : 0 1 : 3 1 . 3 < / N a m e > < T e x t > R i g h t   n o w   w e ' r e   u s i n g   t h e s e   l i t t l e   I s   h e r e ,   o n e   I ,   t w o   I s ,   t h r e e   I s   h e r e .   W e l l ,   y o u   c a n   d o   t h a t . < / T e x t > < B o o k M a r k E n t r y N a m e > W S T - W o r d F o o t n o t e s _ m 2 0 0 : 0 1 : 2 5 . 3 < / B o o k M a r k E n t r y N a m e > < B o o k M a r k E x i t N a m e > W S T - W o r d F o o t n o t e s _ m 2 0 0 : 0 1 : 3 1 . 3 < / B o o k M a r k E x i t N a m e > < B o o k M a r k E n t r y P o s i t i o n > 8 5 3 3 3 < / B o o k M a r k E n t r y P o s i t i o n > < B o o k M a r k E x i t P o s i t i o n > 9 1 3 0 0 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 3 e 8 b d 0 b 2 - a c 3 d - 4 1 8 9 - b 2 a 8 - 7 1 3 0 c 5 5 6 a a 5 2 < / I n t e r n a l I d > < N a m e > W S T - W o r d F o o t n o t e s _ m 2 Y o u c a n c h a n g e 0 0 : 0 1 : 3 1 . 4 - 0 0 : 0 1 : 3 2 . 6 < / N a m e > < T e x t > Y o u   c a n   c h a n g e   t h a t   n u m b e r i n g   s c h e m e . < / T e x t > < B o o k M a r k E n t r y N a m e > W S T - W o r d F o o t n o t e s _ m 2 0 0 : 0 1 : 3 1 . 4 < / B o o k M a r k E n t r y N a m e > < B o o k M a r k E x i t N a m e > W S T - W o r d F o o t n o t e s _ m 2 0 0 : 0 1 : 3 2 . 6 < / B o o k M a r k E x i t N a m e > < B o o k M a r k E n t r y P o s i t i o n > 9 1 4 0 0 < / B o o k M a r k E n t r y P o s i t i o n > < B o o k M a r k E x i t P o s i t i o n > 9 2 6 6 7 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 9 5 e f 8 b a 3 - 3 d b d - 4 7 e 1 - 9 b e d - 4 b 4 5 9 3 7 f 8 3 4 d < / I n t e r n a l I d > < N a m e > W S T - W o r d F o o t n o t e s _ m 2 Y o u c a n m a k e 0 0 : 0 1 : 3 2 . 7 - 0 0 : 0 1 : 4 0 . 6 < / N a m e > < T e x t > Y o u   c a n   m a k e   i t   i n t o   l e t t e r s ,   o r   y o u   c o u l d   m a k e   i t   i n t o   R o m a n   n u m e r a l s ,   o r   y o u   c a n   u s e   s y m b o l s   l i k e   a s t e r i s k s , < / T e x t > < B o o k M a r k E n t r y N a m e > W S T - W o r d F o o t n o t e s _ m 2 0 0 : 0 1 : 3 2 . 7 < / B o o k M a r k E n t r y N a m e > < B o o k M a r k E x i t N a m e > W S T - W o r d F o o t n o t e s _ m 2 0 0 : 0 1 : 4 0 . 6 < / B o o k M a r k E x i t N a m e > < B o o k M a r k E n t r y P o s i t i o n > 9 2 7 6 7 < / B o o k M a r k E n t r y P o s i t i o n > < B o o k M a r k E x i t P o s i t i o n > 1 0 0 6 3 3 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 2 6 2 e 0 c 5 e - 9 b a 0 - 4 d 3 9 - 8 9 3 f - 0 c e 5 6 8 5 f 6 0 7 e < / I n t e r n a l I d > < N a m e > W S T - W o r d F o o t n o t e s _ m 2 a n d I ' l l s h o w 0 0 : 0 1 : 4 0 . 7 - 0 0 : 0 1 : 4 3 . 2 < / N a m e > < T e x t > a n d   I ' l l   s h o w   y o u   h o w   t o   d o   t h a t   i n   t h e   n e x t   v i d e o . < / T e x t > < B o o k M a r k E n t r y N a m e > W S T - W o r d F o o t n o t e s _ m 2 0 0 : 0 1 : 4 0 . 7 < / B o o k M a r k E n t r y N a m e > < B o o k M a r k E x i t N a m e > W S T - W o r d F o o t n o t e s _ m 2 0 0 : 0 1 : 4 3 . 2 < / B o o k M a r k E x i t N a m e > < B o o k M a r k E n t r y P o s i t i o n > 1 0 0 7 3 3 < / B o o k M a r k E n t r y P o s i t i o n > < B o o k M a r k E x i t P o s i t i o n > 1 0 3 2 0 0 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 a 1 1 7 4 d 3 c - d 7 5 2 - 4 9 f 6 - b 9 4 4 - 6 9 0 7 3 6 a 0 1 b d 9 < / I d > < C a p t i o n I t e m s > < C a p t i o n I t e m > < I n t e r n a l I d > 8 8 f f e 3 b 6 - 0 6 a 5 - 4 9 a 8 - a d 3 6 - f 6 b 1 b c 8 3 4 c 4 c < / I n t e r n a l I d > < N a m e > W S T - W o r d F o o t n o t e s _ m 1 I n t h i s s e r i e s 0 0 : 0 0 : 0 0 . 0 - 0 0 : 0 0 : 0 5 . 7 < / N a m e > < T e x t > I n   t h i s   s e r i e s   o f   v i d e o s   w e ' r e   g o i n g   t o   c o v e r   f o o t n o t e s .   L e t ' s   s t a r t   b y   s h o w i n g   y o u   h o w   t o   i n s e r t   o n e . < / T e x t > < B o o k M a r k E n t r y N a m e > W S T - W o r d F o o t n o t e s _ m 1 0 0 : 0 0 : 0 0 . 0 < / B o o k M a r k E n t r y N a m e > < B o o k M a r k E x i t N a m e > W S T - W o r d F o o t n o t e s _ m 1 0 0 : 0 0 : 0 5 . 7 < / B o o k M a r k E x i t N a m e > < B o o k M a r k E n t r y P o s i t i o n > 3 3 < / B o o k M a r k E n t r y P o s i t i o n > < B o o k M a r k E x i t P o s i t i o n >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 3 9 3 d 3 0 f 8 - 2 a 4 1 - 4 5 b 6 - 8 4 c 7 - 2 1 6 e b b 2 d a 2 c 8 < / I n t e r n a l I d > < N a m e > W S T - W o r d F o o t n o t e s _ m 1 I ' m g o i n g t o 0 0 : 0 0 : 0 5 . 8 - 0 0 : 0 0 : 1 0 . 2 < / N a m e > < T e x t > I ' m   g o i n g   t o   c l i c k   m y   c u r s o r   t o   t h e   r i g h t   o f   t h e   t e x t   t h a t   I   w a n t   t o   a d d   a   f o o t n o t e   f o r , < / T e x t > < B o o k M a r k E n t r y N a m e > W S T - W o r d F o o t n o t e s _ m 1 0 0 : 0 0 : 0 5 . 8 < / B o o k M a r k E n t r y N a m e > < B o o k M a r k E x i t N a m e > W S T - W o r d F o o t n o t e s _ m 1 0 0 : 0 0 : 1 0 . 2 < / B o o k M a r k E x i t N a m e > < B o o k M a r k E n t r y P o s i t i o n > 5 8 6 7 < / B o o k M a r k E n t r y P o s i t i o n > < B o o k M a r k E x i t P o s i t i o n > 1 0 2 3 3 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 9 b 7 4 c 2 d f - 3 0 7 3 - 4 d a 6 - a 8 6 c - 3 0 d 6 e 4 a 0 4 1 4 3 < / I n t e r n a l I d > < N a m e > W S T - W o r d F o o t n o t e s _ m 1 a n d t h e n u p 0 0 : 0 0 : 1 0 . 3 - 0 0 : 0 0 : 1 7 . 0 < / N a m e > < T e x t > a n d   t h e n   u p   h e r e   o n   t h e   r e f e r e n c e s   t a b   I ' m   g o i n g   t o   c l i c k    i n s e r t   f o o t n o t e .    N o w ,   t h a t   d o e s   t w o   t h i n g s . < / T e x t > < B o o k M a r k E n t r y N a m e > W S T - W o r d F o o t n o t e s _ m 1 0 0 : 0 0 : 1 0 . 3 < / B o o k M a r k E n t r y N a m e > < B o o k M a r k E x i t N a m e > W S T - W o r d F o o t n o t e s _ m 1 0 0 : 0 0 : 1 7 . 0 < / B o o k M a r k E x i t N a m e > < B o o k M a r k E n t r y P o s i t i o n > 1 0 3 3 3 < / B o o k M a r k E n t r y P o s i t i o n > < B o o k M a r k E x i t P o s i t i o n > 1 7 0 6 7 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 6 c 6 3 b 6 8 6 - 7 8 0 2 - 4 4 4 6 - 9 e 2 a - 4 2 5 a 0 4 5 e 4 5 9 e < / I n t e r n a l I d > < N a m e > W S T - W o r d F o o t n o t e s _ m 1 T h a t p u t s a 0 0 : 0 0 : 1 7 . 1 - 0 0 : 0 0 : 2 1 . 2 < / N a m e > < T e x t > T h a t   p u t s   a   l i t t l e   s u p e r s c r i p t   n u m b e r   o f   c o u r s e   u p   h e r e .   T h a t ' s   g r e a t . < / T e x t > < B o o k M a r k E n t r y N a m e > W S T - W o r d F o o t n o t e s _ m 1 0 0 : 0 0 : 1 7 . 1 < / B o o k M a r k E n t r y N a m e > < B o o k M a r k E x i t N a m e > W S T - W o r d F o o t n o t e s _ m 1 0 0 : 0 0 : 2 1 . 2 < / B o o k M a r k E x i t N a m e > < B o o k M a r k E n t r y P o s i t i o n > 1 7 1 6 7 < / B o o k M a r k E n t r y P o s i t i o n > < B o o k M a r k E x i t P o s i t i o n > 2 1 2 0 0 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 7 9 c 9 e 9 0 7 - 6 9 1 8 - 4 0 8 d - a 8 f c - 6 c 2 5 c 6 f 1 1 c 2 2 < / I n t e r n a l I d > < N a m e > W S T - W o r d F o o t n o t e s _ m 1 A n d t h e n d o w n 0 0 : 0 0 : 2 1 . 3 - 0 0 : 0 0 : 2 7 . 9 < / N a m e > < T e x t > A n d   t h e n   d o w n   h e r e   a t   t h e   b o t t o m   o f   t h a t   p a g e   w e   h a v e   a   n o t e s   a r e a   w h e r e   w e   c a n   t y p e   t h e   c i t a t i o n < / T e x t > < B o o k M a r k E n t r y N a m e > W S T - W o r d F o o t n o t e s _ m 1 0 0 : 0 0 : 2 1 . 3 < / B o o k M a r k E n t r y N a m e > < B o o k M a r k E x i t N a m e > W S T - W o r d F o o t n o t e s _ m 1 0 0 : 0 0 : 2 7 . 9 < / B o o k M a r k E x i t N a m e > < B o o k M a r k E n t r y P o s i t i o n > 2 1 3 0 0 < / B o o k M a r k E n t r y P o s i t i o n > < B o o k M a r k E x i t P o s i t i o n > 2 7 9 3 3 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 5 1 5 d 7 5 2 1 - 0 1 d f - 4 4 2 e - b 3 a c - d 0 6 0 6 1 f 4 8 4 9 b < / I n t e r n a l I d > < N a m e > W S T - W o r d F o o t n o t e s _ m 1 o r w h a t e v e r w e 0 0 : 0 0 : 2 8 . 0 - 0 0 : 0 0 : 3 1 . 1 < / N a m e > < T e x t > o r   w h a t e v e r   w e   w a n t   t o   h e r e   i n   t h i s   f o o t n o t e   a r e a . < / T e x t > < B o o k M a r k E n t r y N a m e > W S T - W o r d F o o t n o t e s _ m 1 0 0 : 0 0 : 2 8 . 0 < / B o o k M a r k E n t r y N a m e > < B o o k M a r k E x i t N a m e > W S T - W o r d F o o t n o t e s _ m 1 0 0 : 0 0 : 3 1 . 1 < / B o o k M a r k E x i t N a m e > < B o o k M a r k E n t r y P o s i t i o n > 2 8 0 3 3 < / B o o k M a r k E n t r y P o s i t i o n > < B o o k M a r k E x i t P o s i t i o n > 3 1 1 3 3 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 7 8 5 7 d 7 b 3 - c 1 2 c - 4 1 a c - 8 9 4 a - 3 a 2 4 0 6 7 a c 1 3 3 < / I n t e r n a l I d > < N a m e > W S T - W o r d F o o t n o t e s _ m 1 S o t h a t ' s h o w 0 0 : 0 0 : 3 1 . 2 - 0 0 : 0 0 : 3 2 . 9 < / N a m e > < T e x t > S o   t h a t ' s   h o w   t o   i n s e r t   a   f o o t n o t e . < / T e x t > < B o o k M a r k E n t r y N a m e > W S T - W o r d F o o t n o t e s _ m 1 0 0 : 0 0 : 3 1 . 2 < / B o o k M a r k E n t r y N a m e > < B o o k M a r k E x i t N a m e > W S T - W o r d F o o t n o t e s _ m 1 0 0 : 0 0 : 3 2 . 9 < / B o o k M a r k E x i t N a m e > < B o o k M a r k E n t r y P o s i t i o n > 3 1 2 3 3 < / B o o k M a r k E n t r y P o s i t i o n > < B o o k M a r k E x i t P o s i t i o n > 3 2 9 3 3 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 c 5 4 2 d 5 3 c - 4 b 3 b - 4 f b b - a a 3 6 - 4 4 0 9 5 2 5 0 b a 2 5 < / I n t e r n a l I d > < N a m e > W S T - W o r d F o o t n o t e s _ m 1 N o w , l o t s o f 0 0 : 0 0 : 3 3 . 0 - 0 0 : 0 0 : 3 7 . 2 < / N a m e > < T e x t > N o w ,   l o t s   o f   t i m e s   t h a t   a l l   j u s t   w o r k s   f i n e   f o r   y o u ,   a n d   y o u   c a n   g o   o n   y o u r   m e r r y   w a y , < / T e x t > < B o o k M a r k E n t r y N a m e > W S T - W o r d F o o t n o t e s _ m 1 0 0 : 0 0 : 3 3 . 0 < / B o o k M a r k E n t r y N a m e > < B o o k M a r k E x i t N a m e > W S T - W o r d F o o t n o t e s _ m 1 0 0 : 0 0 : 3 7 . 2 < / B o o k M a r k E x i t N a m e > < B o o k M a r k E n t r y P o s i t i o n > 3 3 0 3 3 < / B o o k M a r k E n t r y P o s i t i o n > < B o o k M a r k E x i t P o s i t i o n > 3 7 2 3 3 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 5 f d 8 6 c 5 c - 9 8 b a - 4 f 8 5 - 8 3 4 e - d a f 8 9 a 9 2 3 e 0 d < / I n t e r n a l I d > < N a m e > W S T - W o r d F o o t n o t e s _ m 1 b u t y o u m i g h t 0 0 : 0 0 : 3 7 . 3 - 0 0 : 0 0 : 3 9 . 2 < / N a m e > < T e x t > b u t   y o u   m i g h t   w a n t   t o   c h a n g e   a   f e w   t h i n g s . < / T e x t > < B o o k M a r k E n t r y N a m e > W S T - W o r d F o o t n o t e s _ m 1 0 0 : 0 0 : 3 7 . 3 < / B o o k M a r k E n t r y N a m e > < B o o k M a r k E x i t N a m e > W S T - W o r d F o o t n o t e s _ m 1 0 0 : 0 0 : 3 9 . 2 < / B o o k M a r k E x i t N a m e > < B o o k M a r k E n t r y P o s i t i o n > 3 7 3 3 3 < / B o o k M a r k E n t r y P o s i t i o n > < B o o k M a r k E x i t P o s i t i o n > 3 9 2 3 3 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 4 6 6 7 5 1 d 5 - c 6 5 8 - 4 0 2 2 - a a 1 f - e d b b 3 5 1 5 2 2 e 9 < / I n t e r n a l I d > < N a m e > W S T - W o r d F o o t n o t e s _ m 1 Y o u m i g h t w a n t 0 0 : 0 0 : 3 9 . 3 - 0 0 : 0 0 : 4 1 . 3 < / N a m e > < T e x t > Y o u   m i g h t   w a n t   t o   c h a n g e   t h e   l o c a t i o n   o f   y o u r   f o o t n o t e s , < / T e x t > < B o o k M a r k E n t r y N a m e > W S T - W o r d F o o t n o t e s _ m 1 0 0 : 0 0 : 3 9 . 3 < / B o o k M a r k E n t r y N a m e > < B o o k M a r k E x i t N a m e > W S T - W o r d F o o t n o t e s _ m 1 0 0 : 0 0 : 4 1 . 3 < / B o o k M a r k E x i t N a m e > < B o o k M a r k E n t r y P o s i t i o n > 3 9 3 3 3 < / B o o k M a r k E n t r y P o s i t i o n > < B o o k M a r k E x i t P o s i t i o n > 4 1 3 3 3 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 e 9 f 1 1 e d 0 - c 1 f 5 - 4 1 f 9 - a 1 7 f - a 5 9 d 5 6 2 7 2 5 7 2 < / I n t e r n a l I d > < N a m e > W S T - W o r d F o o t n o t e s _ m 1 o r y o u m i g h t 0 0 : 0 0 : 4 1 . 4 - 0 0 : 0 0 : 4 4 . 8 < / N a m e > < T e x t > o r   y o u   m i g h t   w a n t   t o   c h a n g e   t h e   n u m b e r i n g   o r   e v e n   s o m e   o f   t h e   f o r m a t t i n g . < / T e x t > < B o o k M a r k E n t r y N a m e > W S T - W o r d F o o t n o t e s _ m 1 0 0 : 0 0 : 4 1 . 4 < / B o o k M a r k E n t r y N a m e > < B o o k M a r k E x i t N a m e > W S T - W o r d F o o t n o t e s _ m 1 0 0 : 0 0 : 4 4 . 8 < / B o o k M a r k E x i t N a m e > < B o o k M a r k E n t r y P o s i t i o n > 4 1 4 3 3 < / B o o k M a r k E n t r y P o s i t i o n > < B o o k M a r k E x i t P o s i t i o n >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 c c 1 d 0 d 4 b - 0 9 6 a - 4 a c 0 - 9 7 5 f - 6 d f a c 3 7 5 a c a 2 < / I n t e r n a l I d > < N a m e > W S T - W o r d F o o t n o t e s _ m 1 S o i n t h e 0 0 : 0 0 : 4 4 . 9 - 0 0 : 0 0 : 4 7 . 8 < / N a m e > < T e x t > S o   i n   t h e   n e x t   f e w   v i d e o s   w e ' l l   s h o w   y o u   h o w   t o   d o   t h a t . < / T e x t > < B o o k M a r k E n t r y N a m e > W S T - W o r d F o o t n o t e s _ m 1 0 0 : 0 0 : 4 4 . 9 < / B o o k M a r k E n t r y N a m e > < B o o k M a r k E x i t N a m e > W S T - W o r d F o o t n o t e s _ m 1 0 0 : 0 0 : 4 7 . 8 < / B o o k M a r k E x i t N a m e > < B o o k M a r k E n t r y P o s i t i o n > 4 4 9 0 0 < / B o o k M a r k E n t r y P o s i t i o n > < B o o k M a r k E x i t P o s i t i o n > 4 7 8 6 7 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 f a c 5 d 6 b 1 - 3 9 7 8 - 4 2 b a - 9 a 2 c - 6 3 5 3 b d 1 2 1 8 0 1 < / I d > < C a p t i o n I t e m s > < C a p t i o n I t e m > < I n t e r n a l I d > 3 a a 7 c 3 4 8 - 0 e 3 f - 4 9 2 0 - b a c 9 - a 8 d 7 7 b f b c 8 a e < / I n t e r n a l I d > < N a m e > W S T - W o r d F o o t n o t e s _ m 4 Y o u ' v e i n s e r t e d f o o t n o t e s , 0 0 : 0 0 : 0 0 . 0 - 0 0 : 0 0 : 0 3 . 5 < / N a m e > < T e x t > Y o u ' v e   i n s e r t e d   f o o t n o t e s ,   b u t   m a y b e   y o u   d o n ' t   l i k e   t h e   s i z e   o f   t h e   n u m b e r . < / T e x t > < B o o k M a r k E n t r y N a m e > W S T - W o r d F o o t n o t e s _ m 4 0 0 : 0 0 : 0 0 . 0 < / B o o k M a r k E n t r y N a m e > < B o o k M a r k E x i t N a m e > W S T - W o r d F o o t n o t e s _ m 4 0 0 : 0 0 : 0 3 . 5 < / B o o k M a r k E x i t N a m e > < B o o k M a r k E n t r y P o s i t i o n > 3 3 < / B o o k M a r k E n t r y P o s i t i o n > < B o o k M a r k E x i t P o s i t i o n >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 8 4 6 b 1 8 b 9 - a 1 5 c - 4 d 5 3 - 8 4 4 e - 4 0 5 6 0 9 3 3 d a 0 9 < / I n t e r n a l I d > < N a m e > W S T - W o r d F o o t n o t e s _ m 4 S o , f o r e x a m p l e , 0 0 : 0 0 : 0 3 . 6 - 0 0 : 0 0 : 0 6 . 5 < / N a m e > < T e x t > S o ,   f o r   e x a m p l e ,   w e   h a v e   a   l i t t l e   s u p e r s c r i p t   t h r e e   h e r e . < / T e x t > < B o o k M a r k E n t r y N a m e > W S T - W o r d F o o t n o t e s _ m 4 0 0 : 0 0 : 0 3 . 6 < / B o o k M a r k E n t r y N a m e > < B o o k M a r k E x i t N a m e > W S T - W o r d F o o t n o t e s _ m 4 0 0 : 0 0 : 0 6 . 5 < / B o o k M a r k E x i t N a m e > < B o o k M a r k E n t r y P o s i t i o n > 3 6 6 7 < / B o o k M a r k E n t r y P o s i t i o n > < B o o k M a r k E x i t P o s i t i o n >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 e f a 3 c c 3 e - d 8 8 b - 4 b f b - 9 6 8 0 - 0 e 9 f 6 c 3 a 0 3 f 1 < / I n t e r n a l I d > < N a m e > W S T - W o r d F o o t n o t e s _ m 4 M a y b e y o u w a n t 0 0 : 0 0 : 0 6 . 6 - 0 0 : 0 0 : 1 2 . 2 < / N a m e > < T e x t > M a y b e   y o u   w a n t   t h a t   f o o t n o t e   n u m b e r   t o   b e   b i g g e r ,   o r   p e r h a p s   y o u   d o n ' t   w a n t   t o   u s e   s u p e r s c r i p t , < / T e x t > < B o o k M a r k E n t r y N a m e > W S T - W o r d F o o t n o t e s _ m 4 0 0 : 0 0 : 0 6 . 6 < / B o o k M a r k E n t r y N a m e > < B o o k M a r k E x i t N a m e > W S T - W o r d F o o t n o t e s _ m 4 0 0 : 0 0 : 1 2 . 2 < / B o o k M a r k E x i t N a m e > < B o o k M a r k E n t r y P o s i t i o n > 6 6 6 7 < / B o o k M a r k E n t r y P o s i t i o n > < B o o k M a r k E x i t P o s i t i o n > 1 2 2 0 0 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 c a d 6 d 6 1 6 - 0 6 f 6 - 4 3 9 f - 9 a 8 0 - b 4 e e a 3 5 5 0 6 5 c < / I n t e r n a l I d > < N a m e > W S T - W o r d F o o t n o t e s _ m 4 o r m a y b e t h i s 0 0 : 0 0 : 1 2 . 3 - 0 0 : 0 0 : 1 6 . 1 < / N a m e > < T e x t > o r   m a y b e   t h i s   t e x t   d o w n   h e r e ,   y o u   w a n t   i t   t o   l o o k   a   l i t t l e   d i f f e r e n t . < / T e x t > < B o o k M a r k E n t r y N a m e > W S T - W o r d F o o t n o t e s _ m 4 0 0 : 0 0 : 1 2 . 3 < / B o o k M a r k E n t r y N a m e > < B o o k M a r k E x i t N a m e > W S T - W o r d F o o t n o t e s _ m 4 0 0 : 0 0 : 1 6 . 1 < / B o o k M a r k E x i t N a m e > < B o o k M a r k E n t r y P o s i t i o n > 1 2 3 0 0 < / B o o k M a r k E n t r y P o s i t i o n > < B o o k M a r k E x i t P o s i t i o n > 1 6 1 6 7 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 d 9 a e 7 e 9 7 - 7 0 0 1 - 4 5 e d - b e 7 b - 3 4 8 7 9 1 3 e 7 1 5 4 < / I n t e r n a l I d > < N a m e > W S T - W o r d F o o t n o t e s _ m 4 M a y b e y o u w a n t 0 0 : 0 0 : 1 6 . 2 - 0 0 : 0 0 : 1 9 . 2 < / N a m e > < T e x t > M a y b e   y o u   w a n t   t o   c h a n g e   t h e   f o n t   o r   t h e   s i z e   o r   t h e   s p a c i n g . < / T e x t > < B o o k M a r k E n t r y N a m e > W S T - W o r d F o o t n o t e s _ m 4 0 0 : 0 0 : 1 6 . 2 < / B o o k M a r k E n t r y N a m e > < B o o k M a r k E x i t N a m e > W S T - W o r d F o o t n o t e s _ m 4 0 0 : 0 0 : 1 9 . 2 < / B o o k M a r k E x i t N a m e > < B o o k M a r k E n t r y P o s i t i o n > 1 6 2 6 7 < / B o o k M a r k E n t r y P o s i t i o n > < B o o k M a r k E x i t P o s i t i o n > 1 9 2 6 7 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 8 c 4 0 6 1 f c - 0 5 a a - 4 7 d 9 - 9 4 2 0 - 9 4 3 8 c d 8 7 5 5 1 f < / I n t e r n a l I d > < N a m e > W S T - W o r d F o o t n o t e s _ m 4 Y o u c a n d o 0 0 : 0 0 : 1 9 . 3 - 0 0 : 0 0 : 2 3 . 6 < / N a m e > < T e x t > Y o u   c a n   d o   a l l   t h a t ,   a n d   t h e   w a y   w e   d o   t h a t   i s   w e   u s e   w o r d   s t y l e s . < / T e x t > < B o o k M a r k E n t r y N a m e > W S T - W o r d F o o t n o t e s _ m 4 0 0 : 0 0 : 1 9 . 3 < / B o o k M a r k E n t r y N a m e > < B o o k M a r k E x i t N a m e > W S T - W o r d F o o t n o t e s _ m 4 0 0 : 0 0 : 2 3 . 6 < / B o o k M a r k E x i t N a m e > < B o o k M a r k E n t r y P o s i t i o n > 1 9 3 6 7 < / B o o k M a r k E n t r y P o s i t i o n > < B o o k M a r k E x i t P o s i t i o n > 2 3 6 6 7 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 3 4 4 0 d e b 1 - e 0 b 1 - 4 6 a 6 - 9 8 1 8 - a 9 6 b 2 3 1 2 0 4 4 f < / I n t e r n a l I d > < N a m e > W S T - W o r d F o o t n o t e s _ m 4 N o w , i f y o u ' v e 0 0 : 0 0 : 2 3 . 7 - 0 0 : 0 0 : 3 0 . 3 < / N a m e > < T e x t > N o w ,   i f   y o u ' v e   u s e d   w o r d   s t y l e s   b e f o r e   o r   e v e n   i f   y o u   h a v e n ' t   t h e y ' r e   u p   h e r e   o n   t h e   h o m e   t a b ,   o k a y ? < / T e x t > < B o o k M a r k E n t r y N a m e > W S T - W o r d F o o t n o t e s _ m 4 0 0 : 0 0 : 2 3 . 7 < / B o o k M a r k E n t r y N a m e > < B o o k M a r k E x i t N a m e > W S T - W o r d F o o t n o t e s _ m 4 0 0 : 0 0 : 3 0 . 3 < / B o o k M a r k E x i t N a m e > < B o o k M a r k E n t r y P o s i t i o n > 2 3 7 6 7 < / B o o k M a r k E n t r y P o s i t i o n > < B o o k M a r k E x i t P o s i t i o n > 3 0 3 3 3 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 e 9 0 e 9 9 6 d - 8 6 0 9 - 4 e 9 c - 9 e 4 a - 5 b 0 5 1 1 9 0 0 e c 8 < / I n t e r n a l I d > < N a m e > W S T - W o r d F o o t n o t e s _ m 4 A n d y o u ' v e g o t 0 0 : 0 0 : 3 0 . 4 - 0 0 : 0 0 : 3 2 . 8 < / N a m e > < T e x t > A n d   y o u ' v e   g o t   y o u r   h e a d i n g   s t y l e s   u p   h e r e . < / T e x t > < B o o k M a r k E n t r y N a m e > W S T - W o r d F o o t n o t e s _ m 4 0 0 : 0 0 : 3 0 . 4 < / B o o k M a r k E n t r y N a m e > < B o o k M a r k E x i t N a m e > W S T - W o r d F o o t n o t e s _ m 4 0 0 : 0 0 : 3 2 . 8 < / B o o k M a r k E x i t N a m e > < B o o k M a r k E n t r y P o s i t i o n > 3 0 4 3 3 < / B o o k M a r k E n t r y P o s i t i o n > < B o o k M a r k E x i t P o s i t i o n > 3 2 8 3 3 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 0 a 5 0 9 0 6 a - b a b a - 4 e f 7 - 8 5 8 c - f f 3 c 0 2 9 9 d 6 4 8 < / I n t e r n a l I d > < N a m e > W S T - W o r d F o o t n o t e s _ m 4 B u t W o r d u s e s 0 0 : 0 0 : 3 2 . 9 - 0 0 : 0 0 : 4 1 . 1 < / N a m e > < T e x t > B u t   W o r d   u s e s   s t y l e s   t o   d i s p l a y   t h i s   l i t t l e   f o o t n o t e   a n d   t o   m a k e   t h i s   t e x t   l o o k   g o o d   d o w n   h e r e   i n   y o u r   n o t e s   p a n e ,   o k a y ? < / T e x t > < B o o k M a r k E n t r y N a m e > W S T - W o r d F o o t n o t e s _ m 4 0 0 : 0 0 : 3 2 . 9 < / B o o k M a r k E n t r y N a m e > < B o o k M a r k E x i t N a m e > W S T - W o r d F o o t n o t e s _ m 4 0 0 : 0 0 : 4 1 . 1 < / B o o k M a r k E x i t N a m e > < B o o k M a r k E n t r y P o s i t i o n > 3 2 9 3 3 < / B o o k M a r k E n t r y P o s i t i o n > < B o o k M a r k E x i t P o s i t i o n > 4 1 1 3 3 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 b 1 7 5 d 5 6 3 - d f 0 f - 4 6 f 3 - b d f 5 - d d 9 e a 4 b 4 d a 8 2 < / I n t e r n a l I d > < N a m e > W S T - W o r d F o o t n o t e s _ m 4 I t u s e s s o m e 0 0 : 0 0 : 4 1 . 2 - 0 0 : 0 0 : 4 4 . 5 < / N a m e > < T e x t > I t   u s e s   s o m e   b e h i n d - t h e - s c e n e s   s t y l e s   f o r   t h a t . < / T e x t > < B o o k M a r k E n t r y N a m e > W S T - W o r d F o o t n o t e s _ m 4 0 0 : 0 0 : 4 1 . 2 < / B o o k M a r k E n t r y N a m e > < B o o k M a r k E x i t N a m e > W S T - W o r d F o o t n o t e s _ m 4 0 0 : 0 0 : 4 4 . 5 < / B o o k M a r k E x i t N a m e > < B o o k M a r k E n t r y P o s i t i o n > 4 1 2 3 3 < / B o o k M a r k E n t r y P o s i t i o n > < B o o k M a r k E x i t P o s i t i o n > 4 4 5 3 3 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 c 8 5 9 7 e 8 a - f 2 7 e - 4 1 b 4 - a b 1 d - d 6 a b e 3 1 e 7 3 b 0 < / I n t e r n a l I d > < N a m e > W S T - W o r d F o o t n o t e s _ m 4 S o t o g e t 0 0 : 0 0 : 4 4 . 6 - 0 0 : 0 0 : 4 9 . 1 < / N a m e > < T e x t > S o   t o   g e t   t o   t h o s e   b e h i n d - t h e - s c e n e s   s t y l e s   w e ' r e   g o i n g   t o   g o   t o   t h i s   l i t t l e   a r r o w , < / T e x t > < B o o k M a r k E n t r y N a m e > W S T - W o r d F o o t n o t e s _ m 4 0 0 : 0 0 : 4 4 . 6 < / B o o k M a r k E n t r y N a m e > < B o o k M a r k E x i t N a m e > W S T - W o r d F o o t n o t e s _ m 4 0 0 : 0 0 : 4 9 . 1 < / B o o k M a r k E x i t N a m e > < B o o k M a r k E n t r y P o s i t i o n > 4 4 6 3 3 < / B o o k M a r k E n t r y P o s i t i o n > < B o o k M a r k E x i t P o s i t i o n > 4 9 1 0 0 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 2 6 0 3 7 7 f 7 - b 6 a b - 4 0 d a - 9 5 1 1 - 9 c a b 1 1 d 7 b 8 7 1 < / I n t e r n a l I d > < N a m e > W S T - W o r d F o o t n o t e s _ m 4 a n d w e ' r e g o i n g 0 0 : 0 0 : 4 9 . 2 - 0 0 : 0 0 : 5 4 . 3 < / N a m e > < T e x t > a n d   w e ' r e   g o i n g   t o   g o   d o w n   h e r e   t o   t h i s   m a n a g e   s t y l e s   b u t t o n . < / T e x t > < B o o k M a r k E n t r y N a m e > W S T - W o r d F o o t n o t e s _ m 4 0 0 : 0 0 : 4 9 . 2 < / B o o k M a r k E n t r y N a m e > < B o o k M a r k E x i t N a m e > W S T - W o r d F o o t n o t e s _ m 4 0 0 : 0 0 : 5 4 . 3 < / B o o k M a r k E x i t N a m e > < B o o k M a r k E n t r y P o s i t i o n > 4 9 2 0 0 < / B o o k M a r k E n t r y P o s i t i o n > < B o o k M a r k E x i t P o s i t i o n > 5 4 3 6 7 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 2 7 b 4 a c a a - f 7 5 3 - 4 3 e a - 8 1 6 f - 9 1 1 9 6 6 a 7 c 3 3 d < / I n t e r n a l I d > < N a m e > W S T - W o r d F o o t n o t e s _ m 4 A n d t h e n w e 0 0 : 0 0 : 5 4 . 4 - 0 0 : 0 0 : 5 9 . 0 < / N a m e > < T e x t > A n d   t h e n   w e   w a n t   t o   l o o k   f o r   t h e   f o o t n o t e   r e f e r e n c e   s t y l e , < / T e x t > < B o o k M a r k E n t r y N a m e > W S T - W o r d F o o t n o t e s _ m 4 0 0 : 0 0 : 5 4 . 4 < / B o o k M a r k E n t r y N a m e > < B o o k M a r k E x i t N a m e > W S T - W o r d F o o t n o t e s _ m 4 0 0 : 0 0 : 5 9 . 0 < / B o o k M a r k E x i t N a m e > < B o o k M a r k E n t r y P o s i t i o n > 5 4 4 6 7 < / B o o k M a r k E n t r y P o s i t i o n > < B o o k M a r k E x i t P o s i t i o n > 5 9 0 6 7 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 a e 9 b 9 f b 6 - 5 e 9 2 - 4 5 6 5 - 8 e 8 6 - 2 1 f e 0 d 2 1 6 8 1 4 < / I n t e r n a l I d > < N a m e > W S T - W o r d F o o t n o t e s _ m 4 s o w e ' r e g o i n g 0 0 : 0 0 : 5 9 . 1 - 0 0 : 0 1 : 0 5 . 6 < / N a m e > < T e x t > s o   w e ' r e   g o i n g   t o   g o   a h e a d   a n d   c h o o s e   a l p h a b e t i c a l   h e r e   a n d   t h e n   f i n d   i t   i n   h e r e .   T h e r e   i t   i s ,   f o o t n o t e   r e f e r e n c e . < / T e x t > < B o o k M a r k E n t r y N a m e > W S T - W o r d F o o t n o t e s _ m 4 0 0 : 0 0 : 5 9 . 1 < / B o o k M a r k E n t r y N a m e > < B o o k M a r k E x i t N a m e > W S T - W o r d F o o t n o t e s _ m 4 0 0 : 0 1 : 0 5 . 6 < / B o o k M a r k E x i t N a m e > < B o o k M a r k E n t r y P o s i t i o n > 5 9 1 6 7 < / B o o k M a r k E n t r y P o s i t i o n > < B o o k M a r k E x i t P o s i t i o n > 6 5 6 0 0 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 0 a 9 7 5 7 e a - 5 9 a 3 - 4 6 b 6 - b 5 3 5 - c f 0 e 9 4 e 6 6 9 4 8 < / I n t e r n a l I d > < N a m e > W S T - W o r d F o o t n o t e s _ m 4 O k a y ? W e ' r e g o i n g 0 0 : 0 1 : 0 5 . 7 - 0 0 : 0 1 : 1 1 . 2 < / N a m e > < T e x t > O k a y ?   W e ' r e   g o i n g   t o   m o d i f y   t h a t   s t y l e ,   a n d   w e ' r e   g o i n g   t o   m o d i f y   t h e   f o n t . < / T e x t > < B o o k M a r k E n t r y N a m e > W S T - W o r d F o o t n o t e s _ m 4 0 0 : 0 1 : 0 5 . 7 < / B o o k M a r k E n t r y N a m e > < B o o k M a r k E x i t N a m e > W S T - W o r d F o o t n o t e s _ m 4 0 0 : 0 1 : 1 1 . 2 < / B o o k M a r k E x i t N a m e > < B o o k M a r k E n t r y P o s i t i o n > 6 5 7 0 0 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 9 d 7 1 6 5 f e - 7 5 8 3 - 4 0 6 8 - 9 a 6 a - e 2 8 b f a 5 2 1 a 0 6 < / I n t e r n a l I d > < N a m e > W S T - W o r d F o o t n o t e s _ m 4 I n c i d e n t a l l y , t h i s i s 0 0 : 0 1 : 1 1 . 3 - 0 0 : 0 1 : 1 5 . 9 < / N a m e > < T e x t > I n c i d e n t a l l y ,   t h i s   i s   w h e r e   y o u   c a n   t u r n   o f f   t h a t   s u p e r s c r i p t   s e t t i n g   i f   y o u   d o n ' t   w a n t   y o u r   n u m b e r s   r a i s e d , < / T e x t > < B o o k M a r k E n t r y N a m e > W S T - W o r d F o o t n o t e s _ m 4 0 0 : 0 1 : 1 1 . 3 < / B o o k M a r k E n t r y N a m e > < B o o k M a r k E x i t N a m e > W S T - W o r d F o o t n o t e s _ m 4 0 0 : 0 1 : 1 5 . 9 < / B o o k M a r k E x i t N a m e > < B o o k M a r k E n t r y P o s i t i o n > 7 1 3 3 3 < / B o o k M a r k E n t r y P o s i t i o n > < B o o k M a r k E x i t P o s i t i o n > 7 5 9 6 7 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 b 0 3 0 5 9 9 5 - f 4 7 9 - 4 a 1 5 - 9 c d b - a 3 4 f 5 d 1 4 5 b d 6 < / I n t e r n a l I d > < N a m e > W S T - W o r d F o o t n o t e s _ m 4 b u t I h a p p e n 0 0 : 0 1 : 1 6 . 0 - 0 0 : 0 1 : 1 8 . 1 < / N a m e > < T e x t > b u t   I   h a p p e n   t o   l i k e   t h a t ,   s o   t h a t ' s   f i n e . < / T e x t > < B o o k M a r k E n t r y N a m e > W S T - W o r d F o o t n o t e s _ m 4 0 0 : 0 1 : 1 6 . 0 < / B o o k M a r k E n t r y N a m e > < B o o k M a r k E x i t N a m e > W S T - W o r d F o o t n o t e s _ m 4 0 0 : 0 1 : 1 8 . 1 < / B o o k M a r k E x i t N a m e > < B o o k M a r k E n t r y P o s i t i o n > 7 6 0 6 7 < / B o o k M a r k E n t r y P o s i t i o n > < B o o k M a r k E x i t P o s i t i o n > 7 8 1 3 3 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 9 b 9 6 3 8 a 3 - e 4 4 6 - 4 8 4 e - a 6 d 5 - 6 a 1 1 c 9 e f 4 e d d < / I n t e r n a l I d > < N a m e > W S T - W o r d F o o t n o t e s _ m 4 I j u s t w a n t 0 0 : 0 1 : 1 8 . 2 - 0 0 : 0 1 : 2 0 . 6 < / N a m e > < T e x t > I   j u s t   w a n t   t o   m a k e   m y   s u p e r s c r i p t   n u m b e r s   b i g g e r , < / T e x t > < B o o k M a r k E n t r y N a m e > W S T - W o r d F o o t n o t e s _ m 4 0 0 : 0 1 : 1 8 . 2 < / B o o k M a r k E n t r y N a m e > < B o o k M a r k E x i t N a m e > W S T - W o r d F o o t n o t e s _ m 4 0 0 : 0 1 : 2 0 . 6 < / B o o k M a r k E x i t N a m e > < B o o k M a r k E n t r y P o s i t i o n > 7 8 2 3 3 < / B o o k M a r k E n t r y P o s i t i o n > < B o o k M a r k E x i t P o s i t i o n > 8 0 6 0 0 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 c 4 f b 4 b 2 3 - 5 6 3 9 - 4 0 a 9 - 9 9 1 f - 7 8 d e 6 6 0 1 5 1 a 9 < / I n t e r n a l I d > < N a m e > W S T - W o r d F o o t n o t e s _ m 4 s o I ' l l c h o o s e 0 0 : 0 1 : 2 0 . 7 - 0 0 : 0 1 : 2 4 . 5 < / N a m e > < T e x t > s o   I ' l l   c h o o s e   t h a t   s e t t i n g   t h e r e   a n d   c l i c k    O K    a n d   t h e n    O K    a g a i n . < / T e x t > < B o o k M a r k E n t r y N a m e > W S T - W o r d F o o t n o t e s _ m 4 0 0 : 0 1 : 2 0 . 7 < / B o o k M a r k E n t r y N a m e > < B o o k M a r k E x i t N a m e > W S T - W o r d F o o t n o t e s _ m 4 0 0 : 0 1 : 2 4 . 5 < / B o o k M a r k E x i t N a m e > < B o o k M a r k E n t r y P o s i t i o n > 8 0 7 0 0 < / B o o k M a r k E n t r y P o s i t i o n > < B o o k M a r k E x i t P o s i t i o n > 8 4 5 6 7 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 9 7 e 4 1 a 6 5 - 5 7 9 6 - 4 1 a 7 - 8 f 5 c - f 3 5 a 0 6 a 8 a f 5 0 < / I n t e r n a l I d > < N a m e > W S T - W o r d F o o t n o t e s _ m 4 A n d t h e n w i t h 0 0 : 0 1 : 2 4 . 6 - 0 0 : 0 1 : 2 8 . 9 < / N a m e > < T e x t > A n d   t h e n   w i t h   t h e   f i n a l   O K   b u t t o n   y o u ' l l   s e e   h e r e   t h a t   t h e   s u p e r s c r i p t   n u m b e r s   a r e   n o w   b i g g e r , < / T e x t > < B o o k M a r k E n t r y N a m e > W S T - W o r d F o o t n o t e s _ m 4 0 0 : 0 1 : 2 4 . 6 < / B o o k M a r k E n t r y N a m e > < B o o k M a r k E x i t N a m e > W S T - W o r d F o o t n o t e s _ m 4 0 0 : 0 1 : 2 8 . 9 < / B o o k M a r k E x i t N a m e > < B o o k M a r k E n t r y P o s i t i o n > 8 4 6 6 7 < / B o o k M a r k E n t r y P o s i t i o n > < B o o k M a r k E x i t P o s i t i o n > 8 8 9 0 0 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 e 4 d d 2 8 a 6 - a c c 9 - 4 9 3 1 - 8 2 0 7 - c 9 e 6 6 e 3 3 a 3 e 2 < / I n t e r n a l I d > < N a m e > W S T - W o r d F o o t n o t e s _ m 4 a n d y o u m i g h t 0 0 : 0 1 : 2 9 . 0 - 0 0 : 0 1 : 3 1 . 4 < / N a m e > < T e x t > a n d   y o u   m i g h t   e v e n   s a y   t h e y ' r e   a   l i t t l e   m o r e   r e a d a b l e . < / T e x t > < B o o k M a r k E n t r y N a m e > W S T - W o r d F o o t n o t e s _ m 4 0 0 : 0 1 : 2 9 . 0 < / B o o k M a r k E n t r y N a m e > < B o o k M a r k E x i t N a m e > W S T - W o r d F o o t n o t e s _ m 4 0 0 : 0 1 : 3 1 . 4 < / B o o k M a r k E x i t N a m e > < B o o k M a r k E n t r y P o s i t i o n > 8 9 0 0 0 < / B o o k M a r k E n t r y P o s i t i o n > < B o o k M a r k E x i t P o s i t i o n > 9 1 4 0 0 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 5 c 8 b 7 4 e 5 - a f 0 f - 4 1 e 8 - 9 6 e 7 - 6 f 3 5 5 4 a 3 f 6 0 4 < / I n t e r n a l I d > < N a m e > W S T - W o r d F o o t n o t e s _ m 4 O k a y . N o w w h a t 0 0 : 0 1 : 3 1 . 5 - 0 0 : 0 1 : 3 7 . 1 < / N a m e > < T e x t > O k a y .   N o w   w h a t   i f   y o u   w a n t   t o   c h a n g e   t h i s   t e x t   h e r e ?   H o w   d o   y o u   d o   t h a t ?   H o w   d o   y o u   c h a n g e   t h e   s t y l e   o f   t h a t ? < / T e x t > < B o o k M a r k E n t r y N a m e > W S T - W o r d F o o t n o t e s _ m 4 0 0 : 0 1 : 3 1 . 5 < / B o o k M a r k E n t r y N a m e > < B o o k M a r k E x i t N a m e > W S T - W o r d F o o t n o t e s _ m 4 0 0 : 0 1 : 3 7 . 1 < / B o o k M a r k E x i t N a m e > < B o o k M a r k E n t r y P o s i t i o n > 9 1 5 0 0 < / B o o k M a r k E n t r y P o s i t i o n > < B o o k M a r k E x i t P o s i t i o n > 9 7 1 6 7 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 2 1 b e 5 f 5 c - a c d e - 4 8 a d - 8 d f 9 - 0 b f d 7 c 4 7 5 5 5 6 < / I n t e r n a l I d > < N a m e > W S T - W o r d F o o t n o t e s _ m 4 A g a i n , y o u g o 0 0 : 0 1 : 3 7 . 2 - 0 0 : 0 1 : 4 0 . 9 < / N a m e > < T e x t > A g a i n ,   y o u   g o   t o   t h e   m a n a g e   s t y l e s   b u t t o n , < / T e x t > < B o o k M a r k E n t r y N a m e > W S T - W o r d F o o t n o t e s _ m 4 0 0 : 0 1 : 3 7 . 2 < / B o o k M a r k E n t r y N a m e > < B o o k M a r k E x i t N a m e > W S T - W o r d F o o t n o t e s _ m 4 0 0 : 0 1 : 4 0 . 9 < / B o o k M a r k E x i t N a m e > < B o o k M a r k E n t r y P o s i t i o n > 9 7 2 6 7 < / B o o k M a r k E n t r y P o s i t i o n > < B o o k M a r k E x i t P o s i t i o n > 1 0 0 9 3 3 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 0 2 7 6 a 6 2 e - 9 c 3 2 - 4 b e 4 - 9 2 f 3 - 4 8 9 0 2 e d f f c 4 3 < / I n t e r n a l I d > < N a m e > W S T - W o r d F o o t n o t e s _ m 4 a n d t h e n b e c a u s e 0 0 : 0 1 : 4 1 . 0 - 0 0 : 0 1 : 4 9 . 0 < / N a m e > < T e x t > a n d   t h e n   b e c a u s e   w e   s e l e c t e d   t h a t   f o o t n o t e   t e x t   t h a t   p a r t i c u l a r   s t y l e   i s   n o w   s e l e c t e d   f o r   y o u   i n   t h i s   d i a l o g   b o x , < / T e x t > < B o o k M a r k E n t r y N a m e > W S T - W o r d F o o t n o t e s _ m 4 0 0 : 0 1 : 4 1 . 0 < / B o o k M a r k E n t r y N a m e > < B o o k M a r k E x i t N a m e > W S T - W o r d F o o t n o t e s _ m 4 0 0 : 0 1 : 4 9 . 0 < / B o o k M a r k E x i t N a m e > < B o o k M a r k E n t r y P o s i t i o n > 1 0 1 0 3 3 < / B o o k M a r k E n t r y P o s i t i o n > < B o o k M a r k E x i t P o s i t i o n > 1 0 9 0 0 0 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 9 5 d d 3 3 d b - 9 b a 2 - 4 b c c - a 4 f 0 - 8 4 3 3 c 6 7 2 0 8 c 4 < / I n t e r n a l I d > < N a m e > W S T - W o r d F o o t n o t e s _ m 4 s o t h a t m a k e s 0 0 : 0 1 : 4 9 . 1 - 0 0 : 0 1 : 5 0 . 0 < / N a m e > < T e x t > s o   t h a t   m a k e s   i t   h a n d y . < / T e x t > < B o o k M a r k E n t r y N a m e > W S T - W o r d F o o t n o t e s _ m 4 0 0 : 0 1 : 4 9 . 1 < / B o o k M a r k E n t r y N a m e > < B o o k M a r k E x i t N a m e > W S T - W o r d F o o t n o t e s _ m 4 0 0 : 0 1 : 5 0 . 0 < / B o o k M a r k E x i t N a m e > < B o o k M a r k E n t r y P o s i t i o n > 1 0 9 1 0 0 < / B o o k M a r k E n t r y P o s i t i o n > < B o o k M a r k E x i t P o s i t i o n > 1 1 0 0 3 3 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 e 3 8 0 4 a 9 0 - 3 1 0 a - 4 d 8 3 - 8 c d 7 - 3 2 4 1 b 3 0 0 0 6 c c < / I n t e r n a l I d > < N a m e > W S T - W o r d F o o t n o t e s _ m 4 Y o u d o n ' t h a v e 0 0 : 0 1 : 5 0 . 1 - 0 0 : 0 1 : 5 2 . 1 < / N a m e > < T e x t > Y o u   d o n ' t   h a v e   t o   h u n t   a r o u n d   f o r   t h e   r i g h t   s t y l e . < / T e x t > < B o o k M a r k E n t r y N a m e > W S T - W o r d F o o t n o t e s _ m 4 0 0 : 0 1 : 5 0 . 1 < / B o o k M a r k E n t r y N a m e > < B o o k M a r k E x i t N a m e > W S T - W o r d F o o t n o t e s _ m 4 0 0 : 0 1 : 5 2 . 1 < / B o o k M a r k E x i t N a m e > < B o o k M a r k E n t r y P o s i t i o n > 1 1 0 1 3 3 < / B o o k M a r k E n t r y P o s i t i o n > < B o o k M a r k E x i t P o s i t i o n > 1 1 2 1 0 0 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 3 a c 9 5 1 3 f - c 6 f f - 4 c 0 5 - 9 3 7 9 - a e 6 d 5 e 4 6 6 a a f < / I n t e r n a l I d > < N a m e > W S T - W o r d F o o t n o t e s _ m 4 A n d t h e n y o u 0 0 : 0 1 : 5 2 . 2 - 0 0 : 0 1 : 5 8 . 2 < / N a m e > < T e x t > A n d   t h e n   y o u   c a n   c l i c k    m o d i f y ,     f o r m a t ,     f o n t    l i k e   w e   d i d   b e f o r e , < / T e x t > < B o o k M a r k E n t r y N a m e > W S T - W o r d F o o t n o t e s _ m 4 0 0 : 0 1 : 5 2 . 2 < / B o o k M a r k E n t r y N a m e > < B o o k M a r k E x i t N a m e > W S T - W o r d F o o t n o t e s _ m 4 0 0 : 0 1 : 5 8 . 2 < / B o o k M a r k E x i t N a m e > < B o o k M a r k E n t r y P o s i t i o n > 1 1 2 2 0 0 < / B o o k M a r k E n t r y P o s i t i o n > < B o o k M a r k E x i t P o s i t i o n > 1 1 8 2 3 3 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 7 9 1 5 4 0 5 f - 8 3 6 1 - 4 3 a 5 - a f 0 8 - a 5 2 7 e 0 0 6 3 e 0 e < / I n t e r n a l I d > < N a m e > W S T - W o r d F o o t n o t e s _ m 4 a n d t h e n y o u 0 0 : 0 1 : 5 8 . 3 - 0 0 : 0 2 : 0 0 . 8 < / N a m e > < T e x t > a n d   t h e n   y o u   c o u l d   c h a n g e   t h e   f o n t   h e r e   i f   y o u   w a n t . < / T e x t > < B o o k M a r k E n t r y N a m e > W S T - W o r d F o o t n o t e s _ m 4 0 0 : 0 1 : 5 8 . 3 < / B o o k M a r k E n t r y N a m e > < B o o k M a r k E x i t N a m e > W S T - W o r d F o o t n o t e s _ m 4 0 0 : 0 2 : 0 0 . 8 < / B o o k M a r k E x i t N a m e > < B o o k M a r k E n t r y P o s i t i o n > 1 1 8 3 3 3 < / B o o k M a r k E n t r y P o s i t i o n > < B o o k M a r k E x i t P o s i t i o n > 1 2 0 8 0 0 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 8 7 c f 5 b 4 b - 1 1 f d - 4 4 f 0 - 9 0 3 0 - 0 8 0 e a 3 0 f 6 b a b < / I n t e r n a l I d > < N a m e > W S T - W o r d F o o t n o t e s _ m 4 I ' m g o i n g t o 0 0 : 0 2 : 0 0 . 9 - 0 0 : 0 2 : 1 0 . 1 < / N a m e > < T e x t > I ' m   g o i n g   t o   c h o o s e   C o u r i e r   N e w ,   a n d   I ' m   g o i n g   t o   m a k e   i t   i t a l i c ,   a n d   t h e n   I ' l l   k e e p   t h e   s i z e   t h e   s a m e .   T h a t ' s   f i n e . < / T e x t > < B o o k M a r k E n t r y N a m e > W S T - W o r d F o o t n o t e s _ m 4 0 0 : 0 2 : 0 0 . 9 < / B o o k M a r k E n t r y N a m e > < B o o k M a r k E x i t N a m e > W S T - W o r d F o o t n o t e s _ m 4 0 0 : 0 2 : 1 0 . 1 < / B o o k M a r k E x i t N a m e > < B o o k M a r k E n t r y P o s i t i o n > 1 2 0 9 0 0 < / B o o k M a r k E n t r y P o s i t i o n > < B o o k M a r k E x i t P o s i t i o n > 1 3 0 1 6 7 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 9 d 8 5 4 3 c e - b f 6 2 - 4 7 b 4 - a 3 4 a - b b f 5 1 3 e 4 7 c 0 7 < / I n t e r n a l I d > < N a m e > W S T - W o r d F o o t n o t e s _ m 4 C l i c k  O K ,  a n d 0 0 : 0 2 : 1 0 . 2 - 0 0 : 0 2 : 1 7 . 8 < / N a m e > < T e x t > C l i c k    O K ,    a n d   t h e n   I ' l l   c h a n g e   t h e   p a r a g r a p h   s p a c i n g   h e r e .   I ' l l   m a k e   i t   1 . 5   l i n e s ,   a n d   I ' l l   a d d   a   h a n g i n g   i n d e n t   t o o . < / T e x t > < B o o k M a r k E n t r y N a m e > W S T - W o r d F o o t n o t e s _ m 4 0 0 : 0 2 : 1 0 . 2 < / B o o k M a r k E n t r y N a m e > < B o o k M a r k E x i t N a m e > W S T - W o r d F o o t n o t e s _ m 4 0 0 : 0 2 : 1 7 . 8 < / B o o k M a r k E x i t N a m e > < B o o k M a r k E n t r y P o s i t i o n > 1 3 0 2 6 7 < / B o o k M a r k E n t r y P o s i t i o n > < B o o k M a r k E x i t P o s i t i o n > 1 3 7 8 3 3 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 1 5 6 c e 7 b a - 7 d 1 c - 4 a 4 2 - 8 a b 9 - 0 6 a 3 8 d 3 7 5 1 8 7 < / I n t e r n a l I d > < N a m e > W S T - W o r d F o o t n o t e s _ m 4 W h a t t h e h a n g i n g 0 0 : 0 2 : 1 7 . 9 - 0 0 : 0 2 : 2 4 . 7 < / N a m e > < T e x t > W h a t   t h e   h a n g i n g   i n d e n t   i s   g o i n g   t o   d o   i s   i t ' s   g o i n g   t o   m o v e   t h e s e   s e c o n d   l i n e s   o f   t h i s   n o t e   t e x t   u n d e r n e a t h   t h e   f i r s t   o n e , < / T e x t > < B o o k M a r k E n t r y N a m e > W S T - W o r d F o o t n o t e s _ m 4 0 0 : 0 2 : 1 7 . 9 < / B o o k M a r k E n t r y N a m e > < B o o k M a r k E x i t N a m e > W S T - W o r d F o o t n o t e s _ m 4 0 0 : 0 2 : 2 4 . 7 < / B o o k M a r k E x i t N a m e > < B o o k M a r k E n t r y P o s i t i o n > 1 3 7 9 3 3 < / B o o k M a r k E n t r y P o s i t i o n > < B o o k M a r k E x i t P o s i t i o n > 1 4 4 7 0 0 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 1 2 6 5 8 2 f e - 3 7 3 f - 4 5 5 9 - a 4 b e - 0 8 d 7 4 6 2 b 5 d 4 9 < / I n t e r n a l I d > < N a m e > W S T - W o r d F o o t n o t e s _ m 4 s o t h e A 0 0 : 0 2 : 2 4 . 8 - 0 0 : 0 2 : 3 0 . 6 < / N a m e > < T e x t > s o   t h e   A   h e r e   i s   g o i n g   t o   m o v e   u n d e r   t h e   F ,   a n d   t h e   M   i s   g o i n g   t o   m o v e   u n d e r   t h e   E ,   o k a y ? < / T e x t > < B o o k M a r k E n t r y N a m e > W S T - W o r d F o o t n o t e s _ m 4 0 0 : 0 2 : 2 4 . 8 < / B o o k M a r k E n t r y N a m e > < B o o k M a r k E x i t N a m e > W S T - W o r d F o o t n o t e s _ m 4 0 0 : 0 2 : 3 0 . 6 < / B o o k M a r k E x i t N a m e > < B o o k M a r k E n t r y P o s i t i o n > 1 4 4 8 0 0 < / B o o k M a r k E n t r y P o s i t i o n > < B o o k M a r k E x i t P o s i t i o n > 1 5 0 6 3 3 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 6 0 c 6 7 d b b - 6 4 b 4 - 4 c b 1 - 9 4 2 f - a 3 9 0 2 a 2 e 5 7 5 c < / I n t e r n a l I d > < N a m e > W S T - W o r d F o o t n o t e s _ m 4 S o w e ' l l c l i c k 0 0 : 0 2 : 3 0 . 7 - 0 0 : 0 2 : 3 5 . 3 < / N a m e > < T e x t > S o   w e ' l l   c l i c k    O K ,    a n d   t h e r e   w e   g o . < / T e x t > < B o o k M a r k E n t r y N a m e > W S T - W o r d F o o t n o t e s _ m 4 0 0 : 0 2 : 3 0 . 7 < / B o o k M a r k E n t r y N a m e > < B o o k M a r k E x i t N a m e > W S T - W o r d F o o t n o t e s _ m 4 0 0 : 0 2 : 3 5 . 3 < / B o o k M a r k E x i t N a m e > < B o o k M a r k E n t r y P o s i t i o n > 1 5 0 7 3 3 < / B o o k M a r k E n t r y P o s i t i o n > < B o o k M a r k E x i t P o s i t i o n > 1 5 5 3 0 0 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 2 f c 4 9 6 0 0 - 8 f 8 9 - 4 b 0 2 - b e 2 5 - 4 5 4 2 a 8 2 0 6 3 c 7 < / I n t e r n a l I d > < N a m e > W S T - W o r d F o o t n o t e s _ m 4 W e ' v e g o t n o w 0 0 : 0 2 : 3 5 . 4 - 0 0 : 0 2 : 4 3 . 4 < / N a m e > < T e x t > W e ' v e   g o t   n o w   o u r   n o t e   t e x t   i n   t h a t   C o u r i e r   f o r m a t ,   a n d   w e ' v e   g o t   o u r   s p a c i n g   a n d   t h a t   h a n g i n g   i n d e n t   a l l   w o r k i n g   n i c e l y . < / T e x t > < B o o k M a r k E n t r y N a m e > W S T - W o r d F o o t n o t e s _ m 4 0 0 : 0 2 : 3 5 . 4 < / B o o k M a r k E n t r y N a m e > < B o o k M a r k E x i t N a m e > W S T - W o r d F o o t n o t e s _ m 4 0 0 : 0 2 : 4 3 . 4 < / B o o k M a r k E x i t N a m e > < B o o k M a r k E n t r y P o s i t i o n > 1 5 5 4 0 0 < / B o o k M a r k E n t r y P o s i t i o n > < B o o k M a r k E x i t P o s i t i o n > 1 6 3 4 3 3 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 f d c b 5 4 2 2 - 7 1 1 c - 4 b 4 0 - 9 3 c a - 3 7 a c b f 2 6 a a a c < / I n t e r n a l I d > < N a m e > W S T - W o r d F o o t n o t e s _ m 4 S o t h a t ' s h o w 0 0 : 0 2 : 4 3 . 5 - 0 0 : 0 2 : 4 8 . 3 < / N a m e > < T e x t > S o   t h a t ' s   h o w   t o   c h a n g e   y o u r   f o o t n o t e s ,   b o t h   t h e   n u m b e r s   a n d   t h e   e x p l a n a t o r y   t e x t . < / T e x t > < B o o k M a r k E n t r y N a m e > W S T - W o r d F o o t n o t e s _ m 4 0 0 : 0 2 : 4 3 . 5 < / B o o k M a r k E n t r y N a m e > < B o o k M a r k E x i t N a m e > W S T - W o r d F o o t n o t e s _ m 4 0 0 : 0 2 : 4 8 . 3 < / B o o k M a r k E x i t N a m e > < B o o k M a r k E n t r y P o s i t i o n > 1 6 3 5 3 3 < / B o o k M a r k E n t r y P o s i t i o n > < B o o k M a r k E x i t P o s i t i o n > 1 6 8 3 3 3 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 b 5 b 0 1 e 7 a - 9 1 2 d - 4 b d 0 - 8 f f e - 1 d 2 8 f 3 9 2 3 9 7 6 < / I n t e r n a l I d > < N a m e > W S T - W o r d F o o t n o t e s _ m 4 F o r m o r e i n f o r m a t i o n 0 0 : 0 2 : 4 8 . 4 - 0 0 : 0 2 : 5 1 . 8 < / N a m e > < T e x t > F o r   m o r e   i n f o r m a t i o n   a b o u t   f o o t n o t e s   a n d   e n d n o t e s   s e e   t h e   c o u r s e   s u m m a r y . < / T e x t > < B o o k M a r k E n t r y N a m e > W S T - W o r d F o o t n o t e s _ m 4 0 0 : 0 2 : 4 8 . 4 < / B o o k M a r k E n t r y N a m e > < B o o k M a r k E x i t N a m e > W S T - W o r d F o o t n o t e s _ m 4 0 0 : 0 2 : 5 1 . 8 < / B o o k M a r k E x i t N a m e > < B o o k M a r k E n t r y P o s i t i o n > 1 6 8 4 3 3 < / B o o k M a r k E n t r y P o s i t i o n > < B o o k M a r k E x i t P o s i t i o n > 1 7 1 8 0 0 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3ACC8AAC-0DC6-4CB3-8B74-25038891C4E5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9F56CA-481B-4551-BCD1-E17CB2EA729A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EE4BB5C9-C04B-4ACF-8818-5A5EBCDB2A75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E596E03A-574D-4C79-9EEB-B00302873FB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7334</TotalTime>
  <Words>2014</Words>
  <Application>Microsoft Office PowerPoint</Application>
  <PresentationFormat>Custom</PresentationFormat>
  <Paragraphs>251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265</cp:revision>
  <dcterms:created xsi:type="dcterms:W3CDTF">2012-03-12T21:21:52Z</dcterms:created>
  <dcterms:modified xsi:type="dcterms:W3CDTF">2013-12-12T23:47:42Z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