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9"/>
    <p:sldMasterId id="2147483669" r:id="rId10"/>
    <p:sldMasterId id="2147483699" r:id="rId11"/>
    <p:sldMasterId id="2147483711" r:id="rId12"/>
    <p:sldMasterId id="2147483723" r:id="rId13"/>
    <p:sldMasterId id="2147483753" r:id="rId14"/>
  </p:sldMasterIdLst>
  <p:notesMasterIdLst>
    <p:notesMasterId r:id="rId22"/>
  </p:notesMasterIdLst>
  <p:sldIdLst>
    <p:sldId id="384" r:id="rId15"/>
    <p:sldId id="372" r:id="rId16"/>
    <p:sldId id="381" r:id="rId17"/>
    <p:sldId id="382" r:id="rId18"/>
    <p:sldId id="377" r:id="rId19"/>
    <p:sldId id="378" r:id="rId20"/>
    <p:sldId id="379" r:id="rId21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84"/>
            <p14:sldId id="372"/>
            <p14:sldId id="381"/>
            <p14:sldId id="382"/>
            <p14:sldId id="377"/>
            <p14:sldId id="378"/>
            <p14:sldId id="37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42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56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pos="4095">
          <p15:clr>
            <a:srgbClr val="A4A3A4"/>
          </p15:clr>
        </p15:guide>
        <p15:guide id="9" pos="7408">
          <p15:clr>
            <a:srgbClr val="A4A3A4"/>
          </p15:clr>
        </p15:guide>
        <p15:guide id="10">
          <p15:clr>
            <a:srgbClr val="A4A3A4"/>
          </p15:clr>
        </p15:guide>
        <p15:guide id="11" pos="6349">
          <p15:clr>
            <a:srgbClr val="A4A3A4"/>
          </p15:clr>
        </p15:guide>
        <p15:guide id="12" pos="7119">
          <p15:clr>
            <a:srgbClr val="A4A3A4"/>
          </p15:clr>
        </p15:guide>
        <p15:guide id="13" pos="783">
          <p15:clr>
            <a:srgbClr val="A4A3A4"/>
          </p15:clr>
        </p15:guide>
        <p15:guide id="14" pos="7839">
          <p15:clr>
            <a:srgbClr val="A4A3A4"/>
          </p15:clr>
        </p15:guide>
        <p15:guide id="15" pos="6613">
          <p15:clr>
            <a:srgbClr val="A4A3A4"/>
          </p15:clr>
        </p15:guide>
        <p15:guide id="16" pos="68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890" y="-72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5.xml"/><Relationship Id="rId18" Type="http://schemas.openxmlformats.org/officeDocument/2006/relationships/slide" Target="slides/slide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4.xml"/><Relationship Id="rId17" Type="http://schemas.openxmlformats.org/officeDocument/2006/relationships/slide" Target="slides/slide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3.xml"/><Relationship Id="rId2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1.xml"/><Relationship Id="rId23" Type="http://schemas.openxmlformats.org/officeDocument/2006/relationships/commentAuthors" Target="commentAuthors.xml"/><Relationship Id="rId10" Type="http://schemas.openxmlformats.org/officeDocument/2006/relationships/slideMaster" Target="slideMasters/slideMaster2.xml"/><Relationship Id="rId19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Master" Target="slideMasters/slideMaster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11/5/2013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7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Relationship Id="rId5" Type="http://schemas.openxmlformats.org/officeDocument/2006/relationships/slide" Target="../slides/slide2.xml"/><Relationship Id="rId4" Type="http://schemas.openxmlformats.org/officeDocument/2006/relationships/image" Target="../media/image3.tm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11/5/2013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11/5/2013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11/5/2013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4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0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1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3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7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250719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88527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5250395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6627128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9579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5871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079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8439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8033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77956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955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6184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90574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0807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589601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98386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6687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415817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32175418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811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6242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1764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91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4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9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6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9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image" Target="../media/image9.png"/><Relationship Id="rId3" Type="http://schemas.openxmlformats.org/officeDocument/2006/relationships/tags" Target="../tags/tag1.xml"/><Relationship Id="rId21" Type="http://schemas.openxmlformats.org/officeDocument/2006/relationships/tags" Target="../tags/tag19.xml"/><Relationship Id="rId34" Type="http://schemas.openxmlformats.org/officeDocument/2006/relationships/slide" Target="slide4.xml"/><Relationship Id="rId42" Type="http://schemas.openxmlformats.org/officeDocument/2006/relationships/slide" Target="slide5.xml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image" Target="../media/image6.png"/><Relationship Id="rId38" Type="http://schemas.openxmlformats.org/officeDocument/2006/relationships/slide" Target="slide7.xml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slideLayout" Target="../slideLayouts/slideLayout5.xml"/><Relationship Id="rId41" Type="http://schemas.microsoft.com/office/2007/relationships/hdphoto" Target="../media/hdphoto1.wdp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slide" Target="slide3.xml"/><Relationship Id="rId37" Type="http://schemas.openxmlformats.org/officeDocument/2006/relationships/image" Target="../media/image8.png"/><Relationship Id="rId40" Type="http://schemas.openxmlformats.org/officeDocument/2006/relationships/image" Target="../media/image10.png"/><Relationship Id="rId45" Type="http://schemas.openxmlformats.org/officeDocument/2006/relationships/image" Target="../media/image13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slide" Target="slide6.xml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image" Target="../media/image5.png"/><Relationship Id="rId44" Type="http://schemas.openxmlformats.org/officeDocument/2006/relationships/image" Target="../media/image12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slide" Target="slide2.xml"/><Relationship Id="rId35" Type="http://schemas.openxmlformats.org/officeDocument/2006/relationships/image" Target="../media/image7.png"/><Relationship Id="rId43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37.xml"/><Relationship Id="rId18" Type="http://schemas.openxmlformats.org/officeDocument/2006/relationships/tags" Target="../tags/tag42.xml"/><Relationship Id="rId26" Type="http://schemas.openxmlformats.org/officeDocument/2006/relationships/tags" Target="../tags/tag50.xml"/><Relationship Id="rId39" Type="http://schemas.openxmlformats.org/officeDocument/2006/relationships/tags" Target="../tags/tag63.xml"/><Relationship Id="rId21" Type="http://schemas.openxmlformats.org/officeDocument/2006/relationships/tags" Target="../tags/tag45.xml"/><Relationship Id="rId34" Type="http://schemas.openxmlformats.org/officeDocument/2006/relationships/tags" Target="../tags/tag58.xml"/><Relationship Id="rId42" Type="http://schemas.openxmlformats.org/officeDocument/2006/relationships/slideLayout" Target="../slideLayouts/slideLayout5.xml"/><Relationship Id="rId47" Type="http://schemas.openxmlformats.org/officeDocument/2006/relationships/slide" Target="slide6.xml"/><Relationship Id="rId50" Type="http://schemas.openxmlformats.org/officeDocument/2006/relationships/image" Target="../media/image9.png"/><Relationship Id="rId55" Type="http://schemas.openxmlformats.org/officeDocument/2006/relationships/image" Target="../media/image12.png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tags" Target="../tags/tag41.xml"/><Relationship Id="rId25" Type="http://schemas.openxmlformats.org/officeDocument/2006/relationships/tags" Target="../tags/tag49.xml"/><Relationship Id="rId33" Type="http://schemas.openxmlformats.org/officeDocument/2006/relationships/tags" Target="../tags/tag57.xml"/><Relationship Id="rId38" Type="http://schemas.openxmlformats.org/officeDocument/2006/relationships/tags" Target="../tags/tag62.xml"/><Relationship Id="rId46" Type="http://schemas.openxmlformats.org/officeDocument/2006/relationships/image" Target="../media/image7.png"/><Relationship Id="rId59" Type="http://schemas.openxmlformats.org/officeDocument/2006/relationships/image" Target="../media/image5.png"/><Relationship Id="rId2" Type="http://schemas.openxmlformats.org/officeDocument/2006/relationships/video" Target="../media/media2.mp4"/><Relationship Id="rId16" Type="http://schemas.openxmlformats.org/officeDocument/2006/relationships/tags" Target="../tags/tag40.xml"/><Relationship Id="rId20" Type="http://schemas.openxmlformats.org/officeDocument/2006/relationships/tags" Target="../tags/tag44.xml"/><Relationship Id="rId29" Type="http://schemas.openxmlformats.org/officeDocument/2006/relationships/tags" Target="../tags/tag53.xml"/><Relationship Id="rId41" Type="http://schemas.openxmlformats.org/officeDocument/2006/relationships/tags" Target="../tags/tag65.xml"/><Relationship Id="rId54" Type="http://schemas.openxmlformats.org/officeDocument/2006/relationships/image" Target="../media/image11.png"/><Relationship Id="rId1" Type="http://schemas.microsoft.com/office/2007/relationships/media" Target="../media/media2.mp4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24" Type="http://schemas.openxmlformats.org/officeDocument/2006/relationships/tags" Target="../tags/tag48.xml"/><Relationship Id="rId32" Type="http://schemas.openxmlformats.org/officeDocument/2006/relationships/tags" Target="../tags/tag56.xml"/><Relationship Id="rId37" Type="http://schemas.openxmlformats.org/officeDocument/2006/relationships/tags" Target="../tags/tag61.xml"/><Relationship Id="rId40" Type="http://schemas.openxmlformats.org/officeDocument/2006/relationships/tags" Target="../tags/tag64.xml"/><Relationship Id="rId45" Type="http://schemas.openxmlformats.org/officeDocument/2006/relationships/slide" Target="slide4.xml"/><Relationship Id="rId53" Type="http://schemas.openxmlformats.org/officeDocument/2006/relationships/slide" Target="slide5.xml"/><Relationship Id="rId58" Type="http://schemas.openxmlformats.org/officeDocument/2006/relationships/slide" Target="slide2.xml"/><Relationship Id="rId5" Type="http://schemas.openxmlformats.org/officeDocument/2006/relationships/tags" Target="../tags/tag29.xml"/><Relationship Id="rId15" Type="http://schemas.openxmlformats.org/officeDocument/2006/relationships/tags" Target="../tags/tag39.xml"/><Relationship Id="rId23" Type="http://schemas.openxmlformats.org/officeDocument/2006/relationships/tags" Target="../tags/tag47.xml"/><Relationship Id="rId28" Type="http://schemas.openxmlformats.org/officeDocument/2006/relationships/tags" Target="../tags/tag52.xml"/><Relationship Id="rId36" Type="http://schemas.openxmlformats.org/officeDocument/2006/relationships/tags" Target="../tags/tag60.xml"/><Relationship Id="rId49" Type="http://schemas.openxmlformats.org/officeDocument/2006/relationships/slide" Target="slide7.xml"/><Relationship Id="rId57" Type="http://schemas.openxmlformats.org/officeDocument/2006/relationships/image" Target="../media/image15.png"/><Relationship Id="rId10" Type="http://schemas.openxmlformats.org/officeDocument/2006/relationships/tags" Target="../tags/tag34.xml"/><Relationship Id="rId19" Type="http://schemas.openxmlformats.org/officeDocument/2006/relationships/tags" Target="../tags/tag43.xml"/><Relationship Id="rId31" Type="http://schemas.openxmlformats.org/officeDocument/2006/relationships/tags" Target="../tags/tag55.xml"/><Relationship Id="rId44" Type="http://schemas.openxmlformats.org/officeDocument/2006/relationships/image" Target="../media/image6.png"/><Relationship Id="rId52" Type="http://schemas.microsoft.com/office/2007/relationships/hdphoto" Target="../media/hdphoto1.wdp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Relationship Id="rId22" Type="http://schemas.openxmlformats.org/officeDocument/2006/relationships/tags" Target="../tags/tag46.xml"/><Relationship Id="rId27" Type="http://schemas.openxmlformats.org/officeDocument/2006/relationships/tags" Target="../tags/tag51.xml"/><Relationship Id="rId30" Type="http://schemas.openxmlformats.org/officeDocument/2006/relationships/tags" Target="../tags/tag54.xml"/><Relationship Id="rId35" Type="http://schemas.openxmlformats.org/officeDocument/2006/relationships/tags" Target="../tags/tag59.xml"/><Relationship Id="rId43" Type="http://schemas.openxmlformats.org/officeDocument/2006/relationships/slide" Target="slide3.xml"/><Relationship Id="rId48" Type="http://schemas.openxmlformats.org/officeDocument/2006/relationships/image" Target="../media/image8.png"/><Relationship Id="rId56" Type="http://schemas.openxmlformats.org/officeDocument/2006/relationships/image" Target="../media/image14.png"/><Relationship Id="rId8" Type="http://schemas.openxmlformats.org/officeDocument/2006/relationships/tags" Target="../tags/tag32.xml"/><Relationship Id="rId51" Type="http://schemas.openxmlformats.org/officeDocument/2006/relationships/image" Target="../media/image10.png"/><Relationship Id="rId3" Type="http://schemas.openxmlformats.org/officeDocument/2006/relationships/tags" Target="../tags/tag2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tags" Target="../tags/tag89.xml"/><Relationship Id="rId39" Type="http://schemas.openxmlformats.org/officeDocument/2006/relationships/tags" Target="../tags/tag102.xml"/><Relationship Id="rId21" Type="http://schemas.openxmlformats.org/officeDocument/2006/relationships/tags" Target="../tags/tag84.xml"/><Relationship Id="rId34" Type="http://schemas.openxmlformats.org/officeDocument/2006/relationships/tags" Target="../tags/tag97.xml"/><Relationship Id="rId42" Type="http://schemas.openxmlformats.org/officeDocument/2006/relationships/tags" Target="../tags/tag105.xml"/><Relationship Id="rId47" Type="http://schemas.openxmlformats.org/officeDocument/2006/relationships/slideLayout" Target="../slideLayouts/slideLayout5.xml"/><Relationship Id="rId50" Type="http://schemas.openxmlformats.org/officeDocument/2006/relationships/slide" Target="slide4.xml"/><Relationship Id="rId55" Type="http://schemas.openxmlformats.org/officeDocument/2006/relationships/image" Target="../media/image9.png"/><Relationship Id="rId63" Type="http://schemas.openxmlformats.org/officeDocument/2006/relationships/slide" Target="slide2.xml"/><Relationship Id="rId7" Type="http://schemas.openxmlformats.org/officeDocument/2006/relationships/tags" Target="../tags/tag70.xml"/><Relationship Id="rId2" Type="http://schemas.openxmlformats.org/officeDocument/2006/relationships/video" Target="../media/media3.mp4"/><Relationship Id="rId16" Type="http://schemas.openxmlformats.org/officeDocument/2006/relationships/tags" Target="../tags/tag79.xml"/><Relationship Id="rId20" Type="http://schemas.openxmlformats.org/officeDocument/2006/relationships/tags" Target="../tags/tag83.xml"/><Relationship Id="rId29" Type="http://schemas.openxmlformats.org/officeDocument/2006/relationships/tags" Target="../tags/tag92.xml"/><Relationship Id="rId41" Type="http://schemas.openxmlformats.org/officeDocument/2006/relationships/tags" Target="../tags/tag104.xml"/><Relationship Id="rId54" Type="http://schemas.openxmlformats.org/officeDocument/2006/relationships/slide" Target="slide7.xml"/><Relationship Id="rId62" Type="http://schemas.openxmlformats.org/officeDocument/2006/relationships/image" Target="../media/image15.png"/><Relationship Id="rId1" Type="http://schemas.microsoft.com/office/2007/relationships/media" Target="../media/media3.mp4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tags" Target="../tags/tag95.xml"/><Relationship Id="rId37" Type="http://schemas.openxmlformats.org/officeDocument/2006/relationships/tags" Target="../tags/tag100.xml"/><Relationship Id="rId40" Type="http://schemas.openxmlformats.org/officeDocument/2006/relationships/tags" Target="../tags/tag103.xml"/><Relationship Id="rId45" Type="http://schemas.openxmlformats.org/officeDocument/2006/relationships/tags" Target="../tags/tag108.xml"/><Relationship Id="rId53" Type="http://schemas.openxmlformats.org/officeDocument/2006/relationships/image" Target="../media/image8.png"/><Relationship Id="rId58" Type="http://schemas.openxmlformats.org/officeDocument/2006/relationships/slide" Target="slide5.xml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tags" Target="../tags/tag91.xml"/><Relationship Id="rId36" Type="http://schemas.openxmlformats.org/officeDocument/2006/relationships/tags" Target="../tags/tag99.xml"/><Relationship Id="rId49" Type="http://schemas.openxmlformats.org/officeDocument/2006/relationships/image" Target="../media/image6.png"/><Relationship Id="rId57" Type="http://schemas.microsoft.com/office/2007/relationships/hdphoto" Target="../media/hdphoto1.wdp"/><Relationship Id="rId61" Type="http://schemas.openxmlformats.org/officeDocument/2006/relationships/image" Target="../media/image16.png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tags" Target="../tags/tag94.xml"/><Relationship Id="rId44" Type="http://schemas.openxmlformats.org/officeDocument/2006/relationships/tags" Target="../tags/tag107.xml"/><Relationship Id="rId52" Type="http://schemas.openxmlformats.org/officeDocument/2006/relationships/slide" Target="slide6.xml"/><Relationship Id="rId60" Type="http://schemas.openxmlformats.org/officeDocument/2006/relationships/image" Target="../media/image12.pn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tags" Target="../tags/tag90.xml"/><Relationship Id="rId30" Type="http://schemas.openxmlformats.org/officeDocument/2006/relationships/tags" Target="../tags/tag93.xml"/><Relationship Id="rId35" Type="http://schemas.openxmlformats.org/officeDocument/2006/relationships/tags" Target="../tags/tag98.xml"/><Relationship Id="rId43" Type="http://schemas.openxmlformats.org/officeDocument/2006/relationships/tags" Target="../tags/tag106.xml"/><Relationship Id="rId48" Type="http://schemas.openxmlformats.org/officeDocument/2006/relationships/slide" Target="slide3.xml"/><Relationship Id="rId56" Type="http://schemas.openxmlformats.org/officeDocument/2006/relationships/image" Target="../media/image10.png"/><Relationship Id="rId64" Type="http://schemas.openxmlformats.org/officeDocument/2006/relationships/image" Target="../media/image5.png"/><Relationship Id="rId8" Type="http://schemas.openxmlformats.org/officeDocument/2006/relationships/tags" Target="../tags/tag71.xml"/><Relationship Id="rId51" Type="http://schemas.openxmlformats.org/officeDocument/2006/relationships/image" Target="../media/image7.png"/><Relationship Id="rId3" Type="http://schemas.openxmlformats.org/officeDocument/2006/relationships/tags" Target="../tags/tag66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tags" Target="../tags/tag96.xml"/><Relationship Id="rId38" Type="http://schemas.openxmlformats.org/officeDocument/2006/relationships/tags" Target="../tags/tag101.xml"/><Relationship Id="rId46" Type="http://schemas.openxmlformats.org/officeDocument/2006/relationships/tags" Target="../tags/tag109.xml"/><Relationship Id="rId5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18" Type="http://schemas.openxmlformats.org/officeDocument/2006/relationships/hyperlink" Target="http://office.microsoft.com/redir/VA104142582.aspx" TargetMode="External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redir/XT103462909.aspx" TargetMode="External"/><Relationship Id="rId7" Type="http://schemas.openxmlformats.org/officeDocument/2006/relationships/image" Target="../media/image7.png"/><Relationship Id="rId12" Type="http://schemas.openxmlformats.org/officeDocument/2006/relationships/slide" Target="slide5.xml"/><Relationship Id="rId17" Type="http://schemas.openxmlformats.org/officeDocument/2006/relationships/image" Target="../media/image5.png"/><Relationship Id="rId2" Type="http://schemas.openxmlformats.org/officeDocument/2006/relationships/slide" Target="slide4.xml"/><Relationship Id="rId16" Type="http://schemas.openxmlformats.org/officeDocument/2006/relationships/slide" Target="slide2.xml"/><Relationship Id="rId20" Type="http://schemas.openxmlformats.org/officeDocument/2006/relationships/hyperlink" Target="http://o15.officeredir.microsoft.com/r/rlidMoreCourses?clid=1033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" Target="slide3.xml"/><Relationship Id="rId15" Type="http://schemas.openxmlformats.org/officeDocument/2006/relationships/image" Target="../media/image12.png"/><Relationship Id="rId10" Type="http://schemas.openxmlformats.org/officeDocument/2006/relationships/slide" Target="slide7.xml"/><Relationship Id="rId19" Type="http://schemas.openxmlformats.org/officeDocument/2006/relationships/hyperlink" Target="http://office.microsoft.com/redir/HA102749458.aspx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8.png"/><Relationship Id="rId1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4.xml"/><Relationship Id="rId18" Type="http://schemas.openxmlformats.org/officeDocument/2006/relationships/image" Target="../media/image9.png"/><Relationship Id="rId3" Type="http://schemas.openxmlformats.org/officeDocument/2006/relationships/slide" Target="slide2.xml"/><Relationship Id="rId21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openxmlformats.org/officeDocument/2006/relationships/slide" Target="slide7.xml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5.png"/><Relationship Id="rId15" Type="http://schemas.openxmlformats.org/officeDocument/2006/relationships/slide" Target="slide6.xml"/><Relationship Id="rId23" Type="http://schemas.openxmlformats.org/officeDocument/2006/relationships/image" Target="../media/image5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4146937.aspx?section=2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18" Type="http://schemas.openxmlformats.org/officeDocument/2006/relationships/hyperlink" Target="http://office.microsoft.com/redir/XT103834044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5.png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hyperlink" Target="http://office.microsoft.com/redir/XT101907941.aspx" TargetMode="External"/><Relationship Id="rId2" Type="http://schemas.openxmlformats.org/officeDocument/2006/relationships/slide" Target="slide2.xml"/><Relationship Id="rId16" Type="http://schemas.openxmlformats.org/officeDocument/2006/relationships/image" Target="../media/image19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11" Type="http://schemas.openxmlformats.org/officeDocument/2006/relationships/slide" Target="slide7.xml"/><Relationship Id="rId5" Type="http://schemas.openxmlformats.org/officeDocument/2006/relationships/slide" Target="slide3.xml"/><Relationship Id="rId15" Type="http://schemas.openxmlformats.org/officeDocument/2006/relationships/image" Target="../media/image1.png"/><Relationship Id="rId10" Type="http://schemas.openxmlformats.org/officeDocument/2006/relationships/image" Target="../media/image8.png"/><Relationship Id="rId19" Type="http://schemas.openxmlformats.org/officeDocument/2006/relationships/hyperlink" Target="http://office.microsoft.com/redir/XT103864844.aspx" TargetMode="External"/><Relationship Id="rId4" Type="http://schemas.openxmlformats.org/officeDocument/2006/relationships/image" Target="../media/image15.png"/><Relationship Id="rId9" Type="http://schemas.openxmlformats.org/officeDocument/2006/relationships/slide" Target="slide6.xml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Create or delete a search folder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5396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Media Placeholder 60">
            <a:hlinkClick r:id="rId30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</p:spPr>
      </p:pic>
      <p:pic>
        <p:nvPicPr>
          <p:cNvPr id="42" name="Media Placeholder 41">
            <a:hlinkClick r:id="rId32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34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36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38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Create or delete a search folder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 search</a:t>
            </a:r>
          </a:p>
        </p:txBody>
      </p:sp>
      <p:sp>
        <p:nvSpPr>
          <p:cNvPr id="33" name="Text Placeholder 6"/>
          <p:cNvSpPr txBox="1">
            <a:spLocks/>
          </p:cNvSpPr>
          <p:nvPr/>
        </p:nvSpPr>
        <p:spPr>
          <a:xfrm>
            <a:off x="5302587" y="9220768"/>
            <a:ext cx="1190288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Advanced criteria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4:41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4:02</a:t>
            </a:r>
          </a:p>
        </p:txBody>
      </p:sp>
      <p:pic>
        <p:nvPicPr>
          <p:cNvPr id="46" name="Media Placeholder 45">
            <a:hlinkClick r:id="rId42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SearchFolder_m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SearchFolder_m100:00:00.0" time="33"/>
                    <p14:bmk name="SearchFolder_m100:00:05.5" time="5533"/>
                    <p14:bmk name="SearchFolder_m100:00:05.6" time="5633"/>
                    <p14:bmk name="SearchFolder_m100:00:10.1" time="10100"/>
                    <p14:bmk name="SearchFolder_m100:00:10.2" time="10200"/>
                    <p14:bmk name="SearchFolder_m100:00:18.9" time="18967"/>
                    <p14:bmk name="SearchFolder_m100:00:19.0" time="19067"/>
                    <p14:bmk name="SearchFolder_m100:00:27.6" time="27633"/>
                    <p14:bmk name="SearchFolder_m100:00:27.7" time="27733"/>
                    <p14:bmk name="SearchFolder_m100:00:35.2" time="35200"/>
                    <p14:bmk name="SearchFolder_m100:00:35.3" time="35300"/>
                    <p14:bmk name="SearchFolder_m100:00:42.6" time="42633"/>
                    <p14:bmk name="SearchFolder_m100:00:42.7" time="42733"/>
                    <p14:bmk name="SearchFolder_m100:00:49.9" time="49967"/>
                    <p14:bmk name="SearchFolder_m100:00:50.0" time="50067"/>
                    <p14:bmk name="SearchFolder_m100:00:59.0" time="59000"/>
                    <p14:bmk name="SearchFolder_m100:00:59.1" time="59100"/>
                    <p14:bmk name="SearchFolder_m100:01:06.2" time="66200"/>
                    <p14:bmk name="SearchFolder_m100:01:06.3" time="66300"/>
                    <p14:bmk name="SearchFolder_m100:01:14.6" time="74633"/>
                    <p14:bmk name="SearchFolder_m100:01:14.7" time="74733"/>
                    <p14:bmk name="SearchFolder_m100:01:22.0" time="82033"/>
                    <p14:bmk name="SearchFolder_m100:01:22.1" time="82133"/>
                    <p14:bmk name="SearchFolder_m100:01:28.8" time="88867"/>
                    <p14:bmk name="SearchFolder_m100:01:28.9" time="88967"/>
                    <p14:bmk name="SearchFolder_m100:01:34.0" time="94000"/>
                    <p14:bmk name="SearchFolder_m100:01:34.1" time="94100"/>
                    <p14:bmk name="SearchFolder_m100:01:37.9" time="97967"/>
                    <p14:bmk name="SearchFolder_m100:01:38.0" time="98067"/>
                    <p14:bmk name="SearchFolder_m100:01:42.7" time="102700"/>
                    <p14:bmk name="SearchFolder_m100:01:42.8" time="102800"/>
                    <p14:bmk name="SearchFolder_m100:01:47.5" time="107567"/>
                    <p14:bmk name="SearchFolder_m100:01:47.6" time="107667"/>
                    <p14:bmk name="SearchFolder_m100:01:56.3" time="116367"/>
                    <p14:bmk name="SearchFolder_m100:01:56.4" time="116467"/>
                    <p14:bmk name="SearchFolder_m100:02:05.9" time="125900"/>
                    <p14:bmk name="SearchFolder_m100:02:06.0" time="126000"/>
                    <p14:bmk name="SearchFolder_m100:02:09.9" time="129967"/>
                    <p14:bmk name="SearchFolder_m100:02:10.0" time="130067"/>
                    <p14:bmk name="SearchFolder_m100:02:14.2" time="134233"/>
                    <p14:bmk name="SearchFolder_m100:02:14.3" time="134333"/>
                    <p14:bmk name="SearchFolder_m100:02:20.0" time="140000"/>
                    <p14:bmk name="SearchFolder_m100:02:20.1" time="140100"/>
                    <p14:bmk name="SearchFolder_m100:02:26.1" time="146167"/>
                    <p14:bmk name="SearchFolder_m100:02:26.2" time="146267"/>
                    <p14:bmk name="SearchFolder_m100:02:32.9" time="152967"/>
                    <p14:bmk name="SearchFolder_m100:02:33.0" time="153067"/>
                    <p14:bmk name="SearchFolder_m100:02:39.4" time="159400"/>
                    <p14:bmk name="SearchFolder_m100:02:39.5" time="159500"/>
                    <p14:bmk name="SearchFolder_m100:02:44.2" time="164267"/>
                  </p14:bmkLst>
                </p14:media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40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5" name="SearchFolder_m1Theeasiestway00:00:00.0-00:00:05.5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easiest way to understand how search folders work is to create one and use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SearchFolder_m1InMail,go00:00:05.6-00:00:10.1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Mail, go to the folder list and choose an email account.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SearchFolder_m1Thenlookinside00:00:10.2-00:00:18.9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look inside the account for a folder named Search Folders. Right-click Search Folders and click New Search Folder.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SearchFolder_m1Herewedecide00:00:19.0-00:00:27.6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 we decide what we want the folder to search for. Let’s select Mail flagged for follow up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SearchFolder_m1Thesearchfolder00:00:27.7-00:00:35.2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search folder For Follow Up is created. And there’re all the email messages in our mailbox that have follow-up flags.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SearchFolder_m1Sowhatexactly00:00:35.3-00:00:42.6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what exactly is going on? Well, search folders don’t actually contain email; they contain search results.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SearchFolder_m1Holdthemouse00:00:42.7-00:00:49.9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Hold the mouse pointer over an item and the screen tip that pops up shows you where the email is actually located.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SearchFolder_m1Youcandouble-click00:00:50.0-00:00:59.0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double-click the email to open it and work with it just like any other mail; you can even delete it or close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SearchFolder_m1Theemailitself00:00:59.1-00:01:06.2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email itself is real, but again the search folder doesn’t actually contain the email; it contains search results.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SearchFolder_m1Whenyoudelete00:01:06.3-00:01:14.6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delete a search folder, by right-clicking the folder and clicking Delete Folder,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SearchFolder_m1thefolderand00:01:14.7-00:01:22.0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folder and search results go away, but the email messages themselves are still in their original locations.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SearchFolder_m1So,youcan00:01:22.1-00:01:28.8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you can think of search folders as virtual folders, or pointers or links or windows to the actual content.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SearchFolder_m1ButasI00:01:28.9-00:01:34.0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as I said earlier, the easiest way to understand them is to create one and use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SearchFolder_m1Right-clickSearchFolders00:01:34.1-00:01:37.9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Right-click Search Folders and click New Search Folder.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3" name="SearchFolder_m1Thistimelet’s00:01:38.0-00:01:42.7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time let’s create one that searches for Mail from specific people.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SearchFolder_m1Withthisoption,00:01:42.8-00:01:47.5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this option, Outlook needs more information and we add it down here.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SearchFolder_m1ClickChoose.In00:01:47.6-00:01:56.3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Choose. In the address book, let’s select the people whose email we want Outlook to search for, and click From.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1" name="SearchFolder_m1Wecanalso00:01:56.4-00:02:05.9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can also type email addresses directly in the From line. Click OK. Then, OK again to create the search folder.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SearchFolder_m1Wedon’thave00:02:06.0-00:02:09.9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don’t have any mail from these people now, but search folders are always working,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SearchFolder_m1evenwhenyou’re00:02:10.0-00:02:14.2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even when you’re in another part of Outlook or using another application.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SearchFolder_m1Ifsomemail00:02:14.3-00:02:20.0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some mail arrives that matches your search criteria, you see the results in the search folder.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SearchFolder_m1Searchfolderscan00:02:20.1-00:02:26.1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Search folders can help you cut through the clutter in your Inbox and jump right to the email you need when you need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SearchFolder_m1Youcancreate00:02:26.2-00:02:32.9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create search folders that show, for example, mail marked as Important and mail that contains specific words.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SearchFolder_m1However,ifyou00:02:33.0-00:02:39.4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However, if you don’t find what you’re looking for in one of the predefined options, you can define your own search criteria.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SearchFolder_m1Toseehow00:02:39.5-00:02:44.2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To see how that works, watch the next video in this course, Create a custom search folder.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30925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834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0:0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0:05.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0:0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0:05.6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0:1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0:10.1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0:1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0:10.2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0:1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0:18.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0:1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0:19.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0:2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0:27.6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0:2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0:27.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0:3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0:35.2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0:3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0:35.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0:4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0:42.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0:4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0:42.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0:4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0:49.9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0:5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0:50.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0:5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0:59.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0:5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0:59.1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1:0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1:06.2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1:0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1:06.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1:1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1:14.6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1:1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1:14.7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1:2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1:22.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1:2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1:22.1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1:2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1:28.8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1:2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1:28.9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1:3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1:34.0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1:3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1:34.1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1:3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1:37.9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1:3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1:38.0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1:4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1:42.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1:4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1:42.8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1:4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1:47.5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1:4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1:47.6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1:5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1:56.3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1:5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1:56.4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2:0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2:05.9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2:0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2:06.0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2:0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2:09.9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2:1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2:10.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2:1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2:14.2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2:1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2:14.3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2:2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2:20.0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2:2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2:20.1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2:2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2:26.1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2:2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2:26.2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2:3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2:32.9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2:3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2:33.0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2:3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2:39.4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2:3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2:39.5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100:02:4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100:02:44.2"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5" grpId="0" animBg="1"/>
          <p:bldP spid="35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834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43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45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47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49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Create or delete a search folder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53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SearchFolder_m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SearchFolder_m200:00:00.0" time="33"/>
                    <p14:bmk name="SearchFolder_m200:00:04.7" time="4733"/>
                    <p14:bmk name="SearchFolder_m200:00:04.8" time="4833"/>
                    <p14:bmk name="SearchFolder_m200:00:09.8" time="9833"/>
                    <p14:bmk name="SearchFolder_m200:00:09.9" time="9933"/>
                    <p14:bmk name="SearchFolder_m200:00:13.1" time="13100"/>
                    <p14:bmk name="SearchFolder_m200:00:13.2" time="13200"/>
                    <p14:bmk name="SearchFolder_m200:00:17.1" time="17133"/>
                    <p14:bmk name="SearchFolder_m200:00:17.2" time="17233"/>
                    <p14:bmk name="SearchFolder_m200:00:24.3" time="24367"/>
                    <p14:bmk name="SearchFolder_m200:00:24.4" time="24467"/>
                    <p14:bmk name="SearchFolder_m200:00:31.3" time="31333"/>
                    <p14:bmk name="SearchFolder_m200:00:31.4" time="31433"/>
                    <p14:bmk name="SearchFolder_m200:00:37.5" time="37533"/>
                    <p14:bmk name="SearchFolder_m200:00:37.6" time="37633"/>
                    <p14:bmk name="SearchFolder_m200:00:44.3" time="44300"/>
                    <p14:bmk name="SearchFolder_m200:00:44.4" time="44400"/>
                    <p14:bmk name="SearchFolder_m200:00:50.7" time="50733"/>
                    <p14:bmk name="SearchFolder_m200:00:50.8" time="50833"/>
                    <p14:bmk name="SearchFolder_m200:00:59.5" time="59533"/>
                    <p14:bmk name="SearchFolder_m200:00:59.6" time="59633"/>
                    <p14:bmk name="SearchFolder_m200:01:05.8" time="65833"/>
                    <p14:bmk name="SearchFolder_m200:01:05.9" time="65933"/>
                    <p14:bmk name="SearchFolder_m200:01:15.1" time="75133"/>
                    <p14:bmk name="SearchFolder_m200:01:15.2" time="75233"/>
                    <p14:bmk name="SearchFolder_m200:01:18.0" time="78033"/>
                    <p14:bmk name="SearchFolder_m200:01:18.1" time="78133"/>
                    <p14:bmk name="SearchFolder_m200:01:22.4" time="82400"/>
                    <p14:bmk name="SearchFolder_m200:01:22.5" time="82500"/>
                    <p14:bmk name="SearchFolder_m200:01:28.7" time="88733"/>
                    <p14:bmk name="SearchFolder_m200:01:28.8" time="88833"/>
                    <p14:bmk name="SearchFolder_m200:01:33.3" time="93367"/>
                    <p14:bmk name="SearchFolder_m200:01:33.4" time="93467"/>
                    <p14:bmk name="SearchFolder_m200:01:43.2" time="103233"/>
                    <p14:bmk name="SearchFolder_m200:01:43.3" time="103333"/>
                    <p14:bmk name="SearchFolder_m200:01:50.2" time="110267"/>
                    <p14:bmk name="SearchFolder_m200:01:50.3" time="110367"/>
                    <p14:bmk name="SearchFolder_m200:01:56.0" time="116000"/>
                    <p14:bmk name="SearchFolder_m200:01:56.1" time="116100"/>
                    <p14:bmk name="SearchFolder_m200:02:02.9" time="122967"/>
                    <p14:bmk name="SearchFolder_m200:02:03.0" time="123067"/>
                    <p14:bmk name="SearchFolder_m200:02:08.0" time="128033"/>
                    <p14:bmk name="SearchFolder_m200:02:08.1" time="128133"/>
                    <p14:bmk name="SearchFolder_m200:02:11.6" time="131600"/>
                    <p14:bmk name="SearchFolder_m200:02:11.7" time="131700"/>
                    <p14:bmk name="SearchFolder_m200:02:17.3" time="137367"/>
                    <p14:bmk name="SearchFolder_m200:02:17.4" time="137467"/>
                    <p14:bmk name="SearchFolder_m200:02:22.8" time="142833"/>
                    <p14:bmk name="SearchFolder_m200:02:22.9" time="142933"/>
                    <p14:bmk name="SearchFolder_m200:02:27.0" time="147033"/>
                    <p14:bmk name="SearchFolder_m200:02:27.1" time="147133"/>
                    <p14:bmk name="SearchFolder_m200:02:32.5" time="152500"/>
                    <p14:bmk name="SearchFolder_m200:02:32.6" time="152600"/>
                    <p14:bmk name="SearchFolder_m200:02:35.3" time="155333"/>
                    <p14:bmk name="SearchFolder_m200:02:35.4" time="155433"/>
                    <p14:bmk name="SearchFolder_m200:02:49.0" time="169000"/>
                    <p14:bmk name="SearchFolder_m200:02:49.1" time="169100"/>
                    <p14:bmk name="SearchFolder_m200:02:58.6" time="178600"/>
                    <p14:bmk name="SearchFolder_m200:02:58.7" time="178700"/>
                    <p14:bmk name="SearchFolder_m200:03:06.1" time="186133"/>
                    <p14:bmk name="SearchFolder_m200:03:06.2" time="186233"/>
                    <p14:bmk name="SearchFolder_m200:03:11.0" time="191033"/>
                    <p14:bmk name="SearchFolder_m200:03:11.1" time="191133"/>
                    <p14:bmk name="SearchFolder_m200:03:23.9" time="203933"/>
                    <p14:bmk name="SearchFolder_m200:03:24.0" time="204033"/>
                    <p14:bmk name="SearchFolder_m200:03:35.2" time="215200"/>
                    <p14:bmk name="SearchFolder_m200:03:35.3" time="215300"/>
                    <p14:bmk name="SearchFolder_m200:03:40.0" time="220067"/>
                    <p14:bmk name="SearchFolder_m200:03:40.1" time="220167"/>
                    <p14:bmk name="SearchFolder_m200:03:45.4" time="225400"/>
                    <p14:bmk name="SearchFolder_m200:03:45.5" time="225500"/>
                    <p14:bmk name="SearchFolder_m200:03:50.4" time="230433"/>
                    <p14:bmk name="SearchFolder_m200:03:50.5" time="230533"/>
                    <p14:bmk name="SearchFolder_m200:03:55.0" time="235033"/>
                    <p14:bmk name="SearchFolder_m200:03:55.1" time="235133"/>
                    <p14:bmk name="SearchFolder_m200:03:58.2" time="238267"/>
                  </p14:bmkLst>
                </p14:media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3" name="Picture 4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5" name="SearchFolder_m2Asearchfolder00:00:00.0-00:00:04.7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search folder continuously searches for mail that matches your criteria.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SearchFolder_m2Youcanquickly00:00:04.8-00:00:09.8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quickly set one up by right-clicking Search Folders and clicking New Search Folder.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SearchFolder_m2Then,choosingone00:00:09.9-00:00:13.1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choosing one of the predefined criteria.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SearchFolder_m2Butifyou00:00:13.2-00:00:17.1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if you don’t find exactly what you want, you can create your own.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SearchFolder_m2Scrolldownto00:00:17.2-00:00:24.3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Scroll down to the bottom of the list and click Create a custom Search Folder. Then, click Choose.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SearchFolder_m2Let’ssaywe00:00:24.4-00:00:31.3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say we want the folder to continuously sift through our incoming mail to show us just support mail related to billing.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SearchFolder_m2InName,let’s00:00:31.4-00:00:37.5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Name, let’s type Support, Billing. Then, click Browse.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SearchFolder_m2Thisiswhere00:00:37.6-00:00:44.3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where we determine the scope of the search. By default, the entire mailbox is selected.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SearchFolder_m2Let’scheckInbox00:00:44.4-00:00:50.7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check Inbox to restrict the search to just the items in there. And uncheck the mailbox.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SearchFolder_m2Then,makesure00:00:50.8-00:00:59.5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make sure Search subfolders is checked, so the folders under Inbox will also be searched.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SearchFolder_m2Next,clickCriteria.00:00:59.6-00:01:05.8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click Criteria. With the predefined options, you can only choose one type of criteria.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SearchFolder_m2Herewecan00:01:05.9-00:01:15.1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 we can enter a number of criteria on one or more of these tabs: Messages, More Choices and Advanced.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SearchFolder_m2Let’sstartwith00:01:15.2-00:01:18.0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start with the Messages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SearchFolder_m2First,wewant00:01:18.1-00:01:22.4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First, we want to search for the word billing, so type that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SearchFolder_m2We’llletour00:01:22.5-00:01:28.7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We’ll let our customers know that if their mail relates to billing we want them to type that word in the subject 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SearchFolder_m2Soherewe00:01:28.8-00:01:33.3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here we can restrict the search to the subject field only.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SearchFolder_m2Next,clickSent00:01:33.4-00:01:43.2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click Sent To. Select the Support Team name in the address book, and click Sent To. And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6" name="SearchFolder_m2Thisfurthernarrows00:01:43.3-00:01:50.2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further narrows our criteria to mail that we receive via the Support Team group that we’re a member of.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SearchFolder_m2Nowlet’ssee00:01:50.3-00:01:56.0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let’s see what else we can do to fine-tune our criteria. Go to the More Choices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SearchFolder_m2Herewecan00:01:56.1-00:02:02.9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 we can narrow the search to selected categories and only items that are flagged, for example.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SearchFolder_m2Let’scheckWhose00:02:03.0-00:02:08.0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check Whose importance is, and make sure normal is selected.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SearchFolder_m2Thiswaywe00:02:08.1-00:02:11.6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way we won’t see mail with high or low importance.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SearchFolder_m2AndclickOK.00:02:11.7-00:02:17.3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1" name="SearchFolder_m2Nowwecan00:02:17.4-00:02:22.8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we can select Support: Billing to view mail in our Inbox sent to the Support Team,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SearchFolder_m2withBillingin00:02:22.9-00:02:27.0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Billing in the subject line and normal importance.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SearchFolder_m2Next,wecan00:02:27.1-00:02:32.5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we can take it a step further and create more search folders to sort our mail into smaller groups.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SearchFolder_m2Andwe’lldo00:02:32.6-00:02:35.3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we’ll do that using the same process.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SearchFolder_m2Right-clickSearchFolders,00:02:35.4-00:02:49.0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Right-click Search Folders, and click New Search Folder. Click Create a custom Search Folder and Choose. Type a name.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SearchFolder_m2ClickBrowseand00:02:49.1-00:02:58.6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Browse and narrow the scope to the Inbox and subfolders.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SearchFolder_m2Then,clickCriteria.00:02:58.7-00:03:06.1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click Criteria. And search for the words new customer. Add quotation marks around the words.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SearchFolder_m2Thatwayboth00:03:06.2-00:03:11.0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 way both words will have to appear together in order to meet the criteria.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SearchFolder_m2Makesuresubject00:03:11.1-00:03:23.9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Make sure subject field only is selected. Click Sent To, select Support Team and add it to the Sent To 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SearchFolder_m2Andonthe00:03:24.0-00:03:35.2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on the More Choices tab, check Whose importance is: normal.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SearchFolder_m2Nowinthe00:03:35.3-00:03:40.0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in the new Search Folder we can see support mail related to new customers.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SearchFolder_m2Next,wecan00:03:40.1-00:03:45.4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we can add as many more search folders as we need to help us manage our support mail.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SearchFolder_m2Sobyusing00:03:45.5-00:03:50.4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by using custom search criteria, you can really put search folders to work for you.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SearchFolder_m2Butifyou00:03:50.5-00:03:55.0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if you need even more help fine-tuning your search folders, watch the next video in this course,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SearchFolder_m2Useadvancedcriteria00:03:55.1-00:03:58.2"/>
          <p:cNvSpPr txBox="1"/>
          <p:nvPr>
            <p:custDataLst>
              <p:tags r:id="rId4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Use advanced criteria in a custom search folder.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66" name="Media Placeholder 60">
            <a:hlinkClick r:id="rId58" action="ppaction://hlinksldjump"/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0" name="Rectangle 39">
            <a:hlinkClick r:id="rId58" action="ppaction://hlinksldjump"/>
          </p:cNvPr>
          <p:cNvSpPr/>
          <p:nvPr/>
        </p:nvSpPr>
        <p:spPr>
          <a:xfrm>
            <a:off x="2500581" y="848956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</a:p>
        </p:txBody>
      </p:sp>
      <p:sp>
        <p:nvSpPr>
          <p:cNvPr id="68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 search</a:t>
            </a:r>
          </a:p>
        </p:txBody>
      </p:sp>
      <p:sp>
        <p:nvSpPr>
          <p:cNvPr id="69" name="Text Placeholder 6"/>
          <p:cNvSpPr txBox="1">
            <a:spLocks/>
          </p:cNvSpPr>
          <p:nvPr/>
        </p:nvSpPr>
        <p:spPr>
          <a:xfrm>
            <a:off x="5302587" y="9220768"/>
            <a:ext cx="1190288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Advanced criteria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4:41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2:48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4:02</a:t>
            </a:r>
          </a:p>
        </p:txBody>
      </p:sp>
    </p:spTree>
    <p:extLst>
      <p:ext uri="{BB962C8B-B14F-4D97-AF65-F5344CB8AC3E}">
        <p14:creationId xmlns:p14="http://schemas.microsoft.com/office/powerpoint/2010/main" val="2744050666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4262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0:0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0:04.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0:0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0:04.8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0:0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0:09.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0:0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0:09.9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0:1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0:13.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0:1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0:13.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0:1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0:17.1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0:1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0:17.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0:2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0:24.3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0:2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0:24.4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0:3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0:31.3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0:3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0:31.4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0:3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0:37.5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0:3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0:37.6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0:4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0:44.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0:4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0:44.4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0:5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0:50.7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0:5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0:50.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0:5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0:59.5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0:5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0:59.6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1:0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1:05.8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1:0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1:05.9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1:1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1:15.1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1:1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1:15.2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1:1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1:18.0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1:1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1:18.1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1:2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1:22.4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1:2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1:22.5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1:2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1:28.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1:2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1:28.8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1:3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1:33.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1:3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1:33.4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1:4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1:43.2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1:4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1:43.3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1:5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1:50.2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1:5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1:50.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1:5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1:56.0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1:5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1:56.1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2:0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2:02.9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2:0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2:03.0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2:0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2:08.0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2:0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2:08.1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2:1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2:11.6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2:1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2:11.7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2:1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2:17.3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2:1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2:17.4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2:2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2:22.8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2:2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2:22.9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2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2:27.0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2:2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2:27.1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2:3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2:32.5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2:3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2:32.6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2:3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2:35.3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2:3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2:35.4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2:4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2:49.0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2:4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2:49.1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2:5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2:58.6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2:5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2:58.7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3:0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3:06.1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3:0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3:06.2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3:1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3:11.0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3:1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3:11.1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3:2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3:23.9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3:2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3:24.0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3:3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3:35.2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3:3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3:35.3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3:4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3:40.0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3:4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3:40.1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3:4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3:45.4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3:4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3:45.5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3:5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3:50.4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3:5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3:50.5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3:5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3:55.0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3:5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3:55.1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200:03:5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200:03:58.2"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4262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48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50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52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54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Create or delete a search folder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56">
              <a:extLst>
                <a:ext uri="{BEBA8EAE-BF5A-486C-A8C5-ECC9F3942E4B}">
                  <a14:imgProps xmlns:a14="http://schemas.microsoft.com/office/drawing/2010/main">
                    <a14:imgLayer r:embed="rId57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58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SearchFolder_m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SearchFolder_m300:00:00.0" time="33"/>
                    <p14:bmk name="SearchFolder_m300:00:06.6" time="6667"/>
                    <p14:bmk name="SearchFolder_m300:00:06.7" time="6767"/>
                    <p14:bmk name="SearchFolder_m300:00:10.7" time="10767"/>
                    <p14:bmk name="SearchFolder_m300:00:10.8" time="10867"/>
                    <p14:bmk name="SearchFolder_m300:00:16.7" time="16767"/>
                    <p14:bmk name="SearchFolder_m300:00:16.8" time="16867"/>
                    <p14:bmk name="SearchFolder_m300:00:20.9" time="20967"/>
                    <p14:bmk name="SearchFolder_m300:00:21.0" time="21067"/>
                    <p14:bmk name="SearchFolder_m300:00:26.0" time="26067"/>
                    <p14:bmk name="SearchFolder_m300:00:26.1" time="26167"/>
                    <p14:bmk name="SearchFolder_m300:00:33.4" time="33467"/>
                    <p14:bmk name="SearchFolder_m300:00:33.5" time="33567"/>
                    <p14:bmk name="SearchFolder_m300:00:38.7" time="38700"/>
                    <p14:bmk name="SearchFolder_m300:00:38.8" time="38800"/>
                    <p14:bmk name="SearchFolder_m300:00:49.0" time="49067"/>
                    <p14:bmk name="SearchFolder_m300:00:49.1" time="49167"/>
                    <p14:bmk name="SearchFolder_m300:00:55.2" time="55267"/>
                    <p14:bmk name="SearchFolder_m300:00:55.3" time="55367"/>
                    <p14:bmk name="SearchFolder_m300:01:04.9" time="64900"/>
                    <p14:bmk name="SearchFolder_m300:01:05.0" time="65000"/>
                    <p14:bmk name="SearchFolder_m300:01:15.0" time="75033"/>
                    <p14:bmk name="SearchFolder_m300:01:15.1" time="75133"/>
                    <p14:bmk name="SearchFolder_m300:01:19.7" time="79700"/>
                    <p14:bmk name="SearchFolder_m300:01:19.8" time="79800"/>
                    <p14:bmk name="SearchFolder_m300:01:32.8" time="92867"/>
                    <p14:bmk name="SearchFolder_m300:01:32.9" time="92967"/>
                    <p14:bmk name="SearchFolder_m300:01:39.1" time="99100"/>
                    <p14:bmk name="SearchFolder_m300:01:39.2" time="99200"/>
                    <p14:bmk name="SearchFolder_m300:01:41.8" time="101800"/>
                    <p14:bmk name="SearchFolder_m300:01:41.9" time="101900"/>
                    <p14:bmk name="SearchFolder_m300:01:48.3" time="108367"/>
                    <p14:bmk name="SearchFolder_m300:01:48.4" time="108467"/>
                    <p14:bmk name="SearchFolder_m300:01:57.2" time="117233"/>
                    <p14:bmk name="SearchFolder_m300:01:57.3" time="117333"/>
                    <p14:bmk name="SearchFolder_m300:02:01.6" time="121667"/>
                    <p14:bmk name="SearchFolder_m300:02:01.7" time="121767"/>
                    <p14:bmk name="SearchFolder_m300:02:05.4" time="125467"/>
                    <p14:bmk name="SearchFolder_m300:02:05.5" time="125567"/>
                    <p14:bmk name="SearchFolder_m300:02:09.6" time="129600"/>
                    <p14:bmk name="SearchFolder_m300:02:09.7" time="129700"/>
                    <p14:bmk name="SearchFolder_m300:02:13.3" time="133367"/>
                    <p14:bmk name="SearchFolder_m300:02:13.4" time="133467"/>
                    <p14:bmk name="SearchFolder_m300:02:18.7" time="138733"/>
                    <p14:bmk name="SearchFolder_m300:02:18.8" time="138833"/>
                    <p14:bmk name="SearchFolder_m300:02:23.9" time="143933"/>
                    <p14:bmk name="SearchFolder_m300:02:24.0" time="144033"/>
                    <p14:bmk name="SearchFolder_m300:02:29.4" time="149433"/>
                    <p14:bmk name="SearchFolder_m300:02:29.5" time="149533"/>
                    <p14:bmk name="SearchFolder_m300:02:37.9" time="157900"/>
                    <p14:bmk name="SearchFolder_m300:02:38.0" time="158000"/>
                    <p14:bmk name="SearchFolder_m300:02:47.7" time="167767"/>
                    <p14:bmk name="SearchFolder_m300:02:47.8" time="167867"/>
                    <p14:bmk name="SearchFolder_m300:02:56.1" time="176133"/>
                    <p14:bmk name="SearchFolder_m300:02:56.2" time="176233"/>
                    <p14:bmk name="SearchFolder_m300:03:03.4" time="183400"/>
                    <p14:bmk name="SearchFolder_m300:03:03.5" time="183500"/>
                    <p14:bmk name="SearchFolder_m300:03:12.0" time="192067"/>
                    <p14:bmk name="SearchFolder_m300:03:12.1" time="192167"/>
                    <p14:bmk name="SearchFolder_m300:03:20.2" time="200267"/>
                    <p14:bmk name="SearchFolder_m300:03:20.3" time="200367"/>
                    <p14:bmk name="SearchFolder_m300:03:25.9" time="205933"/>
                    <p14:bmk name="SearchFolder_m300:03:26.0" time="206033"/>
                    <p14:bmk name="SearchFolder_m300:03:36.5" time="216500"/>
                    <p14:bmk name="SearchFolder_m300:03:36.6" time="216600"/>
                    <p14:bmk name="SearchFolder_m300:03:40.0" time="220033"/>
                    <p14:bmk name="SearchFolder_m300:03:40.1" time="220133"/>
                    <p14:bmk name="SearchFolder_m300:03:44.6" time="224600"/>
                    <p14:bmk name="SearchFolder_m300:03:44.7" time="224700"/>
                    <p14:bmk name="SearchFolder_m300:03:51.1" time="231100"/>
                    <p14:bmk name="SearchFolder_m300:03:51.2" time="231200"/>
                    <p14:bmk name="SearchFolder_m300:03:57.8" time="237833"/>
                    <p14:bmk name="SearchFolder_m300:03:57.9" time="237933"/>
                    <p14:bmk name="SearchFolder_m300:04:04.2" time="244267"/>
                    <p14:bmk name="SearchFolder_m300:04:04.3" time="244367"/>
                    <p14:bmk name="SearchFolder_m300:04:09.3" time="249367"/>
                    <p14:bmk name="SearchFolder_m300:04:09.4" time="249467"/>
                    <p14:bmk name="SearchFolder_m300:04:14.0" time="254067"/>
                    <p14:bmk name="SearchFolder_m300:04:14.1" time="254167"/>
                    <p14:bmk name="SearchFolder_m300:04:21.9" time="261900"/>
                    <p14:bmk name="SearchFolder_m300:04:22.0" time="262000"/>
                    <p14:bmk name="SearchFolder_m300:04:26.6" time="266667"/>
                    <p14:bmk name="SearchFolder_m300:04:26.7" time="266767"/>
                    <p14:bmk name="SearchFolder_m300:04:30.6" time="270600"/>
                    <p14:bmk name="SearchFolder_m300:04:30.7" time="270700"/>
                    <p14:bmk name="SearchFolder_m300:04:37.5" time="277567"/>
                  </p14:bmkLst>
                </p14:media>
              </p:ext>
            </p:extLst>
          </p:nvPr>
        </p:nvPicPr>
        <p:blipFill>
          <a:blip r:embed="rId61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0" name="Picture 3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43" name="Rectangle 42">
            <a:hlinkClick r:id="rId48" action="ppaction://hlinksldjump"/>
          </p:cNvPr>
          <p:cNvSpPr/>
          <p:nvPr/>
        </p:nvSpPr>
        <p:spPr>
          <a:xfrm>
            <a:off x="3874923" y="848221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5" name="SearchFolder_m3Withacustom00:00:00.0-00:00:06.6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a custom search folder you have many options for entering criteria on the Messages and More Choices tabs.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SearchFolder_m3Butifyou00:00:06.7-00:00:10.7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if you can’t find what you need there, check out the Advanced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SearchFolder_m3Hereyoucan00:00:10.8-00:00:16.7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 you can perform just about any kind of email search you want, from very simple to very complex.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SearchFolder_m3Toseehow00:00:16.8-00:00:20.9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see how it works, let’s go back and create a new Search Folder.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SearchFolder_m3Right-clickSearchFolders00:00:21.0-00:00:26.0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Right-click Search Folders in the folder list, and click New Search Folder.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SearchFolder_m3Scrolldownthe00:00:26.1-00:00:33.4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Scroll down the list and click Create a custom Search Folder. Then, click Choose.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SearchFolder_m3Typeaname00:00:33.5-00:00:38.7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Type a name for the search folder. Click Browse to determine the scope of the search.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SearchFolder_m3We’llcheckjust00:00:38.8-00:00:49.0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We’ll check just Inbox to narrow the scope. And finally, click Criteria and the Advanced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SearchFolder_m3Let’sstartby00:00:49.1-00:00:55.2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start by setting up a simple search. First, you need to define the criteria down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SearchFolder_m3ClickField,and00:00:55.3-00:01:04.9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Field, and let’s look in All Mail fields and choose Importance. Next, we’ll define the criteria.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SearchFolder_m3InCondition,make00:01:05.0-00:01:15.0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Condition, make sure equals is selected. And for Value, select High. Then, click Add to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SearchFolder_m3Thelistcontains00:01:15.1-00:01:19.7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list contains the active criteria that Outlook will use to perform the search.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SearchFolder_m3So,oursearch00:01:19.8-00:01:32.8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our search folder will show all mail with an Importance field that equals High.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SearchFolder_m3Andthereare00:01:32.9-00:01:39.1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there are the results. Outlook found three messages in our Inbox with high importance.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SearchFolder_m3Let’stakea00:01:39.2-00:01:41.8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take a closer look at the Advanced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SearchFolder_m3Toeditthe00:01:41.9-00:01:48.3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edit the criteria, right-click the new search folder, and click Customize This Search Folder.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SearchFolder_m3ClickCriteriaand00:01:48.4-00:01:57.2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Criteria and the Advanced tab. Then, click Remove to move the criteria to the definition area.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6" name="SearchFolder_m3Nowwecan00:01:57.3-00:02:01.6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we can edit the definition or add one over the top of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SearchFolder_m3Thefieldlist00:02:01.7-00:02:05.4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field list contains just about every type of information in your mailbox,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SearchFolder_m3includingfieldsfor00:02:05.5-00:02:09.6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including fields for appointments and contacts.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SearchFolder_m3However,thescope00:02:09.7-00:02:13.3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However, the scope of search folders is limited to your mail,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SearchFolder_m3soyouprobably00:02:13.4-00:02:18.7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you probably won’t get the results you’re looking for if you choose a field that’s not related to mail.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SearchFolder_m3Solet’slook00:02:18.8-00:02:23.9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let’s look in All Mail fields, and choose Received.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1" name="SearchFolder_m3Afteryouselect00:02:24.0-00:02:29.4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After you select a field, the list of conditions changes to reflect your choice.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SearchFolder_m3Receivedisa00:02:29.5-00:02:37.9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Received is a date, so we can search for mail received yesterday or today, for example. Let’s choose between.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SearchFolder_m3Nowbecausewe00:02:38.0-00:02:47.7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because we chose between, we need to enter a value – the two dates between which we want to search. Click Add to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SearchFolder_m3Andweget00:02:47.8-00:02:56.1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we get a message. Outlook is telling us we need to use this format. No problem.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SearchFolder_m3Andtypea00:02:56.2-00:03:03.4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type a lowercase “and” between the dates. Now click Add to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SearchFolder_m3NextclickField00:03:03.5-00:03:12.0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 click Field again and we’ll add more criteria. All Mail fields and From.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SearchFolder_m3We’llkeepthe00:03:12.1-00:03:20.2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We’ll keep the Contains condition. And in Value type Lesley capital OR Murray.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SearchFolder_m3Thiscriteriawill00:03:20.3-00:03:25.9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criteria will search for mail that contains Lesley or Murray in the From field.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SearchFolder_m3CapitalORis00:03:26.0-00:03:36.5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Capital OR is recognized by Outlook as type of criteria connector. Other connectors include capital AND and NOT.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SearchFolder_m3Noticethatthe00:03:36.6-00:03:40.0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Notice that the first criteria contains a lowercase and.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SearchFolder_m3Becauseit’slowercase,00:03:40.1-00:03:44.6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it’s lowercase, Outlook doesn’t recognize it as a connector.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SearchFolder_m3Inthiscase,00:03:44.7-00:03:51.1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case, lowercase and is used by Outlook to separate values when you use the between condition.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SearchFolder_m3Ifyouwant00:03:51.2-00:03:57.8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to know more about connectors, check out the links in the course summary. Click Add to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SearchFolder_m3Asyoucan00:03:57.9-00:04:04.2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you can see, the Advanced tab requires more typing, but on the other hand, you have a lot more flexibility.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SearchFolder_m3Ifyouwant00:04:04.3-00:04:09.3"/>
          <p:cNvSpPr txBox="1"/>
          <p:nvPr>
            <p:custDataLst>
              <p:tags r:id="rId4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to change criteria, select it and click Remove.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SearchFolder_m3Let’saddOR00:04:09.4-00:04:14.0"/>
          <p:cNvSpPr txBox="1"/>
          <p:nvPr>
            <p:custDataLst>
              <p:tags r:id="rId4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add OR patti, and click Add to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SearchFolder_m3NowOutlookwill00:04:14.1-00:04:21.9"/>
          <p:cNvSpPr txBox="1"/>
          <p:nvPr>
            <p:custDataLst>
              <p:tags r:id="rId4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Outlook will search for mail that contains Lesley or Murray or Patti.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SearchFolder_m3Sowhetheryou00:04:22.0-00:04:26.6"/>
          <p:cNvSpPr txBox="1"/>
          <p:nvPr>
            <p:custDataLst>
              <p:tags r:id="rId4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whether you use a predefined search option, or set up a custom search,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SearchFolder_m3youcancreate00:04:26.7-00:04:30.6"/>
          <p:cNvSpPr txBox="1"/>
          <p:nvPr>
            <p:custDataLst>
              <p:tags r:id="rId4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create search folders to help you continuously manage your mail.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SearchFolder_m3Next,learnmore00:04:30.7-00:04:37.5"/>
          <p:cNvSpPr txBox="1"/>
          <p:nvPr>
            <p:custDataLst>
              <p:tags r:id="rId4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Next, learn more about performing advanced searches and using Instant Search. Check out the links in the course summary.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71" name="Media Placeholder 60">
            <a:hlinkClick r:id="rId63" action="ppaction://hlinksldjump"/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72" name="Rectangle 71">
            <a:hlinkClick r:id="rId63" action="ppaction://hlinksldjump"/>
          </p:cNvPr>
          <p:cNvSpPr/>
          <p:nvPr/>
        </p:nvSpPr>
        <p:spPr>
          <a:xfrm>
            <a:off x="2500581" y="848956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 search</a:t>
            </a:r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5302587" y="9220768"/>
            <a:ext cx="1190288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Advanced criteria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4:41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2:48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4:02</a:t>
            </a:r>
          </a:p>
        </p:txBody>
      </p:sp>
    </p:spTree>
    <p:extLst>
      <p:ext uri="{BB962C8B-B14F-4D97-AF65-F5344CB8AC3E}">
        <p14:creationId xmlns:p14="http://schemas.microsoft.com/office/powerpoint/2010/main" val="2323200115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140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0:0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0:06.6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0:0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0:06.7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0:1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0:10.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0:1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0:10.8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0:1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0:16.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0:1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0:16.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0:2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0:20.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0:2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0:21.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0:2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0:26.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0:2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0:26.1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0:3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0:33.4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0:3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0:33.5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0:3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0:38.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0:3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0:38.8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0:4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0:49.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0:4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0:49.1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0:5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0:55.2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0:5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0:55.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1:0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1:04.9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1:0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1:05.0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1:1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1:15.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1:1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1:15.1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1:1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1:19.7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1:1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1:19.8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1:3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1:32.8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1:3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1:32.9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1:3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1:39.1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1:3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1:39.2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1:4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1:41.8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1:4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1:41.9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1:4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1:48.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1:4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1:48.4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1:5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1:57.2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1:5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1:57.3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2:0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2:01.6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2:0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2:01.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2:0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2:05.4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2:0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2:05.5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2:0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2:09.6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2:0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2:09.7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2:1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2:13.3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2:1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2:13.4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2:1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2:18.7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2:1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2:18.8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2:2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2:23.9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2:2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2:24.0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2:2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2:29.4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2:2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2:29.5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2:3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2:37.9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2:3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2:38.0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2:4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2:47.7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2:4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2:47.8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2:5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2:56.1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2:5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2:56.2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3:0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3:03.4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3:0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3:03.5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3:1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3:12.0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3:1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3:12.1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3:2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3:20.2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3:2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3:20.3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3:2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3:25.9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3:2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3:26.0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3:3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3:36.5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3:3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3:36.6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3:4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3:40.0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3:4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3:40.1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3:4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3:44.6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3:4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3:44.7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3:5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3:51.1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3:5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3:51.2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3:5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3:57.8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3:5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3:57.9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4:0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4:04.2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4:0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4:04.3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4:0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4:09.3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4:0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4:09.4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4:1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4:14.0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4:1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4:14.1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4:2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4:21.9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4:2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4:22.0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4:2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4:26.6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4:2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9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4:26.7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4:3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4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4:30.6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4:3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4:30.7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2" bmkName="SearchFolder_m300:04:3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earchFolder_m300:04:37.5"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140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2039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summary—Create or delete a search folder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4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8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1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5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5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5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5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56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57" name="Rectangle 56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69" name="Rectangle 68">
            <a:hlinkClick r:id="rId2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1" name="Media Placeholder 6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6" name="Rectangle 45">
            <a:hlinkClick r:id="rId16" action="ppaction://hlinksldjump"/>
          </p:cNvPr>
          <p:cNvSpPr/>
          <p:nvPr/>
        </p:nvSpPr>
        <p:spPr>
          <a:xfrm>
            <a:off x="2500581" y="848956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 search</a:t>
            </a: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302587" y="9220768"/>
            <a:ext cx="1190288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Advanced criteria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4:41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2:48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4:02</a:t>
            </a:r>
          </a:p>
        </p:txBody>
      </p:sp>
      <p:sp>
        <p:nvSpPr>
          <p:cNvPr id="72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 a predefined Search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Folder</a:t>
            </a:r>
          </a:p>
          <a:p>
            <a:pPr>
              <a:buFont typeface="+mj-lt"/>
              <a:buAutoNum type="arabicPeriod"/>
            </a:pP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 </a:t>
            </a:r>
            <a:r>
              <a:rPr lang="en-US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Mail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, click </a:t>
            </a:r>
            <a:r>
              <a:rPr lang="en-US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Folder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New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group,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New Search Folder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en-US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Keyboard shortcut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 To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create a Search Folder, click </a:t>
            </a:r>
            <a:r>
              <a:rPr lang="en-US" sz="1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Ctrl+Shift+P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From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Select a Search Folder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list, click the Search Folder you want to add.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If prompted, under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Customize Search Folder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specify the search criteria to use.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To select a different mailbox to search, under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Customize Search Folder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click the arrow at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Search mail in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box, and then select the mailbox from the list.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Create a custom Search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Folder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Mail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Folder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New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group,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New Search Folder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en-US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Keyboard </a:t>
            </a:r>
            <a:r>
              <a:rPr lang="en-US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shortcut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To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create a Search Folder, click </a:t>
            </a:r>
            <a:r>
              <a:rPr lang="en-US" sz="1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Ctrl+Shift+P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From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Select a Search Folder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list,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Create a custom Search Folder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Under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Customize Search Folder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Choose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Type a name for your custom Search Folder.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Criteria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and then select the options that you want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6797262" y="1265088"/>
            <a:ext cx="4123944" cy="605169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0525" lvl="1" indent="-390525"/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Messages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tab contains criteria on the message content or properties, such as sender, keywords, or recipients.</a:t>
            </a:r>
          </a:p>
          <a:p>
            <a:pPr marL="390525" lvl="1" indent="-390525"/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More Choices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tab contains criteria on other message conditions, such as importance, flags, attachments, or categorization.</a:t>
            </a:r>
          </a:p>
          <a:p>
            <a:pPr marL="390525" lvl="1" indent="-390525"/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Advanced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tab enables you to make detailed criteria. Under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Define more criteria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Field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click the type of criterion that you want, and then click the specific criterion from the list. Then in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Condition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box and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Value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box, click the options that you want, and then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Add to List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Repeat for each criterion that you want to add to this search folder, and then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OK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marL="390525" indent="-390525">
              <a:buFont typeface="+mj-lt"/>
              <a:buAutoNum type="arabicPeriod" startAt="7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Browse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select the folders that you want to be searched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Video: Use Instant Search to find messages and text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Create a Search Folder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Office Compatibility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6268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pic>
        <p:nvPicPr>
          <p:cNvPr id="45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6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7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8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51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3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84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89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90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91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92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93" name="Rectangle 92">
            <a:hlinkClick r:id="rId11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0" name="Rectangle 99">
            <a:hlinkClick r:id="rId13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19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0" name="Picture 4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4" name="Media Placeholder 6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3" action="ppaction://hlinksldjump"/>
          </p:cNvPr>
          <p:cNvSpPr/>
          <p:nvPr/>
        </p:nvSpPr>
        <p:spPr>
          <a:xfrm>
            <a:off x="2500581" y="848956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 search</a:t>
            </a: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5302587" y="9220768"/>
            <a:ext cx="1190288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Advanced criteria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4:41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2:48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4:02</a:t>
            </a:r>
          </a:p>
        </p:txBody>
      </p:sp>
    </p:spTree>
    <p:extLst>
      <p:ext uri="{BB962C8B-B14F-4D97-AF65-F5344CB8AC3E}">
        <p14:creationId xmlns:p14="http://schemas.microsoft.com/office/powerpoint/2010/main" val="342656565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41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2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4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77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78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79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80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81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82" name="Rectangle 81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9" name="Rectangle 88">
            <a:hlinkClick r:id="rId7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hlinkClick r:id="rId13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hlinkClick r:id="rId9" action="ppaction://hlinksldjump"/>
          </p:cNvPr>
          <p:cNvSpPr/>
          <p:nvPr/>
        </p:nvSpPr>
        <p:spPr>
          <a:xfrm>
            <a:off x="7985496" y="848307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6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51" name="Media Placeholder 6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2" action="ppaction://hlinksldjump"/>
          </p:cNvPr>
          <p:cNvSpPr/>
          <p:nvPr/>
        </p:nvSpPr>
        <p:spPr>
          <a:xfrm>
            <a:off x="2500581" y="848956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 search</a:t>
            </a: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302587" y="9220768"/>
            <a:ext cx="1190288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Advanced criteria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4:41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2:48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4:02</a:t>
            </a:r>
          </a:p>
        </p:txBody>
      </p:sp>
    </p:spTree>
    <p:extLst>
      <p:ext uri="{BB962C8B-B14F-4D97-AF65-F5344CB8AC3E}">
        <p14:creationId xmlns:p14="http://schemas.microsoft.com/office/powerpoint/2010/main" val="8269941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MEDIACAPTIONSPROMPTED" val="False"/>
  <p:tag name="TEMPPRESENTATIONFILE" val="C:\Users\v-miyaki\AppData\Local\Temp\tmpB2E4.tmp"/>
  <p:tag name="TEMPMEDIAFILENAME" val="C:\Users\v-miyaki\AppData\Local\Temp\tmpB585_SearchFolder_m1.mp4"/>
  <p:tag name="MEDIAFADEDURATION" val="0.2"/>
  <p:tag name="MEDIATRANSPARENCY" val="0.5"/>
  <p:tag name="MEDIACAPTIONSHIDDEN" val="False"/>
  <p:tag name="CUSTOMXMLPARTID" val="{E788E282-82EE-493B-80B0-6729704C024F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d6b2dd9e-e6ab-486a-af6e-a866bedaddf4"/>
  <p:tag name="CAPTIONITEMSYSNAME" val="SearchFolder_m1Theemailitself00:00:59.1-00:01:06.2"/>
  <p:tag name="BOOKMARKENTRYNAME" val="SearchFolder_m100:00:59.1"/>
  <p:tag name="BOOKMARKEXITNAME" val="SearchFolder_m100:01:06.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d87a1679-7d10-4df1-bba3-58d41f06cec4"/>
  <p:tag name="CAPTIONITEMSYSNAME" val="SearchFolder_m3Becauseit’slowercase,00:03:40.1-00:03:44.6"/>
  <p:tag name="BOOKMARKENTRYNAME" val="SearchFolder_m300:03:40.1"/>
  <p:tag name="BOOKMARKEXITNAME" val="SearchFolder_m300:03:44.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82466599-fadc-4e0d-ac36-627d0c6b5f6d"/>
  <p:tag name="CAPTIONITEMSYSNAME" val="SearchFolder_m3Inthiscase,00:03:44.7-00:03:51.1"/>
  <p:tag name="BOOKMARKENTRYNAME" val="SearchFolder_m300:03:44.7"/>
  <p:tag name="BOOKMARKEXITNAME" val="SearchFolder_m300:03:51.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e4dd8fce-c7ac-4783-a357-23eb5766df61"/>
  <p:tag name="CAPTIONITEMSYSNAME" val="SearchFolder_m3Ifyouwant00:03:51.2-00:03:57.8"/>
  <p:tag name="BOOKMARKENTRYNAME" val="SearchFolder_m300:03:51.2"/>
  <p:tag name="BOOKMARKEXITNAME" val="SearchFolder_m300:03:57.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d9c4116f-b865-4463-b2f7-ed7b49bc7c69"/>
  <p:tag name="CAPTIONITEMSYSNAME" val="SearchFolder_m3Asyoucan00:03:57.9-00:04:04.2"/>
  <p:tag name="BOOKMARKENTRYNAME" val="SearchFolder_m300:03:57.9"/>
  <p:tag name="BOOKMARKEXITNAME" val="SearchFolder_m300:04:04.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32ef3b1f-a200-4bff-a1af-0cb7bbed914a"/>
  <p:tag name="CAPTIONITEMSYSNAME" val="SearchFolder_m3Ifyouwant00:04:04.3-00:04:09.3"/>
  <p:tag name="BOOKMARKENTRYNAME" val="SearchFolder_m300:04:04.3"/>
  <p:tag name="BOOKMARKEXITNAME" val="SearchFolder_m300:04:09.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4db96538-68d8-4262-bab7-c1e942b078cd"/>
  <p:tag name="CAPTIONITEMSYSNAME" val="SearchFolder_m3Let’saddOR00:04:09.4-00:04:14.0"/>
  <p:tag name="BOOKMARKENTRYNAME" val="SearchFolder_m300:04:09.4"/>
  <p:tag name="BOOKMARKEXITNAME" val="SearchFolder_m300:04:14.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abefa379-f9f8-4cac-bf23-39bc3e25ee05"/>
  <p:tag name="CAPTIONITEMSYSNAME" val="SearchFolder_m3NowOutlookwill00:04:14.1-00:04:21.9"/>
  <p:tag name="BOOKMARKENTRYNAME" val="SearchFolder_m300:04:14.1"/>
  <p:tag name="BOOKMARKEXITNAME" val="SearchFolder_m300:04:21.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3008200c-b843-4e2d-845b-06b7fa410e91"/>
  <p:tag name="CAPTIONITEMSYSNAME" val="SearchFolder_m3Sowhetheryou00:04:22.0-00:04:26.6"/>
  <p:tag name="BOOKMARKENTRYNAME" val="SearchFolder_m300:04:22.0"/>
  <p:tag name="BOOKMARKEXITNAME" val="SearchFolder_m300:04:26.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92feb2ee-deec-4acb-a123-51d97d4f41f0"/>
  <p:tag name="CAPTIONITEMSYSNAME" val="SearchFolder_m3youcancreate00:04:26.7-00:04:30.6"/>
  <p:tag name="BOOKMARKENTRYNAME" val="SearchFolder_m300:04:26.7"/>
  <p:tag name="BOOKMARKEXITNAME" val="SearchFolder_m300:04:30.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bef57625-1595-4667-b79d-f674704bdedd"/>
  <p:tag name="CAPTIONITEMSYSNAME" val="SearchFolder_m3Next,learnmore00:04:30.7-00:04:37.5"/>
  <p:tag name="BOOKMARKENTRYNAME" val="SearchFolder_m300:04:30.7"/>
  <p:tag name="BOOKMARKEXITNAME" val="SearchFolder_m300:04:37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20952882-eb46-49bf-a270-3f93fafdffeb"/>
  <p:tag name="CAPTIONITEMSYSNAME" val="SearchFolder_m1Whenyoudelete00:01:06.3-00:01:14.6"/>
  <p:tag name="BOOKMARKENTRYNAME" val="SearchFolder_m100:01:06.3"/>
  <p:tag name="BOOKMARKEXITNAME" val="SearchFolder_m100:01:14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d5c99960-e556-479d-8dc5-26766f772ca7"/>
  <p:tag name="CAPTIONITEMSYSNAME" val="SearchFolder_m1thefolderand00:01:14.7-00:01:22.0"/>
  <p:tag name="BOOKMARKENTRYNAME" val="SearchFolder_m100:01:14.7"/>
  <p:tag name="BOOKMARKEXITNAME" val="SearchFolder_m100:01:2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1c7c71ec-0166-4bdd-9c94-9fb504cc3b3d"/>
  <p:tag name="CAPTIONITEMSYSNAME" val="SearchFolder_m1So,youcan00:01:22.1-00:01:28.8"/>
  <p:tag name="BOOKMARKENTRYNAME" val="SearchFolder_m100:01:22.1"/>
  <p:tag name="BOOKMARKEXITNAME" val="SearchFolder_m100:01:28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bc699551-41f1-4f3e-ae88-d97308cfd03e"/>
  <p:tag name="CAPTIONITEMSYSNAME" val="SearchFolder_m1ButasI00:01:28.9-00:01:34.0"/>
  <p:tag name="BOOKMARKENTRYNAME" val="SearchFolder_m100:01:28.9"/>
  <p:tag name="BOOKMARKEXITNAME" val="SearchFolder_m100:01:34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9975b7c9-805d-4c2f-a5a9-cb887273fa30"/>
  <p:tag name="CAPTIONITEMSYSNAME" val="SearchFolder_m1Right-clickSearchFolders00:01:34.1-00:01:37.9"/>
  <p:tag name="BOOKMARKENTRYNAME" val="SearchFolder_m100:01:34.1"/>
  <p:tag name="BOOKMARKEXITNAME" val="SearchFolder_m100:01:37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92c2a362-05be-4ccc-b509-1ad2101bf0ed"/>
  <p:tag name="CAPTIONITEMSYSNAME" val="SearchFolder_m1Thistimelet’s00:01:38.0-00:01:42.7"/>
  <p:tag name="BOOKMARKENTRYNAME" val="SearchFolder_m100:01:38.0"/>
  <p:tag name="BOOKMARKEXITNAME" val="SearchFolder_m100:01:42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149a4619-af3c-43a6-b559-ce0f0e312db7"/>
  <p:tag name="CAPTIONITEMSYSNAME" val="SearchFolder_m1Withthisoption,00:01:42.8-00:01:47.5"/>
  <p:tag name="BOOKMARKENTRYNAME" val="SearchFolder_m100:01:42.8"/>
  <p:tag name="BOOKMARKEXITNAME" val="SearchFolder_m100:01:47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5d9e88a2-22c9-4cbd-b7d4-782b52962507"/>
  <p:tag name="CAPTIONITEMSYSNAME" val="SearchFolder_m1ClickChoose.In00:01:47.6-00:01:56.3"/>
  <p:tag name="BOOKMARKENTRYNAME" val="SearchFolder_m100:01:47.6"/>
  <p:tag name="BOOKMARKEXITNAME" val="SearchFolder_m100:01:56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49de2f40-3d5e-4bd8-b43b-3cd67be372e1"/>
  <p:tag name="CAPTIONITEMSYSNAME" val="SearchFolder_m1Wecanalso00:01:56.4-00:02:05.9"/>
  <p:tag name="BOOKMARKENTRYNAME" val="SearchFolder_m100:01:56.4"/>
  <p:tag name="BOOKMARKEXITNAME" val="SearchFolder_m100:02:0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f04b99c1-285c-4920-a485-4d230a7bc932"/>
  <p:tag name="CAPTIONITEMSYSNAME" val="SearchFolder_m1Theeasiestway00:00:00.0-00:00:05.5"/>
  <p:tag name="BOOKMARKENTRYNAME" val="SearchFolder_m100:00:00.0"/>
  <p:tag name="BOOKMARKEXITNAME" val="SearchFolder_m100:00:05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5ef94e17-76bd-498c-92f4-f10466b1d2b9"/>
  <p:tag name="CAPTIONITEMSYSNAME" val="SearchFolder_m1Wedon’thave00:02:06.0-00:02:09.9"/>
  <p:tag name="BOOKMARKENTRYNAME" val="SearchFolder_m100:02:06.0"/>
  <p:tag name="BOOKMARKEXITNAME" val="SearchFolder_m100:02:09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9c160374-394b-4c16-b447-c7de2fcdfd73"/>
  <p:tag name="CAPTIONITEMSYSNAME" val="SearchFolder_m1evenwhenyou’re00:02:10.0-00:02:14.2"/>
  <p:tag name="BOOKMARKENTRYNAME" val="SearchFolder_m100:02:10.0"/>
  <p:tag name="BOOKMARKEXITNAME" val="SearchFolder_m100:02:14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580aaa53-f9fc-4676-9998-bf9693b44856"/>
  <p:tag name="CAPTIONITEMSYSNAME" val="SearchFolder_m1Ifsomemail00:02:14.3-00:02:20.0"/>
  <p:tag name="BOOKMARKENTRYNAME" val="SearchFolder_m100:02:14.3"/>
  <p:tag name="BOOKMARKEXITNAME" val="SearchFolder_m100:02:2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bd137213-0f8d-4cb5-ba3b-69acb5898b7e"/>
  <p:tag name="CAPTIONITEMSYSNAME" val="SearchFolder_m1Searchfolderscan00:02:20.1-00:02:26.1"/>
  <p:tag name="BOOKMARKENTRYNAME" val="SearchFolder_m100:02:20.1"/>
  <p:tag name="BOOKMARKEXITNAME" val="SearchFolder_m100:02:26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61aa6fc7-8de4-49f3-bb69-24f148f68913"/>
  <p:tag name="CAPTIONITEMSYSNAME" val="SearchFolder_m1Youcancreate00:02:26.2-00:02:32.9"/>
  <p:tag name="BOOKMARKENTRYNAME" val="SearchFolder_m100:02:26.2"/>
  <p:tag name="BOOKMARKEXITNAME" val="SearchFolder_m100:02:32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5261bf69-b793-4c97-992f-8f1d2bdf784a"/>
  <p:tag name="CAPTIONITEMSYSNAME" val="SearchFolder_m1However,ifyou00:02:33.0-00:02:39.4"/>
  <p:tag name="BOOKMARKENTRYNAME" val="SearchFolder_m100:02:33.0"/>
  <p:tag name="BOOKMARKEXITNAME" val="SearchFolder_m100:02:39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c887929f-578d-4468-80bb-f57c933a3699"/>
  <p:tag name="CAPTIONITEMSYSNAME" val="SearchFolder_m1Toseehow00:02:39.5-00:02:44.2"/>
  <p:tag name="BOOKMARKENTRYNAME" val="SearchFolder_m100:02:39.5"/>
  <p:tag name="BOOKMARKEXITNAME" val="SearchFolder_m100:02:44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MEDIACAPTIONSPROMPTED" val="False"/>
  <p:tag name="TEMPPRESENTATIONFILE" val="C:\Users\v-miyaki\AppData\Local\Temp\tmp9E10.tmp"/>
  <p:tag name="TEMPMEDIAFILENAME" val="C:\Users\v-miyaki\AppData\Local\Temp\tmp9FF6_SearchFolder_m2.mp4"/>
  <p:tag name="MEDIAFADEDURATION" val="0.2"/>
  <p:tag name="MEDIATRANSPARENCY" val="0.3"/>
  <p:tag name="MEDIACAPTIONSHIDDEN" val="False"/>
  <p:tag name="CUSTOMXMLPARTID" val="{F82FAD44-B0CA-43C4-AC40-72C2F2FA6FC8}"/>
  <p:tag name="MEDIACAPTIONCOUNT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2b0d58da-40e5-4b36-9aa3-9a340845626b"/>
  <p:tag name="CAPTIONITEMSYSNAME" val="SearchFolder_m2Asearchfolder00:00:00.0-00:00:04.7"/>
  <p:tag name="BOOKMARKENTRYNAME" val="SearchFolder_m200:00:00.0"/>
  <p:tag name="BOOKMARKEXITNAME" val="SearchFolder_m200:00:04.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18297c2e-f90d-45c7-9efd-b90177240a93"/>
  <p:tag name="CAPTIONITEMSYSNAME" val="SearchFolder_m2Youcanquickly00:00:04.8-00:00:09.8"/>
  <p:tag name="BOOKMARKENTRYNAME" val="SearchFolder_m200:00:04.8"/>
  <p:tag name="BOOKMARKEXITNAME" val="SearchFolder_m200:00:0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8e852f36-9d25-4c28-8f65-a3a0f23c1d6b"/>
  <p:tag name="CAPTIONITEMSYSNAME" val="SearchFolder_m1InMail,go00:00:05.6-00:00:10.1"/>
  <p:tag name="BOOKMARKENTRYNAME" val="SearchFolder_m100:00:05.6"/>
  <p:tag name="BOOKMARKEXITNAME" val="SearchFolder_m100:00:1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9c31eb62-094f-49b0-95d5-75c42d87fb79"/>
  <p:tag name="CAPTIONITEMSYSNAME" val="SearchFolder_m2Then,choosingone00:00:09.9-00:00:13.1"/>
  <p:tag name="BOOKMARKENTRYNAME" val="SearchFolder_m200:00:09.9"/>
  <p:tag name="BOOKMARKEXITNAME" val="SearchFolder_m200:00:13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fe1ea3fb-cf70-4e8c-85d4-f5e73a0b39e6"/>
  <p:tag name="CAPTIONITEMSYSNAME" val="SearchFolder_m2Butifyou00:00:13.2-00:00:17.1"/>
  <p:tag name="BOOKMARKENTRYNAME" val="SearchFolder_m200:00:13.2"/>
  <p:tag name="BOOKMARKEXITNAME" val="SearchFolder_m200:00:17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515724a2-ac34-4a3d-b8db-534da83d9a51"/>
  <p:tag name="CAPTIONITEMSYSNAME" val="SearchFolder_m2Scrolldownto00:00:17.2-00:00:24.3"/>
  <p:tag name="BOOKMARKENTRYNAME" val="SearchFolder_m200:00:17.2"/>
  <p:tag name="BOOKMARKEXITNAME" val="SearchFolder_m200:00:24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029e125b-9e35-4d5b-860e-be144b47e33a"/>
  <p:tag name="CAPTIONITEMSYSNAME" val="SearchFolder_m2Let’ssaywe00:00:24.4-00:00:31.3"/>
  <p:tag name="BOOKMARKENTRYNAME" val="SearchFolder_m200:00:24.4"/>
  <p:tag name="BOOKMARKEXITNAME" val="SearchFolder_m200:00:31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1eb90de0-1b90-40e3-a57e-3127caf2b3ac"/>
  <p:tag name="CAPTIONITEMSYSNAME" val="SearchFolder_m2InName,let’s00:00:31.4-00:00:37.5"/>
  <p:tag name="BOOKMARKENTRYNAME" val="SearchFolder_m200:00:31.4"/>
  <p:tag name="BOOKMARKEXITNAME" val="SearchFolder_m200:00:37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9093ca9d-fb54-40dd-b408-74a84b433ed7"/>
  <p:tag name="CAPTIONITEMSYSNAME" val="SearchFolder_m2Thisiswhere00:00:37.6-00:00:44.3"/>
  <p:tag name="BOOKMARKENTRYNAME" val="SearchFolder_m200:00:37.6"/>
  <p:tag name="BOOKMARKEXITNAME" val="SearchFolder_m200:00:44.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0bcd4d15-3d8b-44cf-8373-b69cc9013147"/>
  <p:tag name="CAPTIONITEMSYSNAME" val="SearchFolder_m2Let’scheckInbox00:00:44.4-00:00:50.7"/>
  <p:tag name="BOOKMARKENTRYNAME" val="SearchFolder_m200:00:44.4"/>
  <p:tag name="BOOKMARKEXITNAME" val="SearchFolder_m200:00:50.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b8d06b6b-fabd-4829-99bb-b75bf28a102e"/>
  <p:tag name="CAPTIONITEMSYSNAME" val="SearchFolder_m2Then,makesure00:00:50.8-00:00:59.5"/>
  <p:tag name="BOOKMARKENTRYNAME" val="SearchFolder_m200:00:50.8"/>
  <p:tag name="BOOKMARKEXITNAME" val="SearchFolder_m200:00:59.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0b26886e-a543-43c4-8328-b697dd762b48"/>
  <p:tag name="CAPTIONITEMSYSNAME" val="SearchFolder_m2Next,clickCriteria.00:00:59.6-00:01:05.8"/>
  <p:tag name="BOOKMARKENTRYNAME" val="SearchFolder_m200:00:59.6"/>
  <p:tag name="BOOKMARKEXITNAME" val="SearchFolder_m200:01:05.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928cc20f-c507-461e-b41d-81987ba85db9"/>
  <p:tag name="CAPTIONITEMSYSNAME" val="SearchFolder_m2Herewecan00:01:05.9-00:01:15.1"/>
  <p:tag name="BOOKMARKENTRYNAME" val="SearchFolder_m200:01:05.9"/>
  <p:tag name="BOOKMARKEXITNAME" val="SearchFolder_m200:01:1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e410fb49-983c-42dd-9daf-9450927ce0dd"/>
  <p:tag name="CAPTIONITEMSYSNAME" val="SearchFolder_m1Thenlookinside00:00:10.2-00:00:18.9"/>
  <p:tag name="BOOKMARKENTRYNAME" val="SearchFolder_m100:00:10.2"/>
  <p:tag name="BOOKMARKEXITNAME" val="SearchFolder_m100:00:18.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9b6b0d15-5334-4254-a0f0-0a34c560574e"/>
  <p:tag name="CAPTIONITEMSYSNAME" val="SearchFolder_m2Let’sstartwith00:01:15.2-00:01:18.0"/>
  <p:tag name="BOOKMARKENTRYNAME" val="SearchFolder_m200:01:15.2"/>
  <p:tag name="BOOKMARKEXITNAME" val="SearchFolder_m200:01:18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16387da8-c308-4539-a82b-be8666fca7d1"/>
  <p:tag name="CAPTIONITEMSYSNAME" val="SearchFolder_m2First,wewant00:01:18.1-00:01:22.4"/>
  <p:tag name="BOOKMARKENTRYNAME" val="SearchFolder_m200:01:18.1"/>
  <p:tag name="BOOKMARKEXITNAME" val="SearchFolder_m200:01:22.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22addd61-7722-4519-987c-3b979628ae67"/>
  <p:tag name="CAPTIONITEMSYSNAME" val="SearchFolder_m2We’llletour00:01:22.5-00:01:28.7"/>
  <p:tag name="BOOKMARKENTRYNAME" val="SearchFolder_m200:01:22.5"/>
  <p:tag name="BOOKMARKEXITNAME" val="SearchFolder_m200:01:28.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66b1b0a6-7529-4920-ad07-a6c72b65bc91"/>
  <p:tag name="CAPTIONITEMSYSNAME" val="SearchFolder_m2Soherewe00:01:28.8-00:01:33.3"/>
  <p:tag name="BOOKMARKENTRYNAME" val="SearchFolder_m200:01:28.8"/>
  <p:tag name="BOOKMARKEXITNAME" val="SearchFolder_m200:01:33.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c98be9c4-d230-4340-a8bf-dac997da0eaf"/>
  <p:tag name="CAPTIONITEMSYSNAME" val="SearchFolder_m2Next,clickSent00:01:33.4-00:01:43.2"/>
  <p:tag name="BOOKMARKENTRYNAME" val="SearchFolder_m200:01:33.4"/>
  <p:tag name="BOOKMARKEXITNAME" val="SearchFolder_m200:01:43.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4af64d72-2dbc-4970-8748-fae59fe41209"/>
  <p:tag name="CAPTIONITEMSYSNAME" val="SearchFolder_m2Thisfurthernarrows00:01:43.3-00:01:50.2"/>
  <p:tag name="BOOKMARKENTRYNAME" val="SearchFolder_m200:01:43.3"/>
  <p:tag name="BOOKMARKEXITNAME" val="SearchFolder_m200:01:50.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25c08e10-89d8-4882-96b4-6552e11efb85"/>
  <p:tag name="CAPTIONITEMSYSNAME" val="SearchFolder_m2Nowlet’ssee00:01:50.3-00:01:56.0"/>
  <p:tag name="BOOKMARKENTRYNAME" val="SearchFolder_m200:01:50.3"/>
  <p:tag name="BOOKMARKEXITNAME" val="SearchFolder_m200:01:56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12c87b50-1d4b-450d-89f7-fd538b04816b"/>
  <p:tag name="CAPTIONITEMSYSNAME" val="SearchFolder_m2Herewecan00:01:56.1-00:02:02.9"/>
  <p:tag name="BOOKMARKENTRYNAME" val="SearchFolder_m200:01:56.1"/>
  <p:tag name="BOOKMARKEXITNAME" val="SearchFolder_m200:02:02.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8fa05e4c-cf71-4d8a-8a78-1040151fdf50"/>
  <p:tag name="CAPTIONITEMSYSNAME" val="SearchFolder_m2Let’scheckWhose00:02:03.0-00:02:08.0"/>
  <p:tag name="BOOKMARKENTRYNAME" val="SearchFolder_m200:02:03.0"/>
  <p:tag name="BOOKMARKEXITNAME" val="SearchFolder_m200:02:08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b4aead48-b3f6-4093-8270-68af9661d530"/>
  <p:tag name="CAPTIONITEMSYSNAME" val="SearchFolder_m2Thiswaywe00:02:08.1-00:02:11.6"/>
  <p:tag name="BOOKMARKENTRYNAME" val="SearchFolder_m200:02:08.1"/>
  <p:tag name="BOOKMARKEXITNAME" val="SearchFolder_m200:02:1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8e5a5c1e-b0bb-4b1d-8252-0a6771c4a782"/>
  <p:tag name="CAPTIONITEMSYSNAME" val="SearchFolder_m1Herewedecide00:00:19.0-00:00:27.6"/>
  <p:tag name="BOOKMARKENTRYNAME" val="SearchFolder_m100:00:19.0"/>
  <p:tag name="BOOKMARKEXITNAME" val="SearchFolder_m100:00:27.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b8f5eaeb-10ad-46f4-b0a3-4d246a77131f"/>
  <p:tag name="CAPTIONITEMSYSNAME" val="SearchFolder_m2AndclickOK.00:02:11.7-00:02:17.3"/>
  <p:tag name="BOOKMARKENTRYNAME" val="SearchFolder_m200:02:11.7"/>
  <p:tag name="BOOKMARKEXITNAME" val="SearchFolder_m200:02:17.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8dc17cb7-6212-4622-bdf5-2bec10522617"/>
  <p:tag name="CAPTIONITEMSYSNAME" val="SearchFolder_m2Nowwecan00:02:17.4-00:02:22.8"/>
  <p:tag name="BOOKMARKENTRYNAME" val="SearchFolder_m200:02:17.4"/>
  <p:tag name="BOOKMARKEXITNAME" val="SearchFolder_m200:02:22.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cf295bf2-6b9b-407e-abcf-76436edb6f26"/>
  <p:tag name="CAPTIONITEMSYSNAME" val="SearchFolder_m2withBillingin00:02:22.9-00:02:27.0"/>
  <p:tag name="BOOKMARKENTRYNAME" val="SearchFolder_m200:02:22.9"/>
  <p:tag name="BOOKMARKEXITNAME" val="SearchFolder_m200:02:27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1c608432-5026-4f9b-83ef-99cefcf03f08"/>
  <p:tag name="CAPTIONITEMSYSNAME" val="SearchFolder_m2Next,wecan00:02:27.1-00:02:32.5"/>
  <p:tag name="BOOKMARKENTRYNAME" val="SearchFolder_m200:02:27.1"/>
  <p:tag name="BOOKMARKEXITNAME" val="SearchFolder_m200:02:32.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967b19ae-297d-4977-9c85-ffdc0ae33a88"/>
  <p:tag name="CAPTIONITEMSYSNAME" val="SearchFolder_m2Andwe’lldo00:02:32.6-00:02:35.3"/>
  <p:tag name="BOOKMARKENTRYNAME" val="SearchFolder_m200:02:32.6"/>
  <p:tag name="BOOKMARKEXITNAME" val="SearchFolder_m200:02:35.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57688c58-c030-428d-92e3-1e93c44bd7c5"/>
  <p:tag name="CAPTIONITEMSYSNAME" val="SearchFolder_m2Right-clickSearchFolders,00:02:35.4-00:02:49.0"/>
  <p:tag name="BOOKMARKENTRYNAME" val="SearchFolder_m200:02:35.4"/>
  <p:tag name="BOOKMARKEXITNAME" val="SearchFolder_m200:02:49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b7cecb7f-8dfe-496f-8cd0-a18e7d2078ce"/>
  <p:tag name="CAPTIONITEMSYSNAME" val="SearchFolder_m2ClickBrowseand00:02:49.1-00:02:58.6"/>
  <p:tag name="BOOKMARKENTRYNAME" val="SearchFolder_m200:02:49.1"/>
  <p:tag name="BOOKMARKEXITNAME" val="SearchFolder_m200:02:58.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ac72d993-db04-4804-af47-53c682eae73a"/>
  <p:tag name="CAPTIONITEMSYSNAME" val="SearchFolder_m2Then,clickCriteria.00:02:58.7-00:03:06.1"/>
  <p:tag name="BOOKMARKENTRYNAME" val="SearchFolder_m200:02:58.7"/>
  <p:tag name="BOOKMARKEXITNAME" val="SearchFolder_m200:03:06.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600e1337-498c-40a6-be61-045fa70ec81f"/>
  <p:tag name="CAPTIONITEMSYSNAME" val="SearchFolder_m2Thatwayboth00:03:06.2-00:03:11.0"/>
  <p:tag name="BOOKMARKENTRYNAME" val="SearchFolder_m200:03:06.2"/>
  <p:tag name="BOOKMARKEXITNAME" val="SearchFolder_m200:03:11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cab70f71-096b-4465-9266-c7d0f3ecc9a3"/>
  <p:tag name="CAPTIONITEMSYSNAME" val="SearchFolder_m2Makesuresubject00:03:11.1-00:03:23.9"/>
  <p:tag name="BOOKMARKENTRYNAME" val="SearchFolder_m200:03:11.1"/>
  <p:tag name="BOOKMARKEXITNAME" val="SearchFolder_m200:03:2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65ac02df-3644-4cb5-b8d7-ef95e6183208"/>
  <p:tag name="CAPTIONITEMSYSNAME" val="SearchFolder_m1Thesearchfolder00:00:27.7-00:00:35.2"/>
  <p:tag name="BOOKMARKENTRYNAME" val="SearchFolder_m100:00:27.7"/>
  <p:tag name="BOOKMARKEXITNAME" val="SearchFolder_m100:00:35.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ac33cb1f-ce7c-49ec-82d0-b80def3ff1a2"/>
  <p:tag name="CAPTIONITEMSYSNAME" val="SearchFolder_m2Andonthe00:03:24.0-00:03:35.2"/>
  <p:tag name="BOOKMARKENTRYNAME" val="SearchFolder_m200:03:24.0"/>
  <p:tag name="BOOKMARKEXITNAME" val="SearchFolder_m200:03:35.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d3919028-19f6-4cf8-b67e-d351fbd88b56"/>
  <p:tag name="CAPTIONITEMSYSNAME" val="SearchFolder_m2Nowinthe00:03:35.3-00:03:40.0"/>
  <p:tag name="BOOKMARKENTRYNAME" val="SearchFolder_m200:03:35.3"/>
  <p:tag name="BOOKMARKEXITNAME" val="SearchFolder_m200:03:40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905153a0-74e4-423c-8fba-839aee36785f"/>
  <p:tag name="CAPTIONITEMSYSNAME" val="SearchFolder_m2Next,wecan00:03:40.1-00:03:45.4"/>
  <p:tag name="BOOKMARKENTRYNAME" val="SearchFolder_m200:03:40.1"/>
  <p:tag name="BOOKMARKEXITNAME" val="SearchFolder_m200:03:45.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f1e32a35-063f-439e-a7bc-66f0ee1fd8e4"/>
  <p:tag name="CAPTIONITEMSYSNAME" val="SearchFolder_m2Sobyusing00:03:45.5-00:03:50.4"/>
  <p:tag name="BOOKMARKENTRYNAME" val="SearchFolder_m200:03:45.5"/>
  <p:tag name="BOOKMARKEXITNAME" val="SearchFolder_m200:03:50.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0149f7dc-5200-4bd1-a7a1-3032858889c9"/>
  <p:tag name="CAPTIONITEMSYSNAME" val="SearchFolder_m2Butifyou00:03:50.5-00:03:55.0"/>
  <p:tag name="BOOKMARKENTRYNAME" val="SearchFolder_m200:03:50.5"/>
  <p:tag name="BOOKMARKEXITNAME" val="SearchFolder_m200:03:55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7b3e86f-9abd-4950-a93a-972ea220a47a"/>
  <p:tag name="CAPTIONINTERNALID" val="84964591-1e06-4419-8048-f78e70d2c046"/>
  <p:tag name="CAPTIONITEMSYSNAME" val="SearchFolder_m2Useadvancedcriteria00:03:55.1-00:03:58.2"/>
  <p:tag name="BOOKMARKENTRYNAME" val="SearchFolder_m200:03:55.1"/>
  <p:tag name="BOOKMARKEXITNAME" val="SearchFolder_m200:03:58.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MEDIACAPTIONSPROMPTED" val="False"/>
  <p:tag name="TEMPPRESENTATIONFILE" val="C:\Users\v-miyaki\AppData\Local\Temp\tmp6039.tmp"/>
  <p:tag name="TEMPMEDIAFILENAME" val="C:\Users\v-miyaki\AppData\Local\Temp\tmp622E_SearchFolder_m3.mp4"/>
  <p:tag name="MEDIAFADEDURATION" val="0.2"/>
  <p:tag name="MEDIATRANSPARENCY" val="0.3"/>
  <p:tag name="MEDIACAPTIONSHIDDEN" val="False"/>
  <p:tag name="CUSTOMXMLPARTID" val="{AE72C2DA-50D7-4A95-96C7-86259668B7E2}"/>
  <p:tag name="MEDIACAPTIONCOUNT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538962d7-131a-4384-920e-520820e8697f"/>
  <p:tag name="CAPTIONITEMSYSNAME" val="SearchFolder_m3Withacustom00:00:00.0-00:00:06.6"/>
  <p:tag name="BOOKMARKENTRYNAME" val="SearchFolder_m300:00:00.0"/>
  <p:tag name="BOOKMARKEXITNAME" val="SearchFolder_m300:00:06.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2146ac9e-2763-46d5-bd61-d299028fd08d"/>
  <p:tag name="CAPTIONITEMSYSNAME" val="SearchFolder_m3Butifyou00:00:06.7-00:00:10.7"/>
  <p:tag name="BOOKMARKENTRYNAME" val="SearchFolder_m300:00:06.7"/>
  <p:tag name="BOOKMARKEXITNAME" val="SearchFolder_m300:00:10.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9801a7bf-ae0f-4c09-9fb2-273bd5dc29c4"/>
  <p:tag name="CAPTIONITEMSYSNAME" val="SearchFolder_m3Hereyoucan00:00:10.8-00:00:16.7"/>
  <p:tag name="BOOKMARKENTRYNAME" val="SearchFolder_m300:00:10.8"/>
  <p:tag name="BOOKMARKEXITNAME" val="SearchFolder_m300:00:16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119374d4-4a41-4a48-a3b1-b040d7060538"/>
  <p:tag name="CAPTIONITEMSYSNAME" val="SearchFolder_m1Sowhatexactly00:00:35.3-00:00:42.6"/>
  <p:tag name="BOOKMARKENTRYNAME" val="SearchFolder_m100:00:35.3"/>
  <p:tag name="BOOKMARKEXITNAME" val="SearchFolder_m100:00:42.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d5908200-73c8-4170-975d-425756576212"/>
  <p:tag name="CAPTIONITEMSYSNAME" val="SearchFolder_m3Toseehow00:00:16.8-00:00:20.9"/>
  <p:tag name="BOOKMARKENTRYNAME" val="SearchFolder_m300:00:16.8"/>
  <p:tag name="BOOKMARKEXITNAME" val="SearchFolder_m300:00:20.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97d081f1-c53f-4b2b-97a5-7972396466e8"/>
  <p:tag name="CAPTIONITEMSYSNAME" val="SearchFolder_m3Right-clickSearchFolders00:00:21.0-00:00:26.0"/>
  <p:tag name="BOOKMARKENTRYNAME" val="SearchFolder_m300:00:21.0"/>
  <p:tag name="BOOKMARKEXITNAME" val="SearchFolder_m300:00:26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93884640-d594-4e74-9950-90c7fdca3b5f"/>
  <p:tag name="CAPTIONITEMSYSNAME" val="SearchFolder_m3Scrolldownthe00:00:26.1-00:00:33.4"/>
  <p:tag name="BOOKMARKENTRYNAME" val="SearchFolder_m300:00:26.1"/>
  <p:tag name="BOOKMARKEXITNAME" val="SearchFolder_m300:00:33.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eec53f6c-537c-48c9-b2cb-d5ca05040a41"/>
  <p:tag name="CAPTIONITEMSYSNAME" val="SearchFolder_m3Typeaname00:00:33.5-00:00:38.7"/>
  <p:tag name="BOOKMARKENTRYNAME" val="SearchFolder_m300:00:33.5"/>
  <p:tag name="BOOKMARKEXITNAME" val="SearchFolder_m300:00:38.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ce6f5602-60f0-453e-ae6c-785fd64319ae"/>
  <p:tag name="CAPTIONITEMSYSNAME" val="SearchFolder_m3We’llcheckjust00:00:38.8-00:00:49.0"/>
  <p:tag name="BOOKMARKENTRYNAME" val="SearchFolder_m300:00:38.8"/>
  <p:tag name="BOOKMARKEXITNAME" val="SearchFolder_m300:00:49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1062886c-5cf0-458a-b4d2-c01c2c5390fc"/>
  <p:tag name="CAPTIONITEMSYSNAME" val="SearchFolder_m3Let’sstartby00:00:49.1-00:00:55.2"/>
  <p:tag name="BOOKMARKENTRYNAME" val="SearchFolder_m300:00:49.1"/>
  <p:tag name="BOOKMARKEXITNAME" val="SearchFolder_m300:00:55.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9e4caa32-c395-408e-b897-5f6feb4cc4bb"/>
  <p:tag name="CAPTIONITEMSYSNAME" val="SearchFolder_m3ClickField,and00:00:55.3-00:01:04.9"/>
  <p:tag name="BOOKMARKENTRYNAME" val="SearchFolder_m300:00:55.3"/>
  <p:tag name="BOOKMARKEXITNAME" val="SearchFolder_m300:01:04.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cd013f71-d8a0-46e0-9515-e78d0bb861ba"/>
  <p:tag name="CAPTIONITEMSYSNAME" val="SearchFolder_m3InCondition,make00:01:05.0-00:01:15.0"/>
  <p:tag name="BOOKMARKENTRYNAME" val="SearchFolder_m300:01:05.0"/>
  <p:tag name="BOOKMARKEXITNAME" val="SearchFolder_m300:01:15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8d8c7ec3-48cc-479c-a72b-93fdd7191513"/>
  <p:tag name="CAPTIONITEMSYSNAME" val="SearchFolder_m3Thelistcontains00:01:15.1-00:01:19.7"/>
  <p:tag name="BOOKMARKENTRYNAME" val="SearchFolder_m300:01:15.1"/>
  <p:tag name="BOOKMARKEXITNAME" val="SearchFolder_m300:01:19.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361c0f6a-c721-4cb0-bb5e-4d2e7af24669"/>
  <p:tag name="CAPTIONITEMSYSNAME" val="SearchFolder_m3So,oursearch00:01:19.8-00:01:32.8"/>
  <p:tag name="BOOKMARKENTRYNAME" val="SearchFolder_m300:01:19.8"/>
  <p:tag name="BOOKMARKEXITNAME" val="SearchFolder_m300:01:3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5dce1be4-577e-44f9-b4f8-bb68711e0154"/>
  <p:tag name="CAPTIONITEMSYSNAME" val="SearchFolder_m1Holdthemouse00:00:42.7-00:00:49.9"/>
  <p:tag name="BOOKMARKENTRYNAME" val="SearchFolder_m100:00:42.7"/>
  <p:tag name="BOOKMARKEXITNAME" val="SearchFolder_m100:00:49.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8e8843f0-3795-435e-a445-e2bc99829591"/>
  <p:tag name="CAPTIONITEMSYSNAME" val="SearchFolder_m3Andthereare00:01:32.9-00:01:39.1"/>
  <p:tag name="BOOKMARKENTRYNAME" val="SearchFolder_m300:01:32.9"/>
  <p:tag name="BOOKMARKEXITNAME" val="SearchFolder_m300:01:39.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3068ce16-c6c0-4d67-a419-24525eb50fbe"/>
  <p:tag name="CAPTIONITEMSYSNAME" val="SearchFolder_m3Let’stakea00:01:39.2-00:01:41.8"/>
  <p:tag name="BOOKMARKENTRYNAME" val="SearchFolder_m300:01:39.2"/>
  <p:tag name="BOOKMARKEXITNAME" val="SearchFolder_m300:01:41.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d2d8b753-557f-4fd0-a646-33f73a5d0c24"/>
  <p:tag name="CAPTIONITEMSYSNAME" val="SearchFolder_m3Toeditthe00:01:41.9-00:01:48.3"/>
  <p:tag name="BOOKMARKENTRYNAME" val="SearchFolder_m300:01:41.9"/>
  <p:tag name="BOOKMARKEXITNAME" val="SearchFolder_m300:01:48.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be5e7280-dafb-491c-917e-1924fea5e7ff"/>
  <p:tag name="CAPTIONITEMSYSNAME" val="SearchFolder_m3ClickCriteriaand00:01:48.4-00:01:57.2"/>
  <p:tag name="BOOKMARKENTRYNAME" val="SearchFolder_m300:01:48.4"/>
  <p:tag name="BOOKMARKEXITNAME" val="SearchFolder_m300:01:57.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a169aaaf-70f9-47ca-8264-dfe899fc8520"/>
  <p:tag name="CAPTIONITEMSYSNAME" val="SearchFolder_m3Nowwecan00:01:57.3-00:02:01.6"/>
  <p:tag name="BOOKMARKENTRYNAME" val="SearchFolder_m300:01:57.3"/>
  <p:tag name="BOOKMARKEXITNAME" val="SearchFolder_m300:02:01.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d6a6a051-e064-461a-9dce-81fbe08d8de3"/>
  <p:tag name="CAPTIONITEMSYSNAME" val="SearchFolder_m3Thefieldlist00:02:01.7-00:02:05.4"/>
  <p:tag name="BOOKMARKENTRYNAME" val="SearchFolder_m300:02:01.7"/>
  <p:tag name="BOOKMARKEXITNAME" val="SearchFolder_m300:02:05.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2b0e277c-bb7b-437c-9d54-1dba1ff832f2"/>
  <p:tag name="CAPTIONITEMSYSNAME" val="SearchFolder_m3includingfieldsfor00:02:05.5-00:02:09.6"/>
  <p:tag name="BOOKMARKENTRYNAME" val="SearchFolder_m300:02:05.5"/>
  <p:tag name="BOOKMARKEXITNAME" val="SearchFolder_m300:02:09.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b1bd8560-36bc-4c8a-b8c1-c07df0bca4fe"/>
  <p:tag name="CAPTIONITEMSYSNAME" val="SearchFolder_m3However,thescope00:02:09.7-00:02:13.3"/>
  <p:tag name="BOOKMARKENTRYNAME" val="SearchFolder_m300:02:09.7"/>
  <p:tag name="BOOKMARKEXITNAME" val="SearchFolder_m300:02:13.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08464817-d207-4d0c-ac04-5f2fc7bfb84c"/>
  <p:tag name="CAPTIONITEMSYSNAME" val="SearchFolder_m3soyouprobably00:02:13.4-00:02:18.7"/>
  <p:tag name="BOOKMARKENTRYNAME" val="SearchFolder_m300:02:13.4"/>
  <p:tag name="BOOKMARKEXITNAME" val="SearchFolder_m300:02:18.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7b299bba-1f30-407f-8585-c44a2664ccbe"/>
  <p:tag name="CAPTIONITEMSYSNAME" val="SearchFolder_m3Solet’slook00:02:18.8-00:02:23.9"/>
  <p:tag name="BOOKMARKENTRYNAME" val="SearchFolder_m300:02:18.8"/>
  <p:tag name="BOOKMARKEXITNAME" val="SearchFolder_m300:02:23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26b84cf-55a3-4966-8628-f20b22bc8d44"/>
  <p:tag name="CAPTIONINTERNALID" val="3c433b48-24e2-4f81-a6bc-baf98800b8e1"/>
  <p:tag name="CAPTIONITEMSYSNAME" val="SearchFolder_m1Youcandouble-click00:00:50.0-00:00:59.0"/>
  <p:tag name="BOOKMARKENTRYNAME" val="SearchFolder_m100:00:50.0"/>
  <p:tag name="BOOKMARKEXITNAME" val="SearchFolder_m100:00:59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1ecebfed-3618-470b-883c-8c516ca8f1ba"/>
  <p:tag name="CAPTIONITEMSYSNAME" val="SearchFolder_m3Afteryouselect00:02:24.0-00:02:29.4"/>
  <p:tag name="BOOKMARKENTRYNAME" val="SearchFolder_m300:02:24.0"/>
  <p:tag name="BOOKMARKEXITNAME" val="SearchFolder_m300:02:29.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7a51677e-50b6-4d08-b058-413638a68c7b"/>
  <p:tag name="CAPTIONITEMSYSNAME" val="SearchFolder_m3Receivedisa00:02:29.5-00:02:37.9"/>
  <p:tag name="BOOKMARKENTRYNAME" val="SearchFolder_m300:02:29.5"/>
  <p:tag name="BOOKMARKEXITNAME" val="SearchFolder_m300:02:37.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2a9d8496-9abc-4c9d-b697-4bef2e616821"/>
  <p:tag name="CAPTIONITEMSYSNAME" val="SearchFolder_m3Nowbecausewe00:02:38.0-00:02:47.7"/>
  <p:tag name="BOOKMARKENTRYNAME" val="SearchFolder_m300:02:38.0"/>
  <p:tag name="BOOKMARKEXITNAME" val="SearchFolder_m300:02:47.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2816a98e-ae38-4bf0-8e50-58e1cde12573"/>
  <p:tag name="CAPTIONITEMSYSNAME" val="SearchFolder_m3Andweget00:02:47.8-00:02:56.1"/>
  <p:tag name="BOOKMARKENTRYNAME" val="SearchFolder_m300:02:47.8"/>
  <p:tag name="BOOKMARKEXITNAME" val="SearchFolder_m300:02:56.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4f5c6e7a-c069-4f16-8790-6bb7d94bfdf1"/>
  <p:tag name="CAPTIONITEMSYSNAME" val="SearchFolder_m3Andtypea00:02:56.2-00:03:03.4"/>
  <p:tag name="BOOKMARKENTRYNAME" val="SearchFolder_m300:02:56.2"/>
  <p:tag name="BOOKMARKEXITNAME" val="SearchFolder_m300:03:03.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3c9f40b6-0330-43c0-89b1-7b31a320138c"/>
  <p:tag name="CAPTIONITEMSYSNAME" val="SearchFolder_m3NextclickField00:03:03.5-00:03:12.0"/>
  <p:tag name="BOOKMARKENTRYNAME" val="SearchFolder_m300:03:03.5"/>
  <p:tag name="BOOKMARKEXITNAME" val="SearchFolder_m300:03:12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b69b27c4-1be0-42ff-8f56-8abe2ab4cad9"/>
  <p:tag name="CAPTIONITEMSYSNAME" val="SearchFolder_m3We’llkeepthe00:03:12.1-00:03:20.2"/>
  <p:tag name="BOOKMARKENTRYNAME" val="SearchFolder_m300:03:12.1"/>
  <p:tag name="BOOKMARKEXITNAME" val="SearchFolder_m300:03:20.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e4149318-0ada-4212-9348-218fe676fe39"/>
  <p:tag name="CAPTIONITEMSYSNAME" val="SearchFolder_m3Thiscriteriawill00:03:20.3-00:03:25.9"/>
  <p:tag name="BOOKMARKENTRYNAME" val="SearchFolder_m300:03:20.3"/>
  <p:tag name="BOOKMARKEXITNAME" val="SearchFolder_m300:03:25.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a8bcdcf5-64c5-4d34-8c75-5a3af016d7a5"/>
  <p:tag name="CAPTIONITEMSYSNAME" val="SearchFolder_m3CapitalORis00:03:26.0-00:03:36.5"/>
  <p:tag name="BOOKMARKENTRYNAME" val="SearchFolder_m300:03:26.0"/>
  <p:tag name="BOOKMARKEXITNAME" val="SearchFolder_m300:03:36.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34f28ef-6e83-4dda-a9c2-4c74dbcbc2d2"/>
  <p:tag name="CAPTIONINTERNALID" val="3c09d18a-8a26-41fd-8ac4-52d13f3155b4"/>
  <p:tag name="CAPTIONITEMSYSNAME" val="SearchFolder_m3Noticethatthe00:03:36.6-00:03:40.0"/>
  <p:tag name="BOOKMARKENTRYNAME" val="SearchFolder_m300:03:36.6"/>
  <p:tag name="BOOKMARKEXITNAME" val="SearchFolder_m300:03:40.0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5D44AE9E-A6A0-40F3-814B-A1BDA70932E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5F284A02-5C8C-4CB5-B575-89862BE3EB62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9D715FA8-0D9E-4CF1-A83A-FF03A5A5A2B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AEAC2520-0828-4944-8F8A-88C9C74E8ACC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249A42FA-6FF8-467A-948D-ACA4C84E64CA}"/>
    </a:ext>
  </a:extLst>
</a:theme>
</file>

<file path=ppt/theme/theme6.xml><?xml version="1.0" encoding="utf-8"?>
<a:theme xmlns:a="http://schemas.openxmlformats.org/drawingml/2006/main" name="2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CA155BFE-9A3F-4F95-93BA-7020F5F9D5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 d 3 4 f 2 8 e f - 6 e 8 3 - 4 d d a - a 9 c 2 - 4 c 7 4 d b c b c 2 d 2 < / I d > < C a p t i o n I t e m s > < C a p t i o n I t e m > < I n t e r n a l I d > 5 3 8 9 6 2 d 7 - 1 3 1 a - 4 3 8 4 - 9 2 0 e - 5 2 0 8 2 0 e 8 6 9 7 f < / I n t e r n a l I d > < N a m e > S e a r c h F o l d e r _ m 3 W i t h a c u s t o m 0 0 : 0 0 : 0 0 . 0 - 0 0 : 0 0 : 0 6 . 6 < / N a m e > < T e x t > W i t h   a   c u s t o m   s e a r c h   f o l d e r   y o u   h a v e   m a n y   o p t i o n s   f o r   e n t e r i n g   c r i t e r i a   o n   t h e   M e s s a g e s   a n d   M o r e   C h o i c e s   t a b s . < / T e x t > < B o o k M a r k E n t r y N a m e > S e a r c h F o l d e r _ m 3 0 0 : 0 0 : 0 0 . 0 < / B o o k M a r k E n t r y N a m e > < B o o k M a r k E x i t N a m e > S e a r c h F o l d e r _ m 3 0 0 : 0 0 : 0 6 . 6 < / B o o k M a r k E x i t N a m e > < B o o k M a r k E n t r y P o s i t i o n > 3 3 < / B o o k M a r k E n t r y P o s i t i o n > < B o o k M a r k E x i t P o s i t i o n > 6 6 6 7 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 2 1 4 6 a c 9 e - 2 7 6 3 - 4 6 d 5 - b d 6 1 - d 2 9 9 0 2 8 f d 0 8 d < / I n t e r n a l I d > < N a m e > S e a r c h F o l d e r _ m 3 B u t i f y o u 0 0 : 0 0 : 0 6 . 7 - 0 0 : 0 0 : 1 0 . 7 < / N a m e > < T e x t > B u t   i f   y o u   c a n  t   f i n d   w h a t   y o u   n e e d   t h e r e ,   c h e c k   o u t   t h e   A d v a n c e d   t a b . < / T e x t > < B o o k M a r k E n t r y N a m e > S e a r c h F o l d e r _ m 3 0 0 : 0 0 : 0 6 . 7 < / B o o k M a r k E n t r y N a m e > < B o o k M a r k E x i t N a m e > S e a r c h F o l d e r _ m 3 0 0 : 0 0 : 1 0 . 7 < / B o o k M a r k E x i t N a m e > < B o o k M a r k E n t r y P o s i t i o n > 6 7 6 7 < / B o o k M a r k E n t r y P o s i t i o n > < B o o k M a r k E x i t P o s i t i o n > 1 0 7 6 7 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 9 8 0 1 a 7 b f - a e 0 f - 4 c 0 9 - 9 f b 2 - 2 7 3 b d 5 d c 2 9 c 4 < / I n t e r n a l I d > < N a m e > S e a r c h F o l d e r _ m 3 H e r e y o u c a n 0 0 : 0 0 : 1 0 . 8 - 0 0 : 0 0 : 1 6 . 7 < / N a m e > < T e x t > H e r e   y o u   c a n   p e r f o r m   j u s t   a b o u t   a n y   k i n d   o f   e m a i l   s e a r c h   y o u   w a n t ,   f r o m   v e r y   s i m p l e   t o   v e r y   c o m p l e x . < / T e x t > < B o o k M a r k E n t r y N a m e > S e a r c h F o l d e r _ m 3 0 0 : 0 0 : 1 0 . 8 < / B o o k M a r k E n t r y N a m e > < B o o k M a r k E x i t N a m e > S e a r c h F o l d e r _ m 3 0 0 : 0 0 : 1 6 . 7 < / B o o k M a r k E x i t N a m e > < B o o k M a r k E n t r y P o s i t i o n > 1 0 8 6 7 < / B o o k M a r k E n t r y P o s i t i o n > < B o o k M a r k E x i t P o s i t i o n > 1 6 7 6 7 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 d 5 9 0 8 2 0 0 - 7 3 c 8 - 4 1 7 0 - 9 7 5 d - 4 2 5 7 5 6 5 7 6 2 1 2 < / I n t e r n a l I d > < N a m e > S e a r c h F o l d e r _ m 3 T o s e e h o w 0 0 : 0 0 : 1 6 . 8 - 0 0 : 0 0 : 2 0 . 9 < / N a m e > < T e x t > T o   s e e   h o w   i t   w o r k s ,   l e t  s   g o   b a c k   a n d   c r e a t e   a   n e w   S e a r c h   F o l d e r . < / T e x t > < B o o k M a r k E n t r y N a m e > S e a r c h F o l d e r _ m 3 0 0 : 0 0 : 1 6 . 8 < / B o o k M a r k E n t r y N a m e > < B o o k M a r k E x i t N a m e > S e a r c h F o l d e r _ m 3 0 0 : 0 0 : 2 0 . 9 < / B o o k M a r k E x i t N a m e > < B o o k M a r k E n t r y P o s i t i o n > 1 6 8 6 7 < / B o o k M a r k E n t r y P o s i t i o n > < B o o k M a r k E x i t P o s i t i o n > 2 0 9 6 7 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 9 7 d 0 8 1 f 1 - c 5 3 f - 4 b 2 b - 9 7 a 5 - 7 9 7 2 3 9 6 4 6 6 e 8 < / I n t e r n a l I d > < N a m e > S e a r c h F o l d e r _ m 3 R i g h t - c l i c k S e a r c h F o l d e r s 0 0 : 0 0 : 2 1 . 0 - 0 0 : 0 0 : 2 6 . 0 < / N a m e > < T e x t > R i g h t - c l i c k   S e a r c h   F o l d e r s   i n   t h e   f o l d e r   l i s t ,   a n d   c l i c k   N e w   S e a r c h   F o l d e r . < / T e x t > < B o o k M a r k E n t r y N a m e > S e a r c h F o l d e r _ m 3 0 0 : 0 0 : 2 1 . 0 < / B o o k M a r k E n t r y N a m e > < B o o k M a r k E x i t N a m e > S e a r c h F o l d e r _ m 3 0 0 : 0 0 : 2 6 . 0 < / B o o k M a r k E x i t N a m e > < B o o k M a r k E n t r y P o s i t i o n > 2 1 0 6 7 < / B o o k M a r k E n t r y P o s i t i o n > < B o o k M a r k E x i t P o s i t i o n > 2 6 0 6 7 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 9 3 8 8 4 6 4 0 - d 5 9 4 - 4 e 7 4 - 9 9 5 0 - 9 0 c 7 f d c a 3 b 5 f < / I n t e r n a l I d > < N a m e > S e a r c h F o l d e r _ m 3 S c r o l l d o w n t h e 0 0 : 0 0 : 2 6 . 1 - 0 0 : 0 0 : 3 3 . 4 < / N a m e > < T e x t > S c r o l l   d o w n   t h e   l i s t   a n d   c l i c k   C r e a t e   a   c u s t o m   S e a r c h   F o l d e r .   T h e n ,   c l i c k   C h o o s e . < / T e x t > < B o o k M a r k E n t r y N a m e > S e a r c h F o l d e r _ m 3 0 0 : 0 0 : 2 6 . 1 < / B o o k M a r k E n t r y N a m e > < B o o k M a r k E x i t N a m e > S e a r c h F o l d e r _ m 3 0 0 : 0 0 : 3 3 . 4 < / B o o k M a r k E x i t N a m e > < B o o k M a r k E n t r y P o s i t i o n > 2 6 1 6 7 < / B o o k M a r k E n t r y P o s i t i o n > < B o o k M a r k E x i t P o s i t i o n > 3 3 4 6 7 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 e e c 5 3 f 6 c - 5 3 7 c - 4 8 c 9 - b 2 c b - d 5 c a 0 5 0 4 0 a 4 1 < / I n t e r n a l I d > < N a m e > S e a r c h F o l d e r _ m 3 T y p e a n a m e 0 0 : 0 0 : 3 3 . 5 - 0 0 : 0 0 : 3 8 . 7 < / N a m e > < T e x t > T y p e   a   n a m e   f o r   t h e   s e a r c h   f o l d e r .   C l i c k   B r o w s e   t o   d e t e r m i n e   t h e   s c o p e   o f   t h e   s e a r c h . < / T e x t > < B o o k M a r k E n t r y N a m e > S e a r c h F o l d e r _ m 3 0 0 : 0 0 : 3 3 . 5 < / B o o k M a r k E n t r y N a m e > < B o o k M a r k E x i t N a m e > S e a r c h F o l d e r _ m 3 0 0 : 0 0 : 3 8 . 7 < / B o o k M a r k E x i t N a m e > < B o o k M a r k E n t r y P o s i t i o n > 3 3 5 6 7 < / B o o k M a r k E n t r y P o s i t i o n > < B o o k M a r k E x i t P o s i t i o n > 3 8 7 0 0 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 c e 6 f 5 6 0 2 - 6 0 f 0 - 4 5 3 e - a e 6 c - 7 8 5 f d 6 4 3 1 9 a e < / I n t e r n a l I d > < N a m e > S e a r c h F o l d e r _ m 3 W e  l l c h e c k j u s t 0 0 : 0 0 : 3 8 . 8 - 0 0 : 0 0 : 4 9 . 0 < / N a m e > < T e x t > W e  l l   c h e c k   j u s t   I n b o x   t o   n a r r o w   t h e   s c o p e .   A n d   f i n a l l y ,   c l i c k   C r i t e r i a   a n d   t h e   A d v a n c e d   t a b . < / T e x t > < B o o k M a r k E n t r y N a m e > S e a r c h F o l d e r _ m 3 0 0 : 0 0 : 3 8 . 8 < / B o o k M a r k E n t r y N a m e > < B o o k M a r k E x i t N a m e > S e a r c h F o l d e r _ m 3 0 0 : 0 0 : 4 9 . 0 < / B o o k M a r k E x i t N a m e > < B o o k M a r k E n t r y P o s i t i o n > 3 8 8 0 0 < / B o o k M a r k E n t r y P o s i t i o n > < B o o k M a r k E x i t P o s i t i o n > 4 9 0 6 7 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 1 0 6 2 8 8 6 c - 5 c f 0 - 4 5 8 a - b 4 d 2 - c 0 1 c 2 c 5 3 9 0 f c < / I n t e r n a l I d > < N a m e > S e a r c h F o l d e r _ m 3 L e t  s s t a r t b y 0 0 : 0 0 : 4 9 . 1 - 0 0 : 0 0 : 5 5 . 2 < / N a m e > < T e x t > L e t  s   s t a r t   b y   s e t t i n g   u p   a   s i m p l e   s e a r c h .   F i r s t ,   y o u   n e e d   t o   d e f i n e   t h e   c r i t e r i a   d o w n   h e r e . < / T e x t > < B o o k M a r k E n t r y N a m e > S e a r c h F o l d e r _ m 3 0 0 : 0 0 : 4 9 . 1 < / B o o k M a r k E n t r y N a m e > < B o o k M a r k E x i t N a m e > S e a r c h F o l d e r _ m 3 0 0 : 0 0 : 5 5 . 2 < / B o o k M a r k E x i t N a m e > < B o o k M a r k E n t r y P o s i t i o n > 4 9 1 6 7 < / B o o k M a r k E n t r y P o s i t i o n > < B o o k M a r k E x i t P o s i t i o n > 5 5 2 6 7 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 9 e 4 c a a 3 2 - c 3 9 5 - 4 0 8 e - b 8 9 7 - 5 f 6 f e b 4 c c 4 b b < / I n t e r n a l I d > < N a m e > S e a r c h F o l d e r _ m 3 C l i c k F i e l d , a n d 0 0 : 0 0 : 5 5 . 3 - 0 0 : 0 1 : 0 4 . 9 < / N a m e > < T e x t > C l i c k   F i e l d ,   a n d   l e t  s   l o o k   i n   A l l   M a i l   f i e l d s   a n d   c h o o s e   I m p o r t a n c e .   N e x t ,   w e  l l   d e f i n e   t h e   c r i t e r i a . < / T e x t > < B o o k M a r k E n t r y N a m e > S e a r c h F o l d e r _ m 3 0 0 : 0 0 : 5 5 . 3 < / B o o k M a r k E n t r y N a m e > < B o o k M a r k E x i t N a m e > S e a r c h F o l d e r _ m 3 0 0 : 0 1 : 0 4 . 9 < / B o o k M a r k E x i t N a m e > < B o o k M a r k E n t r y P o s i t i o n > 5 5 3 6 7 < / B o o k M a r k E n t r y P o s i t i o n > < B o o k M a r k E x i t P o s i t i o n > 6 4 9 0 0 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 c d 0 1 3 f 7 1 - d 8 a 0 - 4 6 e 0 - 9 5 1 5 - e 7 8 d 0 b b 8 6 1 b a < / I n t e r n a l I d > < N a m e > S e a r c h F o l d e r _ m 3 I n C o n d i t i o n , m a k e 0 0 : 0 1 : 0 5 . 0 - 0 0 : 0 1 : 1 5 . 0 < / N a m e > < T e x t > I n   C o n d i t i o n ,   m a k e   s u r e   e q u a l s   i s   s e l e c t e d .   A n d   f o r   V a l u e ,   s e l e c t   H i g h .   T h e n ,   c l i c k   A d d   t o   L i s t . < / T e x t > < B o o k M a r k E n t r y N a m e > S e a r c h F o l d e r _ m 3 0 0 : 0 1 : 0 5 . 0 < / B o o k M a r k E n t r y N a m e > < B o o k M a r k E x i t N a m e > S e a r c h F o l d e r _ m 3 0 0 : 0 1 : 1 5 . 0 < / B o o k M a r k E x i t N a m e > < B o o k M a r k E n t r y P o s i t i o n > 6 5 0 0 0 < / B o o k M a r k E n t r y P o s i t i o n > < B o o k M a r k E x i t P o s i t i o n > 7 5 0 3 3 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 8 d 8 c 7 e c 3 - 4 8 c c - 4 7 9 c - a 7 2 b - 9 3 f d d 7 1 9 1 5 1 3 < / I n t e r n a l I d > < N a m e > S e a r c h F o l d e r _ m 3 T h e l i s t c o n t a i n s 0 0 : 0 1 : 1 5 . 1 - 0 0 : 0 1 : 1 9 . 7 < / N a m e > < T e x t > T h e   l i s t   c o n t a i n s   t h e   a c t i v e   c r i t e r i a   t h a t   O u t l o o k   w i l l   u s e   t o   p e r f o r m   t h e   s e a r c h . < / T e x t > < B o o k M a r k E n t r y N a m e > S e a r c h F o l d e r _ m 3 0 0 : 0 1 : 1 5 . 1 < / B o o k M a r k E n t r y N a m e > < B o o k M a r k E x i t N a m e > S e a r c h F o l d e r _ m 3 0 0 : 0 1 : 1 9 . 7 < / B o o k M a r k E x i t N a m e > < B o o k M a r k E n t r y P o s i t i o n > 7 5 1 3 3 < / B o o k M a r k E n t r y P o s i t i o n > < B o o k M a r k E x i t P o s i t i o n > 7 9 7 0 0 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 3 6 1 c 0 f 6 a - c 7 2 1 - 4 c b 0 - b b 5 e - 4 d 2 e 7 a f 2 4 6 6 9 < / I n t e r n a l I d > < N a m e > S e a r c h F o l d e r _ m 3 S o , o u r s e a r c h 0 0 : 0 1 : 1 9 . 8 - 0 0 : 0 1 : 3 2 . 8 < / N a m e > < T e x t > S o ,   o u r   s e a r c h   f o l d e r   w i l l   s h o w   a l l   m a i l   w i t h   a n   I m p o r t a n c e   f i e l d   t h a t   e q u a l s   H i g h .   C l i c k   O K . < / T e x t > < B o o k M a r k E n t r y N a m e > S e a r c h F o l d e r _ m 3 0 0 : 0 1 : 1 9 . 8 < / B o o k M a r k E n t r y N a m e > < B o o k M a r k E x i t N a m e > S e a r c h F o l d e r _ m 3 0 0 : 0 1 : 3 2 . 8 < / B o o k M a r k E x i t N a m e > < B o o k M a r k E n t r y P o s i t i o n > 7 9 8 0 0 < / B o o k M a r k E n t r y P o s i t i o n > < B o o k M a r k E x i t P o s i t i o n > 9 2 8 6 7 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 8 e 8 8 4 3 f 0 - 3 7 9 5 - 4 3 5 e - a 4 4 5 - e 2 b c 9 9 8 2 9 5 9 1 < / I n t e r n a l I d > < N a m e > S e a r c h F o l d e r _ m 3 A n d t h e r e a r e 0 0 : 0 1 : 3 2 . 9 - 0 0 : 0 1 : 3 9 . 1 < / N a m e > < T e x t > A n d   t h e r e   a r e   t h e   r e s u l t s .   O u t l o o k   f o u n d   t h r e e   m e s s a g e s   i n   o u r   I n b o x   w i t h   h i g h   i m p o r t a n c e . < / T e x t > < B o o k M a r k E n t r y N a m e > S e a r c h F o l d e r _ m 3 0 0 : 0 1 : 3 2 . 9 < / B o o k M a r k E n t r y N a m e > < B o o k M a r k E x i t N a m e > S e a r c h F o l d e r _ m 3 0 0 : 0 1 : 3 9 . 1 < / B o o k M a r k E x i t N a m e > < B o o k M a r k E n t r y P o s i t i o n > 9 2 9 6 7 < / B o o k M a r k E n t r y P o s i t i o n > < B o o k M a r k E x i t P o s i t i o n > 9 9 1 0 0 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 3 0 6 8 c e 1 6 - c 6 c 0 - 4 d 6 7 - a 4 1 9 - 2 4 5 2 5 e b 5 0 f b e < / I n t e r n a l I d > < N a m e > S e a r c h F o l d e r _ m 3 L e t  s t a k e a 0 0 : 0 1 : 3 9 . 2 - 0 0 : 0 1 : 4 1 . 8 < / N a m e > < T e x t > L e t  s   t a k e   a   c l o s e r   l o o k   a t   t h e   A d v a n c e d   t a b . < / T e x t > < B o o k M a r k E n t r y N a m e > S e a r c h F o l d e r _ m 3 0 0 : 0 1 : 3 9 . 2 < / B o o k M a r k E n t r y N a m e > < B o o k M a r k E x i t N a m e > S e a r c h F o l d e r _ m 3 0 0 : 0 1 : 4 1 . 8 < / B o o k M a r k E x i t N a m e > < B o o k M a r k E n t r y P o s i t i o n > 9 9 2 0 0 < / B o o k M a r k E n t r y P o s i t i o n > < B o o k M a r k E x i t P o s i t i o n > 1 0 1 8 0 0 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 d 2 d 8 b 7 5 3 - 5 5 7 f - 4 f d 0 - a 6 4 6 - 3 3 f 7 3 a 5 d 0 c 2 4 < / I n t e r n a l I d > < N a m e > S e a r c h F o l d e r _ m 3 T o e d i t t h e 0 0 : 0 1 : 4 1 . 9 - 0 0 : 0 1 : 4 8 . 3 < / N a m e > < T e x t > T o   e d i t   t h e   c r i t e r i a ,   r i g h t - c l i c k   t h e   n e w   s e a r c h   f o l d e r ,   a n d   c l i c k   C u s t o m i z e   T h i s   S e a r c h   F o l d e r . < / T e x t > < B o o k M a r k E n t r y N a m e > S e a r c h F o l d e r _ m 3 0 0 : 0 1 : 4 1 . 9 < / B o o k M a r k E n t r y N a m e > < B o o k M a r k E x i t N a m e > S e a r c h F o l d e r _ m 3 0 0 : 0 1 : 4 8 . 3 < / B o o k M a r k E x i t N a m e > < B o o k M a r k E n t r y P o s i t i o n > 1 0 1 9 0 0 < / B o o k M a r k E n t r y P o s i t i o n > < B o o k M a r k E x i t P o s i t i o n > 1 0 8 3 6 7 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 b e 5 e 7 2 8 0 - d a f b - 4 9 1 c - 9 1 7 e - 1 9 2 4 f e a 5 e 7 f f < / I n t e r n a l I d > < N a m e > S e a r c h F o l d e r _ m 3 C l i c k C r i t e r i a a n d 0 0 : 0 1 : 4 8 . 4 - 0 0 : 0 1 : 5 7 . 2 < / N a m e > < T e x t > C l i c k   C r i t e r i a   a n d   t h e   A d v a n c e d   t a b .   T h e n ,   c l i c k   R e m o v e   t o   m o v e   t h e   c r i t e r i a   t o   t h e   d e f i n i t i o n   a r e a . < / T e x t > < B o o k M a r k E n t r y N a m e > S e a r c h F o l d e r _ m 3 0 0 : 0 1 : 4 8 . 4 < / B o o k M a r k E n t r y N a m e > < B o o k M a r k E x i t N a m e > S e a r c h F o l d e r _ m 3 0 0 : 0 1 : 5 7 . 2 < / B o o k M a r k E x i t N a m e > < B o o k M a r k E n t r y P o s i t i o n > 1 0 8 4 6 7 < / B o o k M a r k E n t r y P o s i t i o n > < B o o k M a r k E x i t P o s i t i o n > 1 1 7 2 3 3 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 a 1 6 9 a a a f - 7 0 f 9 - 4 7 c a - 8 2 6 4 - d f e 8 9 9 f c 8 5 2 0 < / I n t e r n a l I d > < N a m e > S e a r c h F o l d e r _ m 3 N o w w e c a n 0 0 : 0 1 : 5 7 . 3 - 0 0 : 0 2 : 0 1 . 6 < / N a m e > < T e x t > N o w   w e   c a n   e d i t   t h e   d e f i n i t i o n   o r   a d d   o n e   o v e r   t h e   t o p   o f   i t . < / T e x t > < B o o k M a r k E n t r y N a m e > S e a r c h F o l d e r _ m 3 0 0 : 0 1 : 5 7 . 3 < / B o o k M a r k E n t r y N a m e > < B o o k M a r k E x i t N a m e > S e a r c h F o l d e r _ m 3 0 0 : 0 2 : 0 1 . 6 < / B o o k M a r k E x i t N a m e > < B o o k M a r k E n t r y P o s i t i o n > 1 1 7 3 3 3 < / B o o k M a r k E n t r y P o s i t i o n > < B o o k M a r k E x i t P o s i t i o n > 1 2 1 6 6 7 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 d 6 a 6 a 0 5 1 - e 0 6 4 - 4 6 1 a - 9 d c e - 8 1 f b e 0 8 d 8 d e 3 < / I n t e r n a l I d > < N a m e > S e a r c h F o l d e r _ m 3 T h e f i e l d l i s t 0 0 : 0 2 : 0 1 . 7 - 0 0 : 0 2 : 0 5 . 4 < / N a m e > < T e x t > T h e   f i e l d   l i s t   c o n t a i n s   j u s t   a b o u t   e v e r y   t y p e   o f   i n f o r m a t i o n   i n   y o u r   m a i l b o x , < / T e x t > < B o o k M a r k E n t r y N a m e > S e a r c h F o l d e r _ m 3 0 0 : 0 2 : 0 1 . 7 < / B o o k M a r k E n t r y N a m e > < B o o k M a r k E x i t N a m e > S e a r c h F o l d e r _ m 3 0 0 : 0 2 : 0 5 . 4 < / B o o k M a r k E x i t N a m e > < B o o k M a r k E n t r y P o s i t i o n > 1 2 1 7 6 7 < / B o o k M a r k E n t r y P o s i t i o n > < B o o k M a r k E x i t P o s i t i o n > 1 2 5 4 6 7 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 2 b 0 e 2 7 7 c - b b 7 b - 4 3 7 c - 9 d 5 4 - 1 d b a 1 f f 8 3 2 f 2 < / I n t e r n a l I d > < N a m e > S e a r c h F o l d e r _ m 3 i n c l u d i n g f i e l d s f o r 0 0 : 0 2 : 0 5 . 5 - 0 0 : 0 2 : 0 9 . 6 < / N a m e > < T e x t > i n c l u d i n g   f i e l d s   f o r   a p p o i n t m e n t s   a n d   c o n t a c t s . < / T e x t > < B o o k M a r k E n t r y N a m e > S e a r c h F o l d e r _ m 3 0 0 : 0 2 : 0 5 . 5 < / B o o k M a r k E n t r y N a m e > < B o o k M a r k E x i t N a m e > S e a r c h F o l d e r _ m 3 0 0 : 0 2 : 0 9 . 6 < / B o o k M a r k E x i t N a m e > < B o o k M a r k E n t r y P o s i t i o n > 1 2 5 5 6 7 < / B o o k M a r k E n t r y P o s i t i o n > < B o o k M a r k E x i t P o s i t i o n > 1 2 9 6 0 0 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 b 1 b d 8 5 6 0 - 3 6 b c - 4 c 8 a - b 8 c 1 - c 0 7 d f 0 b c a 4 f e < / I n t e r n a l I d > < N a m e > S e a r c h F o l d e r _ m 3 H o w e v e r , t h e s c o p e 0 0 : 0 2 : 0 9 . 7 - 0 0 : 0 2 : 1 3 . 3 < / N a m e > < T e x t > H o w e v e r ,   t h e   s c o p e   o f   s e a r c h   f o l d e r s   i s   l i m i t e d   t o   y o u r   m a i l , < / T e x t > < B o o k M a r k E n t r y N a m e > S e a r c h F o l d e r _ m 3 0 0 : 0 2 : 0 9 . 7 < / B o o k M a r k E n t r y N a m e > < B o o k M a r k E x i t N a m e > S e a r c h F o l d e r _ m 3 0 0 : 0 2 : 1 3 . 3 < / B o o k M a r k E x i t N a m e > < B o o k M a r k E n t r y P o s i t i o n > 1 2 9 7 0 0 < / B o o k M a r k E n t r y P o s i t i o n > < B o o k M a r k E x i t P o s i t i o n > 1 3 3 3 6 7 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 0 8 4 6 4 8 1 7 - d 2 0 7 - 4 d 0 c - a c 0 4 - 5 f 2 f c 7 b f b 8 4 c < / I n t e r n a l I d > < N a m e > S e a r c h F o l d e r _ m 3 s o y o u p r o b a b l y 0 0 : 0 2 : 1 3 . 4 - 0 0 : 0 2 : 1 8 . 7 < / N a m e > < T e x t > s o   y o u   p r o b a b l y   w o n  t   g e t   t h e   r e s u l t s   y o u  r e   l o o k i n g   f o r   i f   y o u   c h o o s e   a   f i e l d   t h a t  s   n o t   r e l a t e d   t o   m a i l . < / T e x t > < B o o k M a r k E n t r y N a m e > S e a r c h F o l d e r _ m 3 0 0 : 0 2 : 1 3 . 4 < / B o o k M a r k E n t r y N a m e > < B o o k M a r k E x i t N a m e > S e a r c h F o l d e r _ m 3 0 0 : 0 2 : 1 8 . 7 < / B o o k M a r k E x i t N a m e > < B o o k M a r k E n t r y P o s i t i o n > 1 3 3 4 6 7 < / B o o k M a r k E n t r y P o s i t i o n > < B o o k M a r k E x i t P o s i t i o n > 1 3 8 7 3 3 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 7 b 2 9 9 b b a - 1 f 3 0 - 4 0 7 f - 8 5 8 5 - c 4 4 a 2 6 6 4 c c b e < / I n t e r n a l I d > < N a m e > S e a r c h F o l d e r _ m 3 S o l e t  s l o o k 0 0 : 0 2 : 1 8 . 8 - 0 0 : 0 2 : 2 3 . 9 < / N a m e > < T e x t > S o   l e t  s   l o o k   i n   A l l   M a i l   f i e l d s ,   a n d   c h o o s e   R e c e i v e d . < / T e x t > < B o o k M a r k E n t r y N a m e > S e a r c h F o l d e r _ m 3 0 0 : 0 2 : 1 8 . 8 < / B o o k M a r k E n t r y N a m e > < B o o k M a r k E x i t N a m e > S e a r c h F o l d e r _ m 3 0 0 : 0 2 : 2 3 . 9 < / B o o k M a r k E x i t N a m e > < B o o k M a r k E n t r y P o s i t i o n > 1 3 8 8 3 3 < / B o o k M a r k E n t r y P o s i t i o n > < B o o k M a r k E x i t P o s i t i o n > 1 4 3 9 3 3 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 1 e c e b f e d - 3 6 1 8 - 4 7 0 b - 8 8 3 c - 8 c 5 1 6 c a 8 f 1 b a < / I n t e r n a l I d > < N a m e > S e a r c h F o l d e r _ m 3 A f t e r y o u s e l e c t 0 0 : 0 2 : 2 4 . 0 - 0 0 : 0 2 : 2 9 . 4 < / N a m e > < T e x t > A f t e r   y o u   s e l e c t   a   f i e l d ,   t h e   l i s t   o f   c o n d i t i o n s   c h a n g e s   t o   r e f l e c t   y o u r   c h o i c e . < / T e x t > < B o o k M a r k E n t r y N a m e > S e a r c h F o l d e r _ m 3 0 0 : 0 2 : 2 4 . 0 < / B o o k M a r k E n t r y N a m e > < B o o k M a r k E x i t N a m e > S e a r c h F o l d e r _ m 3 0 0 : 0 2 : 2 9 . 4 < / B o o k M a r k E x i t N a m e > < B o o k M a r k E n t r y P o s i t i o n > 1 4 4 0 3 3 < / B o o k M a r k E n t r y P o s i t i o n > < B o o k M a r k E x i t P o s i t i o n > 1 4 9 4 3 3 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 7 a 5 1 6 7 7 e - 5 0 b 6 - 4 d 0 8 - b 0 5 8 - 4 1 3 6 3 8 a 6 8 c 7 b < / I n t e r n a l I d > < N a m e > S e a r c h F o l d e r _ m 3 R e c e i v e d i s a 0 0 : 0 2 : 2 9 . 5 - 0 0 : 0 2 : 3 7 . 9 < / N a m e > < T e x t > R e c e i v e d   i s   a   d a t e ,   s o   w e   c a n   s e a r c h   f o r   m a i l   r e c e i v e d   y e s t e r d a y   o r   t o d a y ,   f o r   e x a m p l e .   L e t  s   c h o o s e   b e t w e e n . < / T e x t > < B o o k M a r k E n t r y N a m e > S e a r c h F o l d e r _ m 3 0 0 : 0 2 : 2 9 . 5 < / B o o k M a r k E n t r y N a m e > < B o o k M a r k E x i t N a m e > S e a r c h F o l d e r _ m 3 0 0 : 0 2 : 3 7 . 9 < / B o o k M a r k E x i t N a m e > < B o o k M a r k E n t r y P o s i t i o n > 1 4 9 5 3 3 < / B o o k M a r k E n t r y P o s i t i o n > < B o o k M a r k E x i t P o s i t i o n > 1 5 7 9 0 0 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 2 a 9 d 8 4 9 6 - 9 a b c - 4 c 9 d - b 6 9 7 - 4 b e f 2 e 6 1 6 8 2 1 < / I n t e r n a l I d > < N a m e > S e a r c h F o l d e r _ m 3 N o w b e c a u s e w e 0 0 : 0 2 : 3 8 . 0 - 0 0 : 0 2 : 4 7 . 7 < / N a m e > < T e x t > N o w   b e c a u s e   w e   c h o s e   b e t w e e n ,   w e   n e e d   t o   e n t e r   a   v a l u e      t h e   t w o   d a t e s   b e t w e e n   w h i c h   w e   w a n t   t o   s e a r c h .   C l i c k   A d d   t o   L i s t . < / T e x t > < B o o k M a r k E n t r y N a m e > S e a r c h F o l d e r _ m 3 0 0 : 0 2 : 3 8 . 0 < / B o o k M a r k E n t r y N a m e > < B o o k M a r k E x i t N a m e > S e a r c h F o l d e r _ m 3 0 0 : 0 2 : 4 7 . 7 < / B o o k M a r k E x i t N a m e > < B o o k M a r k E n t r y P o s i t i o n > 1 5 8 0 0 0 < / B o o k M a r k E n t r y P o s i t i o n > < B o o k M a r k E x i t P o s i t i o n > 1 6 7 7 6 7 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 2 8 1 6 a 9 8 e - a e 3 8 - 4 b f 0 - 8 e 5 0 - 5 8 e 1 c d e 1 2 5 7 3 < / I n t e r n a l I d > < N a m e > S e a r c h F o l d e r _ m 3 A n d w e g e t 0 0 : 0 2 : 4 7 . 8 - 0 0 : 0 2 : 5 6 . 1 < / N a m e > < T e x t > A n d   w e   g e t   a   m e s s a g e .   O u t l o o k   i s   t e l l i n g   u s   w e   n e e d   t o   u s e   t h i s   f o r m a t .   N o   p r o b l e m .   C l i c k   O K . < / T e x t > < B o o k M a r k E n t r y N a m e > S e a r c h F o l d e r _ m 3 0 0 : 0 2 : 4 7 . 8 < / B o o k M a r k E n t r y N a m e > < B o o k M a r k E x i t N a m e > S e a r c h F o l d e r _ m 3 0 0 : 0 2 : 5 6 . 1 < / B o o k M a r k E x i t N a m e > < B o o k M a r k E n t r y P o s i t i o n > 1 6 7 8 6 7 < / B o o k M a r k E n t r y P o s i t i o n > < B o o k M a r k E x i t P o s i t i o n > 1 7 6 1 3 3 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 4 f 5 c 6 e 7 a - c 0 6 9 - 4 f 1 6 - 8 7 9 0 - 6 b b 7 d 9 4 b f d f 1 < / I n t e r n a l I d > < N a m e > S e a r c h F o l d e r _ m 3 A n d t y p e a 0 0 : 0 2 : 5 6 . 2 - 0 0 : 0 3 : 0 3 . 4 < / N a m e > < T e x t > A n d   t y p e   a   l o w e r c a s e    a n d    b e t w e e n   t h e   d a t e s .   N o w   c l i c k   A d d   t o   l i s t . < / T e x t > < B o o k M a r k E n t r y N a m e > S e a r c h F o l d e r _ m 3 0 0 : 0 2 : 5 6 . 2 < / B o o k M a r k E n t r y N a m e > < B o o k M a r k E x i t N a m e > S e a r c h F o l d e r _ m 3 0 0 : 0 3 : 0 3 . 4 < / B o o k M a r k E x i t N a m e > < B o o k M a r k E n t r y P o s i t i o n > 1 7 6 2 3 3 < / B o o k M a r k E n t r y P o s i t i o n > < B o o k M a r k E x i t P o s i t i o n > 1 8 3 4 0 0 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 3 c 9 f 4 0 b 6 - 0 3 3 0 - 4 3 c 0 - 8 9 b 1 - 7 b 3 1 a 3 2 0 1 3 8 c < / I n t e r n a l I d > < N a m e > S e a r c h F o l d e r _ m 3 N e x t c l i c k F i e l d 0 0 : 0 3 : 0 3 . 5 - 0 0 : 0 3 : 1 2 . 0 < / N a m e > < T e x t > N e x t   c l i c k   F i e l d   a g a i n   a n d   w e  l l   a d d   m o r e   c r i t e r i a .   A l l   M a i l   f i e l d s   a n d   F r o m . < / T e x t > < B o o k M a r k E n t r y N a m e > S e a r c h F o l d e r _ m 3 0 0 : 0 3 : 0 3 . 5 < / B o o k M a r k E n t r y N a m e > < B o o k M a r k E x i t N a m e > S e a r c h F o l d e r _ m 3 0 0 : 0 3 : 1 2 . 0 < / B o o k M a r k E x i t N a m e > < B o o k M a r k E n t r y P o s i t i o n > 1 8 3 5 0 0 < / B o o k M a r k E n t r y P o s i t i o n > < B o o k M a r k E x i t P o s i t i o n > 1 9 2 0 6 7 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 b 6 9 b 2 7 c 4 - 1 b e 0 - 4 2 f f - 8 f 5 6 - 8 a b e 2 a b 4 c a d 9 < / I n t e r n a l I d > < N a m e > S e a r c h F o l d e r _ m 3 W e  l l k e e p t h e 0 0 : 0 3 : 1 2 . 1 - 0 0 : 0 3 : 2 0 . 2 < / N a m e > < T e x t > W e  l l   k e e p   t h e   C o n t a i n s   c o n d i t i o n .   A n d   i n   V a l u e   t y p e   L e s l e y   c a p i t a l   O R   M u r r a y . < / T e x t > < B o o k M a r k E n t r y N a m e > S e a r c h F o l d e r _ m 3 0 0 : 0 3 : 1 2 . 1 < / B o o k M a r k E n t r y N a m e > < B o o k M a r k E x i t N a m e > S e a r c h F o l d e r _ m 3 0 0 : 0 3 : 2 0 . 2 < / B o o k M a r k E x i t N a m e > < B o o k M a r k E n t r y P o s i t i o n > 1 9 2 1 6 7 < / B o o k M a r k E n t r y P o s i t i o n > < B o o k M a r k E x i t P o s i t i o n > 2 0 0 2 6 7 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 e 4 1 4 9 3 1 8 - 0 a d a - 4 2 1 2 - 9 3 4 8 - 2 1 8 f e 6 7 6 f e 3 9 < / I n t e r n a l I d > < N a m e > S e a r c h F o l d e r _ m 3 T h i s c r i t e r i a w i l l 0 0 : 0 3 : 2 0 . 3 - 0 0 : 0 3 : 2 5 . 9 < / N a m e > < T e x t > T h i s   c r i t e r i a   w i l l   s e a r c h   f o r   m a i l   t h a t   c o n t a i n s   L e s l e y   o r   M u r r a y   i n   t h e   F r o m   f i e l d . < / T e x t > < B o o k M a r k E n t r y N a m e > S e a r c h F o l d e r _ m 3 0 0 : 0 3 : 2 0 . 3 < / B o o k M a r k E n t r y N a m e > < B o o k M a r k E x i t N a m e > S e a r c h F o l d e r _ m 3 0 0 : 0 3 : 2 5 . 9 < / B o o k M a r k E x i t N a m e > < B o o k M a r k E n t r y P o s i t i o n > 2 0 0 3 6 7 < / B o o k M a r k E n t r y P o s i t i o n > < B o o k M a r k E x i t P o s i t i o n > 2 0 5 9 3 3 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 a 8 b c d c f 5 - 6 4 c 5 - 4 d 3 4 - 8 c 7 5 - 5 a 3 a f 0 1 6 d 7 a 5 < / I n t e r n a l I d > < N a m e > S e a r c h F o l d e r _ m 3 C a p i t a l O R i s 0 0 : 0 3 : 2 6 . 0 - 0 0 : 0 3 : 3 6 . 5 < / N a m e > < T e x t > C a p i t a l   O R   i s   r e c o g n i z e d   b y   O u t l o o k   a s   t y p e   o f   c r i t e r i a   c o n n e c t o r .   O t h e r   c o n n e c t o r s   i n c l u d e   c a p i t a l   A N D   a n d   N O T . < / T e x t > < B o o k M a r k E n t r y N a m e > S e a r c h F o l d e r _ m 3 0 0 : 0 3 : 2 6 . 0 < / B o o k M a r k E n t r y N a m e > < B o o k M a r k E x i t N a m e > S e a r c h F o l d e r _ m 3 0 0 : 0 3 : 3 6 . 5 < / B o o k M a r k E x i t N a m e > < B o o k M a r k E n t r y P o s i t i o n > 2 0 6 0 3 3 < / B o o k M a r k E n t r y P o s i t i o n > < B o o k M a r k E x i t P o s i t i o n > 2 1 6 5 0 0 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 3 c 0 9 d 1 8 a - 8 a 2 6 - 4 1 f d - 8 a c 4 - 5 2 d 1 3 f 3 1 5 5 b 4 < / I n t e r n a l I d > < N a m e > S e a r c h F o l d e r _ m 3 N o t i c e t h a t t h e 0 0 : 0 3 : 3 6 . 6 - 0 0 : 0 3 : 4 0 . 0 < / N a m e > < T e x t > N o t i c e   t h a t   t h e   f i r s t   c r i t e r i a   c o n t a i n s   a   l o w e r c a s e   a n d . < / T e x t > < B o o k M a r k E n t r y N a m e > S e a r c h F o l d e r _ m 3 0 0 : 0 3 : 3 6 . 6 < / B o o k M a r k E n t r y N a m e > < B o o k M a r k E x i t N a m e > S e a r c h F o l d e r _ m 3 0 0 : 0 3 : 4 0 . 0 < / B o o k M a r k E x i t N a m e > < B o o k M a r k E n t r y P o s i t i o n > 2 1 6 6 0 0 < / B o o k M a r k E n t r y P o s i t i o n > < B o o k M a r k E x i t P o s i t i o n > 2 2 0 0 3 3 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 d 8 7 a 1 6 7 9 - 7 d 1 0 - 4 d f 1 - b b a 3 - 5 8 d 4 1 f 0 6 c e c 4 < / I n t e r n a l I d > < N a m e > S e a r c h F o l d e r _ m 3 B e c a u s e i t  s l o w e r c a s e , 0 0 : 0 3 : 4 0 . 1 - 0 0 : 0 3 : 4 4 . 6 < / N a m e > < T e x t > B e c a u s e   i t  s   l o w e r c a s e ,   O u t l o o k   d o e s n  t   r e c o g n i z e   i t   a s   a   c o n n e c t o r . < / T e x t > < B o o k M a r k E n t r y N a m e > S e a r c h F o l d e r _ m 3 0 0 : 0 3 : 4 0 . 1 < / B o o k M a r k E n t r y N a m e > < B o o k M a r k E x i t N a m e > S e a r c h F o l d e r _ m 3 0 0 : 0 3 : 4 4 . 6 < / B o o k M a r k E x i t N a m e > < B o o k M a r k E n t r y P o s i t i o n > 2 2 0 1 3 3 < / B o o k M a r k E n t r y P o s i t i o n > < B o o k M a r k E x i t P o s i t i o n > 2 2 4 6 0 0 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 8 2 4 6 6 5 9 9 - f a d c - 4 e 0 d - a c 3 6 - 6 2 7 d 0 c 6 b 5 f 6 d < / I n t e r n a l I d > < N a m e > S e a r c h F o l d e r _ m 3 I n t h i s c a s e , 0 0 : 0 3 : 4 4 . 7 - 0 0 : 0 3 : 5 1 . 1 < / N a m e > < T e x t > I n   t h i s   c a s e ,   l o w e r c a s e   a n d   i s   u s e d   b y   O u t l o o k   t o   s e p a r a t e   v a l u e s   w h e n   y o u   u s e   t h e   b e t w e e n   c o n d i t i o n . < / T e x t > < B o o k M a r k E n t r y N a m e > S e a r c h F o l d e r _ m 3 0 0 : 0 3 : 4 4 . 7 < / B o o k M a r k E n t r y N a m e > < B o o k M a r k E x i t N a m e > S e a r c h F o l d e r _ m 3 0 0 : 0 3 : 5 1 . 1 < / B o o k M a r k E x i t N a m e > < B o o k M a r k E n t r y P o s i t i o n > 2 2 4 7 0 0 < / B o o k M a r k E n t r y P o s i t i o n > < B o o k M a r k E x i t P o s i t i o n > 2 3 1 1 0 0 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 e 4 d d 8 f c e - c 7 a c - 4 7 8 3 - a 3 5 7 - 2 3 e b 5 7 6 6 d f 6 1 < / I n t e r n a l I d > < N a m e > S e a r c h F o l d e r _ m 3 I f y o u w a n t 0 0 : 0 3 : 5 1 . 2 - 0 0 : 0 3 : 5 7 . 8 < / N a m e > < T e x t > I f   y o u   w a n t   t o   k n o w   m o r e   a b o u t   c o n n e c t o r s ,   c h e c k   o u t   t h e   l i n k s   i n   t h e   c o u r s e   s u m m a r y .   C l i c k   A d d   t o   L i s t . < / T e x t > < B o o k M a r k E n t r y N a m e > S e a r c h F o l d e r _ m 3 0 0 : 0 3 : 5 1 . 2 < / B o o k M a r k E n t r y N a m e > < B o o k M a r k E x i t N a m e > S e a r c h F o l d e r _ m 3 0 0 : 0 3 : 5 7 . 8 < / B o o k M a r k E x i t N a m e > < B o o k M a r k E n t r y P o s i t i o n > 2 3 1 2 0 0 < / B o o k M a r k E n t r y P o s i t i o n > < B o o k M a r k E x i t P o s i t i o n > 2 3 7 8 3 3 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 d 9 c 4 1 1 6 f - b 8 6 5 - 4 4 6 3 - b 2 f 7 - e d 7 b 4 9 b c 7 c 6 9 < / I n t e r n a l I d > < N a m e > S e a r c h F o l d e r _ m 3 A s y o u c a n 0 0 : 0 3 : 5 7 . 9 - 0 0 : 0 4 : 0 4 . 2 < / N a m e > < T e x t > A s   y o u   c a n   s e e ,   t h e   A d v a n c e d   t a b   r e q u i r e s   m o r e   t y p i n g ,   b u t   o n   t h e   o t h e r   h a n d ,   y o u   h a v e   a   l o t   m o r e   f l e x i b i l i t y . < / T e x t > < B o o k M a r k E n t r y N a m e > S e a r c h F o l d e r _ m 3 0 0 : 0 3 : 5 7 . 9 < / B o o k M a r k E n t r y N a m e > < B o o k M a r k E x i t N a m e > S e a r c h F o l d e r _ m 3 0 0 : 0 4 : 0 4 . 2 < / B o o k M a r k E x i t N a m e > < B o o k M a r k E n t r y P o s i t i o n > 2 3 7 9 3 3 < / B o o k M a r k E n t r y P o s i t i o n > < B o o k M a r k E x i t P o s i t i o n > 2 4 4 2 6 7 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 3 2 e f 3 b 1 f - a 2 0 0 - 4 b f f - a 1 a f - 0 c b 7 b b e d 9 1 4 a < / I n t e r n a l I d > < N a m e > S e a r c h F o l d e r _ m 3 I f y o u w a n t 0 0 : 0 4 : 0 4 . 3 - 0 0 : 0 4 : 0 9 . 3 < / N a m e > < T e x t > I f   y o u   w a n t   t o   c h a n g e   c r i t e r i a ,   s e l e c t   i t   a n d   c l i c k   R e m o v e . < / T e x t > < B o o k M a r k E n t r y N a m e > S e a r c h F o l d e r _ m 3 0 0 : 0 4 : 0 4 . 3 < / B o o k M a r k E n t r y N a m e > < B o o k M a r k E x i t N a m e > S e a r c h F o l d e r _ m 3 0 0 : 0 4 : 0 9 . 3 < / B o o k M a r k E x i t N a m e > < B o o k M a r k E n t r y P o s i t i o n > 2 4 4 3 6 7 < / B o o k M a r k E n t r y P o s i t i o n > < B o o k M a r k E x i t P o s i t i o n > 2 4 9 3 6 7 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 4 d b 9 6 5 3 8 - 6 8 d 8 - 4 2 6 2 - b a b 7 - c 1 e 9 4 2 b 0 7 8 c d < / I n t e r n a l I d > < N a m e > S e a r c h F o l d e r _ m 3 L e t  s a d d O R 0 0 : 0 4 : 0 9 . 4 - 0 0 : 0 4 : 1 4 . 0 < / N a m e > < T e x t > L e t  s   a d d   O R   p a t t i ,   a n d   c l i c k   A d d   t o   L i s t . < / T e x t > < B o o k M a r k E n t r y N a m e > S e a r c h F o l d e r _ m 3 0 0 : 0 4 : 0 9 . 4 < / B o o k M a r k E n t r y N a m e > < B o o k M a r k E x i t N a m e > S e a r c h F o l d e r _ m 3 0 0 : 0 4 : 1 4 . 0 < / B o o k M a r k E x i t N a m e > < B o o k M a r k E n t r y P o s i t i o n > 2 4 9 4 6 7 < / B o o k M a r k E n t r y P o s i t i o n > < B o o k M a r k E x i t P o s i t i o n > 2 5 4 0 6 7 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 a b e f a 3 7 9 - f 9 f 8 - 4 c a c - b f 2 3 - 3 9 b c 3 e 2 5 e e 0 5 < / I n t e r n a l I d > < N a m e > S e a r c h F o l d e r _ m 3 N o w O u t l o o k w i l l 0 0 : 0 4 : 1 4 . 1 - 0 0 : 0 4 : 2 1 . 9 < / N a m e > < T e x t > N o w   O u t l o o k   w i l l   s e a r c h   f o r   m a i l   t h a t   c o n t a i n s   L e s l e y   o r   M u r r a y   o r   P a t t i .   C l i c k   O K . < / T e x t > < B o o k M a r k E n t r y N a m e > S e a r c h F o l d e r _ m 3 0 0 : 0 4 : 1 4 . 1 < / B o o k M a r k E n t r y N a m e > < B o o k M a r k E x i t N a m e > S e a r c h F o l d e r _ m 3 0 0 : 0 4 : 2 1 . 9 < / B o o k M a r k E x i t N a m e > < B o o k M a r k E n t r y P o s i t i o n > 2 5 4 1 6 7 < / B o o k M a r k E n t r y P o s i t i o n > < B o o k M a r k E x i t P o s i t i o n > 2 6 1 9 0 0 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 3 0 0 8 2 0 0 c - b 8 4 3 - 4 e 2 d - 8 4 5 b - 0 6 b 7 f a 4 1 0 e 9 1 < / I n t e r n a l I d > < N a m e > S e a r c h F o l d e r _ m 3 S o w h e t h e r y o u 0 0 : 0 4 : 2 2 . 0 - 0 0 : 0 4 : 2 6 . 6 < / N a m e > < T e x t > S o   w h e t h e r   y o u   u s e   a   p r e d e f i n e d   s e a r c h   o p t i o n ,   o r   s e t   u p   a   c u s t o m   s e a r c h , < / T e x t > < B o o k M a r k E n t r y N a m e > S e a r c h F o l d e r _ m 3 0 0 : 0 4 : 2 2 . 0 < / B o o k M a r k E n t r y N a m e > < B o o k M a r k E x i t N a m e > S e a r c h F o l d e r _ m 3 0 0 : 0 4 : 2 6 . 6 < / B o o k M a r k E x i t N a m e > < B o o k M a r k E n t r y P o s i t i o n > 2 6 2 0 0 0 < / B o o k M a r k E n t r y P o s i t i o n > < B o o k M a r k E x i t P o s i t i o n > 2 6 6 6 6 7 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 9 2 f e b 2 e e - d e e c - 4 a c b - a 1 2 3 - 5 1 d 9 7 d 4 f 4 1 f 0 < / I n t e r n a l I d > < N a m e > S e a r c h F o l d e r _ m 3 y o u c a n c r e a t e 0 0 : 0 4 : 2 6 . 7 - 0 0 : 0 4 : 3 0 . 6 < / N a m e > < T e x t > y o u   c a n   c r e a t e   s e a r c h   f o l d e r s   t o   h e l p   y o u   c o n t i n u o u s l y   m a n a g e   y o u r   m a i l . < / T e x t > < B o o k M a r k E n t r y N a m e > S e a r c h F o l d e r _ m 3 0 0 : 0 4 : 2 6 . 7 < / B o o k M a r k E n t r y N a m e > < B o o k M a r k E x i t N a m e > S e a r c h F o l d e r _ m 3 0 0 : 0 4 : 3 0 . 6 < / B o o k M a r k E x i t N a m e > < B o o k M a r k E n t r y P o s i t i o n > 2 6 6 7 6 7 < / B o o k M a r k E n t r y P o s i t i o n > < B o o k M a r k E x i t P o s i t i o n > 2 7 0 6 0 0 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 b e f 5 7 6 2 5 - 1 5 9 5 - 4 6 6 7 - b 7 9 d - f 6 7 4 7 0 4 b d e d d < / I n t e r n a l I d > < N a m e > S e a r c h F o l d e r _ m 3 N e x t , l e a r n m o r e 0 0 : 0 4 : 3 0 . 7 - 0 0 : 0 4 : 3 7 . 5 < / N a m e > < T e x t > N e x t ,   l e a r n   m o r e   a b o u t   p e r f o r m i n g   a d v a n c e d   s e a r c h e s   a n d   u s i n g   I n s t a n t   S e a r c h .   C h e c k   o u t   t h e   l i n k s   i n   t h e   c o u r s e   s u m m a r y . < / T e x t > < B o o k M a r k E n t r y N a m e > S e a r c h F o l d e r _ m 3 0 0 : 0 4 : 3 0 . 7 < / B o o k M a r k E n t r y N a m e > < B o o k M a r k E x i t N a m e > S e a r c h F o l d e r _ m 3 0 0 : 0 4 : 3 7 . 5 < / B o o k M a r k E x i t N a m e > < B o o k M a r k E n t r y P o s i t i o n > 2 7 0 7 0 0 < / B o o k M a r k E n t r y P o s i t i o n > < B o o k M a r k E x i t P o s i t i o n > 2 7 7 5 6 7 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2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 7 7 b 3 e 8 6 f - 9 a b d - 4 9 5 0 - a 9 3 a - 9 7 2 e a 2 2 0 a 4 7 a < / I d > < C a p t i o n I t e m s > < C a p t i o n I t e m > < I n t e r n a l I d > 2 b 0 d 5 8 d a - 4 0 e 5 - 4 b 3 6 - 9 a a 3 - 9 a 3 4 0 8 4 5 6 2 6 b < / I n t e r n a l I d > < N a m e > S e a r c h F o l d e r _ m 2 A s e a r c h f o l d e r 0 0 : 0 0 : 0 0 . 0 - 0 0 : 0 0 : 0 4 . 7 < / N a m e > < T e x t > A   s e a r c h   f o l d e r   c o n t i n u o u s l y   s e a r c h e s   f o r   m a i l   t h a t   m a t c h e s   y o u r   c r i t e r i a . < / T e x t > < B o o k M a r k E n t r y N a m e > S e a r c h F o l d e r _ m 2 0 0 : 0 0 : 0 0 . 0 < / B o o k M a r k E n t r y N a m e > < B o o k M a r k E x i t N a m e > S e a r c h F o l d e r _ m 2 0 0 : 0 0 : 0 4 . 7 < / B o o k M a r k E x i t N a m e > < B o o k M a r k E n t r y P o s i t i o n > 3 3 < / B o o k M a r k E n t r y P o s i t i o n > < B o o k M a r k E x i t P o s i t i o n > 4 7 3 3 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 1 8 2 9 7 c 2 e - f 9 0 d - 4 5 c 7 - 9 e f d - b 9 0 1 7 7 2 4 0 a 9 3 < / I n t e r n a l I d > < N a m e > S e a r c h F o l d e r _ m 2 Y o u c a n q u i c k l y 0 0 : 0 0 : 0 4 . 8 - 0 0 : 0 0 : 0 9 . 8 < / N a m e > < T e x t > Y o u   c a n   q u i c k l y   s e t   o n e   u p   b y   r i g h t - c l i c k i n g   S e a r c h   F o l d e r s   a n d   c l i c k i n g   N e w   S e a r c h   F o l d e r . < / T e x t > < B o o k M a r k E n t r y N a m e > S e a r c h F o l d e r _ m 2 0 0 : 0 0 : 0 4 . 8 < / B o o k M a r k E n t r y N a m e > < B o o k M a r k E x i t N a m e > S e a r c h F o l d e r _ m 2 0 0 : 0 0 : 0 9 . 8 < / B o o k M a r k E x i t N a m e > < B o o k M a r k E n t r y P o s i t i o n > 4 8 3 3 < / B o o k M a r k E n t r y P o s i t i o n > < B o o k M a r k E x i t P o s i t i o n > 9 8 3 3 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 9 c 3 1 e b 6 2 - 0 9 4 f - 4 9 b 0 - 9 5 d 5 - 7 5 c 4 2 d 8 7 f b 7 9 < / I n t e r n a l I d > < N a m e > S e a r c h F o l d e r _ m 2 T h e n , c h o o s i n g o n e 0 0 : 0 0 : 0 9 . 9 - 0 0 : 0 0 : 1 3 . 1 < / N a m e > < T e x t > T h e n ,   c h o o s i n g   o n e   o f   t h e   p r e d e f i n e d   c r i t e r i a . < / T e x t > < B o o k M a r k E n t r y N a m e > S e a r c h F o l d e r _ m 2 0 0 : 0 0 : 0 9 . 9 < / B o o k M a r k E n t r y N a m e > < B o o k M a r k E x i t N a m e > S e a r c h F o l d e r _ m 2 0 0 : 0 0 : 1 3 . 1 < / B o o k M a r k E x i t N a m e > < B o o k M a r k E n t r y P o s i t i o n > 9 9 3 3 < / B o o k M a r k E n t r y P o s i t i o n > < B o o k M a r k E x i t P o s i t i o n > 1 3 1 0 0 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 f e 1 e a 3 f b - c f 7 0 - 4 e 8 c - 8 5 d 4 - f 5 e 7 3 a 0 b 3 9 e 6 < / I n t e r n a l I d > < N a m e > S e a r c h F o l d e r _ m 2 B u t i f y o u 0 0 : 0 0 : 1 3 . 2 - 0 0 : 0 0 : 1 7 . 1 < / N a m e > < T e x t > B u t   i f   y o u   d o n  t   f i n d   e x a c t l y   w h a t   y o u   w a n t ,   y o u   c a n   c r e a t e   y o u r   o w n . < / T e x t > < B o o k M a r k E n t r y N a m e > S e a r c h F o l d e r _ m 2 0 0 : 0 0 : 1 3 . 2 < / B o o k M a r k E n t r y N a m e > < B o o k M a r k E x i t N a m e > S e a r c h F o l d e r _ m 2 0 0 : 0 0 : 1 7 . 1 < / B o o k M a r k E x i t N a m e > < B o o k M a r k E n t r y P o s i t i o n > 1 3 2 0 0 < / B o o k M a r k E n t r y P o s i t i o n > < B o o k M a r k E x i t P o s i t i o n > 1 7 1 3 3 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 5 1 5 7 2 4 a 2 - a c 3 4 - 4 a 3 d - b 8 d b - 5 3 4 d a 8 3 d 9 a 5 1 < / I n t e r n a l I d > < N a m e > S e a r c h F o l d e r _ m 2 S c r o l l d o w n t o 0 0 : 0 0 : 1 7 . 2 - 0 0 : 0 0 : 2 4 . 3 < / N a m e > < T e x t > S c r o l l   d o w n   t o   t h e   b o t t o m   o f   t h e   l i s t   a n d   c l i c k   C r e a t e   a   c u s t o m   S e a r c h   F o l d e r .   T h e n ,   c l i c k   C h o o s e . < / T e x t > < B o o k M a r k E n t r y N a m e > S e a r c h F o l d e r _ m 2 0 0 : 0 0 : 1 7 . 2 < / B o o k M a r k E n t r y N a m e > < B o o k M a r k E x i t N a m e > S e a r c h F o l d e r _ m 2 0 0 : 0 0 : 2 4 . 3 < / B o o k M a r k E x i t N a m e > < B o o k M a r k E n t r y P o s i t i o n > 1 7 2 3 3 < / B o o k M a r k E n t r y P o s i t i o n > < B o o k M a r k E x i t P o s i t i o n > 2 4 3 6 7 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 0 2 9 e 1 2 5 b - 9 e 3 5 - 4 d 5 b - 8 6 0 e - b e 1 4 4 b 4 7 e 3 3 a < / I n t e r n a l I d > < N a m e > S e a r c h F o l d e r _ m 2 L e t  s s a y w e 0 0 : 0 0 : 2 4 . 4 - 0 0 : 0 0 : 3 1 . 3 < / N a m e > < T e x t > L e t  s   s a y   w e   w a n t   t h e   f o l d e r   t o   c o n t i n u o u s l y   s i f t   t h r o u g h   o u r   i n c o m i n g   m a i l   t o   s h o w   u s   j u s t   s u p p o r t   m a i l   r e l a t e d   t o   b i l l i n g . < / T e x t > < B o o k M a r k E n t r y N a m e > S e a r c h F o l d e r _ m 2 0 0 : 0 0 : 2 4 . 4 < / B o o k M a r k E n t r y N a m e > < B o o k M a r k E x i t N a m e > S e a r c h F o l d e r _ m 2 0 0 : 0 0 : 3 1 . 3 < / B o o k M a r k E x i t N a m e > < B o o k M a r k E n t r y P o s i t i o n > 2 4 4 6 7 < / B o o k M a r k E n t r y P o s i t i o n > < B o o k M a r k E x i t P o s i t i o n > 3 1 3 3 3 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 1 e b 9 0 d e 0 - 1 b 9 0 - 4 0 e 3 - a 5 7 e - 3 1 2 7 c a f 2 b 3 a c < / I n t e r n a l I d > < N a m e > S e a r c h F o l d e r _ m 2 I n N a m e , l e t  s 0 0 : 0 0 : 3 1 . 4 - 0 0 : 0 0 : 3 7 . 5 < / N a m e > < T e x t > I n   N a m e ,   l e t  s   t y p e   S u p p o r t ,   B i l l i n g .   T h e n ,   c l i c k   B r o w s e . < / T e x t > < B o o k M a r k E n t r y N a m e > S e a r c h F o l d e r _ m 2 0 0 : 0 0 : 3 1 . 4 < / B o o k M a r k E n t r y N a m e > < B o o k M a r k E x i t N a m e > S e a r c h F o l d e r _ m 2 0 0 : 0 0 : 3 7 . 5 < / B o o k M a r k E x i t N a m e > < B o o k M a r k E n t r y P o s i t i o n > 3 1 4 3 3 < / B o o k M a r k E n t r y P o s i t i o n > < B o o k M a r k E x i t P o s i t i o n > 3 7 5 3 3 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 9 0 9 3 c a 9 d - f b 5 4 - 4 0 d d - b 4 0 8 - 7 4 a 8 4 b 4 3 3 e d 7 < / I n t e r n a l I d > < N a m e > S e a r c h F o l d e r _ m 2 T h i s i s w h e r e 0 0 : 0 0 : 3 7 . 6 - 0 0 : 0 0 : 4 4 . 3 < / N a m e > < T e x t > T h i s   i s   w h e r e   w e   d e t e r m i n e   t h e   s c o p e   o f   t h e   s e a r c h .   B y   d e f a u l t ,   t h e   e n t i r e   m a i l b o x   i s   s e l e c t e d . < / T e x t > < B o o k M a r k E n t r y N a m e > S e a r c h F o l d e r _ m 2 0 0 : 0 0 : 3 7 . 6 < / B o o k M a r k E n t r y N a m e > < B o o k M a r k E x i t N a m e > S e a r c h F o l d e r _ m 2 0 0 : 0 0 : 4 4 . 3 < / B o o k M a r k E x i t N a m e > < B o o k M a r k E n t r y P o s i t i o n > 3 7 6 3 3 < / B o o k M a r k E n t r y P o s i t i o n > < B o o k M a r k E x i t P o s i t i o n > 4 4 3 0 0 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 0 b c d 4 d 1 5 - 3 d 8 b - 4 4 c f - 8 3 7 3 - b 6 9 c c 9 0 1 3 1 4 7 < / I n t e r n a l I d > < N a m e > S e a r c h F o l d e r _ m 2 L e t  s c h e c k I n b o x 0 0 : 0 0 : 4 4 . 4 - 0 0 : 0 0 : 5 0 . 7 < / N a m e > < T e x t > L e t  s   c h e c k   I n b o x   t o   r e s t r i c t   t h e   s e a r c h   t o   j u s t   t h e   i t e m s   i n   t h e r e .   A n d   u n c h e c k   t h e   m a i l b o x . < / T e x t > < B o o k M a r k E n t r y N a m e > S e a r c h F o l d e r _ m 2 0 0 : 0 0 : 4 4 . 4 < / B o o k M a r k E n t r y N a m e > < B o o k M a r k E x i t N a m e > S e a r c h F o l d e r _ m 2 0 0 : 0 0 : 5 0 . 7 < / B o o k M a r k E x i t N a m e > < B o o k M a r k E n t r y P o s i t i o n > 4 4 4 0 0 < / B o o k M a r k E n t r y P o s i t i o n > < B o o k M a r k E x i t P o s i t i o n > 5 0 7 3 3 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 b 8 d 0 6 b 6 b - f a b d - 4 8 2 9 - 9 9 b b - b 7 5 b f 2 8 a 1 0 2 e < / I n t e r n a l I d > < N a m e > S e a r c h F o l d e r _ m 2 T h e n , m a k e s u r e 0 0 : 0 0 : 5 0 . 8 - 0 0 : 0 0 : 5 9 . 5 < / N a m e > < T e x t > T h e n ,   m a k e   s u r e   S e a r c h   s u b f o l d e r s   i s   c h e c k e d ,   s o   t h e   f o l d e r s   u n d e r   I n b o x   w i l l   a l s o   b e   s e a r c h e d .   C l i c k   O K . < / T e x t > < B o o k M a r k E n t r y N a m e > S e a r c h F o l d e r _ m 2 0 0 : 0 0 : 5 0 . 8 < / B o o k M a r k E n t r y N a m e > < B o o k M a r k E x i t N a m e > S e a r c h F o l d e r _ m 2 0 0 : 0 0 : 5 9 . 5 < / B o o k M a r k E x i t N a m e > < B o o k M a r k E n t r y P o s i t i o n > 5 0 8 3 3 < / B o o k M a r k E n t r y P o s i t i o n > < B o o k M a r k E x i t P o s i t i o n > 5 9 5 3 3 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 0 b 2 6 8 8 6 e - a 5 4 3 - 4 3 c 4 - 8 3 2 8 - b 6 9 7 d d 7 6 2 b 4 8 < / I n t e r n a l I d > < N a m e > S e a r c h F o l d e r _ m 2 N e x t , c l i c k C r i t e r i a . 0 0 : 0 0 : 5 9 . 6 - 0 0 : 0 1 : 0 5 . 8 < / N a m e > < T e x t > N e x t ,   c l i c k   C r i t e r i a .   W i t h   t h e   p r e d e f i n e d   o p t i o n s ,   y o u   c a n   o n l y   c h o o s e   o n e   t y p e   o f   c r i t e r i a . < / T e x t > < B o o k M a r k E n t r y N a m e > S e a r c h F o l d e r _ m 2 0 0 : 0 0 : 5 9 . 6 < / B o o k M a r k E n t r y N a m e > < B o o k M a r k E x i t N a m e > S e a r c h F o l d e r _ m 2 0 0 : 0 1 : 0 5 . 8 < / B o o k M a r k E x i t N a m e > < B o o k M a r k E n t r y P o s i t i o n > 5 9 6 3 3 < / B o o k M a r k E n t r y P o s i t i o n > < B o o k M a r k E x i t P o s i t i o n > 6 5 8 3 3 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 9 2 8 c c 2 0 f - c 5 0 7 - 4 6 1 e - b 4 1 d - 8 1 9 8 7 b a 8 5 d b 9 < / I n t e r n a l I d > < N a m e > S e a r c h F o l d e r _ m 2 H e r e w e c a n 0 0 : 0 1 : 0 5 . 9 - 0 0 : 0 1 : 1 5 . 1 < / N a m e > < T e x t > H e r e   w e   c a n   e n t e r   a   n u m b e r   o f   c r i t e r i a   o n   o n e   o r   m o r e   o f   t h e s e   t a b s :   M e s s a g e s ,   M o r e   C h o i c e s   a n d   A d v a n c e d . < / T e x t > < B o o k M a r k E n t r y N a m e > S e a r c h F o l d e r _ m 2 0 0 : 0 1 : 0 5 . 9 < / B o o k M a r k E n t r y N a m e > < B o o k M a r k E x i t N a m e > S e a r c h F o l d e r _ m 2 0 0 : 0 1 : 1 5 . 1 < / B o o k M a r k E x i t N a m e > < B o o k M a r k E n t r y P o s i t i o n > 6 5 9 3 3 < / B o o k M a r k E n t r y P o s i t i o n > < B o o k M a r k E x i t P o s i t i o n > 7 5 1 3 3 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 9 b 6 b 0 d 1 5 - 5 3 3 4 - 4 2 5 4 - a 0 f 0 - 0 a 3 4 c 5 6 0 5 7 4 e < / I n t e r n a l I d > < N a m e > S e a r c h F o l d e r _ m 2 L e t  s s t a r t w i t h 0 0 : 0 1 : 1 5 . 2 - 0 0 : 0 1 : 1 8 . 0 < / N a m e > < T e x t > L e t  s   s t a r t   w i t h   t h e   M e s s a g e s   t a b . < / T e x t > < B o o k M a r k E n t r y N a m e > S e a r c h F o l d e r _ m 2 0 0 : 0 1 : 1 5 . 2 < / B o o k M a r k E n t r y N a m e > < B o o k M a r k E x i t N a m e > S e a r c h F o l d e r _ m 2 0 0 : 0 1 : 1 8 . 0 < / B o o k M a r k E x i t N a m e > < B o o k M a r k E n t r y P o s i t i o n > 7 5 2 3 3 < / B o o k M a r k E n t r y P o s i t i o n > < B o o k M a r k E x i t P o s i t i o n > 7 8 0 3 3 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 1 6 3 8 7 d a 8 - c 3 0 8 - 4 5 3 9 - a 8 2 b - b e 8 6 6 6 f c a 7 d 1 < / I n t e r n a l I d > < N a m e > S e a r c h F o l d e r _ m 2 F i r s t , w e w a n t 0 0 : 0 1 : 1 8 . 1 - 0 0 : 0 1 : 2 2 . 4 < / N a m e > < T e x t > F i r s t ,   w e   w a n t   t o   s e a r c h   f o r   t h e   w o r d   b i l l i n g ,   s o   t y p e   t h a t   h e r e . < / T e x t > < B o o k M a r k E n t r y N a m e > S e a r c h F o l d e r _ m 2 0 0 : 0 1 : 1 8 . 1 < / B o o k M a r k E n t r y N a m e > < B o o k M a r k E x i t N a m e > S e a r c h F o l d e r _ m 2 0 0 : 0 1 : 2 2 . 4 < / B o o k M a r k E x i t N a m e > < B o o k M a r k E n t r y P o s i t i o n > 7 8 1 3 3 < / B o o k M a r k E n t r y P o s i t i o n > < B o o k M a r k E x i t P o s i t i o n > 8 2 4 0 0 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 2 2 a d d d 6 1 - 7 7 2 2 - 4 5 1 9 - 9 8 7 c - 3 b 9 7 9 6 2 8 a e 6 7 < / I n t e r n a l I d > < N a m e > S e a r c h F o l d e r _ m 2 W e  l l l e t o u r 0 0 : 0 1 : 2 2 . 5 - 0 0 : 0 1 : 2 8 . 7 < / N a m e > < T e x t > W e  l l   l e t   o u r   c u s t o m e r s   k n o w   t h a t   i f   t h e i r   m a i l   r e l a t e s   t o   b i l l i n g   w e   w a n t   t h e m   t o   t y p e   t h a t   w o r d   i n   t h e   s u b j e c t   l i n e . < / T e x t > < B o o k M a r k E n t r y N a m e > S e a r c h F o l d e r _ m 2 0 0 : 0 1 : 2 2 . 5 < / B o o k M a r k E n t r y N a m e > < B o o k M a r k E x i t N a m e > S e a r c h F o l d e r _ m 2 0 0 : 0 1 : 2 8 . 7 < / B o o k M a r k E x i t N a m e > < B o o k M a r k E n t r y P o s i t i o n > 8 2 5 0 0 < / B o o k M a r k E n t r y P o s i t i o n > < B o o k M a r k E x i t P o s i t i o n > 8 8 7 3 3 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 6 6 b 1 b 0 a 6 - 7 5 2 9 - 4 9 2 0 - a d 0 7 - a 6 c 7 2 b 6 5 b c 9 1 < / I n t e r n a l I d > < N a m e > S e a r c h F o l d e r _ m 2 S o h e r e w e 0 0 : 0 1 : 2 8 . 8 - 0 0 : 0 1 : 3 3 . 3 < / N a m e > < T e x t > S o   h e r e   w e   c a n   r e s t r i c t   t h e   s e a r c h   t o   t h e   s u b j e c t   f i e l d   o n l y . < / T e x t > < B o o k M a r k E n t r y N a m e > S e a r c h F o l d e r _ m 2 0 0 : 0 1 : 2 8 . 8 < / B o o k M a r k E n t r y N a m e > < B o o k M a r k E x i t N a m e > S e a r c h F o l d e r _ m 2 0 0 : 0 1 : 3 3 . 3 < / B o o k M a r k E x i t N a m e > < B o o k M a r k E n t r y P o s i t i o n > 8 8 8 3 3 < / B o o k M a r k E n t r y P o s i t i o n > < B o o k M a r k E x i t P o s i t i o n > 9 3 3 6 7 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 c 9 8 b e 9 c 4 - d 2 3 0 - 4 3 4 0 - a 8 b f - d a c 9 9 7 d a 0 e a f < / I n t e r n a l I d > < N a m e > S e a r c h F o l d e r _ m 2 N e x t , c l i c k S e n t 0 0 : 0 1 : 3 3 . 4 - 0 0 : 0 1 : 4 3 . 2 < / N a m e > < T e x t > N e x t ,   c l i c k   S e n t   T o .   S e l e c t   t h e   S u p p o r t   T e a m   n a m e   i n   t h e   a d d r e s s   b o o k ,   a n d   c l i c k   S e n t   T o .   A n d   O K . < / T e x t > < B o o k M a r k E n t r y N a m e > S e a r c h F o l d e r _ m 2 0 0 : 0 1 : 3 3 . 4 < / B o o k M a r k E n t r y N a m e > < B o o k M a r k E x i t N a m e > S e a r c h F o l d e r _ m 2 0 0 : 0 1 : 4 3 . 2 < / B o o k M a r k E x i t N a m e > < B o o k M a r k E n t r y P o s i t i o n > 9 3 4 6 7 < / B o o k M a r k E n t r y P o s i t i o n > < B o o k M a r k E x i t P o s i t i o n > 1 0 3 2 3 3 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 4 a f 6 4 d 7 2 - 2 d b c - 4 9 7 0 - 8 7 4 8 - f a e 5 9 f e 4 1 2 0 9 < / I n t e r n a l I d > < N a m e > S e a r c h F o l d e r _ m 2 T h i s f u r t h e r n a r r o w s 0 0 : 0 1 : 4 3 . 3 - 0 0 : 0 1 : 5 0 . 2 < / N a m e > < T e x t > T h i s   f u r t h e r   n a r r o w s   o u r   c r i t e r i a   t o   m a i l   t h a t   w e   r e c e i v e   v i a   t h e   S u p p o r t   T e a m   g r o u p   t h a t   w e  r e   a   m e m b e r   o f . < / T e x t > < B o o k M a r k E n t r y N a m e > S e a r c h F o l d e r _ m 2 0 0 : 0 1 : 4 3 . 3 < / B o o k M a r k E n t r y N a m e > < B o o k M a r k E x i t N a m e > S e a r c h F o l d e r _ m 2 0 0 : 0 1 : 5 0 . 2 < / B o o k M a r k E x i t N a m e > < B o o k M a r k E n t r y P o s i t i o n > 1 0 3 3 3 3 < / B o o k M a r k E n t r y P o s i t i o n > < B o o k M a r k E x i t P o s i t i o n > 1 1 0 2 6 7 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 2 5 c 0 8 e 1 0 - 8 9 d 8 - 4 8 8 2 - 9 6 b 4 - 6 5 5 2 e 1 1 e f b 8 5 < / I n t e r n a l I d > < N a m e > S e a r c h F o l d e r _ m 2 N o w l e t  s s e e 0 0 : 0 1 : 5 0 . 3 - 0 0 : 0 1 : 5 6 . 0 < / N a m e > < T e x t > N o w   l e t  s   s e e   w h a t   e l s e   w e   c a n   d o   t o   f i n e - t u n e   o u r   c r i t e r i a .   G o   t o   t h e   M o r e   C h o i c e s   t a b . < / T e x t > < B o o k M a r k E n t r y N a m e > S e a r c h F o l d e r _ m 2 0 0 : 0 1 : 5 0 . 3 < / B o o k M a r k E n t r y N a m e > < B o o k M a r k E x i t N a m e > S e a r c h F o l d e r _ m 2 0 0 : 0 1 : 5 6 . 0 < / B o o k M a r k E x i t N a m e > < B o o k M a r k E n t r y P o s i t i o n > 1 1 0 3 6 7 < / B o o k M a r k E n t r y P o s i t i o n > < B o o k M a r k E x i t P o s i t i o n > 1 1 6 0 0 0 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 1 2 c 8 7 b 5 0 - 1 d 4 b - 4 5 0 d - 8 9 f 7 - f d 5 3 8 b 0 4 8 1 6 b < / I n t e r n a l I d > < N a m e > S e a r c h F o l d e r _ m 2 H e r e w e c a n 0 0 : 0 1 : 5 6 . 1 - 0 0 : 0 2 : 0 2 . 9 < / N a m e > < T e x t > H e r e   w e   c a n   n a r r o w   t h e   s e a r c h   t o   s e l e c t e d   c a t e g o r i e s   a n d   o n l y   i t e m s   t h a t   a r e   f l a g g e d ,   f o r   e x a m p l e . < / T e x t > < B o o k M a r k E n t r y N a m e > S e a r c h F o l d e r _ m 2 0 0 : 0 1 : 5 6 . 1 < / B o o k M a r k E n t r y N a m e > < B o o k M a r k E x i t N a m e > S e a r c h F o l d e r _ m 2 0 0 : 0 2 : 0 2 . 9 < / B o o k M a r k E x i t N a m e > < B o o k M a r k E n t r y P o s i t i o n > 1 1 6 1 0 0 < / B o o k M a r k E n t r y P o s i t i o n > < B o o k M a r k E x i t P o s i t i o n > 1 2 2 9 6 7 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 8 f a 0 5 e 4 c - c f 7 1 - 4 d 8 a - 8 a 7 8 - 1 0 4 0 1 5 1 f d f 5 0 < / I n t e r n a l I d > < N a m e > S e a r c h F o l d e r _ m 2 L e t  s c h e c k W h o s e 0 0 : 0 2 : 0 3 . 0 - 0 0 : 0 2 : 0 8 . 0 < / N a m e > < T e x t > L e t  s   c h e c k   W h o s e   i m p o r t a n c e   i s ,   a n d   m a k e   s u r e   n o r m a l   i s   s e l e c t e d . < / T e x t > < B o o k M a r k E n t r y N a m e > S e a r c h F o l d e r _ m 2 0 0 : 0 2 : 0 3 . 0 < / B o o k M a r k E n t r y N a m e > < B o o k M a r k E x i t N a m e > S e a r c h F o l d e r _ m 2 0 0 : 0 2 : 0 8 . 0 < / B o o k M a r k E x i t N a m e > < B o o k M a r k E n t r y P o s i t i o n > 1 2 3 0 6 7 < / B o o k M a r k E n t r y P o s i t i o n > < B o o k M a r k E x i t P o s i t i o n > 1 2 8 0 3 3 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 b 4 a e a d 4 8 - b 3 f 6 - 4 0 9 3 - 8 2 7 0 - 6 8 a f 9 6 6 1 d 5 3 0 < / I n t e r n a l I d > < N a m e > S e a r c h F o l d e r _ m 2 T h i s w a y w e 0 0 : 0 2 : 0 8 . 1 - 0 0 : 0 2 : 1 1 . 6 < / N a m e > < T e x t > T h i s   w a y   w e   w o n  t   s e e   m a i l   w i t h   h i g h   o r   l o w   i m p o r t a n c e . < / T e x t > < B o o k M a r k E n t r y N a m e > S e a r c h F o l d e r _ m 2 0 0 : 0 2 : 0 8 . 1 < / B o o k M a r k E n t r y N a m e > < B o o k M a r k E x i t N a m e > S e a r c h F o l d e r _ m 2 0 0 : 0 2 : 1 1 . 6 < / B o o k M a r k E x i t N a m e > < B o o k M a r k E n t r y P o s i t i o n > 1 2 8 1 3 3 < / B o o k M a r k E n t r y P o s i t i o n > < B o o k M a r k E x i t P o s i t i o n > 1 3 1 6 0 0 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 b 8 f 5 e a e b - 1 0 a d - 4 6 f 4 - b 0 a 3 - 4 d 2 4 6 a 7 7 1 3 1 f < / I n t e r n a l I d > < N a m e > S e a r c h F o l d e r _ m 2 A n d c l i c k O K . 0 0 : 0 2 : 1 1 . 7 - 0 0 : 0 2 : 1 7 . 3 < / N a m e > < T e x t > A n d   c l i c k   O K . < / T e x t > < B o o k M a r k E n t r y N a m e > S e a r c h F o l d e r _ m 2 0 0 : 0 2 : 1 1 . 7 < / B o o k M a r k E n t r y N a m e > < B o o k M a r k E x i t N a m e > S e a r c h F o l d e r _ m 2 0 0 : 0 2 : 1 7 . 3 < / B o o k M a r k E x i t N a m e > < B o o k M a r k E n t r y P o s i t i o n > 1 3 1 7 0 0 < / B o o k M a r k E n t r y P o s i t i o n > < B o o k M a r k E x i t P o s i t i o n > 1 3 7 3 6 7 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 8 d c 1 7 c b 7 - 6 2 1 2 - 4 6 2 2 - b d f 5 - 2 b e c 1 0 5 2 2 6 1 7 < / I n t e r n a l I d > < N a m e > S e a r c h F o l d e r _ m 2 N o w w e c a n 0 0 : 0 2 : 1 7 . 4 - 0 0 : 0 2 : 2 2 . 8 < / N a m e > < T e x t > N o w   w e   c a n   s e l e c t   S u p p o r t :   B i l l i n g   t o   v i e w   m a i l   i n   o u r   I n b o x   s e n t   t o   t h e   S u p p o r t   T e a m ,   < / T e x t > < B o o k M a r k E n t r y N a m e > S e a r c h F o l d e r _ m 2 0 0 : 0 2 : 1 7 . 4 < / B o o k M a r k E n t r y N a m e > < B o o k M a r k E x i t N a m e > S e a r c h F o l d e r _ m 2 0 0 : 0 2 : 2 2 . 8 < / B o o k M a r k E x i t N a m e > < B o o k M a r k E n t r y P o s i t i o n > 1 3 7 4 6 7 < / B o o k M a r k E n t r y P o s i t i o n > < B o o k M a r k E x i t P o s i t i o n > 1 4 2 8 3 3 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 c f 2 9 5 b f 2 - 6 b 9 b - 4 0 7 e - a b c f - 7 6 4 3 6 e d b 6 f 2 6 < / I n t e r n a l I d > < N a m e > S e a r c h F o l d e r _ m 2 w i t h B i l l i n g i n 0 0 : 0 2 : 2 2 . 9 - 0 0 : 0 2 : 2 7 . 0 < / N a m e > < T e x t > w i t h   B i l l i n g   i n   t h e   s u b j e c t   l i n e   a n d   n o r m a l   i m p o r t a n c e . < / T e x t > < B o o k M a r k E n t r y N a m e > S e a r c h F o l d e r _ m 2 0 0 : 0 2 : 2 2 . 9 < / B o o k M a r k E n t r y N a m e > < B o o k M a r k E x i t N a m e > S e a r c h F o l d e r _ m 2 0 0 : 0 2 : 2 7 . 0 < / B o o k M a r k E x i t N a m e > < B o o k M a r k E n t r y P o s i t i o n > 1 4 2 9 3 3 < / B o o k M a r k E n t r y P o s i t i o n > < B o o k M a r k E x i t P o s i t i o n > 1 4 7 0 3 3 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 1 c 6 0 8 4 3 2 - 5 0 2 6 - 4 f 9 b - 8 3 e f - 9 9 c e f c f 0 3 f 0 8 < / I n t e r n a l I d > < N a m e > S e a r c h F o l d e r _ m 2 N e x t , w e c a n 0 0 : 0 2 : 2 7 . 1 - 0 0 : 0 2 : 3 2 . 5 < / N a m e > < T e x t > N e x t ,   w e   c a n   t a k e   i t   a   s t e p   f u r t h e r   a n d   c r e a t e   m o r e   s e a r c h   f o l d e r s   t o   s o r t   o u r   m a i l   i n t o   s m a l l e r   g r o u p s . < / T e x t > < B o o k M a r k E n t r y N a m e > S e a r c h F o l d e r _ m 2 0 0 : 0 2 : 2 7 . 1 < / B o o k M a r k E n t r y N a m e > < B o o k M a r k E x i t N a m e > S e a r c h F o l d e r _ m 2 0 0 : 0 2 : 3 2 . 5 < / B o o k M a r k E x i t N a m e > < B o o k M a r k E n t r y P o s i t i o n > 1 4 7 1 3 3 < / B o o k M a r k E n t r y P o s i t i o n > < B o o k M a r k E x i t P o s i t i o n > 1 5 2 5 0 0 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 9 6 7 b 1 9 a e - 2 9 7 d - 4 9 7 7 - 9 c 8 5 - f f d c 0 a e 3 3 a 8 8 < / I n t e r n a l I d > < N a m e > S e a r c h F o l d e r _ m 2 A n d w e  l l d o 0 0 : 0 2 : 3 2 . 6 - 0 0 : 0 2 : 3 5 . 3 < / N a m e > < T e x t > A n d   w e  l l   d o   t h a t   u s i n g   t h e   s a m e   p r o c e s s . < / T e x t > < B o o k M a r k E n t r y N a m e > S e a r c h F o l d e r _ m 2 0 0 : 0 2 : 3 2 . 6 < / B o o k M a r k E n t r y N a m e > < B o o k M a r k E x i t N a m e > S e a r c h F o l d e r _ m 2 0 0 : 0 2 : 3 5 . 3 < / B o o k M a r k E x i t N a m e > < B o o k M a r k E n t r y P o s i t i o n > 1 5 2 6 0 0 < / B o o k M a r k E n t r y P o s i t i o n > < B o o k M a r k E x i t P o s i t i o n > 1 5 5 3 3 3 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 5 7 6 8 8 c 5 8 - c 0 3 0 - 4 2 8 d - 9 2 e 3 - 1 e 9 3 c 4 4 b d 7 c 5 < / I n t e r n a l I d > < N a m e > S e a r c h F o l d e r _ m 2 R i g h t - c l i c k S e a r c h F o l d e r s , 0 0 : 0 2 : 3 5 . 4 - 0 0 : 0 2 : 4 9 . 0 < / N a m e > < T e x t > R i g h t - c l i c k   S e a r c h   F o l d e r s ,   a n d   c l i c k   N e w   S e a r c h   F o l d e r .   C l i c k   C r e a t e   a   c u s t o m   S e a r c h   F o l d e r   a n d   C h o o s e .   T y p e   a   n a m e . < / T e x t > < B o o k M a r k E n t r y N a m e > S e a r c h F o l d e r _ m 2 0 0 : 0 2 : 3 5 . 4 < / B o o k M a r k E n t r y N a m e > < B o o k M a r k E x i t N a m e > S e a r c h F o l d e r _ m 2 0 0 : 0 2 : 4 9 . 0 < / B o o k M a r k E x i t N a m e > < B o o k M a r k E n t r y P o s i t i o n > 1 5 5 4 3 3 < / B o o k M a r k E n t r y P o s i t i o n > < B o o k M a r k E x i t P o s i t i o n > 1 6 9 0 0 0 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 b 7 c e c b 7 f - 8 d f e - 4 9 6 f - 8 c d 0 - a 1 8 e 7 d 2 0 7 8 c e < / I n t e r n a l I d > < N a m e > S e a r c h F o l d e r _ m 2 C l i c k B r o w s e a n d 0 0 : 0 2 : 4 9 . 1 - 0 0 : 0 2 : 5 8 . 6 < / N a m e > < T e x t > C l i c k   B r o w s e   a n d   n a r r o w   t h e   s c o p e   t o   t h e   I n b o x   a n d   s u b f o l d e r s . < / T e x t > < B o o k M a r k E n t r y N a m e > S e a r c h F o l d e r _ m 2 0 0 : 0 2 : 4 9 . 1 < / B o o k M a r k E n t r y N a m e > < B o o k M a r k E x i t N a m e > S e a r c h F o l d e r _ m 2 0 0 : 0 2 : 5 8 . 6 < / B o o k M a r k E x i t N a m e > < B o o k M a r k E n t r y P o s i t i o n > 1 6 9 1 0 0 < / B o o k M a r k E n t r y P o s i t i o n > < B o o k M a r k E x i t P o s i t i o n > 1 7 8 6 0 0 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 a c 7 2 d 9 9 3 - d b 0 4 - 4 8 0 4 - a f 4 7 - 5 3 c 6 8 2 e a e 7 3 a < / I n t e r n a l I d > < N a m e > S e a r c h F o l d e r _ m 2 T h e n , c l i c k C r i t e r i a . 0 0 : 0 2 : 5 8 . 7 - 0 0 : 0 3 : 0 6 . 1 < / N a m e > < T e x t > T h e n ,   c l i c k   C r i t e r i a .   A n d   s e a r c h   f o r   t h e   w o r d s   n e w   c u s t o m e r .   A d d   q u o t a t i o n   m a r k s   a r o u n d   t h e   w o r d s . < / T e x t > < B o o k M a r k E n t r y N a m e > S e a r c h F o l d e r _ m 2 0 0 : 0 2 : 5 8 . 7 < / B o o k M a r k E n t r y N a m e > < B o o k M a r k E x i t N a m e > S e a r c h F o l d e r _ m 2 0 0 : 0 3 : 0 6 . 1 < / B o o k M a r k E x i t N a m e > < B o o k M a r k E n t r y P o s i t i o n > 1 7 8 7 0 0 < / B o o k M a r k E n t r y P o s i t i o n > < B o o k M a r k E x i t P o s i t i o n > 1 8 6 1 3 3 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 6 0 0 e 1 3 3 7 - 4 9 8 c - 4 0 a 6 - b e 6 1 - 0 4 5 f a 7 0 e c 8 1 f < / I n t e r n a l I d > < N a m e > S e a r c h F o l d e r _ m 2 T h a t w a y b o t h 0 0 : 0 3 : 0 6 . 2 - 0 0 : 0 3 : 1 1 . 0 < / N a m e > < T e x t > T h a t   w a y   b o t h   w o r d s   w i l l   h a v e   t o   a p p e a r   t o g e t h e r   i n   o r d e r   t o   m e e t   t h e   c r i t e r i a . < / T e x t > < B o o k M a r k E n t r y N a m e > S e a r c h F o l d e r _ m 2 0 0 : 0 3 : 0 6 . 2 < / B o o k M a r k E n t r y N a m e > < B o o k M a r k E x i t N a m e > S e a r c h F o l d e r _ m 2 0 0 : 0 3 : 1 1 . 0 < / B o o k M a r k E x i t N a m e > < B o o k M a r k E n t r y P o s i t i o n > 1 8 6 2 3 3 < / B o o k M a r k E n t r y P o s i t i o n > < B o o k M a r k E x i t P o s i t i o n > 1 9 1 0 3 3 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 c a b 7 0 f 7 1 - 0 9 6 b - 4 4 6 5 - 9 2 6 6 - c 7 d 0 f 3 e c c 9 a 3 < / I n t e r n a l I d > < N a m e > S e a r c h F o l d e r _ m 2 M a k e s u r e s u b j e c t 0 0 : 0 3 : 1 1 . 1 - 0 0 : 0 3 : 2 3 . 9 < / N a m e > < T e x t > M a k e   s u r e   s u b j e c t   f i e l d   o n l y   i s   s e l e c t e d .   C l i c k   S e n t   T o ,   s e l e c t   S u p p o r t   T e a m   a n d   a d d   i t   t o   t h e   S e n t   T o   l i n e . < / T e x t > < B o o k M a r k E n t r y N a m e > S e a r c h F o l d e r _ m 2 0 0 : 0 3 : 1 1 . 1 < / B o o k M a r k E n t r y N a m e > < B o o k M a r k E x i t N a m e > S e a r c h F o l d e r _ m 2 0 0 : 0 3 : 2 3 . 9 < / B o o k M a r k E x i t N a m e > < B o o k M a r k E n t r y P o s i t i o n > 1 9 1 1 3 3 < / B o o k M a r k E n t r y P o s i t i o n > < B o o k M a r k E x i t P o s i t i o n > 2 0 3 9 3 3 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 a c 3 3 c b 1 f - c e 7 c - 4 9 e c - 8 2 d 0 - b 8 0 d e f 3 f f 1 a 2 < / I n t e r n a l I d > < N a m e > S e a r c h F o l d e r _ m 2 A n d o n t h e 0 0 : 0 3 : 2 4 . 0 - 0 0 : 0 3 : 3 5 . 2 < / N a m e > < T e x t > A n d   o n   t h e   M o r e   C h o i c e s   t a b ,   c h e c k   W h o s e   i m p o r t a n c e   i s :   n o r m a l .   A n d   c l i c k   O K . < / T e x t > < B o o k M a r k E n t r y N a m e > S e a r c h F o l d e r _ m 2 0 0 : 0 3 : 2 4 . 0 < / B o o k M a r k E n t r y N a m e > < B o o k M a r k E x i t N a m e > S e a r c h F o l d e r _ m 2 0 0 : 0 3 : 3 5 . 2 < / B o o k M a r k E x i t N a m e > < B o o k M a r k E n t r y P o s i t i o n > 2 0 4 0 3 3 < / B o o k M a r k E n t r y P o s i t i o n > < B o o k M a r k E x i t P o s i t i o n > 2 1 5 2 0 0 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 d 3 9 1 9 0 2 8 - 1 9 f 6 - 4 c f 8 - b 6 7 e - d 3 5 1 f b d 8 8 b 5 6 < / I n t e r n a l I d > < N a m e > S e a r c h F o l d e r _ m 2 N o w i n t h e 0 0 : 0 3 : 3 5 . 3 - 0 0 : 0 3 : 4 0 . 0 < / N a m e > < T e x t > N o w   i n   t h e   n e w   S e a r c h   F o l d e r   w e   c a n   s e e   s u p p o r t   m a i l   r e l a t e d   t o   n e w   c u s t o m e r s . < / T e x t > < B o o k M a r k E n t r y N a m e > S e a r c h F o l d e r _ m 2 0 0 : 0 3 : 3 5 . 3 < / B o o k M a r k E n t r y N a m e > < B o o k M a r k E x i t N a m e > S e a r c h F o l d e r _ m 2 0 0 : 0 3 : 4 0 . 0 < / B o o k M a r k E x i t N a m e > < B o o k M a r k E n t r y P o s i t i o n > 2 1 5 3 0 0 < / B o o k M a r k E n t r y P o s i t i o n > < B o o k M a r k E x i t P o s i t i o n > 2 2 0 0 6 7 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 9 0 5 1 5 3 a 0 - 7 4 e 4 - 4 2 3 c - 8 f b a - 8 3 9 a e e 3 6 7 8 5 f < / I n t e r n a l I d > < N a m e > S e a r c h F o l d e r _ m 2 N e x t , w e c a n 0 0 : 0 3 : 4 0 . 1 - 0 0 : 0 3 : 4 5 . 4 < / N a m e > < T e x t > N e x t ,   w e   c a n   a d d   a s   m a n y   m o r e   s e a r c h   f o l d e r s   a s   w e   n e e d   t o   h e l p   u s   m a n a g e   o u r   s u p p o r t   m a i l . < / T e x t > < B o o k M a r k E n t r y N a m e > S e a r c h F o l d e r _ m 2 0 0 : 0 3 : 4 0 . 1 < / B o o k M a r k E n t r y N a m e > < B o o k M a r k E x i t N a m e > S e a r c h F o l d e r _ m 2 0 0 : 0 3 : 4 5 . 4 < / B o o k M a r k E x i t N a m e > < B o o k M a r k E n t r y P o s i t i o n > 2 2 0 1 6 7 < / B o o k M a r k E n t r y P o s i t i o n > < B o o k M a r k E x i t P o s i t i o n > 2 2 5 4 0 0 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 f 1 e 3 2 a 3 5 - 0 6 3 f - 4 3 9 e - a 7 b c - 6 6 f 0 e e 1 f d 8 e 4 < / I n t e r n a l I d > < N a m e > S e a r c h F o l d e r _ m 2 S o b y u s i n g 0 0 : 0 3 : 4 5 . 5 - 0 0 : 0 3 : 5 0 . 4 < / N a m e > < T e x t > S o   b y   u s i n g   c u s t o m   s e a r c h   c r i t e r i a ,   y o u   c a n   r e a l l y   p u t   s e a r c h   f o l d e r s   t o   w o r k   f o r   y o u . < / T e x t > < B o o k M a r k E n t r y N a m e > S e a r c h F o l d e r _ m 2 0 0 : 0 3 : 4 5 . 5 < / B o o k M a r k E n t r y N a m e > < B o o k M a r k E x i t N a m e > S e a r c h F o l d e r _ m 2 0 0 : 0 3 : 5 0 . 4 < / B o o k M a r k E x i t N a m e > < B o o k M a r k E n t r y P o s i t i o n > 2 2 5 5 0 0 < / B o o k M a r k E n t r y P o s i t i o n > < B o o k M a r k E x i t P o s i t i o n > 2 3 0 4 3 3 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 0 1 4 9 f 7 d c - 5 2 0 0 - 4 b d 1 - a 7 a 1 - 3 0 3 2 8 5 8 8 8 9 c 9 < / I n t e r n a l I d > < N a m e > S e a r c h F o l d e r _ m 2 B u t i f y o u 0 0 : 0 3 : 5 0 . 5 - 0 0 : 0 3 : 5 5 . 0 < / N a m e > < T e x t > B u t   i f   y o u   n e e d   e v e n   m o r e   h e l p   f i n e - t u n i n g   y o u r   s e a r c h   f o l d e r s ,   w a t c h   t h e   n e x t   v i d e o   i n   t h i s   c o u r s e , < / T e x t > < B o o k M a r k E n t r y N a m e > S e a r c h F o l d e r _ m 2 0 0 : 0 3 : 5 0 . 5 < / B o o k M a r k E n t r y N a m e > < B o o k M a r k E x i t N a m e > S e a r c h F o l d e r _ m 2 0 0 : 0 3 : 5 5 . 0 < / B o o k M a r k E x i t N a m e > < B o o k M a r k E n t r y P o s i t i o n > 2 3 0 5 3 3 < / B o o k M a r k E n t r y P o s i t i o n > < B o o k M a r k E x i t P o s i t i o n > 2 3 5 0 3 3 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 8 4 9 6 4 5 9 1 - 1 e 0 6 - 4 4 1 9 - 8 0 4 8 - f 7 8 e 7 0 d 2 c 0 4 6 < / I n t e r n a l I d > < N a m e > S e a r c h F o l d e r _ m 2 U s e a d v a n c e d c r i t e r i a 0 0 : 0 3 : 5 5 . 1 - 0 0 : 0 3 : 5 8 . 2 < / N a m e > < T e x t > U s e   a d v a n c e d   c r i t e r i a   i n   a   c u s t o m   s e a r c h   f o l d e r . < / T e x t > < B o o k M a r k E n t r y N a m e > S e a r c h F o l d e r _ m 2 0 0 : 0 3 : 5 5 . 1 < / B o o k M a r k E n t r y N a m e > < B o o k M a r k E x i t N a m e > S e a r c h F o l d e r _ m 2 0 0 : 0 3 : 5 8 . 2 < / B o o k M a r k E x i t N a m e > < B o o k M a r k E n t r y P o s i t i o n > 2 3 5 1 3 3 < / B o o k M a r k E n t r y P o s i t i o n > < B o o k M a r k E x i t P o s i t i o n > 2 3 8 2 6 7 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 9 2 6 b 8 4 c f - 5 5 a 3 - 4 9 6 6 - 8 6 2 8 - f 2 0 b 2 2 b c 8 d 4 4 < / I d > < C a p t i o n I t e m s > < C a p t i o n I t e m > < I n t e r n a l I d > f 0 4 b 9 9 c 1 - 2 8 5 c - 4 9 2 0 - a 4 8 5 - 4 d 2 3 0 a 7 b c 9 3 2 < / I n t e r n a l I d > < N a m e > S e a r c h F o l d e r _ m 1 T h e e a s i e s t w a y 0 0 : 0 0 : 0 0 . 0 - 0 0 : 0 0 : 0 5 . 5 < / N a m e > < T e x t > T h e   e a s i e s t   w a y   t o   u n d e r s t a n d   h o w   s e a r c h   f o l d e r s   w o r k   i s   t o   c r e a t e   o n e   a n d   u s e   i t . < / T e x t > < B o o k M a r k E n t r y N a m e > S e a r c h F o l d e r _ m 1 0 0 : 0 0 : 0 0 . 0 < / B o o k M a r k E n t r y N a m e > < B o o k M a r k E x i t N a m e > S e a r c h F o l d e r _ m 1 0 0 : 0 0 : 0 5 . 5 < / B o o k M a r k E x i t N a m e > < B o o k M a r k E n t r y P o s i t i o n > 3 3 < / B o o k M a r k E n t r y P o s i t i o n > < B o o k M a r k E x i t P o s i t i o n >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 8 e 8 5 2 f 3 6 - 9 d 2 5 - 4 c 2 8 - 8 f 6 5 - a 3 a 0 f 2 3 c 1 d 6 b < / I n t e r n a l I d > < N a m e > S e a r c h F o l d e r _ m 1 I n M a i l , g o 0 0 : 0 0 : 0 5 . 6 - 0 0 : 0 0 : 1 0 . 1 < / N a m e > < T e x t > I n   M a i l ,   g o   t o   t h e   f o l d e r   l i s t   a n d   c h o o s e   a n   e m a i l   a c c o u n t . < / T e x t > < B o o k M a r k E n t r y N a m e > S e a r c h F o l d e r _ m 1 0 0 : 0 0 : 0 5 . 6 < / B o o k M a r k E n t r y N a m e > < B o o k M a r k E x i t N a m e > S e a r c h F o l d e r _ m 1 0 0 : 0 0 : 1 0 . 1 < / B o o k M a r k E x i t N a m e > < B o o k M a r k E n t r y P o s i t i o n > 5 6 3 3 < / B o o k M a r k E n t r y P o s i t i o n > < B o o k M a r k E x i t P o s i t i o n > 1 0 1 0 0 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 e 4 1 0 f b 4 9 - 9 8 3 c - 4 2 d d - 9 d a f - 9 4 5 0 9 2 7 c e 0 d d < / I n t e r n a l I d > < N a m e > S e a r c h F o l d e r _ m 1 T h e n l o o k i n s i d e 0 0 : 0 0 : 1 0 . 2 - 0 0 : 0 0 : 1 8 . 9 < / N a m e > < T e x t > T h e n   l o o k   i n s i d e   t h e   a c c o u n t   f o r   a   f o l d e r   n a m e d   S e a r c h   F o l d e r s .   R i g h t - c l i c k   S e a r c h   F o l d e r s   a n d   c l i c k   N e w   S e a r c h   F o l d e r . < / T e x t > < B o o k M a r k E n t r y N a m e > S e a r c h F o l d e r _ m 1 0 0 : 0 0 : 1 0 . 2 < / B o o k M a r k E n t r y N a m e > < B o o k M a r k E x i t N a m e > S e a r c h F o l d e r _ m 1 0 0 : 0 0 : 1 8 . 9 < / B o o k M a r k E x i t N a m e > < B o o k M a r k E n t r y P o s i t i o n > 1 0 2 0 0 < / B o o k M a r k E n t r y P o s i t i o n > < B o o k M a r k E x i t P o s i t i o n > 1 8 9 6 7 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 8 e 5 a 5 c 1 e - b 0 b b - 4 b 1 d - 8 2 5 2 - 0 a 6 7 7 1 c 4 a 7 8 2 < / I n t e r n a l I d > < N a m e > S e a r c h F o l d e r _ m 1 H e r e w e d e c i d e 0 0 : 0 0 : 1 9 . 0 - 0 0 : 0 0 : 2 7 . 6 < / N a m e > < T e x t > H e r e   w e   d e c i d e   w h a t   w e   w a n t   t h e   f o l d e r   t o   s e a r c h   f o r .   L e t  s   s e l e c t   M a i l   f l a g g e d   f o r   f o l l o w   u p   a n d   c l i c k   O K . < / T e x t > < B o o k M a r k E n t r y N a m e > S e a r c h F o l d e r _ m 1 0 0 : 0 0 : 1 9 . 0 < / B o o k M a r k E n t r y N a m e > < B o o k M a r k E x i t N a m e > S e a r c h F o l d e r _ m 1 0 0 : 0 0 : 2 7 . 6 < / B o o k M a r k E x i t N a m e > < B o o k M a r k E n t r y P o s i t i o n > 1 9 0 6 7 < / B o o k M a r k E n t r y P o s i t i o n > < B o o k M a r k E x i t P o s i t i o n > 2 7 6 3 3 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 6 5 a c 0 2 d f - 3 6 4 4 - 4 c b 5 - b 8 d 7 - e f 9 5 e 6 1 8 3 2 0 8 < / I n t e r n a l I d > < N a m e > S e a r c h F o l d e r _ m 1 T h e s e a r c h f o l d e r 0 0 : 0 0 : 2 7 . 7 - 0 0 : 0 0 : 3 5 . 2 < / N a m e > < T e x t > T h e   s e a r c h   f o l d e r   F o r   F o l l o w   U p   i s   c r e a t e d .   A n d   t h e r e  r e   a l l   t h e   e m a i l   m e s s a g e s   i n   o u r   m a i l b o x   t h a t   h a v e   f o l l o w - u p   f l a g s . < / T e x t > < B o o k M a r k E n t r y N a m e > S e a r c h F o l d e r _ m 1 0 0 : 0 0 : 2 7 . 7 < / B o o k M a r k E n t r y N a m e > < B o o k M a r k E x i t N a m e > S e a r c h F o l d e r _ m 1 0 0 : 0 0 : 3 5 . 2 < / B o o k M a r k E x i t N a m e > < B o o k M a r k E n t r y P o s i t i o n > 2 7 7 3 3 < / B o o k M a r k E n t r y P o s i t i o n > < B o o k M a r k E x i t P o s i t i o n > 3 5 2 0 0 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 1 1 9 3 7 4 d 4 - 4 a 4 1 - 4 a 4 8 - a 3 b 1 - b 0 4 0 d 7 0 6 0 5 3 8 < / I n t e r n a l I d > < N a m e > S e a r c h F o l d e r _ m 1 S o w h a t e x a c t l y 0 0 : 0 0 : 3 5 . 3 - 0 0 : 0 0 : 4 2 . 6 < / N a m e > < T e x t > S o   w h a t   e x a c t l y   i s   g o i n g   o n ?   W e l l ,   s e a r c h   f o l d e r s   d o n  t   a c t u a l l y   c o n t a i n   e m a i l ;   t h e y   c o n t a i n   s e a r c h   r e s u l t s . < / T e x t > < B o o k M a r k E n t r y N a m e > S e a r c h F o l d e r _ m 1 0 0 : 0 0 : 3 5 . 3 < / B o o k M a r k E n t r y N a m e > < B o o k M a r k E x i t N a m e > S e a r c h F o l d e r _ m 1 0 0 : 0 0 : 4 2 . 6 < / B o o k M a r k E x i t N a m e > < B o o k M a r k E n t r y P o s i t i o n > 3 5 3 0 0 < / B o o k M a r k E n t r y P o s i t i o n > < B o o k M a r k E x i t P o s i t i o n > 4 2 6 3 3 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 5 d c e 1 b e 4 - 5 7 7 e - 4 4 f 9 - b 4 f 8 - b b 6 8 7 1 1 e 0 1 5 4 < / I n t e r n a l I d > < N a m e > S e a r c h F o l d e r _ m 1 H o l d t h e m o u s e 0 0 : 0 0 : 4 2 . 7 - 0 0 : 0 0 : 4 9 . 9 < / N a m e > < T e x t > H o l d   t h e   m o u s e   p o i n t e r   o v e r   a n   i t e m   a n d   t h e   s c r e e n   t i p   t h a t   p o p s   u p   s h o w s   y o u   w h e r e   t h e   e m a i l   i s   a c t u a l l y   l o c a t e d . < / T e x t > < B o o k M a r k E n t r y N a m e > S e a r c h F o l d e r _ m 1 0 0 : 0 0 : 4 2 . 7 < / B o o k M a r k E n t r y N a m e > < B o o k M a r k E x i t N a m e > S e a r c h F o l d e r _ m 1 0 0 : 0 0 : 4 9 . 9 < / B o o k M a r k E x i t N a m e > < B o o k M a r k E n t r y P o s i t i o n > 4 2 7 3 3 < / B o o k M a r k E n t r y P o s i t i o n > < B o o k M a r k E x i t P o s i t i o n > 4 9 9 6 7 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 3 c 4 3 3 b 4 8 - 2 4 e 2 - 4 f 8 1 - a 6 b c - b a f 9 8 8 0 0 b 8 e 1 < / I n t e r n a l I d > < N a m e > S e a r c h F o l d e r _ m 1 Y o u c a n d o u b l e - c l i c k 0 0 : 0 0 : 5 0 . 0 - 0 0 : 0 0 : 5 9 . 0 < / N a m e > < T e x t > Y o u   c a n   d o u b l e - c l i c k   t h e   e m a i l   t o   o p e n   i t   a n d   w o r k   w i t h   i t   j u s t   l i k e   a n y   o t h e r   m a i l ;   y o u   c a n   e v e n   d e l e t e   i t   o r   c l o s e   i t . < / T e x t > < B o o k M a r k E n t r y N a m e > S e a r c h F o l d e r _ m 1 0 0 : 0 0 : 5 0 . 0 < / B o o k M a r k E n t r y N a m e > < B o o k M a r k E x i t N a m e > S e a r c h F o l d e r _ m 1 0 0 : 0 0 : 5 9 . 0 < / B o o k M a r k E x i t N a m e > < B o o k M a r k E n t r y P o s i t i o n > 5 0 0 6 7 < / B o o k M a r k E n t r y P o s i t i o n > < B o o k M a r k E x i t P o s i t i o n > 5 9 0 0 0 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 d 6 b 2 d d 9 e - e 6 a b - 4 8 6 a - a f 6 e - a 8 6 6 b e d a d d f 4 < / I n t e r n a l I d > < N a m e > S e a r c h F o l d e r _ m 1 T h e e m a i l i t s e l f 0 0 : 0 0 : 5 9 . 1 - 0 0 : 0 1 : 0 6 . 2 < / N a m e > < T e x t > T h e   e m a i l   i t s e l f   i s   r e a l ,   b u t   a g a i n   t h e   s e a r c h   f o l d e r   d o e s n  t   a c t u a l l y   c o n t a i n   t h e   e m a i l ;   i t   c o n t a i n s   s e a r c h   r e s u l t s . < / T e x t > < B o o k M a r k E n t r y N a m e > S e a r c h F o l d e r _ m 1 0 0 : 0 0 : 5 9 . 1 < / B o o k M a r k E n t r y N a m e > < B o o k M a r k E x i t N a m e > S e a r c h F o l d e r _ m 1 0 0 : 0 1 : 0 6 . 2 < / B o o k M a r k E x i t N a m e > < B o o k M a r k E n t r y P o s i t i o n > 5 9 1 0 0 < / B o o k M a r k E n t r y P o s i t i o n > < B o o k M a r k E x i t P o s i t i o n > 6 6 2 0 0 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 2 0 9 5 2 8 8 2 - e b 4 6 - 4 9 b f - a 2 7 0 - 3 f 9 3 f a f d f f e b < / I n t e r n a l I d > < N a m e > S e a r c h F o l d e r _ m 1 W h e n y o u d e l e t e 0 0 : 0 1 : 0 6 . 3 - 0 0 : 0 1 : 1 4 . 6 < / N a m e > < T e x t > W h e n   y o u   d e l e t e   a   s e a r c h   f o l d e r ,   b y   r i g h t - c l i c k i n g   t h e   f o l d e r   a n d   c l i c k i n g   D e l e t e   F o l d e r , < / T e x t > < B o o k M a r k E n t r y N a m e > S e a r c h F o l d e r _ m 1 0 0 : 0 1 : 0 6 . 3 < / B o o k M a r k E n t r y N a m e > < B o o k M a r k E x i t N a m e > S e a r c h F o l d e r _ m 1 0 0 : 0 1 : 1 4 . 6 < / B o o k M a r k E x i t N a m e > < B o o k M a r k E n t r y P o s i t i o n > 6 6 3 0 0 < / B o o k M a r k E n t r y P o s i t i o n > < B o o k M a r k E x i t P o s i t i o n > 7 4 6 3 3 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 d 5 c 9 9 9 6 0 - e 5 5 6 - 4 7 9 d - 8 d c 5 - 2 6 7 6 6 f 7 7 2 c a 7 < / I n t e r n a l I d > < N a m e > S e a r c h F o l d e r _ m 1 t h e f o l d e r a n d 0 0 : 0 1 : 1 4 . 7 - 0 0 : 0 1 : 2 2 . 0 < / N a m e > < T e x t > t h e   f o l d e r   a n d   s e a r c h   r e s u l t s   g o   a w a y ,   b u t   t h e   e m a i l   m e s s a g e s   t h e m s e l v e s   a r e   s t i l l   i n   t h e i r   o r i g i n a l   l o c a t i o n s . < / T e x t > < B o o k M a r k E n t r y N a m e > S e a r c h F o l d e r _ m 1 0 0 : 0 1 : 1 4 . 7 < / B o o k M a r k E n t r y N a m e > < B o o k M a r k E x i t N a m e > S e a r c h F o l d e r _ m 1 0 0 : 0 1 : 2 2 . 0 < / B o o k M a r k E x i t N a m e > < B o o k M a r k E n t r y P o s i t i o n > 7 4 7 3 3 < / B o o k M a r k E n t r y P o s i t i o n > < B o o k M a r k E x i t P o s i t i o n > 8 2 0 3 3 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 1 c 7 c 7 1 e c - 0 1 6 6 - 4 b d d - 9 c 9 4 - 9 f b 5 0 4 c c 3 b 3 d < / I n t e r n a l I d > < N a m e > S e a r c h F o l d e r _ m 1 S o , y o u c a n 0 0 : 0 1 : 2 2 . 1 - 0 0 : 0 1 : 2 8 . 8 < / N a m e > < T e x t > S o ,   y o u   c a n   t h i n k   o f   s e a r c h   f o l d e r s   a s   v i r t u a l   f o l d e r s ,   o r   p o i n t e r s   o r   l i n k s   o r   w i n d o w s   t o   t h e   a c t u a l   c o n t e n t . < / T e x t > < B o o k M a r k E n t r y N a m e > S e a r c h F o l d e r _ m 1 0 0 : 0 1 : 2 2 . 1 < / B o o k M a r k E n t r y N a m e > < B o o k M a r k E x i t N a m e > S e a r c h F o l d e r _ m 1 0 0 : 0 1 : 2 8 . 8 < / B o o k M a r k E x i t N a m e > < B o o k M a r k E n t r y P o s i t i o n > 8 2 1 3 3 < / B o o k M a r k E n t r y P o s i t i o n > < B o o k M a r k E x i t P o s i t i o n > 8 8 8 6 7 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 b c 6 9 9 5 5 1 - 4 1 f 1 - 4 f 3 e - a e 8 8 - d 9 7 3 0 8 c f d 0 3 e < / I n t e r n a l I d > < N a m e > S e a r c h F o l d e r _ m 1 B u t a s I 0 0 : 0 1 : 2 8 . 9 - 0 0 : 0 1 : 3 4 . 0 < / N a m e > < T e x t > B u t   a s   I   s a i d   e a r l i e r ,   t h e   e a s i e s t   w a y   t o   u n d e r s t a n d   t h e m   i s   t o   c r e a t e   o n e   a n d   u s e   i t . < / T e x t > < B o o k M a r k E n t r y N a m e > S e a r c h F o l d e r _ m 1 0 0 : 0 1 : 2 8 . 9 < / B o o k M a r k E n t r y N a m e > < B o o k M a r k E x i t N a m e > S e a r c h F o l d e r _ m 1 0 0 : 0 1 : 3 4 . 0 < / B o o k M a r k E x i t N a m e > < B o o k M a r k E n t r y P o s i t i o n > 8 8 9 6 7 < / B o o k M a r k E n t r y P o s i t i o n > < B o o k M a r k E x i t P o s i t i o n > 9 4 0 0 0 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 9 9 7 5 b 7 c 9 - 8 0 5 d - 4 c 2 f - a 5 a 9 - c b 8 8 7 2 7 3 f a 3 0 < / I n t e r n a l I d > < N a m e > S e a r c h F o l d e r _ m 1 R i g h t - c l i c k S e a r c h F o l d e r s 0 0 : 0 1 : 3 4 . 1 - 0 0 : 0 1 : 3 7 . 9 < / N a m e > < T e x t > R i g h t - c l i c k   S e a r c h   F o l d e r s   a n d   c l i c k   N e w   S e a r c h   F o l d e r . < / T e x t > < B o o k M a r k E n t r y N a m e > S e a r c h F o l d e r _ m 1 0 0 : 0 1 : 3 4 . 1 < / B o o k M a r k E n t r y N a m e > < B o o k M a r k E x i t N a m e > S e a r c h F o l d e r _ m 1 0 0 : 0 1 : 3 7 . 9 < / B o o k M a r k E x i t N a m e > < B o o k M a r k E n t r y P o s i t i o n > 9 4 1 0 0 < / B o o k M a r k E n t r y P o s i t i o n > < B o o k M a r k E x i t P o s i t i o n > 9 7 9 6 7 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 9 2 c 2 a 3 6 2 - 0 5 b e - 4 c c c - b 5 0 9 - 1 a d 2 1 0 1 b f 0 e d < / I n t e r n a l I d > < N a m e > S e a r c h F o l d e r _ m 1 T h i s t i m e l e t  s 0 0 : 0 1 : 3 8 . 0 - 0 0 : 0 1 : 4 2 . 7 < / N a m e > < T e x t > T h i s   t i m e   l e t  s   c r e a t e   o n e   t h a t   s e a r c h e s   f o r   M a i l   f r o m   s p e c i f i c   p e o p l e . < / T e x t > < B o o k M a r k E n t r y N a m e > S e a r c h F o l d e r _ m 1 0 0 : 0 1 : 3 8 . 0 < / B o o k M a r k E n t r y N a m e > < B o o k M a r k E x i t N a m e > S e a r c h F o l d e r _ m 1 0 0 : 0 1 : 4 2 . 7 < / B o o k M a r k E x i t N a m e > < B o o k M a r k E n t r y P o s i t i o n > 9 8 0 6 7 < / B o o k M a r k E n t r y P o s i t i o n > < B o o k M a r k E x i t P o s i t i o n > 1 0 2 7 0 0 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 1 4 9 a 4 6 1 9 - a f 3 c - 4 3 a 6 - b 5 5 9 - c e 0 f 0 e 3 1 2 d b 7 < / I n t e r n a l I d > < N a m e > S e a r c h F o l d e r _ m 1 W i t h t h i s o p t i o n , 0 0 : 0 1 : 4 2 . 8 - 0 0 : 0 1 : 4 7 . 5 < / N a m e > < T e x t > W i t h   t h i s   o p t i o n ,   O u t l o o k   n e e d s   m o r e   i n f o r m a t i o n   a n d   w e   a d d   i t   d o w n   h e r e .   < / T e x t > < B o o k M a r k E n t r y N a m e > S e a r c h F o l d e r _ m 1 0 0 : 0 1 : 4 2 . 8 < / B o o k M a r k E n t r y N a m e > < B o o k M a r k E x i t N a m e > S e a r c h F o l d e r _ m 1 0 0 : 0 1 : 4 7 . 5 < / B o o k M a r k E x i t N a m e > < B o o k M a r k E n t r y P o s i t i o n > 1 0 2 8 0 0 < / B o o k M a r k E n t r y P o s i t i o n > < B o o k M a r k E x i t P o s i t i o n > 1 0 7 5 6 7 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 5 d 9 e 8 8 a 2 - 2 2 c 9 - 4 c b d - b 7 d 4 - 7 8 2 b 5 2 9 6 2 5 0 7 < / I n t e r n a l I d > < N a m e > S e a r c h F o l d e r _ m 1 C l i c k C h o o s e . I n 0 0 : 0 1 : 4 7 . 6 - 0 0 : 0 1 : 5 6 . 3 < / N a m e > < T e x t > C l i c k   C h o o s e .   I n   t h e   a d d r e s s   b o o k ,   l e t  s   s e l e c t   t h e   p e o p l e   w h o s e   e m a i l   w e   w a n t   O u t l o o k   t o   s e a r c h   f o r ,   a n d   c l i c k   F r o m . < / T e x t > < B o o k M a r k E n t r y N a m e > S e a r c h F o l d e r _ m 1 0 0 : 0 1 : 4 7 . 6 < / B o o k M a r k E n t r y N a m e > < B o o k M a r k E x i t N a m e > S e a r c h F o l d e r _ m 1 0 0 : 0 1 : 5 6 . 3 < / B o o k M a r k E x i t N a m e > < B o o k M a r k E n t r y P o s i t i o n > 1 0 7 6 6 7 < / B o o k M a r k E n t r y P o s i t i o n > < B o o k M a r k E x i t P o s i t i o n > 1 1 6 3 6 7 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 4 9 d e 2 f 4 0 - 3 d 5 e - 4 b d 8 - b 4 3 b - 3 c d 6 7 b e 3 7 2 e 1 < / I n t e r n a l I d > < N a m e > S e a r c h F o l d e r _ m 1 W e c a n a l s o 0 0 : 0 1 : 5 6 . 4 - 0 0 : 0 2 : 0 5 . 9 < / N a m e > < T e x t > W e   c a n   a l s o   t y p e   e m a i l   a d d r e s s e s   d i r e c t l y   i n   t h e   F r o m   l i n e .   C l i c k   O K .   T h e n ,   O K   a g a i n   t o   c r e a t e   t h e   s e a r c h   f o l d e r . < / T e x t > < B o o k M a r k E n t r y N a m e > S e a r c h F o l d e r _ m 1 0 0 : 0 1 : 5 6 . 4 < / B o o k M a r k E n t r y N a m e > < B o o k M a r k E x i t N a m e > S e a r c h F o l d e r _ m 1 0 0 : 0 2 : 0 5 . 9 < / B o o k M a r k E x i t N a m e > < B o o k M a r k E n t r y P o s i t i o n > 1 1 6 4 6 7 < / B o o k M a r k E n t r y P o s i t i o n > < B o o k M a r k E x i t P o s i t i o n > 1 2 5 9 0 0 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 5 e f 9 4 e 1 7 - 7 6 b d - 4 9 8 c - 9 2 f 4 - f 1 0 4 6 6 b 1 d 2 b 9 < / I n t e r n a l I d > < N a m e > S e a r c h F o l d e r _ m 1 W e d o n  t h a v e 0 0 : 0 2 : 0 6 . 0 - 0 0 : 0 2 : 0 9 . 9 < / N a m e > < T e x t > W e   d o n  t   h a v e   a n y   m a i l   f r o m   t h e s e   p e o p l e   n o w ,   b u t   s e a r c h   f o l d e r s   a r e   a l w a y s   w o r k i n g , < / T e x t > < B o o k M a r k E n t r y N a m e > S e a r c h F o l d e r _ m 1 0 0 : 0 2 : 0 6 . 0 < / B o o k M a r k E n t r y N a m e > < B o o k M a r k E x i t N a m e > S e a r c h F o l d e r _ m 1 0 0 : 0 2 : 0 9 . 9 < / B o o k M a r k E x i t N a m e > < B o o k M a r k E n t r y P o s i t i o n > 1 2 6 0 0 0 < / B o o k M a r k E n t r y P o s i t i o n > < B o o k M a r k E x i t P o s i t i o n > 1 2 9 9 6 7 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 9 c 1 6 0 3 7 4 - 3 9 4 b - 4 c 1 6 - b 4 4 7 - c 7 d e 2 f c d f d 7 3 < / I n t e r n a l I d > < N a m e > S e a r c h F o l d e r _ m 1 e v e n w h e n y o u  r e 0 0 : 0 2 : 1 0 . 0 - 0 0 : 0 2 : 1 4 . 2 < / N a m e > < T e x t > e v e n   w h e n   y o u  r e   i n   a n o t h e r   p a r t   o f   O u t l o o k   o r   u s i n g   a n o t h e r   a p p l i c a t i o n . < / T e x t > < B o o k M a r k E n t r y N a m e > S e a r c h F o l d e r _ m 1 0 0 : 0 2 : 1 0 . 0 < / B o o k M a r k E n t r y N a m e > < B o o k M a r k E x i t N a m e > S e a r c h F o l d e r _ m 1 0 0 : 0 2 : 1 4 . 2 < / B o o k M a r k E x i t N a m e > < B o o k M a r k E n t r y P o s i t i o n > 1 3 0 0 6 7 < / B o o k M a r k E n t r y P o s i t i o n > < B o o k M a r k E x i t P o s i t i o n > 1 3 4 2 3 3 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 5 8 0 a a a 5 3 - f 9 f c - 4 6 7 6 - 9 9 9 8 - b f 9 6 9 3 b 4 4 8 5 6 < / I n t e r n a l I d > < N a m e > S e a r c h F o l d e r _ m 1 I f s o m e m a i l 0 0 : 0 2 : 1 4 . 3 - 0 0 : 0 2 : 2 0 . 0 < / N a m e > < T e x t > I f   s o m e   m a i l   a r r i v e s   t h a t   m a t c h e s   y o u r   s e a r c h   c r i t e r i a ,   y o u   s e e   t h e   r e s u l t s   i n   t h e   s e a r c h   f o l d e r . < / T e x t > < B o o k M a r k E n t r y N a m e > S e a r c h F o l d e r _ m 1 0 0 : 0 2 : 1 4 . 3 < / B o o k M a r k E n t r y N a m e > < B o o k M a r k E x i t N a m e > S e a r c h F o l d e r _ m 1 0 0 : 0 2 : 2 0 . 0 < / B o o k M a r k E x i t N a m e > < B o o k M a r k E n t r y P o s i t i o n > 1 3 4 3 3 3 < / B o o k M a r k E n t r y P o s i t i o n > < B o o k M a r k E x i t P o s i t i o n > 1 4 0 0 0 0 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 b d 1 3 7 2 1 3 - 0 f 8 d - 4 c b 5 - b a 3 b - 6 9 a c b 5 8 9 8 b 7 e < / I n t e r n a l I d > < N a m e > S e a r c h F o l d e r _ m 1 S e a r c h f o l d e r s c a n 0 0 : 0 2 : 2 0 . 1 - 0 0 : 0 2 : 2 6 . 1 < / N a m e > < T e x t > S e a r c h   f o l d e r s   c a n   h e l p   y o u   c u t   t h r o u g h   t h e   c l u t t e r   i n   y o u r   I n b o x   a n d   j u m p   r i g h t   t o   t h e   e m a i l   y o u   n e e d   w h e n   y o u   n e e d   i t . < / T e x t > < B o o k M a r k E n t r y N a m e > S e a r c h F o l d e r _ m 1 0 0 : 0 2 : 2 0 . 1 < / B o o k M a r k E n t r y N a m e > < B o o k M a r k E x i t N a m e > S e a r c h F o l d e r _ m 1 0 0 : 0 2 : 2 6 . 1 < / B o o k M a r k E x i t N a m e > < B o o k M a r k E n t r y P o s i t i o n > 1 4 0 1 0 0 < / B o o k M a r k E n t r y P o s i t i o n > < B o o k M a r k E x i t P o s i t i o n > 1 4 6 1 6 7 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 6 1 a a 6 f c 7 - 8 d e 4 - 4 9 f 3 - b b 6 9 - 2 4 f 1 4 8 f 6 8 9 1 3 < / I n t e r n a l I d > < N a m e > S e a r c h F o l d e r _ m 1 Y o u c a n c r e a t e 0 0 : 0 2 : 2 6 . 2 - 0 0 : 0 2 : 3 2 . 9 < / N a m e > < T e x t > Y o u   c a n   c r e a t e   s e a r c h   f o l d e r s   t h a t   s h o w ,   f o r   e x a m p l e ,   m a i l   m a r k e d   a s   I m p o r t a n t   a n d   m a i l   t h a t   c o n t a i n s   s p e c i f i c   w o r d s . < / T e x t > < B o o k M a r k E n t r y N a m e > S e a r c h F o l d e r _ m 1 0 0 : 0 2 : 2 6 . 2 < / B o o k M a r k E n t r y N a m e > < B o o k M a r k E x i t N a m e > S e a r c h F o l d e r _ m 1 0 0 : 0 2 : 3 2 . 9 < / B o o k M a r k E x i t N a m e > < B o o k M a r k E n t r y P o s i t i o n > 1 4 6 2 6 7 < / B o o k M a r k E n t r y P o s i t i o n > < B o o k M a r k E x i t P o s i t i o n > 1 5 2 9 6 7 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 5 2 6 1 b f 6 9 - b 7 9 3 - 4 c 9 7 - 9 9 2 f - 8 f 1 d 2 b d f 7 8 4 a < / I n t e r n a l I d > < N a m e > S e a r c h F o l d e r _ m 1 H o w e v e r , i f y o u 0 0 : 0 2 : 3 3 . 0 - 0 0 : 0 2 : 3 9 . 4 < / N a m e > < T e x t > H o w e v e r ,   i f   y o u   d o n  t   f i n d   w h a t   y o u  r e   l o o k i n g   f o r   i n   o n e   o f   t h e   p r e d e f i n e d   o p t i o n s ,   y o u   c a n   d e f i n e   y o u r   o w n   s e a r c h   c r i t e r i a . < / T e x t > < B o o k M a r k E n t r y N a m e > S e a r c h F o l d e r _ m 1 0 0 : 0 2 : 3 3 . 0 < / B o o k M a r k E n t r y N a m e > < B o o k M a r k E x i t N a m e > S e a r c h F o l d e r _ m 1 0 0 : 0 2 : 3 9 . 4 < / B o o k M a r k E x i t N a m e > < B o o k M a r k E n t r y P o s i t i o n > 1 5 3 0 6 7 < / B o o k M a r k E n t r y P o s i t i o n > < B o o k M a r k E x i t P o s i t i o n > 1 5 9 4 0 0 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 c 8 8 7 9 2 9 f - 5 7 8 d - 4 4 6 8 - 8 0 b b - f 5 7 c 9 3 3 a 3 6 9 9 < / I n t e r n a l I d > < N a m e > S e a r c h F o l d e r _ m 1 T o s e e h o w 0 0 : 0 2 : 3 9 . 5 - 0 0 : 0 2 : 4 4 . 2 < / N a m e > < T e x t > T o   s e e   h o w   t h a t   w o r k s ,   w a t c h   t h e   n e x t   v i d e o   i n   t h i s   c o u r s e ,   C r e a t e   a   c u s t o m   s e a r c h   f o l d e r . < / T e x t > < B o o k M a r k E n t r y N a m e > S e a r c h F o l d e r _ m 1 0 0 : 0 2 : 3 9 . 5 < / B o o k M a r k E n t r y N a m e > < B o o k M a r k E x i t N a m e > S e a r c h F o l d e r _ m 1 0 0 : 0 2 : 4 4 . 2 < / B o o k M a r k E x i t N a m e > < B o o k M a r k E n t r y P o s i t i o n > 1 5 9 5 0 0 < / B o o k M a r k E n t r y P o s i t i o n > < B o o k M a r k E x i t P o s i t i o n > 1 6 4 2 6 7 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<?xml version="1.0" encoding="utf-8"?>
<p:properties xmlns:p="http://schemas.microsoft.com/office/2006/metadata/properties" xmlns:xsi="http://www.w3.org/2001/XMLSchema-instance">
  <documentManagement/>
</p:properties>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AE72C2DA-50D7-4A95-96C7-86259668B7E2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82FAD44-B0CA-43C4-AC40-72C2F2FA6FC8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6.xml><?xml version="1.0" encoding="utf-8"?>
<ds:datastoreItem xmlns:ds="http://schemas.openxmlformats.org/officeDocument/2006/customXml" ds:itemID="{E788E282-82EE-493B-80B0-6729704C024F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2B60031C-5856-454E-8A95-187AF43A2F0C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purl.org/dc/terms/"/>
  </ds:schemaRefs>
</ds:datastoreItem>
</file>

<file path=customXml/itemProps8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5903</TotalTime>
  <Words>2653</Words>
  <Application>Microsoft Office PowerPoint</Application>
  <PresentationFormat>Custom</PresentationFormat>
  <Paragraphs>246</Paragraphs>
  <Slides>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AllHandsDemo</vt:lpstr>
      <vt:lpstr>Custom Design</vt:lpstr>
      <vt:lpstr>1_Office Theme</vt:lpstr>
      <vt:lpstr>Office Theme</vt:lpstr>
      <vt:lpstr>2_Office Theme</vt:lpstr>
      <vt:lpstr>2_AllHandsDemo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Mikhail Yakimchuk (Lionbridge)</cp:lastModifiedBy>
  <cp:revision>271</cp:revision>
  <dcterms:created xsi:type="dcterms:W3CDTF">2012-03-12T21:21:52Z</dcterms:created>
  <dcterms:modified xsi:type="dcterms:W3CDTF">2013-11-05T08:03:16Z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