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2"/>
    <p:sldMasterId id="2147483669" r:id="rId13"/>
    <p:sldMasterId id="2147483699" r:id="rId14"/>
    <p:sldMasterId id="2147483711" r:id="rId15"/>
    <p:sldMasterId id="2147483723" r:id="rId16"/>
    <p:sldMasterId id="2147483753" r:id="rId17"/>
  </p:sldMasterIdLst>
  <p:notesMasterIdLst>
    <p:notesMasterId r:id="rId25"/>
  </p:notesMasterIdLst>
  <p:sldIdLst>
    <p:sldId id="384" r:id="rId18"/>
    <p:sldId id="372" r:id="rId19"/>
    <p:sldId id="381" r:id="rId20"/>
    <p:sldId id="382" r:id="rId21"/>
    <p:sldId id="377" r:id="rId22"/>
    <p:sldId id="378" r:id="rId23"/>
    <p:sldId id="379" r:id="rId24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84"/>
            <p14:sldId id="372"/>
            <p14:sldId id="381"/>
            <p14:sldId id="382"/>
            <p14:sldId id="377"/>
            <p14:sldId id="378"/>
            <p14:sldId id="37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42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56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pos="4095">
          <p15:clr>
            <a:srgbClr val="A4A3A4"/>
          </p15:clr>
        </p15:guide>
        <p15:guide id="9" pos="7408">
          <p15:clr>
            <a:srgbClr val="A4A3A4"/>
          </p15:clr>
        </p15:guide>
        <p15:guide id="10">
          <p15:clr>
            <a:srgbClr val="A4A3A4"/>
          </p15:clr>
        </p15:guide>
        <p15:guide id="11" pos="6349">
          <p15:clr>
            <a:srgbClr val="A4A3A4"/>
          </p15:clr>
        </p15:guide>
        <p15:guide id="12" pos="7119">
          <p15:clr>
            <a:srgbClr val="A4A3A4"/>
          </p15:clr>
        </p15:guide>
        <p15:guide id="13" pos="783">
          <p15:clr>
            <a:srgbClr val="A4A3A4"/>
          </p15:clr>
        </p15:guide>
        <p15:guide id="14" pos="7839">
          <p15:clr>
            <a:srgbClr val="A4A3A4"/>
          </p15:clr>
        </p15:guide>
        <p15:guide id="15" pos="6613">
          <p15:clr>
            <a:srgbClr val="A4A3A4"/>
          </p15:clr>
        </p15:guide>
        <p15:guide id="16" pos="687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642" y="-72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2.xml"/><Relationship Id="rId18" Type="http://schemas.openxmlformats.org/officeDocument/2006/relationships/slide" Target="slides/slide1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4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1.xml"/><Relationship Id="rId17" Type="http://schemas.openxmlformats.org/officeDocument/2006/relationships/slideMaster" Target="slideMasters/slideMaster6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5.xml"/><Relationship Id="rId20" Type="http://schemas.openxmlformats.org/officeDocument/2006/relationships/slide" Target="slides/slide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7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4.xml"/><Relationship Id="rId23" Type="http://schemas.openxmlformats.org/officeDocument/2006/relationships/slide" Target="slides/slide6.xml"/><Relationship Id="rId28" Type="http://schemas.openxmlformats.org/officeDocument/2006/relationships/viewProps" Target="viewProps.xml"/><Relationship Id="rId10" Type="http://schemas.openxmlformats.org/officeDocument/2006/relationships/customXml" Target="../customXml/item10.xml"/><Relationship Id="rId19" Type="http://schemas.openxmlformats.org/officeDocument/2006/relationships/slide" Target="slides/slide2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3.xml"/><Relationship Id="rId22" Type="http://schemas.openxmlformats.org/officeDocument/2006/relationships/slide" Target="slides/slide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7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Relationship Id="rId5" Type="http://schemas.openxmlformats.org/officeDocument/2006/relationships/slide" Target="../slides/slide2.xml"/><Relationship Id="rId4" Type="http://schemas.openxmlformats.org/officeDocument/2006/relationships/image" Target="../media/image3.tm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4/8/2013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4/8/2013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4/8/2013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4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0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1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3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7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250719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88527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5250395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6627128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9579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5871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079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8439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8033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77956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955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6184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90574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0807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589601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98386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6687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415817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32175418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811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6242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1764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91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4/8/2013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4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9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6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9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7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0.xml"/><Relationship Id="rId47" Type="http://schemas.openxmlformats.org/officeDocument/2006/relationships/tags" Target="../tags/tag45.xml"/><Relationship Id="rId50" Type="http://schemas.openxmlformats.org/officeDocument/2006/relationships/tags" Target="../tags/tag48.xml"/><Relationship Id="rId55" Type="http://schemas.openxmlformats.org/officeDocument/2006/relationships/tags" Target="../tags/tag53.xml"/><Relationship Id="rId63" Type="http://schemas.openxmlformats.org/officeDocument/2006/relationships/tags" Target="../tags/tag61.xml"/><Relationship Id="rId68" Type="http://schemas.openxmlformats.org/officeDocument/2006/relationships/tags" Target="../tags/tag66.xml"/><Relationship Id="rId76" Type="http://schemas.openxmlformats.org/officeDocument/2006/relationships/image" Target="../media/image6.png"/><Relationship Id="rId84" Type="http://schemas.microsoft.com/office/2007/relationships/hdphoto" Target="../media/hdphoto1.wdp"/><Relationship Id="rId7" Type="http://schemas.openxmlformats.org/officeDocument/2006/relationships/tags" Target="../tags/tag7.xml"/><Relationship Id="rId71" Type="http://schemas.openxmlformats.org/officeDocument/2006/relationships/tags" Target="../tags/tag69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5.xml"/><Relationship Id="rId40" Type="http://schemas.openxmlformats.org/officeDocument/2006/relationships/tags" Target="../tags/tag38.xml"/><Relationship Id="rId45" Type="http://schemas.openxmlformats.org/officeDocument/2006/relationships/tags" Target="../tags/tag43.xml"/><Relationship Id="rId53" Type="http://schemas.openxmlformats.org/officeDocument/2006/relationships/tags" Target="../tags/tag51.xml"/><Relationship Id="rId58" Type="http://schemas.openxmlformats.org/officeDocument/2006/relationships/tags" Target="../tags/tag56.xml"/><Relationship Id="rId66" Type="http://schemas.openxmlformats.org/officeDocument/2006/relationships/tags" Target="../tags/tag64.xml"/><Relationship Id="rId74" Type="http://schemas.openxmlformats.org/officeDocument/2006/relationships/image" Target="../media/image5.png"/><Relationship Id="rId79" Type="http://schemas.openxmlformats.org/officeDocument/2006/relationships/slide" Target="slide6.xml"/><Relationship Id="rId87" Type="http://schemas.openxmlformats.org/officeDocument/2006/relationships/image" Target="../media/image12.png"/><Relationship Id="rId5" Type="http://schemas.openxmlformats.org/officeDocument/2006/relationships/tags" Target="../tags/tag5.xml"/><Relationship Id="rId61" Type="http://schemas.openxmlformats.org/officeDocument/2006/relationships/tags" Target="../tags/tag59.xml"/><Relationship Id="rId82" Type="http://schemas.openxmlformats.org/officeDocument/2006/relationships/image" Target="../media/image9.png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microsoft.com/office/2007/relationships/media" Target="../media/media1.mp4"/><Relationship Id="rId43" Type="http://schemas.openxmlformats.org/officeDocument/2006/relationships/tags" Target="../tags/tag41.xml"/><Relationship Id="rId48" Type="http://schemas.openxmlformats.org/officeDocument/2006/relationships/tags" Target="../tags/tag46.xml"/><Relationship Id="rId56" Type="http://schemas.openxmlformats.org/officeDocument/2006/relationships/tags" Target="../tags/tag54.xml"/><Relationship Id="rId64" Type="http://schemas.openxmlformats.org/officeDocument/2006/relationships/tags" Target="../tags/tag62.xml"/><Relationship Id="rId69" Type="http://schemas.openxmlformats.org/officeDocument/2006/relationships/tags" Target="../tags/tag67.xml"/><Relationship Id="rId77" Type="http://schemas.openxmlformats.org/officeDocument/2006/relationships/slide" Target="slide4.xml"/><Relationship Id="rId8" Type="http://schemas.openxmlformats.org/officeDocument/2006/relationships/tags" Target="../tags/tag8.xml"/><Relationship Id="rId51" Type="http://schemas.openxmlformats.org/officeDocument/2006/relationships/tags" Target="../tags/tag49.xml"/><Relationship Id="rId72" Type="http://schemas.openxmlformats.org/officeDocument/2006/relationships/slideLayout" Target="../slideLayouts/slideLayout5.xml"/><Relationship Id="rId80" Type="http://schemas.openxmlformats.org/officeDocument/2006/relationships/image" Target="../media/image8.png"/><Relationship Id="rId85" Type="http://schemas.openxmlformats.org/officeDocument/2006/relationships/slide" Target="slide5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6.xml"/><Relationship Id="rId46" Type="http://schemas.openxmlformats.org/officeDocument/2006/relationships/tags" Target="../tags/tag44.xml"/><Relationship Id="rId59" Type="http://schemas.openxmlformats.org/officeDocument/2006/relationships/tags" Target="../tags/tag57.xml"/><Relationship Id="rId67" Type="http://schemas.openxmlformats.org/officeDocument/2006/relationships/tags" Target="../tags/tag65.xml"/><Relationship Id="rId20" Type="http://schemas.openxmlformats.org/officeDocument/2006/relationships/tags" Target="../tags/tag20.xml"/><Relationship Id="rId41" Type="http://schemas.openxmlformats.org/officeDocument/2006/relationships/tags" Target="../tags/tag39.xml"/><Relationship Id="rId54" Type="http://schemas.openxmlformats.org/officeDocument/2006/relationships/tags" Target="../tags/tag52.xml"/><Relationship Id="rId62" Type="http://schemas.openxmlformats.org/officeDocument/2006/relationships/tags" Target="../tags/tag60.xml"/><Relationship Id="rId70" Type="http://schemas.openxmlformats.org/officeDocument/2006/relationships/tags" Target="../tags/tag68.xml"/><Relationship Id="rId75" Type="http://schemas.openxmlformats.org/officeDocument/2006/relationships/slide" Target="slide3.xml"/><Relationship Id="rId83" Type="http://schemas.openxmlformats.org/officeDocument/2006/relationships/image" Target="../media/image10.png"/><Relationship Id="rId88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video" Target="../media/media1.mp4"/><Relationship Id="rId49" Type="http://schemas.openxmlformats.org/officeDocument/2006/relationships/tags" Target="../tags/tag47.xml"/><Relationship Id="rId57" Type="http://schemas.openxmlformats.org/officeDocument/2006/relationships/tags" Target="../tags/tag55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2.xml"/><Relationship Id="rId52" Type="http://schemas.openxmlformats.org/officeDocument/2006/relationships/tags" Target="../tags/tag50.xml"/><Relationship Id="rId60" Type="http://schemas.openxmlformats.org/officeDocument/2006/relationships/tags" Target="../tags/tag58.xml"/><Relationship Id="rId65" Type="http://schemas.openxmlformats.org/officeDocument/2006/relationships/tags" Target="../tags/tag63.xml"/><Relationship Id="rId73" Type="http://schemas.openxmlformats.org/officeDocument/2006/relationships/slide" Target="slide2.xml"/><Relationship Id="rId78" Type="http://schemas.openxmlformats.org/officeDocument/2006/relationships/image" Target="../media/image7.png"/><Relationship Id="rId81" Type="http://schemas.openxmlformats.org/officeDocument/2006/relationships/slide" Target="slide7.xml"/><Relationship Id="rId86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tags" Target="../tags/tag95.xml"/><Relationship Id="rId21" Type="http://schemas.openxmlformats.org/officeDocument/2006/relationships/tags" Target="../tags/tag90.xml"/><Relationship Id="rId42" Type="http://schemas.openxmlformats.org/officeDocument/2006/relationships/tags" Target="../tags/tag111.xml"/><Relationship Id="rId47" Type="http://schemas.openxmlformats.org/officeDocument/2006/relationships/tags" Target="../tags/tag114.xml"/><Relationship Id="rId63" Type="http://schemas.openxmlformats.org/officeDocument/2006/relationships/tags" Target="../tags/tag130.xml"/><Relationship Id="rId68" Type="http://schemas.openxmlformats.org/officeDocument/2006/relationships/tags" Target="../tags/tag135.xml"/><Relationship Id="rId84" Type="http://schemas.openxmlformats.org/officeDocument/2006/relationships/tags" Target="../tags/tag151.xml"/><Relationship Id="rId89" Type="http://schemas.openxmlformats.org/officeDocument/2006/relationships/tags" Target="../tags/tag156.xml"/><Relationship Id="rId2" Type="http://schemas.openxmlformats.org/officeDocument/2006/relationships/tags" Target="../tags/tag71.xml"/><Relationship Id="rId16" Type="http://schemas.openxmlformats.org/officeDocument/2006/relationships/tags" Target="../tags/tag85.xml"/><Relationship Id="rId29" Type="http://schemas.openxmlformats.org/officeDocument/2006/relationships/tags" Target="../tags/tag98.xml"/><Relationship Id="rId107" Type="http://schemas.openxmlformats.org/officeDocument/2006/relationships/slide" Target="slide2.xml"/><Relationship Id="rId11" Type="http://schemas.openxmlformats.org/officeDocument/2006/relationships/tags" Target="../tags/tag80.xml"/><Relationship Id="rId24" Type="http://schemas.openxmlformats.org/officeDocument/2006/relationships/tags" Target="../tags/tag93.xml"/><Relationship Id="rId32" Type="http://schemas.openxmlformats.org/officeDocument/2006/relationships/tags" Target="../tags/tag101.xml"/><Relationship Id="rId37" Type="http://schemas.openxmlformats.org/officeDocument/2006/relationships/tags" Target="../tags/tag106.xml"/><Relationship Id="rId40" Type="http://schemas.openxmlformats.org/officeDocument/2006/relationships/tags" Target="../tags/tag109.xml"/><Relationship Id="rId45" Type="http://schemas.microsoft.com/office/2007/relationships/media" Target="../media/media2.mp4"/><Relationship Id="rId53" Type="http://schemas.openxmlformats.org/officeDocument/2006/relationships/tags" Target="../tags/tag120.xml"/><Relationship Id="rId58" Type="http://schemas.openxmlformats.org/officeDocument/2006/relationships/tags" Target="../tags/tag125.xml"/><Relationship Id="rId66" Type="http://schemas.openxmlformats.org/officeDocument/2006/relationships/tags" Target="../tags/tag133.xml"/><Relationship Id="rId74" Type="http://schemas.openxmlformats.org/officeDocument/2006/relationships/tags" Target="../tags/tag141.xml"/><Relationship Id="rId79" Type="http://schemas.openxmlformats.org/officeDocument/2006/relationships/tags" Target="../tags/tag146.xml"/><Relationship Id="rId87" Type="http://schemas.openxmlformats.org/officeDocument/2006/relationships/tags" Target="../tags/tag154.xml"/><Relationship Id="rId102" Type="http://schemas.microsoft.com/office/2007/relationships/hdphoto" Target="../media/hdphoto1.wdp"/><Relationship Id="rId5" Type="http://schemas.openxmlformats.org/officeDocument/2006/relationships/tags" Target="../tags/tag74.xml"/><Relationship Id="rId61" Type="http://schemas.openxmlformats.org/officeDocument/2006/relationships/tags" Target="../tags/tag128.xml"/><Relationship Id="rId82" Type="http://schemas.openxmlformats.org/officeDocument/2006/relationships/tags" Target="../tags/tag149.xml"/><Relationship Id="rId90" Type="http://schemas.openxmlformats.org/officeDocument/2006/relationships/tags" Target="../tags/tag157.xml"/><Relationship Id="rId95" Type="http://schemas.openxmlformats.org/officeDocument/2006/relationships/slide" Target="slide4.xml"/><Relationship Id="rId19" Type="http://schemas.openxmlformats.org/officeDocument/2006/relationships/tags" Target="../tags/tag88.xml"/><Relationship Id="rId14" Type="http://schemas.openxmlformats.org/officeDocument/2006/relationships/tags" Target="../tags/tag83.xml"/><Relationship Id="rId22" Type="http://schemas.openxmlformats.org/officeDocument/2006/relationships/tags" Target="../tags/tag91.xml"/><Relationship Id="rId27" Type="http://schemas.openxmlformats.org/officeDocument/2006/relationships/tags" Target="../tags/tag96.xml"/><Relationship Id="rId30" Type="http://schemas.openxmlformats.org/officeDocument/2006/relationships/tags" Target="../tags/tag99.xml"/><Relationship Id="rId35" Type="http://schemas.openxmlformats.org/officeDocument/2006/relationships/tags" Target="../tags/tag104.xml"/><Relationship Id="rId43" Type="http://schemas.openxmlformats.org/officeDocument/2006/relationships/tags" Target="../tags/tag112.xml"/><Relationship Id="rId48" Type="http://schemas.openxmlformats.org/officeDocument/2006/relationships/tags" Target="../tags/tag115.xml"/><Relationship Id="rId56" Type="http://schemas.openxmlformats.org/officeDocument/2006/relationships/tags" Target="../tags/tag123.xml"/><Relationship Id="rId64" Type="http://schemas.openxmlformats.org/officeDocument/2006/relationships/tags" Target="../tags/tag131.xml"/><Relationship Id="rId69" Type="http://schemas.openxmlformats.org/officeDocument/2006/relationships/tags" Target="../tags/tag136.xml"/><Relationship Id="rId77" Type="http://schemas.openxmlformats.org/officeDocument/2006/relationships/tags" Target="../tags/tag144.xml"/><Relationship Id="rId100" Type="http://schemas.openxmlformats.org/officeDocument/2006/relationships/image" Target="../media/image9.png"/><Relationship Id="rId105" Type="http://schemas.openxmlformats.org/officeDocument/2006/relationships/image" Target="../media/image12.png"/><Relationship Id="rId8" Type="http://schemas.openxmlformats.org/officeDocument/2006/relationships/tags" Target="../tags/tag77.xml"/><Relationship Id="rId51" Type="http://schemas.openxmlformats.org/officeDocument/2006/relationships/tags" Target="../tags/tag118.xml"/><Relationship Id="rId72" Type="http://schemas.openxmlformats.org/officeDocument/2006/relationships/tags" Target="../tags/tag139.xml"/><Relationship Id="rId80" Type="http://schemas.openxmlformats.org/officeDocument/2006/relationships/tags" Target="../tags/tag147.xml"/><Relationship Id="rId85" Type="http://schemas.openxmlformats.org/officeDocument/2006/relationships/tags" Target="../tags/tag152.xml"/><Relationship Id="rId93" Type="http://schemas.openxmlformats.org/officeDocument/2006/relationships/slide" Target="slide3.xml"/><Relationship Id="rId98" Type="http://schemas.openxmlformats.org/officeDocument/2006/relationships/image" Target="../media/image8.png"/><Relationship Id="rId3" Type="http://schemas.openxmlformats.org/officeDocument/2006/relationships/tags" Target="../tags/tag72.xml"/><Relationship Id="rId12" Type="http://schemas.openxmlformats.org/officeDocument/2006/relationships/tags" Target="../tags/tag81.xml"/><Relationship Id="rId17" Type="http://schemas.openxmlformats.org/officeDocument/2006/relationships/tags" Target="../tags/tag86.xml"/><Relationship Id="rId25" Type="http://schemas.openxmlformats.org/officeDocument/2006/relationships/tags" Target="../tags/tag94.xml"/><Relationship Id="rId33" Type="http://schemas.openxmlformats.org/officeDocument/2006/relationships/tags" Target="../tags/tag102.xml"/><Relationship Id="rId38" Type="http://schemas.openxmlformats.org/officeDocument/2006/relationships/tags" Target="../tags/tag107.xml"/><Relationship Id="rId46" Type="http://schemas.openxmlformats.org/officeDocument/2006/relationships/video" Target="../media/media2.mp4"/><Relationship Id="rId59" Type="http://schemas.openxmlformats.org/officeDocument/2006/relationships/tags" Target="../tags/tag126.xml"/><Relationship Id="rId67" Type="http://schemas.openxmlformats.org/officeDocument/2006/relationships/tags" Target="../tags/tag134.xml"/><Relationship Id="rId103" Type="http://schemas.openxmlformats.org/officeDocument/2006/relationships/slide" Target="slide5.xml"/><Relationship Id="rId108" Type="http://schemas.openxmlformats.org/officeDocument/2006/relationships/image" Target="../media/image5.png"/><Relationship Id="rId20" Type="http://schemas.openxmlformats.org/officeDocument/2006/relationships/tags" Target="../tags/tag89.xml"/><Relationship Id="rId41" Type="http://schemas.openxmlformats.org/officeDocument/2006/relationships/tags" Target="../tags/tag110.xml"/><Relationship Id="rId54" Type="http://schemas.openxmlformats.org/officeDocument/2006/relationships/tags" Target="../tags/tag121.xml"/><Relationship Id="rId62" Type="http://schemas.openxmlformats.org/officeDocument/2006/relationships/tags" Target="../tags/tag129.xml"/><Relationship Id="rId70" Type="http://schemas.openxmlformats.org/officeDocument/2006/relationships/tags" Target="../tags/tag137.xml"/><Relationship Id="rId75" Type="http://schemas.openxmlformats.org/officeDocument/2006/relationships/tags" Target="../tags/tag142.xml"/><Relationship Id="rId83" Type="http://schemas.openxmlformats.org/officeDocument/2006/relationships/tags" Target="../tags/tag150.xml"/><Relationship Id="rId88" Type="http://schemas.openxmlformats.org/officeDocument/2006/relationships/tags" Target="../tags/tag155.xml"/><Relationship Id="rId91" Type="http://schemas.openxmlformats.org/officeDocument/2006/relationships/tags" Target="../tags/tag158.xml"/><Relationship Id="rId96" Type="http://schemas.openxmlformats.org/officeDocument/2006/relationships/image" Target="../media/image7.png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5" Type="http://schemas.openxmlformats.org/officeDocument/2006/relationships/tags" Target="../tags/tag84.xml"/><Relationship Id="rId23" Type="http://schemas.openxmlformats.org/officeDocument/2006/relationships/tags" Target="../tags/tag92.xml"/><Relationship Id="rId28" Type="http://schemas.openxmlformats.org/officeDocument/2006/relationships/tags" Target="../tags/tag97.xml"/><Relationship Id="rId36" Type="http://schemas.openxmlformats.org/officeDocument/2006/relationships/tags" Target="../tags/tag105.xml"/><Relationship Id="rId49" Type="http://schemas.openxmlformats.org/officeDocument/2006/relationships/tags" Target="../tags/tag116.xml"/><Relationship Id="rId57" Type="http://schemas.openxmlformats.org/officeDocument/2006/relationships/tags" Target="../tags/tag124.xml"/><Relationship Id="rId106" Type="http://schemas.openxmlformats.org/officeDocument/2006/relationships/image" Target="../media/image14.png"/><Relationship Id="rId10" Type="http://schemas.openxmlformats.org/officeDocument/2006/relationships/tags" Target="../tags/tag79.xml"/><Relationship Id="rId31" Type="http://schemas.openxmlformats.org/officeDocument/2006/relationships/tags" Target="../tags/tag100.xml"/><Relationship Id="rId44" Type="http://schemas.openxmlformats.org/officeDocument/2006/relationships/tags" Target="../tags/tag113.xml"/><Relationship Id="rId52" Type="http://schemas.openxmlformats.org/officeDocument/2006/relationships/tags" Target="../tags/tag119.xml"/><Relationship Id="rId60" Type="http://schemas.openxmlformats.org/officeDocument/2006/relationships/tags" Target="../tags/tag127.xml"/><Relationship Id="rId65" Type="http://schemas.openxmlformats.org/officeDocument/2006/relationships/tags" Target="../tags/tag132.xml"/><Relationship Id="rId73" Type="http://schemas.openxmlformats.org/officeDocument/2006/relationships/tags" Target="../tags/tag140.xml"/><Relationship Id="rId78" Type="http://schemas.openxmlformats.org/officeDocument/2006/relationships/tags" Target="../tags/tag145.xml"/><Relationship Id="rId81" Type="http://schemas.openxmlformats.org/officeDocument/2006/relationships/tags" Target="../tags/tag148.xml"/><Relationship Id="rId86" Type="http://schemas.openxmlformats.org/officeDocument/2006/relationships/tags" Target="../tags/tag153.xml"/><Relationship Id="rId94" Type="http://schemas.openxmlformats.org/officeDocument/2006/relationships/image" Target="../media/image6.png"/><Relationship Id="rId99" Type="http://schemas.openxmlformats.org/officeDocument/2006/relationships/slide" Target="slide7.xml"/><Relationship Id="rId101" Type="http://schemas.openxmlformats.org/officeDocument/2006/relationships/image" Target="../media/image10.png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3" Type="http://schemas.openxmlformats.org/officeDocument/2006/relationships/tags" Target="../tags/tag82.xml"/><Relationship Id="rId18" Type="http://schemas.openxmlformats.org/officeDocument/2006/relationships/tags" Target="../tags/tag87.xml"/><Relationship Id="rId39" Type="http://schemas.openxmlformats.org/officeDocument/2006/relationships/tags" Target="../tags/tag108.xml"/><Relationship Id="rId109" Type="http://schemas.openxmlformats.org/officeDocument/2006/relationships/image" Target="../media/image15.png"/><Relationship Id="rId34" Type="http://schemas.openxmlformats.org/officeDocument/2006/relationships/tags" Target="../tags/tag103.xml"/><Relationship Id="rId50" Type="http://schemas.openxmlformats.org/officeDocument/2006/relationships/tags" Target="../tags/tag117.xml"/><Relationship Id="rId55" Type="http://schemas.openxmlformats.org/officeDocument/2006/relationships/tags" Target="../tags/tag122.xml"/><Relationship Id="rId76" Type="http://schemas.openxmlformats.org/officeDocument/2006/relationships/tags" Target="../tags/tag143.xml"/><Relationship Id="rId97" Type="http://schemas.openxmlformats.org/officeDocument/2006/relationships/slide" Target="slide6.xml"/><Relationship Id="rId104" Type="http://schemas.openxmlformats.org/officeDocument/2006/relationships/image" Target="../media/image11.png"/><Relationship Id="rId7" Type="http://schemas.openxmlformats.org/officeDocument/2006/relationships/tags" Target="../tags/tag76.xml"/><Relationship Id="rId71" Type="http://schemas.openxmlformats.org/officeDocument/2006/relationships/tags" Target="../tags/tag138.xml"/><Relationship Id="rId92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71.xml"/><Relationship Id="rId18" Type="http://schemas.openxmlformats.org/officeDocument/2006/relationships/tags" Target="../tags/tag176.xml"/><Relationship Id="rId26" Type="http://schemas.openxmlformats.org/officeDocument/2006/relationships/tags" Target="../tags/tag182.xml"/><Relationship Id="rId39" Type="http://schemas.openxmlformats.org/officeDocument/2006/relationships/tags" Target="../tags/tag195.xml"/><Relationship Id="rId21" Type="http://schemas.openxmlformats.org/officeDocument/2006/relationships/tags" Target="../tags/tag179.xml"/><Relationship Id="rId34" Type="http://schemas.openxmlformats.org/officeDocument/2006/relationships/tags" Target="../tags/tag190.xml"/><Relationship Id="rId42" Type="http://schemas.openxmlformats.org/officeDocument/2006/relationships/tags" Target="../tags/tag198.xml"/><Relationship Id="rId47" Type="http://schemas.openxmlformats.org/officeDocument/2006/relationships/tags" Target="../tags/tag203.xml"/><Relationship Id="rId50" Type="http://schemas.openxmlformats.org/officeDocument/2006/relationships/slideLayout" Target="../slideLayouts/slideLayout5.xml"/><Relationship Id="rId55" Type="http://schemas.openxmlformats.org/officeDocument/2006/relationships/slide" Target="slide6.xml"/><Relationship Id="rId63" Type="http://schemas.openxmlformats.org/officeDocument/2006/relationships/image" Target="../media/image12.png"/><Relationship Id="rId7" Type="http://schemas.openxmlformats.org/officeDocument/2006/relationships/tags" Target="../tags/tag165.xml"/><Relationship Id="rId2" Type="http://schemas.openxmlformats.org/officeDocument/2006/relationships/tags" Target="../tags/tag160.xml"/><Relationship Id="rId16" Type="http://schemas.openxmlformats.org/officeDocument/2006/relationships/tags" Target="../tags/tag174.xml"/><Relationship Id="rId29" Type="http://schemas.openxmlformats.org/officeDocument/2006/relationships/tags" Target="../tags/tag185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tags" Target="../tags/tag169.xml"/><Relationship Id="rId24" Type="http://schemas.microsoft.com/office/2007/relationships/media" Target="../media/media3.mp4"/><Relationship Id="rId32" Type="http://schemas.openxmlformats.org/officeDocument/2006/relationships/tags" Target="../tags/tag188.xml"/><Relationship Id="rId37" Type="http://schemas.openxmlformats.org/officeDocument/2006/relationships/tags" Target="../tags/tag193.xml"/><Relationship Id="rId40" Type="http://schemas.openxmlformats.org/officeDocument/2006/relationships/tags" Target="../tags/tag196.xml"/><Relationship Id="rId45" Type="http://schemas.openxmlformats.org/officeDocument/2006/relationships/tags" Target="../tags/tag201.xml"/><Relationship Id="rId53" Type="http://schemas.openxmlformats.org/officeDocument/2006/relationships/slide" Target="slide4.xml"/><Relationship Id="rId58" Type="http://schemas.openxmlformats.org/officeDocument/2006/relationships/image" Target="../media/image9.png"/><Relationship Id="rId66" Type="http://schemas.openxmlformats.org/officeDocument/2006/relationships/image" Target="../media/image5.png"/><Relationship Id="rId5" Type="http://schemas.openxmlformats.org/officeDocument/2006/relationships/tags" Target="../tags/tag163.xml"/><Relationship Id="rId15" Type="http://schemas.openxmlformats.org/officeDocument/2006/relationships/tags" Target="../tags/tag173.xml"/><Relationship Id="rId23" Type="http://schemas.openxmlformats.org/officeDocument/2006/relationships/tags" Target="../tags/tag181.xml"/><Relationship Id="rId28" Type="http://schemas.openxmlformats.org/officeDocument/2006/relationships/tags" Target="../tags/tag184.xml"/><Relationship Id="rId36" Type="http://schemas.openxmlformats.org/officeDocument/2006/relationships/tags" Target="../tags/tag192.xml"/><Relationship Id="rId49" Type="http://schemas.openxmlformats.org/officeDocument/2006/relationships/tags" Target="../tags/tag205.xml"/><Relationship Id="rId57" Type="http://schemas.openxmlformats.org/officeDocument/2006/relationships/slide" Target="slide7.xml"/><Relationship Id="rId61" Type="http://schemas.openxmlformats.org/officeDocument/2006/relationships/slide" Target="slide5.xml"/><Relationship Id="rId10" Type="http://schemas.openxmlformats.org/officeDocument/2006/relationships/tags" Target="../tags/tag168.xml"/><Relationship Id="rId19" Type="http://schemas.openxmlformats.org/officeDocument/2006/relationships/tags" Target="../tags/tag177.xml"/><Relationship Id="rId31" Type="http://schemas.openxmlformats.org/officeDocument/2006/relationships/tags" Target="../tags/tag187.xml"/><Relationship Id="rId44" Type="http://schemas.openxmlformats.org/officeDocument/2006/relationships/tags" Target="../tags/tag200.xml"/><Relationship Id="rId52" Type="http://schemas.openxmlformats.org/officeDocument/2006/relationships/image" Target="../media/image6.png"/><Relationship Id="rId60" Type="http://schemas.microsoft.com/office/2007/relationships/hdphoto" Target="../media/hdphoto1.wdp"/><Relationship Id="rId65" Type="http://schemas.openxmlformats.org/officeDocument/2006/relationships/slide" Target="slide2.xml"/><Relationship Id="rId4" Type="http://schemas.openxmlformats.org/officeDocument/2006/relationships/tags" Target="../tags/tag162.xml"/><Relationship Id="rId9" Type="http://schemas.openxmlformats.org/officeDocument/2006/relationships/tags" Target="../tags/tag167.xml"/><Relationship Id="rId14" Type="http://schemas.openxmlformats.org/officeDocument/2006/relationships/tags" Target="../tags/tag172.xml"/><Relationship Id="rId22" Type="http://schemas.openxmlformats.org/officeDocument/2006/relationships/tags" Target="../tags/tag180.xml"/><Relationship Id="rId27" Type="http://schemas.openxmlformats.org/officeDocument/2006/relationships/tags" Target="../tags/tag183.xml"/><Relationship Id="rId30" Type="http://schemas.openxmlformats.org/officeDocument/2006/relationships/tags" Target="../tags/tag186.xml"/><Relationship Id="rId35" Type="http://schemas.openxmlformats.org/officeDocument/2006/relationships/tags" Target="../tags/tag191.xml"/><Relationship Id="rId43" Type="http://schemas.openxmlformats.org/officeDocument/2006/relationships/tags" Target="../tags/tag199.xml"/><Relationship Id="rId48" Type="http://schemas.openxmlformats.org/officeDocument/2006/relationships/tags" Target="../tags/tag204.xml"/><Relationship Id="rId56" Type="http://schemas.openxmlformats.org/officeDocument/2006/relationships/image" Target="../media/image8.png"/><Relationship Id="rId64" Type="http://schemas.openxmlformats.org/officeDocument/2006/relationships/image" Target="../media/image14.png"/><Relationship Id="rId8" Type="http://schemas.openxmlformats.org/officeDocument/2006/relationships/tags" Target="../tags/tag166.xml"/><Relationship Id="rId51" Type="http://schemas.openxmlformats.org/officeDocument/2006/relationships/slide" Target="slide3.xml"/><Relationship Id="rId3" Type="http://schemas.openxmlformats.org/officeDocument/2006/relationships/tags" Target="../tags/tag161.xml"/><Relationship Id="rId12" Type="http://schemas.openxmlformats.org/officeDocument/2006/relationships/tags" Target="../tags/tag170.xml"/><Relationship Id="rId17" Type="http://schemas.openxmlformats.org/officeDocument/2006/relationships/tags" Target="../tags/tag175.xml"/><Relationship Id="rId25" Type="http://schemas.openxmlformats.org/officeDocument/2006/relationships/video" Target="../media/media3.mp4"/><Relationship Id="rId33" Type="http://schemas.openxmlformats.org/officeDocument/2006/relationships/tags" Target="../tags/tag189.xml"/><Relationship Id="rId38" Type="http://schemas.openxmlformats.org/officeDocument/2006/relationships/tags" Target="../tags/tag194.xml"/><Relationship Id="rId46" Type="http://schemas.openxmlformats.org/officeDocument/2006/relationships/tags" Target="../tags/tag202.xml"/><Relationship Id="rId59" Type="http://schemas.openxmlformats.org/officeDocument/2006/relationships/image" Target="../media/image10.png"/><Relationship Id="rId67" Type="http://schemas.openxmlformats.org/officeDocument/2006/relationships/image" Target="../media/image16.png"/><Relationship Id="rId20" Type="http://schemas.openxmlformats.org/officeDocument/2006/relationships/tags" Target="../tags/tag178.xml"/><Relationship Id="rId41" Type="http://schemas.openxmlformats.org/officeDocument/2006/relationships/tags" Target="../tags/tag197.xml"/><Relationship Id="rId54" Type="http://schemas.openxmlformats.org/officeDocument/2006/relationships/image" Target="../media/image7.png"/><Relationship Id="rId6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18" Type="http://schemas.openxmlformats.org/officeDocument/2006/relationships/hyperlink" Target="http://o15.officeredir.microsoft.com/r/rlidMoreCourses?clid=1033" TargetMode="External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redir/HA102810105.aspx" TargetMode="External"/><Relationship Id="rId7" Type="http://schemas.openxmlformats.org/officeDocument/2006/relationships/image" Target="../media/image7.png"/><Relationship Id="rId12" Type="http://schemas.openxmlformats.org/officeDocument/2006/relationships/slide" Target="slide5.xml"/><Relationship Id="rId17" Type="http://schemas.openxmlformats.org/officeDocument/2006/relationships/image" Target="../media/image5.png"/><Relationship Id="rId2" Type="http://schemas.openxmlformats.org/officeDocument/2006/relationships/slide" Target="slide4.xml"/><Relationship Id="rId16" Type="http://schemas.openxmlformats.org/officeDocument/2006/relationships/slide" Target="slide2.xml"/><Relationship Id="rId20" Type="http://schemas.openxmlformats.org/officeDocument/2006/relationships/hyperlink" Target="http://office.microsoft.com/redir/HA102760270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" Target="slide3.xml"/><Relationship Id="rId15" Type="http://schemas.openxmlformats.org/officeDocument/2006/relationships/image" Target="../media/image12.png"/><Relationship Id="rId23" Type="http://schemas.openxmlformats.org/officeDocument/2006/relationships/hyperlink" Target="http://office.microsoft.com/redir/HA102810773.aspx" TargetMode="External"/><Relationship Id="rId10" Type="http://schemas.openxmlformats.org/officeDocument/2006/relationships/slide" Target="slide7.xml"/><Relationship Id="rId19" Type="http://schemas.openxmlformats.org/officeDocument/2006/relationships/hyperlink" Target="http://office.microsoft.com/redir/XT103462909.aspx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8.png"/><Relationship Id="rId14" Type="http://schemas.openxmlformats.org/officeDocument/2006/relationships/image" Target="../media/image1.png"/><Relationship Id="rId22" Type="http://schemas.openxmlformats.org/officeDocument/2006/relationships/hyperlink" Target="http://office.microsoft.com/redir/HA102807637.aspx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4.xml"/><Relationship Id="rId18" Type="http://schemas.openxmlformats.org/officeDocument/2006/relationships/image" Target="../media/image9.png"/><Relationship Id="rId3" Type="http://schemas.openxmlformats.org/officeDocument/2006/relationships/slide" Target="slide2.xml"/><Relationship Id="rId21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openxmlformats.org/officeDocument/2006/relationships/slide" Target="slide7.xml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4.png"/><Relationship Id="rId15" Type="http://schemas.openxmlformats.org/officeDocument/2006/relationships/slide" Target="slide6.xml"/><Relationship Id="rId23" Type="http://schemas.openxmlformats.org/officeDocument/2006/relationships/image" Target="../media/image5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3988283.aspx?section=2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18" Type="http://schemas.openxmlformats.org/officeDocument/2006/relationships/hyperlink" Target="http://office.microsoft.com/redir/XT103834044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hyperlink" Target="http://office.microsoft.com/redir/XT101907941.aspx" TargetMode="External"/><Relationship Id="rId2" Type="http://schemas.openxmlformats.org/officeDocument/2006/relationships/slide" Target="slide2.xml"/><Relationship Id="rId16" Type="http://schemas.openxmlformats.org/officeDocument/2006/relationships/image" Target="../media/image19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11" Type="http://schemas.openxmlformats.org/officeDocument/2006/relationships/slide" Target="slide7.xml"/><Relationship Id="rId5" Type="http://schemas.openxmlformats.org/officeDocument/2006/relationships/slide" Target="slide3.xml"/><Relationship Id="rId15" Type="http://schemas.openxmlformats.org/officeDocument/2006/relationships/image" Target="../media/image1.png"/><Relationship Id="rId10" Type="http://schemas.openxmlformats.org/officeDocument/2006/relationships/image" Target="../media/image8.png"/><Relationship Id="rId19" Type="http://schemas.openxmlformats.org/officeDocument/2006/relationships/hyperlink" Target="http://office.microsoft.com/redir/XT103864844.aspx" TargetMode="External"/><Relationship Id="rId4" Type="http://schemas.openxmlformats.org/officeDocument/2006/relationships/image" Target="../media/image14.png"/><Relationship Id="rId9" Type="http://schemas.openxmlformats.org/officeDocument/2006/relationships/slide" Target="slide6.xml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Working with watermarks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7115" y="1906587"/>
            <a:ext cx="12287042" cy="2000250"/>
            <a:chOff x="1249360" y="1689099"/>
            <a:chExt cx="9906000" cy="2000250"/>
          </a:xfrm>
        </p:grpSpPr>
        <p:sp>
          <p:nvSpPr>
            <p:cNvPr id="8" name="Text Placeholder 2"/>
            <p:cNvSpPr txBox="1">
              <a:spLocks/>
            </p:cNvSpPr>
            <p:nvPr/>
          </p:nvSpPr>
          <p:spPr>
            <a:xfrm>
              <a:off x="1249360" y="3003549"/>
              <a:ext cx="9906000" cy="685800"/>
            </a:xfrm>
            <a:prstGeom prst="rect">
              <a:avLst/>
            </a:prstGeom>
            <a:noFill/>
          </p:spPr>
          <p:txBody>
            <a:bodyPr/>
            <a:lstStyle>
              <a:lvl1pPr marL="259591" indent="-25959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24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1pPr>
              <a:lvl2pPr marL="472742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472742" algn="l"/>
                </a:tabLst>
                <a:defRPr sz="21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2pPr>
              <a:lvl3pPr marL="685891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8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3pPr>
              <a:lvl4pPr marL="1112192" indent="-16790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685891" algn="l"/>
                </a:tabLst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4pPr>
              <a:lvl5pPr marL="1284856" indent="-172664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5pPr>
              <a:lvl6pPr marL="1886126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058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990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922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  <a:defRPr/>
              </a:pP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then press F5 or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Slide Show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&gt;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From Beginning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to start the course.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49360" y="1689099"/>
              <a:ext cx="974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In the message bar,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Enable Editing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,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025" y="2506702"/>
              <a:ext cx="5952381" cy="32381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5396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edia Placeholder 7">
            <a:hlinkClick r:id="rId73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</p:spPr>
      </p:pic>
      <p:pic>
        <p:nvPicPr>
          <p:cNvPr id="42" name="Media Placeholder 41">
            <a:hlinkClick r:id="rId75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77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79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81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Working with watermarks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83">
              <a:extLst>
                <a:ext uri="{BEBA8EAE-BF5A-486C-A8C5-ECC9F3942E4B}">
                  <a14:imgProps xmlns:a14="http://schemas.microsoft.com/office/drawing/2010/main">
                    <a14:imgLayer r:embed="rId84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Watermarks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Add a picture</a:t>
            </a:r>
            <a:endParaRPr lang="en-US" dirty="0"/>
          </a:p>
        </p:txBody>
      </p:sp>
      <p:sp>
        <p:nvSpPr>
          <p:cNvPr id="33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Delete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3:41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4:32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pic>
        <p:nvPicPr>
          <p:cNvPr id="46" name="Media Placeholder 45">
            <a:hlinkClick r:id="rId85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16" name="PPT_watermarks_m1Youcancall00:00:00.0-00:00:06.6"/>
          <p:cNvSpPr txBox="1"/>
          <p:nvPr>
            <p:custDataLst>
              <p:tags r:id="rId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call it a background image, or semi-transparent text, but it's also known as a watermark –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PPT_watermarks_m1somesortof00:00:06.7-00:00:13.4"/>
          <p:cNvSpPr txBox="1"/>
          <p:nvPr>
            <p:custDataLst>
              <p:tags r:id="rId2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some sort of background image that can appear throughout a PowerPoint presentation. Like a company logo, for example.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PPT_watermarks_m1Watermarkscanbe00:00:13.5-00:00:16.7"/>
          <p:cNvSpPr txBox="1"/>
          <p:nvPr>
            <p:custDataLst>
              <p:tags r:id="rId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Watermarks can be used for identification or branding,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PPT_watermarks_m1Forsecurityor00:00:16.8-00:00:19.3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security or legal purposes,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PPT_watermarks_m1Orsimplyas00:00:19.4-00:00:23.1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simply as a design or decorative element.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PPT_watermarks_m1Let'sadda00:00:23.2-00:00:27.8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Let's add a watermark to this presentation that identifies it as a draft version.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PPT_watermarks_m1ClicktheView00:00:27.9-00:00:32.7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View tab and open the slide master.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PPT_watermarks_m1Then,selectthe00:00:32.8-00:00:36.0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select the slide master.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PPT_watermarks_m1Byputtingthe00:00:36.1-00:00:40.8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putting the watermark here, it’ll appear on the background of every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0" name="PPT_watermarks_m1OntheInsert00:00:40.9-00:00:51.4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Insert tab, click Text Box. Then, draw a large text box, and type DRAFT.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3" name="PPT_watermarks_m1Selectthetext,00:00:51.5-00:01:02.7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text, enter a font size of around 250 to 300, and change the font style if you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PPT_watermarks_m1Youmayneed00:01:02.8-00:01:08.2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may need to widen the text box a bit.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PPT_watermarks_m1Next,goto00:01:08.3-00:01:14.5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go to the top of the text box and click this circular arrow called the rotate handle.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PPT_watermarks_m1Dragitto00:01:14.6-00:01:19.8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Drag it to the left, so the text angles upward and fills the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PPT_watermarks_m1Then,centerthe00:01:19.9-00:01:28.9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center the text in the text box, and go to the Drawing Tools Format tab, and click Align and Align Center.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PPT_watermarks_m1Then,clickAlign00:01:29.0-00:01:33.6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click Align Middle.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PPT_watermarks_m1Next,weneed00:01:33.7-00:01:39.3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we need to do something to the watermark so it doesn’t fight with our foreground elements.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PPT_watermarks_m1Selectthetext,00:01:39.4-00:01:44.0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text, and on the Drawing Tools Format tab,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PPT_watermarks_m1clicktheFormat00:01:44.1-00:01:50.6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Format Text Effects dialog box launcher, and this pane opens.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PPT_watermarks_m1ClicktheText00:01:50.7-00:01:56.7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Text Options tab, and then click the Text Fill &amp; Outline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PPT_watermarks_m1UnderTextFill,00:01:56.8-00:02:03.2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Under Text Fill, click the Transparency slider and drag it to about 80.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PPT_watermarks_m1Youneedto00:02:03.3-00:02:09.0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need to find the right balance between being too prominent and too much in the background.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PPT_watermarks_m1Finally,clickSend00:02:09.1-00:02:13.4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Finally, click Send Backward, and Send to Back.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PPT_watermarks_m1ThisplacesDRAFT00:02:13.5-00:02:20.2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places DRAFT on a layer behind the elements on your slide, but just above your slide background.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PPT_watermarks_m1Tomakethe00:02:20.3-00:02:27.1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make the text even less obtrusive, you can come up here to Text Fill and remove the fill.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PPT_watermarks_m1Andaddan00:02:27.2-00:02:39.9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add an outline color. Then, adjust the outline transparency.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PPT_watermarks_m1Closetheslide00:02:40.0-00:02:47.9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Close the slide master and let's see how the watermark looks behind our content.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PPT_watermarks_m1Checkthroughthe00:02:48.0-00:03:05.0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Check through the slides. If you need to, go back into the Slide Master and readjust the transparency level.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PPT_watermarks_m1Youdecidehow00:03:05.1-00:03:13.5"/>
          <p:cNvSpPr txBox="1"/>
          <p:nvPr>
            <p:custDataLst>
              <p:tags r:id="rId2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decide how noticeable you want the watermark to be. You could even cut it back to 90%.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PPT_watermarks_m1Onemorething:00:03:13.6-00:03:19.3"/>
          <p:cNvSpPr txBox="1"/>
          <p:nvPr>
            <p:custDataLst>
              <p:tags r:id="rId3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One more thing: if you're happy with a watermark, you can turn it into an image file.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PPT_watermarks_m1Right-clickthetext00:03:19.4-00:03:24.8"/>
          <p:cNvSpPr txBox="1"/>
          <p:nvPr>
            <p:custDataLst>
              <p:tags r:id="rId3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Right-click the text box and click Save as Picture.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PPT_watermarks_m1Decidewhereyou00:03:24.9-00:03:31.2"/>
          <p:cNvSpPr txBox="1"/>
          <p:nvPr>
            <p:custDataLst>
              <p:tags r:id="rId3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Decide where you want to save it, type a name and click Save.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PPT_watermarks_m1Nowyoucan00:03:31.3-00:03:34.6"/>
          <p:cNvSpPr txBox="1"/>
          <p:nvPr>
            <p:custDataLst>
              <p:tags r:id="rId3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 can insert the picture in your next slide show.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PPT_watermarks_m1You’llseehow00:03:34.7-00:03:38.5"/>
          <p:cNvSpPr txBox="1"/>
          <p:nvPr>
            <p:custDataLst>
              <p:tags r:id="rId3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You’ll see how to add a picture as a watermark in the next movie.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6" name="PPT_watermarks_m1.mp4">
            <a:hlinkClick r:id="" action="ppaction://media"/>
          </p:cNvPr>
          <p:cNvPicPr>
            <a:picLocks noGrp="1" noChangeAspect="1"/>
          </p:cNvPicPr>
          <p:nvPr>
            <p:ph idx="1"/>
            <a:videoFile r:link="rId36"/>
            <p:custDataLst>
              <p:tags r:id="rId37"/>
            </p:custDataLst>
            <p:extLst>
              <p:ext uri="{DAA4B4D4-6D71-4841-9C94-3DE7FCFB9230}">
                <p14:media xmlns:p14="http://schemas.microsoft.com/office/powerpoint/2010/main" r:embed="rId35">
                  <p14:bmkLst>
                    <p14:bmk name="PPT_watermarks_m100:00:00.0" time="33"/>
                    <p14:bmk name="PPT_watermarks_m100:00:06.6" time="6600"/>
                    <p14:bmk name="PPT_watermarks_m100:00:06.7" time="6700"/>
                    <p14:bmk name="PPT_watermarks_m100:00:13.4" time="13433"/>
                    <p14:bmk name="PPT_watermarks_m100:00:13.5" time="13533"/>
                    <p14:bmk name="PPT_watermarks_m100:00:16.7" time="16767"/>
                    <p14:bmk name="PPT_watermarks_m100:00:16.8" time="16867"/>
                    <p14:bmk name="PPT_watermarks_m100:00:19.3" time="19300"/>
                    <p14:bmk name="PPT_watermarks_m100:00:19.4" time="19400"/>
                    <p14:bmk name="PPT_watermarks_m100:00:23.1" time="23167"/>
                    <p14:bmk name="PPT_watermarks_m100:00:23.2" time="23267"/>
                    <p14:bmk name="PPT_watermarks_m100:00:27.8" time="27833"/>
                    <p14:bmk name="PPT_watermarks_m100:00:27.9" time="27933"/>
                    <p14:bmk name="PPT_watermarks_m100:00:32.7" time="32700"/>
                    <p14:bmk name="PPT_watermarks_m100:00:32.8" time="32800"/>
                    <p14:bmk name="PPT_watermarks_m100:00:36.0" time="36067"/>
                    <p14:bmk name="PPT_watermarks_m100:00:36.1" time="36167"/>
                    <p14:bmk name="PPT_watermarks_m100:00:40.8" time="40867"/>
                    <p14:bmk name="PPT_watermarks_m100:00:40.9" time="40967"/>
                    <p14:bmk name="PPT_watermarks_m100:00:51.4" time="51433"/>
                    <p14:bmk name="PPT_watermarks_m100:00:51.5" time="51533"/>
                    <p14:bmk name="PPT_watermarks_m100:01:02.7" time="62733"/>
                    <p14:bmk name="PPT_watermarks_m100:01:02.8" time="62833"/>
                    <p14:bmk name="PPT_watermarks_m100:01:08.2" time="68233"/>
                    <p14:bmk name="PPT_watermarks_m100:01:08.3" time="68333"/>
                    <p14:bmk name="PPT_watermarks_m100:01:14.5" time="74500"/>
                    <p14:bmk name="PPT_watermarks_m100:01:14.6" time="74600"/>
                    <p14:bmk name="PPT_watermarks_m100:01:19.8" time="79833"/>
                    <p14:bmk name="PPT_watermarks_m100:01:19.9" time="79933"/>
                    <p14:bmk name="PPT_watermarks_m100:01:28.9" time="88900"/>
                    <p14:bmk name="PPT_watermarks_m100:01:29.0" time="89000"/>
                    <p14:bmk name="PPT_watermarks_m100:01:33.6" time="93633"/>
                    <p14:bmk name="PPT_watermarks_m100:01:33.7" time="93733"/>
                    <p14:bmk name="PPT_watermarks_m100:01:39.3" time="99333"/>
                    <p14:bmk name="PPT_watermarks_m100:01:39.4" time="99433"/>
                    <p14:bmk name="PPT_watermarks_m100:01:44.0" time="104067"/>
                    <p14:bmk name="PPT_watermarks_m100:01:44.1" time="104167"/>
                    <p14:bmk name="PPT_watermarks_m100:01:50.6" time="110667"/>
                    <p14:bmk name="PPT_watermarks_m100:01:50.7" time="110767"/>
                    <p14:bmk name="PPT_watermarks_m100:01:56.7" time="116767"/>
                    <p14:bmk name="PPT_watermarks_m100:01:56.8" time="116867"/>
                    <p14:bmk name="PPT_watermarks_m100:02:03.2" time="123233"/>
                    <p14:bmk name="PPT_watermarks_m100:02:03.3" time="123333"/>
                    <p14:bmk name="PPT_watermarks_m100:02:09.0" time="129067"/>
                    <p14:bmk name="PPT_watermarks_m100:02:09.1" time="129167"/>
                    <p14:bmk name="PPT_watermarks_m100:02:13.4" time="133400"/>
                    <p14:bmk name="PPT_watermarks_m100:02:13.5" time="133500"/>
                    <p14:bmk name="PPT_watermarks_m100:02:20.2" time="140200"/>
                    <p14:bmk name="PPT_watermarks_m100:02:20.3" time="140300"/>
                    <p14:bmk name="PPT_watermarks_m100:02:27.1" time="147133"/>
                    <p14:bmk name="PPT_watermarks_m100:02:27.2" time="147233"/>
                    <p14:bmk name="PPT_watermarks_m100:02:39.9" time="159933"/>
                    <p14:bmk name="PPT_watermarks_m100:02:40.0" time="160033"/>
                    <p14:bmk name="PPT_watermarks_m100:02:47.9" time="167967"/>
                    <p14:bmk name="PPT_watermarks_m100:02:48.0" time="168067"/>
                    <p14:bmk name="PPT_watermarks_m100:03:05.0" time="185067"/>
                    <p14:bmk name="PPT_watermarks_m100:03:05.1" time="185167"/>
                    <p14:bmk name="PPT_watermarks_m100:03:13.5" time="193500"/>
                    <p14:bmk name="PPT_watermarks_m100:03:13.6" time="193600"/>
                    <p14:bmk name="PPT_watermarks_m100:03:19.3" time="199300"/>
                    <p14:bmk name="PPT_watermarks_m100:03:19.4" time="199400"/>
                    <p14:bmk name="PPT_watermarks_m100:03:24.8" time="204867"/>
                    <p14:bmk name="PPT_watermarks_m100:03:24.9" time="204967"/>
                    <p14:bmk name="PPT_watermarks_m100:03:31.2" time="211233"/>
                    <p14:bmk name="PPT_watermarks_m100:03:31.3" time="211333"/>
                    <p14:bmk name="PPT_watermarks_m100:03:34.6" time="214600"/>
                    <p14:bmk name="PPT_watermarks_m100:03:34.7" time="214700"/>
                    <p14:bmk name="PPT_watermarks_m100:03:38.5" time="218567"/>
                  </p14:bmkLst>
                </p14:media>
              </p:ext>
            </p:extLst>
          </p:nvPr>
        </p:nvPicPr>
        <p:blipFill>
          <a:blip r:embed="rId88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15" name="PPT_watermarks_m1Youcancall00:00:00.0-00:00:06.6"/>
          <p:cNvSpPr txBox="1"/>
          <p:nvPr>
            <p:custDataLst>
              <p:tags r:id="rId38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call it a background image, or semi-transparent text, but it's also known as a watermark –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PPT_watermarks_m1somesortof00:00:06.7-00:00:13.4"/>
          <p:cNvSpPr txBox="1"/>
          <p:nvPr>
            <p:custDataLst>
              <p:tags r:id="rId39"/>
            </p:custDataLst>
          </p:nvPr>
        </p:nvSpPr>
        <p:spPr>
          <a:xfrm>
            <a:off x="1235075" y="701499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some sort of background image that can appear throughout a PowerPoint presentation. Like a company logo, for example.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PPT_watermarks_m1Watermarkscanbe00:00:13.5-00:00:16.7"/>
          <p:cNvSpPr txBox="1"/>
          <p:nvPr>
            <p:custDataLst>
              <p:tags r:id="rId40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Watermarks can be used for identification or branding,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1" name="PPT_watermarks_m1Forsecurityor00:00:16.8-00:00:19.3"/>
          <p:cNvSpPr txBox="1"/>
          <p:nvPr>
            <p:custDataLst>
              <p:tags r:id="rId41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security or legal purposes,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PPT_watermarks_m1Orsimplyas00:00:19.4-00:00:23.1"/>
          <p:cNvSpPr txBox="1"/>
          <p:nvPr>
            <p:custDataLst>
              <p:tags r:id="rId42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simply as a design or decorative element.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PPT_watermarks_m1Let'sadda00:00:23.2-00:00:27.8"/>
          <p:cNvSpPr txBox="1"/>
          <p:nvPr>
            <p:custDataLst>
              <p:tags r:id="rId43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Let's add a watermark to this presentation that identifies it as a draft version.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PPT_watermarks_m1ClicktheView00:00:27.9-00:00:32.7"/>
          <p:cNvSpPr txBox="1"/>
          <p:nvPr>
            <p:custDataLst>
              <p:tags r:id="rId44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View tab and open the slide master.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PPT_watermarks_m1Then,selectthe00:00:32.8-00:00:36.0"/>
          <p:cNvSpPr txBox="1"/>
          <p:nvPr>
            <p:custDataLst>
              <p:tags r:id="rId45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select the slide master.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PPT_watermarks_m1Byputtingthe00:00:36.1-00:00:40.8"/>
          <p:cNvSpPr txBox="1"/>
          <p:nvPr>
            <p:custDataLst>
              <p:tags r:id="rId46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putting the watermark here, it’ll appear on the background of every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PPT_watermarks_m1OntheInsert00:00:40.9-00:00:51.4"/>
          <p:cNvSpPr txBox="1"/>
          <p:nvPr>
            <p:custDataLst>
              <p:tags r:id="rId47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Insert tab, click Text Box. Then, draw a large text box, and type DRAFT.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PPT_watermarks_m1Selectthetext,00:00:51.5-00:01:02.7"/>
          <p:cNvSpPr txBox="1"/>
          <p:nvPr>
            <p:custDataLst>
              <p:tags r:id="rId48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text, enter a font size of around 250 to 300, and change the font style if you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PPT_watermarks_m1Youmayneed00:01:02.8-00:01:08.2"/>
          <p:cNvSpPr txBox="1"/>
          <p:nvPr>
            <p:custDataLst>
              <p:tags r:id="rId49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may need to widen the text box a bit.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PPT_watermarks_m1Next,goto00:01:08.3-00:01:14.5"/>
          <p:cNvSpPr txBox="1"/>
          <p:nvPr>
            <p:custDataLst>
              <p:tags r:id="rId50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go to the top of the text box and click this circular arrow called the rotate handle.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PPT_watermarks_m1Dragitto00:01:14.6-00:01:19.8"/>
          <p:cNvSpPr txBox="1"/>
          <p:nvPr>
            <p:custDataLst>
              <p:tags r:id="rId51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Drag it to the left, so the text angles upward and fills the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PPT_watermarks_m1Then,centerthe00:01:19.9-00:01:28.9"/>
          <p:cNvSpPr txBox="1"/>
          <p:nvPr>
            <p:custDataLst>
              <p:tags r:id="rId52"/>
            </p:custDataLst>
          </p:nvPr>
        </p:nvSpPr>
        <p:spPr>
          <a:xfrm>
            <a:off x="1235075" y="701499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center the text in the text box, and go to the Drawing Tools Format tab, and click Align and Align Center.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5" name="PPT_watermarks_m1Then,clickAlign00:01:29.0-00:01:33.6"/>
          <p:cNvSpPr txBox="1"/>
          <p:nvPr>
            <p:custDataLst>
              <p:tags r:id="rId53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click Align Middle.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6" name="PPT_watermarks_m1Next,weneed00:01:33.7-00:01:39.3"/>
          <p:cNvSpPr txBox="1"/>
          <p:nvPr>
            <p:custDataLst>
              <p:tags r:id="rId54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we need to do something to the watermark so it doesn’t fight with our foreground elements.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7" name="PPT_watermarks_m1Selectthetext,00:01:39.4-00:01:44.0"/>
          <p:cNvSpPr txBox="1"/>
          <p:nvPr>
            <p:custDataLst>
              <p:tags r:id="rId55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text, and on the Drawing Tools Format tab,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8" name="PPT_watermarks_m1clicktheFormat00:01:44.1-00:01:50.6"/>
          <p:cNvSpPr txBox="1"/>
          <p:nvPr>
            <p:custDataLst>
              <p:tags r:id="rId56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Format Text Effects dialog box launcher, and this pane opens.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9" name="PPT_watermarks_m1ClicktheText00:01:50.7-00:01:56.7"/>
          <p:cNvSpPr txBox="1"/>
          <p:nvPr>
            <p:custDataLst>
              <p:tags r:id="rId57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Text Options tab, and then click the Text Fill &amp; Outline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0" name="PPT_watermarks_m1UnderTextFill,00:01:56.8-00:02:03.2"/>
          <p:cNvSpPr txBox="1"/>
          <p:nvPr>
            <p:custDataLst>
              <p:tags r:id="rId58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Under Text Fill, click the Transparency slider and drag it to about 80.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1" name="PPT_watermarks_m1Youneedto00:02:03.3-00:02:09.0"/>
          <p:cNvSpPr txBox="1"/>
          <p:nvPr>
            <p:custDataLst>
              <p:tags r:id="rId59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need to find the right balance between being too prominent and too much in the background.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2" name="PPT_watermarks_m1Finally,clickSend00:02:09.1-00:02:13.4"/>
          <p:cNvSpPr txBox="1"/>
          <p:nvPr>
            <p:custDataLst>
              <p:tags r:id="rId60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Finally, click Send Backward, and Send to Back.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3" name="PPT_watermarks_m1ThisplacesDRAFT00:02:13.5-00:02:20.2"/>
          <p:cNvSpPr txBox="1"/>
          <p:nvPr>
            <p:custDataLst>
              <p:tags r:id="rId61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places DRAFT on a layer behind the elements on your slide, but just above your slide background.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4" name="PPT_watermarks_m1Tomakethe00:02:20.3-00:02:27.1"/>
          <p:cNvSpPr txBox="1"/>
          <p:nvPr>
            <p:custDataLst>
              <p:tags r:id="rId62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make the text even less obtrusive, you can come up here to Text Fill and remove the fill.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5" name="PPT_watermarks_m1Andaddan00:02:27.2-00:02:39.9"/>
          <p:cNvSpPr txBox="1"/>
          <p:nvPr>
            <p:custDataLst>
              <p:tags r:id="rId63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add an outline color. Then, adjust the outline transparency.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6" name="PPT_watermarks_m1Closetheslide00:02:40.0-00:02:47.9"/>
          <p:cNvSpPr txBox="1"/>
          <p:nvPr>
            <p:custDataLst>
              <p:tags r:id="rId64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Close the slide master and let's see how the watermark looks behind our content.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7" name="PPT_watermarks_m1Checkthroughthe00:02:48.0-00:03:05.0"/>
          <p:cNvSpPr txBox="1"/>
          <p:nvPr>
            <p:custDataLst>
              <p:tags r:id="rId65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Check through the slides. If you need to, go back into the Slide Master and readjust the transparency level.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8" name="PPT_watermarks_m1Youdecidehow00:03:05.1-00:03:13.5"/>
          <p:cNvSpPr txBox="1"/>
          <p:nvPr>
            <p:custDataLst>
              <p:tags r:id="rId66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decide how noticeable you want the watermark to be. You could even cut it back to 90%.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9" name="PPT_watermarks_m1Onemorething:00:03:13.6-00:03:19.3"/>
          <p:cNvSpPr txBox="1"/>
          <p:nvPr>
            <p:custDataLst>
              <p:tags r:id="rId67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One more thing: if you're happy with a watermark, you can turn it into an image file.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0" name="PPT_watermarks_m1Right-clickthetext00:03:19.4-00:03:24.8"/>
          <p:cNvSpPr txBox="1"/>
          <p:nvPr>
            <p:custDataLst>
              <p:tags r:id="rId68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Right-click the text box and click Save as Picture.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1" name="PPT_watermarks_m1Decidewhereyou00:03:24.9-00:03:31.2"/>
          <p:cNvSpPr txBox="1"/>
          <p:nvPr>
            <p:custDataLst>
              <p:tags r:id="rId69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Decide where you want to save it, type a name and click Save.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2" name="PPT_watermarks_m1Nowyoucan00:03:31.3-00:03:34.6"/>
          <p:cNvSpPr txBox="1"/>
          <p:nvPr>
            <p:custDataLst>
              <p:tags r:id="rId70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 can insert the picture in your next slide show.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3" name="PPT_watermarks_m1You’llseehow00:03:34.7-00:03:38.5"/>
          <p:cNvSpPr txBox="1"/>
          <p:nvPr>
            <p:custDataLst>
              <p:tags r:id="rId71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You’ll see how to add a picture as a watermark in the next movie.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776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30925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3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7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7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3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7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1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7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5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1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9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1" dur="221424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7" fill="hold">
                          <p:stCondLst>
                            <p:cond delay="indefinite"/>
                          </p:stCondLst>
                          <p:childTnLst>
                            <p:par>
                              <p:cTn id="2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221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  <p:seq concurrent="1" nextAc="seek">
                  <p:cTn id="22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3" fill="hold">
                          <p:stCondLst>
                            <p:cond delay="0"/>
                          </p:stCondLst>
                          <p:childTnLst>
                            <p:par>
                              <p:cTn id="2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2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227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8" fill="hold">
                          <p:stCondLst>
                            <p:cond delay="0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0:00.0"/>
                      </p:tgtEl>
                    </p:cond>
                  </p:nextCondLst>
                </p:seq>
                <p:seq concurrent="1" nextAc="seek">
                  <p:cTn id="233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0:0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4" fill="hold">
                          <p:stCondLst>
                            <p:cond delay="0"/>
                          </p:stCondLst>
                          <p:childTnLst>
                            <p:par>
                              <p:cTn id="2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0:06.6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0:0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4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0:06.7"/>
                      </p:tgtEl>
                    </p:cond>
                  </p:nextCondLst>
                </p:seq>
                <p:seq concurrent="1" nextAc="seek">
                  <p:cTn id="245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0:1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6" fill="hold">
                          <p:stCondLst>
                            <p:cond delay="0"/>
                          </p:stCondLst>
                          <p:childTnLst>
                            <p:par>
                              <p:cTn id="2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9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0:13.4"/>
                      </p:tgtEl>
                    </p:cond>
                  </p:nextCondLst>
                </p:seq>
                <p:seq concurrent="1" nextAc="seek">
                  <p:cTn id="251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0:1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2" fill="hold">
                          <p:stCondLst>
                            <p:cond delay="0"/>
                          </p:stCondLst>
                          <p:childTnLst>
                            <p:par>
                              <p:cTn id="2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6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0:13.5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0:1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0:16.7"/>
                      </p:tgtEl>
                    </p:cond>
                  </p:nextCondLst>
                </p:seq>
                <p:seq concurrent="1" nextAc="seek">
                  <p:cTn id="263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0:1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4" fill="hold">
                          <p:stCondLst>
                            <p:cond delay="0"/>
                          </p:stCondLst>
                          <p:childTnLst>
                            <p:par>
                              <p:cTn id="2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8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0:16.8"/>
                      </p:tgtEl>
                    </p:cond>
                  </p:nextCondLst>
                </p:seq>
                <p:seq concurrent="1" nextAc="seek">
                  <p:cTn id="269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0:1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0" fill="hold">
                          <p:stCondLst>
                            <p:cond delay="0"/>
                          </p:stCondLst>
                          <p:childTnLst>
                            <p:par>
                              <p:cTn id="2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3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0:19.3"/>
                      </p:tgtEl>
                    </p:cond>
                  </p:nextCondLst>
                </p:seq>
                <p:seq concurrent="1" nextAc="seek">
                  <p:cTn id="275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0:1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6" fill="hold">
                          <p:stCondLst>
                            <p:cond delay="0"/>
                          </p:stCondLst>
                          <p:childTnLst>
                            <p:par>
                              <p:cTn id="2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0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0:19.4"/>
                      </p:tgtEl>
                    </p:cond>
                  </p:nextCondLst>
                </p:seq>
                <p:seq concurrent="1" nextAc="seek">
                  <p:cTn id="281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0:2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2" fill="hold">
                          <p:stCondLst>
                            <p:cond delay="0"/>
                          </p:stCondLst>
                          <p:childTnLst>
                            <p:par>
                              <p:cTn id="2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5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0:23.1"/>
                      </p:tgtEl>
                    </p:cond>
                  </p:nextCondLst>
                </p:seq>
                <p:seq concurrent="1" nextAc="seek">
                  <p:cTn id="287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0:2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8" fill="hold">
                          <p:stCondLst>
                            <p:cond delay="0"/>
                          </p:stCondLst>
                          <p:childTnLst>
                            <p:par>
                              <p:cTn id="2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2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0:23.2"/>
                      </p:tgtEl>
                    </p:cond>
                  </p:nextCondLst>
                </p:seq>
                <p:seq concurrent="1" nextAc="seek">
                  <p:cTn id="293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0:2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4" fill="hold">
                          <p:stCondLst>
                            <p:cond delay="0"/>
                          </p:stCondLst>
                          <p:childTnLst>
                            <p:par>
                              <p:cTn id="2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7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0:27.8"/>
                      </p:tgtEl>
                    </p:cond>
                  </p:nextCondLst>
                </p:seq>
                <p:seq concurrent="1" nextAc="seek">
                  <p:cTn id="299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0:2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0" fill="hold">
                          <p:stCondLst>
                            <p:cond delay="0"/>
                          </p:stCondLst>
                          <p:childTnLst>
                            <p:par>
                              <p:cTn id="3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0:27.9"/>
                      </p:tgtEl>
                    </p:cond>
                  </p:nextCondLst>
                </p:seq>
                <p:seq concurrent="1" nextAc="seek">
                  <p:cTn id="305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0:3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6" fill="hold">
                          <p:stCondLst>
                            <p:cond delay="0"/>
                          </p:stCondLst>
                          <p:childTnLst>
                            <p:par>
                              <p:cTn id="3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0:32.7"/>
                      </p:tgtEl>
                    </p:cond>
                  </p:nextCondLst>
                </p:seq>
                <p:seq concurrent="1" nextAc="seek">
                  <p:cTn id="311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0:3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2" fill="hold">
                          <p:stCondLst>
                            <p:cond delay="0"/>
                          </p:stCondLst>
                          <p:childTnLst>
                            <p:par>
                              <p:cTn id="3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6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0:32.8"/>
                      </p:tgtEl>
                    </p:cond>
                  </p:nextCondLst>
                </p:seq>
                <p:seq concurrent="1" nextAc="seek">
                  <p:cTn id="317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0:3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8" fill="hold">
                          <p:stCondLst>
                            <p:cond delay="0"/>
                          </p:stCondLst>
                          <p:childTnLst>
                            <p:par>
                              <p:cTn id="3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1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0:36.0"/>
                      </p:tgtEl>
                    </p:cond>
                  </p:nextCondLst>
                </p:seq>
                <p:seq concurrent="1" nextAc="seek">
                  <p:cTn id="323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0:3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4" fill="hold">
                          <p:stCondLst>
                            <p:cond delay="0"/>
                          </p:stCondLst>
                          <p:childTnLst>
                            <p:par>
                              <p:cTn id="3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8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0:36.1"/>
                      </p:tgtEl>
                    </p:cond>
                  </p:nextCondLst>
                </p:seq>
                <p:seq concurrent="1" nextAc="seek">
                  <p:cTn id="329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0:4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0" fill="hold">
                          <p:stCondLst>
                            <p:cond delay="0"/>
                          </p:stCondLst>
                          <p:childTnLst>
                            <p:par>
                              <p:cTn id="3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3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0:40.8"/>
                      </p:tgtEl>
                    </p:cond>
                  </p:nextCondLst>
                </p:seq>
                <p:seq concurrent="1" nextAc="seek">
                  <p:cTn id="335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0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6" fill="hold">
                          <p:stCondLst>
                            <p:cond delay="0"/>
                          </p:stCondLst>
                          <p:childTnLst>
                            <p:par>
                              <p:cTn id="3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0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0:40.9"/>
                      </p:tgtEl>
                    </p:cond>
                  </p:nextCondLst>
                </p:seq>
                <p:seq concurrent="1" nextAc="seek">
                  <p:cTn id="341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0:5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2" fill="hold">
                          <p:stCondLst>
                            <p:cond delay="0"/>
                          </p:stCondLst>
                          <p:childTnLst>
                            <p:par>
                              <p:cTn id="3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5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0:51.4"/>
                      </p:tgtEl>
                    </p:cond>
                  </p:nextCondLst>
                </p:seq>
                <p:seq concurrent="1" nextAc="seek">
                  <p:cTn id="347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0:5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8" fill="hold">
                          <p:stCondLst>
                            <p:cond delay="0"/>
                          </p:stCondLst>
                          <p:childTnLst>
                            <p:par>
                              <p:cTn id="3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2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0:51.5"/>
                      </p:tgtEl>
                    </p:cond>
                  </p:nextCondLst>
                </p:seq>
                <p:seq concurrent="1" nextAc="seek">
                  <p:cTn id="353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1:0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4" fill="hold">
                          <p:stCondLst>
                            <p:cond delay="0"/>
                          </p:stCondLst>
                          <p:childTnLst>
                            <p:par>
                              <p:cTn id="3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7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1:02.7"/>
                      </p:tgtEl>
                    </p:cond>
                  </p:nextCondLst>
                </p:seq>
                <p:seq concurrent="1" nextAc="seek">
                  <p:cTn id="359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1:0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0" fill="hold">
                          <p:stCondLst>
                            <p:cond delay="0"/>
                          </p:stCondLst>
                          <p:childTnLst>
                            <p:par>
                              <p:cTn id="3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4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1:02.8"/>
                      </p:tgtEl>
                    </p:cond>
                  </p:nextCondLst>
                </p:seq>
                <p:seq concurrent="1" nextAc="seek">
                  <p:cTn id="365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1:0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6" fill="hold">
                          <p:stCondLst>
                            <p:cond delay="0"/>
                          </p:stCondLst>
                          <p:childTnLst>
                            <p:par>
                              <p:cTn id="3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9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1:08.2"/>
                      </p:tgtEl>
                    </p:cond>
                  </p:nextCondLst>
                </p:seq>
                <p:seq concurrent="1" nextAc="seek">
                  <p:cTn id="371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1:0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2" fill="hold">
                          <p:stCondLst>
                            <p:cond delay="0"/>
                          </p:stCondLst>
                          <p:childTnLst>
                            <p:par>
                              <p:cTn id="3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6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1:08.3"/>
                      </p:tgtEl>
                    </p:cond>
                  </p:nextCondLst>
                </p:seq>
                <p:seq concurrent="1" nextAc="seek">
                  <p:cTn id="377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1:1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8" fill="hold">
                          <p:stCondLst>
                            <p:cond delay="0"/>
                          </p:stCondLst>
                          <p:childTnLst>
                            <p:par>
                              <p:cTn id="3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1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1:14.5"/>
                      </p:tgtEl>
                    </p:cond>
                  </p:nextCondLst>
                </p:seq>
                <p:seq concurrent="1" nextAc="seek">
                  <p:cTn id="383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1:1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4" fill="hold">
                          <p:stCondLst>
                            <p:cond delay="0"/>
                          </p:stCondLst>
                          <p:childTnLst>
                            <p:par>
                              <p:cTn id="3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8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1:14.6"/>
                      </p:tgtEl>
                    </p:cond>
                  </p:nextCondLst>
                </p:seq>
                <p:seq concurrent="1" nextAc="seek">
                  <p:cTn id="389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1:1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0" fill="hold">
                          <p:stCondLst>
                            <p:cond delay="0"/>
                          </p:stCondLst>
                          <p:childTnLst>
                            <p:par>
                              <p:cTn id="3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3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1:19.8"/>
                      </p:tgtEl>
                    </p:cond>
                  </p:nextCondLst>
                </p:seq>
                <p:seq concurrent="1" nextAc="seek">
                  <p:cTn id="395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1:1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6" fill="hold">
                          <p:stCondLst>
                            <p:cond delay="0"/>
                          </p:stCondLst>
                          <p:childTnLst>
                            <p:par>
                              <p:cTn id="3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0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1:19.9"/>
                      </p:tgtEl>
                    </p:cond>
                  </p:nextCondLst>
                </p:seq>
                <p:seq concurrent="1" nextAc="seek">
                  <p:cTn id="401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1:2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2" fill="hold">
                          <p:stCondLst>
                            <p:cond delay="0"/>
                          </p:stCondLst>
                          <p:childTnLst>
                            <p:par>
                              <p:cTn id="4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5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1:28.9"/>
                      </p:tgtEl>
                    </p:cond>
                  </p:nextCondLst>
                </p:seq>
                <p:seq concurrent="1" nextAc="seek">
                  <p:cTn id="407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1:2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8" fill="hold">
                          <p:stCondLst>
                            <p:cond delay="0"/>
                          </p:stCondLst>
                          <p:childTnLst>
                            <p:par>
                              <p:cTn id="4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2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1:29.0"/>
                      </p:tgtEl>
                    </p:cond>
                  </p:nextCondLst>
                </p:seq>
                <p:seq concurrent="1" nextAc="seek">
                  <p:cTn id="413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1:3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4" fill="hold">
                          <p:stCondLst>
                            <p:cond delay="0"/>
                          </p:stCondLst>
                          <p:childTnLst>
                            <p:par>
                              <p:cTn id="4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7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1:33.6"/>
                      </p:tgtEl>
                    </p:cond>
                  </p:nextCondLst>
                </p:seq>
                <p:seq concurrent="1" nextAc="seek">
                  <p:cTn id="419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1:3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0" fill="hold">
                          <p:stCondLst>
                            <p:cond delay="0"/>
                          </p:stCondLst>
                          <p:childTnLst>
                            <p:par>
                              <p:cTn id="4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4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1:33.7"/>
                      </p:tgtEl>
                    </p:cond>
                  </p:nextCondLst>
                </p:seq>
                <p:seq concurrent="1" nextAc="seek">
                  <p:cTn id="425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1:3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6" fill="hold">
                          <p:stCondLst>
                            <p:cond delay="0"/>
                          </p:stCondLst>
                          <p:childTnLst>
                            <p:par>
                              <p:cTn id="4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9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1:39.3"/>
                      </p:tgtEl>
                    </p:cond>
                  </p:nextCondLst>
                </p:seq>
                <p:seq concurrent="1" nextAc="seek">
                  <p:cTn id="431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1:3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2" fill="hold">
                          <p:stCondLst>
                            <p:cond delay="0"/>
                          </p:stCondLst>
                          <p:childTnLst>
                            <p:par>
                              <p:cTn id="4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6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1:39.4"/>
                      </p:tgtEl>
                    </p:cond>
                  </p:nextCondLst>
                </p:seq>
                <p:seq concurrent="1" nextAc="seek">
                  <p:cTn id="437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1:4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8" fill="hold">
                          <p:stCondLst>
                            <p:cond delay="0"/>
                          </p:stCondLst>
                          <p:childTnLst>
                            <p:par>
                              <p:cTn id="4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1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1:44.0"/>
                      </p:tgtEl>
                    </p:cond>
                  </p:nextCondLst>
                </p:seq>
                <p:seq concurrent="1" nextAc="seek">
                  <p:cTn id="443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1:4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4" fill="hold">
                          <p:stCondLst>
                            <p:cond delay="0"/>
                          </p:stCondLst>
                          <p:childTnLst>
                            <p:par>
                              <p:cTn id="4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8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1:44.1"/>
                      </p:tgtEl>
                    </p:cond>
                  </p:nextCondLst>
                </p:seq>
                <p:seq concurrent="1" nextAc="seek">
                  <p:cTn id="449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1:5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0" fill="hold">
                          <p:stCondLst>
                            <p:cond delay="0"/>
                          </p:stCondLst>
                          <p:childTnLst>
                            <p:par>
                              <p:cTn id="4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3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1:50.6"/>
                      </p:tgtEl>
                    </p:cond>
                  </p:nextCondLst>
                </p:seq>
                <p:seq concurrent="1" nextAc="seek">
                  <p:cTn id="455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1:5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6" fill="hold">
                          <p:stCondLst>
                            <p:cond delay="0"/>
                          </p:stCondLst>
                          <p:childTnLst>
                            <p:par>
                              <p:cTn id="4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0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1:50.7"/>
                      </p:tgtEl>
                    </p:cond>
                  </p:nextCondLst>
                </p:seq>
                <p:seq concurrent="1" nextAc="seek">
                  <p:cTn id="461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1:5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2" fill="hold">
                          <p:stCondLst>
                            <p:cond delay="0"/>
                          </p:stCondLst>
                          <p:childTnLst>
                            <p:par>
                              <p:cTn id="4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5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1:56.7"/>
                      </p:tgtEl>
                    </p:cond>
                  </p:nextCondLst>
                </p:seq>
                <p:seq concurrent="1" nextAc="seek">
                  <p:cTn id="467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1:5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8" fill="hold">
                          <p:stCondLst>
                            <p:cond delay="0"/>
                          </p:stCondLst>
                          <p:childTnLst>
                            <p:par>
                              <p:cTn id="4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2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1:56.8"/>
                      </p:tgtEl>
                    </p:cond>
                  </p:nextCondLst>
                </p:seq>
                <p:seq concurrent="1" nextAc="seek">
                  <p:cTn id="473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2:0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4" fill="hold">
                          <p:stCondLst>
                            <p:cond delay="0"/>
                          </p:stCondLst>
                          <p:childTnLst>
                            <p:par>
                              <p:cTn id="4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7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2:03.2"/>
                      </p:tgtEl>
                    </p:cond>
                  </p:nextCondLst>
                </p:seq>
                <p:seq concurrent="1" nextAc="seek">
                  <p:cTn id="479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2:0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0" fill="hold">
                          <p:stCondLst>
                            <p:cond delay="0"/>
                          </p:stCondLst>
                          <p:childTnLst>
                            <p:par>
                              <p:cTn id="4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4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2:03.3"/>
                      </p:tgtEl>
                    </p:cond>
                  </p:nextCondLst>
                </p:seq>
                <p:seq concurrent="1" nextAc="seek">
                  <p:cTn id="485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2:0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6" fill="hold">
                          <p:stCondLst>
                            <p:cond delay="0"/>
                          </p:stCondLst>
                          <p:childTnLst>
                            <p:par>
                              <p:cTn id="4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9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2:09.0"/>
                      </p:tgtEl>
                    </p:cond>
                  </p:nextCondLst>
                </p:seq>
                <p:seq concurrent="1" nextAc="seek">
                  <p:cTn id="491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2:0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2" fill="hold">
                          <p:stCondLst>
                            <p:cond delay="0"/>
                          </p:stCondLst>
                          <p:childTnLst>
                            <p:par>
                              <p:cTn id="4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6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2:09.1"/>
                      </p:tgtEl>
                    </p:cond>
                  </p:nextCondLst>
                </p:seq>
                <p:seq concurrent="1" nextAc="seek">
                  <p:cTn id="497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2:1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8" fill="hold">
                          <p:stCondLst>
                            <p:cond delay="0"/>
                          </p:stCondLst>
                          <p:childTnLst>
                            <p:par>
                              <p:cTn id="4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1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2:13.4"/>
                      </p:tgtEl>
                    </p:cond>
                  </p:nextCondLst>
                </p:seq>
                <p:seq concurrent="1" nextAc="seek">
                  <p:cTn id="503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2:1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4" fill="hold">
                          <p:stCondLst>
                            <p:cond delay="0"/>
                          </p:stCondLst>
                          <p:childTnLst>
                            <p:par>
                              <p:cTn id="5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8" dur="2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2:13.5"/>
                      </p:tgtEl>
                    </p:cond>
                  </p:nextCondLst>
                </p:seq>
                <p:seq concurrent="1" nextAc="seek">
                  <p:cTn id="509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2:2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0" fill="hold">
                          <p:stCondLst>
                            <p:cond delay="0"/>
                          </p:stCondLst>
                          <p:childTnLst>
                            <p:par>
                              <p:cTn id="5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3" dur="2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2:20.2"/>
                      </p:tgtEl>
                    </p:cond>
                  </p:nextCondLst>
                </p:seq>
                <p:seq concurrent="1" nextAc="seek">
                  <p:cTn id="515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2:2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6" fill="hold">
                          <p:stCondLst>
                            <p:cond delay="0"/>
                          </p:stCondLst>
                          <p:childTnLst>
                            <p:par>
                              <p:cTn id="5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0" dur="2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2:20.3"/>
                      </p:tgtEl>
                    </p:cond>
                  </p:nextCondLst>
                </p:seq>
                <p:seq concurrent="1" nextAc="seek">
                  <p:cTn id="521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2:2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2" fill="hold">
                          <p:stCondLst>
                            <p:cond delay="0"/>
                          </p:stCondLst>
                          <p:childTnLst>
                            <p:par>
                              <p:cTn id="5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5" dur="2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2:27.1"/>
                      </p:tgtEl>
                    </p:cond>
                  </p:nextCondLst>
                </p:seq>
                <p:seq concurrent="1" nextAc="seek">
                  <p:cTn id="527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2:2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8" fill="hold">
                          <p:stCondLst>
                            <p:cond delay="0"/>
                          </p:stCondLst>
                          <p:childTnLst>
                            <p:par>
                              <p:cTn id="5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2" dur="2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2:27.2"/>
                      </p:tgtEl>
                    </p:cond>
                  </p:nextCondLst>
                </p:seq>
                <p:seq concurrent="1" nextAc="seek">
                  <p:cTn id="533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2:3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4" fill="hold">
                          <p:stCondLst>
                            <p:cond delay="0"/>
                          </p:stCondLst>
                          <p:childTnLst>
                            <p:par>
                              <p:cTn id="5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7" dur="2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2:39.9"/>
                      </p:tgtEl>
                    </p:cond>
                  </p:nextCondLst>
                </p:seq>
                <p:seq concurrent="1" nextAc="seek">
                  <p:cTn id="539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2:4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0" fill="hold">
                          <p:stCondLst>
                            <p:cond delay="0"/>
                          </p:stCondLst>
                          <p:childTnLst>
                            <p:par>
                              <p:cTn id="5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4" dur="2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2:40.0"/>
                      </p:tgtEl>
                    </p:cond>
                  </p:nextCondLst>
                </p:seq>
                <p:seq concurrent="1" nextAc="seek">
                  <p:cTn id="545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2:4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6" fill="hold">
                          <p:stCondLst>
                            <p:cond delay="0"/>
                          </p:stCondLst>
                          <p:childTnLst>
                            <p:par>
                              <p:cTn id="5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9" dur="2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2:47.9"/>
                      </p:tgtEl>
                    </p:cond>
                  </p:nextCondLst>
                </p:seq>
                <p:seq concurrent="1" nextAc="seek">
                  <p:cTn id="551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2:4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2" fill="hold">
                          <p:stCondLst>
                            <p:cond delay="0"/>
                          </p:stCondLst>
                          <p:childTnLst>
                            <p:par>
                              <p:cTn id="5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6" dur="2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2:48.0"/>
                      </p:tgtEl>
                    </p:cond>
                  </p:nextCondLst>
                </p:seq>
                <p:seq concurrent="1" nextAc="seek">
                  <p:cTn id="557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3:0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8" fill="hold">
                          <p:stCondLst>
                            <p:cond delay="0"/>
                          </p:stCondLst>
                          <p:childTnLst>
                            <p:par>
                              <p:cTn id="5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1" dur="2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3:05.0"/>
                      </p:tgtEl>
                    </p:cond>
                  </p:nextCondLst>
                </p:seq>
                <p:seq concurrent="1" nextAc="seek">
                  <p:cTn id="563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3:0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4" fill="hold">
                          <p:stCondLst>
                            <p:cond delay="0"/>
                          </p:stCondLst>
                          <p:childTnLst>
                            <p:par>
                              <p:cTn id="5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8" dur="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3:05.1"/>
                      </p:tgtEl>
                    </p:cond>
                  </p:nextCondLst>
                </p:seq>
                <p:seq concurrent="1" nextAc="seek">
                  <p:cTn id="569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3:1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0" fill="hold">
                          <p:stCondLst>
                            <p:cond delay="0"/>
                          </p:stCondLst>
                          <p:childTnLst>
                            <p:par>
                              <p:cTn id="5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3" dur="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3:13.5"/>
                      </p:tgtEl>
                    </p:cond>
                  </p:nextCondLst>
                </p:seq>
                <p:seq concurrent="1" nextAc="seek">
                  <p:cTn id="575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3:1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6" fill="hold">
                          <p:stCondLst>
                            <p:cond delay="0"/>
                          </p:stCondLst>
                          <p:childTnLst>
                            <p:par>
                              <p:cTn id="5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0" dur="2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3:13.6"/>
                      </p:tgtEl>
                    </p:cond>
                  </p:nextCondLst>
                </p:seq>
                <p:seq concurrent="1" nextAc="seek">
                  <p:cTn id="581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3:1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2" fill="hold">
                          <p:stCondLst>
                            <p:cond delay="0"/>
                          </p:stCondLst>
                          <p:childTnLst>
                            <p:par>
                              <p:cTn id="5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5" dur="2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3:19.3"/>
                      </p:tgtEl>
                    </p:cond>
                  </p:nextCondLst>
                </p:seq>
                <p:seq concurrent="1" nextAc="seek">
                  <p:cTn id="587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3:1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8" fill="hold">
                          <p:stCondLst>
                            <p:cond delay="0"/>
                          </p:stCondLst>
                          <p:childTnLst>
                            <p:par>
                              <p:cTn id="5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2" dur="2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3:19.4"/>
                      </p:tgtEl>
                    </p:cond>
                  </p:nextCondLst>
                </p:seq>
                <p:seq concurrent="1" nextAc="seek">
                  <p:cTn id="593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3:2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4" fill="hold">
                          <p:stCondLst>
                            <p:cond delay="0"/>
                          </p:stCondLst>
                          <p:childTnLst>
                            <p:par>
                              <p:cTn id="5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7" dur="2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3:24.8"/>
                      </p:tgtEl>
                    </p:cond>
                  </p:nextCondLst>
                </p:seq>
                <p:seq concurrent="1" nextAc="seek">
                  <p:cTn id="599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3:2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0" fill="hold">
                          <p:stCondLst>
                            <p:cond delay="0"/>
                          </p:stCondLst>
                          <p:childTnLst>
                            <p:par>
                              <p:cTn id="6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4" dur="2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3:24.9"/>
                      </p:tgtEl>
                    </p:cond>
                  </p:nextCondLst>
                </p:seq>
                <p:seq concurrent="1" nextAc="seek">
                  <p:cTn id="605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3:3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6" fill="hold">
                          <p:stCondLst>
                            <p:cond delay="0"/>
                          </p:stCondLst>
                          <p:childTnLst>
                            <p:par>
                              <p:cTn id="6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9" dur="2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3:31.2"/>
                      </p:tgtEl>
                    </p:cond>
                  </p:nextCondLst>
                </p:seq>
                <p:seq concurrent="1" nextAc="seek">
                  <p:cTn id="611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3:3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2" fill="hold">
                          <p:stCondLst>
                            <p:cond delay="0"/>
                          </p:stCondLst>
                          <p:childTnLst>
                            <p:par>
                              <p:cTn id="6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6" dur="2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3:31.3"/>
                      </p:tgtEl>
                    </p:cond>
                  </p:nextCondLst>
                </p:seq>
                <p:seq concurrent="1" nextAc="seek">
                  <p:cTn id="617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3:3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8" fill="hold">
                          <p:stCondLst>
                            <p:cond delay="0"/>
                          </p:stCondLst>
                          <p:childTnLst>
                            <p:par>
                              <p:cTn id="6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1" dur="2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3:34.6"/>
                      </p:tgtEl>
                    </p:cond>
                  </p:nextCondLst>
                </p:seq>
                <p:seq concurrent="1" nextAc="seek">
                  <p:cTn id="623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3:3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4" fill="hold">
                          <p:stCondLst>
                            <p:cond delay="0"/>
                          </p:stCondLst>
                          <p:childTnLst>
                            <p:par>
                              <p:cTn id="6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8" dur="2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3:34.7"/>
                      </p:tgtEl>
                    </p:cond>
                  </p:nextCondLst>
                </p:seq>
                <p:seq concurrent="1" nextAc="seek">
                  <p:cTn id="629" restart="whenNotActive" fill="hold" evtFilter="cancelBubble" nodeType="interactiveSeq">
                    <p:stCondLst>
                      <p:cond evt="onMediaBookmark" delay="0">
                        <p:tgtEl>
                          <p14:bmkTgt spid="6" bmkName="PPT_watermarks_m100:03:3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0" fill="hold">
                          <p:stCondLst>
                            <p:cond delay="0"/>
                          </p:stCondLst>
                          <p:childTnLst>
                            <p:par>
                              <p:cTn id="6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3" dur="2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PPT_watermarks_m100:03:38.5"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5" grpId="0" animBg="1"/>
          <p:bldP spid="35" grpId="1" animBg="1"/>
          <p:bldP spid="40" grpId="0" animBg="1"/>
          <p:bldP spid="40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15" grpId="0" animBg="1"/>
          <p:bldP spid="15" grpId="1" animBg="1"/>
          <p:bldP spid="48" grpId="0" animBg="1"/>
          <p:bldP spid="48" grpId="1" animBg="1"/>
          <p:bldP spid="49" grpId="0" animBg="1"/>
          <p:bldP spid="49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87" grpId="0" animBg="1"/>
          <p:bldP spid="87" grpId="1" animBg="1"/>
          <p:bldP spid="88" grpId="0" animBg="1"/>
          <p:bldP spid="88" grpId="1" animBg="1"/>
          <p:bldP spid="89" grpId="0" animBg="1"/>
          <p:bldP spid="89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3" grpId="0" animBg="1"/>
          <p:bldP spid="93" grpId="1" animBg="1"/>
          <p:bldP spid="94" grpId="0" animBg="1"/>
          <p:bldP spid="94" grpId="1" animBg="1"/>
          <p:bldP spid="95" grpId="0" animBg="1"/>
          <p:bldP spid="95" grpId="1" animBg="1"/>
          <p:bldP spid="96" grpId="0" animBg="1"/>
          <p:bldP spid="96" grpId="1" animBg="1"/>
          <p:bldP spid="97" grpId="0" animBg="1"/>
          <p:bldP spid="97" grpId="1" animBg="1"/>
          <p:bldP spid="98" grpId="0" animBg="1"/>
          <p:bldP spid="98" grpId="1" animBg="1"/>
          <p:bldP spid="99" grpId="0" animBg="1"/>
          <p:bldP spid="99" grpId="1" animBg="1"/>
          <p:bldP spid="100" grpId="0" animBg="1"/>
          <p:bldP spid="100" grpId="1" animBg="1"/>
          <p:bldP spid="101" grpId="0" animBg="1"/>
          <p:bldP spid="101" grpId="1" animBg="1"/>
          <p:bldP spid="102" grpId="0" animBg="1"/>
          <p:bldP spid="102" grpId="1" animBg="1"/>
          <p:bldP spid="103" grpId="0" animBg="1"/>
          <p:bldP spid="103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3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7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7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3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7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1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7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5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1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9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1" dur="221424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7" fill="hold">
                          <p:stCondLst>
                            <p:cond delay="indefinite"/>
                          </p:stCondLst>
                          <p:childTnLst>
                            <p:par>
                              <p:cTn id="2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221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  <p:seq concurrent="1" nextAc="seek">
                  <p:cTn id="22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3" fill="hold">
                          <p:stCondLst>
                            <p:cond delay="0"/>
                          </p:stCondLst>
                          <p:childTnLst>
                            <p:par>
                              <p:cTn id="2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2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5" grpId="0" animBg="1"/>
          <p:bldP spid="35" grpId="1" animBg="1"/>
          <p:bldP spid="40" grpId="0" animBg="1"/>
          <p:bldP spid="40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14" grpId="0" animBg="1"/>
          <p:bldP spid="14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93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95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97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99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Working with watermarks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101">
              <a:extLst>
                <a:ext uri="{BEBA8EAE-BF5A-486C-A8C5-ECC9F3942E4B}">
                  <a14:imgProps xmlns:a14="http://schemas.microsoft.com/office/drawing/2010/main">
                    <a14:imgLayer r:embed="rId102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103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43" name="Picture 4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pic>
        <p:nvPicPr>
          <p:cNvPr id="33" name="Media Placeholder 7">
            <a:hlinkClick r:id="rId107" action="ppaction://hlinksldjump"/>
          </p:cNvPr>
          <p:cNvPicPr>
            <a:picLocks noChangeAspect="1"/>
          </p:cNvPicPr>
          <p:nvPr/>
        </p:nvPicPr>
        <p:blipFill>
          <a:blip r:embed="rId10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0" name="Rectangle 39">
            <a:hlinkClick r:id="rId107" action="ppaction://hlinksldjump"/>
          </p:cNvPr>
          <p:cNvSpPr/>
          <p:nvPr/>
        </p:nvSpPr>
        <p:spPr>
          <a:xfrm>
            <a:off x="2497741" y="849001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PT_watermarks_m2Let'sadda00:00:00.0-00:00:02.8"/>
          <p:cNvSpPr txBox="1"/>
          <p:nvPr>
            <p:custDataLst>
              <p:tags r:id="rId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Let's add a picture watermark behind this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PPT_watermarks_m2Butthistime00:00:02.9-00:00:10.2"/>
          <p:cNvSpPr txBox="1"/>
          <p:nvPr>
            <p:custDataLst>
              <p:tags r:id="rId2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this time instead of putting it on the slide master, we'll add it to the slide itself and then it copy to another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PPT_watermarks_m2Keepinmind00:00:10.3-00:00:15.6"/>
          <p:cNvSpPr txBox="1"/>
          <p:nvPr>
            <p:custDataLst>
              <p:tags r:id="rId3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Keep in mind that if you want the watermark on more than just a few slides it makes more sense to use the slide master,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PPT_watermarks_m2becauseitsaves00:00:15.7-00:00:20.4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it saves you from having to manually copy the watermark.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PPT_watermarks_m2Gotothe00:00:20.5-00:00:29.5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Go to the Insert tab, click Shapes, and select a rectangle. Then, draw it on the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PPT_watermarks_m2OntheDrawing00:00:29.6-00:00:35.5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Drawing Tools Format tab, click Shape Outline and click No Outline.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PPT_watermarks_m2Then,clickShape00:00:35.6-00:00:48.0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click Shape Fill, and Picture. Browse for the picture you want and click Insert.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PPT_watermarks_m2We'readdingthe00:00:48.1-00:00:52.1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We're adding the picture to the fill property of the shape instead of directly to the slide,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PPT_watermarks_m2becausethisway00:00:52.2-00:00:57.5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this way we have more options to work with, including transparency.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PPT_watermarks_m2Bydefault,the00:00:57.6-00:01:01.0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default, the picture stretches to fill the shape.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PPT_watermarks_m2Togetit00:01:01.1-00:01:10.6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get it to the right aspect ratio, go to the Picture Tools Format tab, click Crop and then click Fit.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PPT_watermarks_m2Anddragthe00:01:10.7-00:01:22.2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drag the crop handles to crop out the empty space around the picture. Click Crop again to turn it off.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PPT_watermarks_m2Nowwecan00:01:22.3-00:01:29.5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we can press Shift and drag the corner handles to resize the picture without changing the aspect ratio.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PPT_watermarks_m2Andthenmove00:01:29.6-00:01:33.6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move the picture into place.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PPT_watermarks_m2Next,weneed00:01:33.7-00:01:38.1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we need to tweak the formatting to make the picture work as a watermark.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PPT_watermarks_m2First,clickSend00:01:38.2-00:01:42.7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First, click Send Backward and Send to Back.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6" name="PPT_watermarks_m2Then,clickthe00:01:42.8-00:01:48.5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click the Format Shape dialog box launcher, and the Fill &amp; Line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PPT_watermarks_m2Addtransparencyuntil00:01:48.6-00:01:52.5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Add transparency until the foreground elements are clearly visible,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PPT_watermarks_m2butmakesure00:01:52.6-00:01:57.0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make sure it's not so transparent the viewer won't know what the picture is.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PPT_watermarks_m2Watermarkpicturesare00:01:57.1-00:02:01.9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Watermark pictures are tricky because you have to find an image that is easily recognizable,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PPT_watermarks_m2butdoesn’tfight00:02:02.0-00:02:05.5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doesn’t fight for dominance with the foreground elements.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PPT_watermarks_m2You'llwantto00:02:05.6-00:02:09.1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You'll want to avoid images with lots of fine detail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PPT_watermarks_m2andimageslike00:02:09.2-00:02:13.5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images like this that will take too much effort for the viewer to figure 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PPT_watermarks_m2Thispictureof00:02:13.6-00:02:18.4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picture of kids works because the viewer will know immediately what it is and how it relates,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PPT_watermarks_m2butitcontains00:02:18.5-00:02:20.9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it contains a lot of detail.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PPT_watermarks_m2Sowecan00:02:21.0-00:02:26.7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we can use these options to reduce some detail, so the image will blend in better with the background.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PPT_watermarks_m2OnthePicture00:02:26.8-00:02:40.3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Picture tab, you can try Brightness and Contrast, and color options like Saturation and Recolor.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PPT_watermarks_m2Alsotryusing00:02:40.4-00:02:45.9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Also try using Sharpness to remove detail.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PPT_watermarks_m2TheEffectstab00:02:46.0-00:02:56.5"/>
          <p:cNvSpPr txBox="1"/>
          <p:nvPr>
            <p:custDataLst>
              <p:tags r:id="rId29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Effects tab has Artistic Effects. For this picture, let's add the Line Drawing effect and increase the Pencil size.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PPT_watermarks_m2Clickawayfrom00:02:56.6-00:03:01.9"/>
          <p:cNvSpPr txBox="1"/>
          <p:nvPr>
            <p:custDataLst>
              <p:tags r:id="rId3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away from the picture to get a better idea of how everything looks without the selection border.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PPT_watermarks_m2Ifyoufind00:03:02.0-00:03:05.9"/>
          <p:cNvSpPr txBox="1"/>
          <p:nvPr>
            <p:custDataLst>
              <p:tags r:id="rId3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find you can't select the picture again because it's behind other objects,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PPT_watermarks_m2gotothe00:03:06.0-00:03:13.1"/>
          <p:cNvSpPr txBox="1"/>
          <p:nvPr>
            <p:custDataLst>
              <p:tags r:id="rId3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go to the Home tab, click Select and open the Selection pane.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PPT_watermarks_m2Nowyoucan00:03:13.2-00:03:18.4"/>
          <p:cNvSpPr txBox="1"/>
          <p:nvPr>
            <p:custDataLst>
              <p:tags r:id="rId3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 can select the picture by clicking it in the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PPT_watermarks_m2Soonceyou're00:03:18.5-00:03:24.4"/>
          <p:cNvSpPr txBox="1"/>
          <p:nvPr>
            <p:custDataLst>
              <p:tags r:id="rId3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once you're happy with the watermark, you can save it as a picture and insert in other slides,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PPT_watermarks_m2oryoucan00:03:24.5-00:03:29.1"/>
          <p:cNvSpPr txBox="1"/>
          <p:nvPr>
            <p:custDataLst>
              <p:tags r:id="rId3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you can simply copy it to the Clipboard.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PPT_watermarks_m2Movetoanother00:03:29.2-00:03:41.3"/>
          <p:cNvSpPr txBox="1"/>
          <p:nvPr>
            <p:custDataLst>
              <p:tags r:id="rId3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Move to another slide. And then paste it. Right-click the picture and send it to the back layer.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PPT_watermarks_m2Nowlet'ssay00:03:41.4-00:03:44.5"/>
          <p:cNvSpPr txBox="1"/>
          <p:nvPr>
            <p:custDataLst>
              <p:tags r:id="rId3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let's say we decide to change the look of our presentation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PPT_watermarks_m2bygoingto00:03:44.6-00:03:50.5"/>
          <p:cNvSpPr txBox="1"/>
          <p:nvPr>
            <p:custDataLst>
              <p:tags r:id="rId3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going to the Design tab and applying a theme like Ion, for example.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PPT_watermarks_m2Asyoucan00:03:50.6-00:03:56.2"/>
          <p:cNvSpPr txBox="1"/>
          <p:nvPr>
            <p:custDataLst>
              <p:tags r:id="rId3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you can see, your choice of watermark picture depends greatly on the design you choose for your slides.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PPT_watermarks_m2Inthiscase,00:03:56.3-00:04:00.8"/>
          <p:cNvSpPr txBox="1"/>
          <p:nvPr>
            <p:custDataLst>
              <p:tags r:id="rId4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case, all we have to do is adjust the picture settings to help it blend in with the design.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PPT_watermarks_m2Butyoumay00:04:00.9-00:04:03.4"/>
          <p:cNvSpPr txBox="1"/>
          <p:nvPr>
            <p:custDataLst>
              <p:tags r:id="rId4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you may need to find a new picture.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PPT_watermarks_m2Also,sincewe00:04:03.5-00:04:21.2"/>
          <p:cNvSpPr txBox="1"/>
          <p:nvPr>
            <p:custDataLst>
              <p:tags r:id="rId4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Also, since we didn’t use the slide master, we'll need to copy the finished picture to the other slides manually.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PPT_watermarks_m2Sonowyou00:04:21.3-00:04:24.9"/>
          <p:cNvSpPr txBox="1"/>
          <p:nvPr>
            <p:custDataLst>
              <p:tags r:id="rId4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now you know how to add text or picture watermarks.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PPT_watermarks_m2Upnext,we'll00:04:25.0-00:04:29.4"/>
          <p:cNvSpPr txBox="1"/>
          <p:nvPr>
            <p:custDataLst>
              <p:tags r:id="rId4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we'll use what we learned to remove a watermark.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Watermarks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0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Add a picture</a:t>
            </a:r>
            <a:endParaRPr lang="en-US" dirty="0"/>
          </a:p>
        </p:txBody>
      </p:sp>
      <p:sp>
        <p:nvSpPr>
          <p:cNvPr id="81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Delete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3:41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4:32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5" name="PPT_watermarks_m2.mp4">
            <a:hlinkClick r:id="" action="ppaction://media"/>
          </p:cNvPr>
          <p:cNvPicPr>
            <a:picLocks noGrp="1" noChangeAspect="1"/>
          </p:cNvPicPr>
          <p:nvPr>
            <p:ph idx="1"/>
            <a:videoFile r:link="rId46"/>
            <p:custDataLst>
              <p:tags r:id="rId47"/>
            </p:custDataLst>
            <p:extLst>
              <p:ext uri="{DAA4B4D4-6D71-4841-9C94-3DE7FCFB9230}">
                <p14:media xmlns:p14="http://schemas.microsoft.com/office/powerpoint/2010/main" r:embed="rId45">
                  <p14:bmkLst>
                    <p14:bmk name="PPT_watermarks_m200:00:00.0" time="33"/>
                    <p14:bmk name="PPT_watermarks_m200:00:02.8" time="2867"/>
                    <p14:bmk name="PPT_watermarks_m200:00:02.9" time="2967"/>
                    <p14:bmk name="PPT_watermarks_m200:00:10.2" time="10200"/>
                    <p14:bmk name="PPT_watermarks_m200:00:10.3" time="10300"/>
                    <p14:bmk name="PPT_watermarks_m200:00:15.6" time="15667"/>
                    <p14:bmk name="PPT_watermarks_m200:00:15.7" time="15767"/>
                    <p14:bmk name="PPT_watermarks_m200:00:20.4" time="20467"/>
                    <p14:bmk name="PPT_watermarks_m200:00:20.5" time="20567"/>
                    <p14:bmk name="PPT_watermarks_m200:00:29.5" time="29533"/>
                    <p14:bmk name="PPT_watermarks_m200:00:29.6" time="29633"/>
                    <p14:bmk name="PPT_watermarks_m200:00:35.5" time="35533"/>
                    <p14:bmk name="PPT_watermarks_m200:00:35.6" time="35633"/>
                    <p14:bmk name="PPT_watermarks_m200:00:48.0" time="48033"/>
                    <p14:bmk name="PPT_watermarks_m200:00:48.1" time="48133"/>
                    <p14:bmk name="PPT_watermarks_m200:00:52.1" time="52167"/>
                    <p14:bmk name="PPT_watermarks_m200:00:52.2" time="52267"/>
                    <p14:bmk name="PPT_watermarks_m200:00:57.5" time="57500"/>
                    <p14:bmk name="PPT_watermarks_m200:00:57.6" time="57600"/>
                    <p14:bmk name="PPT_watermarks_m200:01:01.0" time="61000"/>
                    <p14:bmk name="PPT_watermarks_m200:01:01.1" time="61100"/>
                    <p14:bmk name="PPT_watermarks_m200:01:10.6" time="70667"/>
                    <p14:bmk name="PPT_watermarks_m200:01:10.7" time="70767"/>
                    <p14:bmk name="PPT_watermarks_m200:01:22.2" time="82200"/>
                    <p14:bmk name="PPT_watermarks_m200:01:22.3" time="82300"/>
                    <p14:bmk name="PPT_watermarks_m200:01:29.5" time="89500"/>
                    <p14:bmk name="PPT_watermarks_m200:01:29.6" time="89600"/>
                    <p14:bmk name="PPT_watermarks_m200:01:33.6" time="93633"/>
                    <p14:bmk name="PPT_watermarks_m200:01:33.7" time="93733"/>
                    <p14:bmk name="PPT_watermarks_m200:01:38.1" time="98167"/>
                    <p14:bmk name="PPT_watermarks_m200:01:38.2" time="98267"/>
                    <p14:bmk name="PPT_watermarks_m200:01:42.7" time="102733"/>
                    <p14:bmk name="PPT_watermarks_m200:01:42.8" time="102833"/>
                    <p14:bmk name="PPT_watermarks_m200:01:48.5" time="108567"/>
                    <p14:bmk name="PPT_watermarks_m200:01:48.6" time="108667"/>
                    <p14:bmk name="PPT_watermarks_m200:01:52.5" time="112500"/>
                    <p14:bmk name="PPT_watermarks_m200:01:52.6" time="112600"/>
                    <p14:bmk name="PPT_watermarks_m200:01:57.0" time="117033"/>
                    <p14:bmk name="PPT_watermarks_m200:01:57.1" time="117133"/>
                    <p14:bmk name="PPT_watermarks_m200:02:01.9" time="121967"/>
                    <p14:bmk name="PPT_watermarks_m200:02:02.0" time="122067"/>
                    <p14:bmk name="PPT_watermarks_m200:02:05.5" time="125567"/>
                    <p14:bmk name="PPT_watermarks_m200:02:05.6" time="125667"/>
                    <p14:bmk name="PPT_watermarks_m200:02:09.1" time="129133"/>
                    <p14:bmk name="PPT_watermarks_m200:02:09.2" time="129233"/>
                    <p14:bmk name="PPT_watermarks_m200:02:13.5" time="133500"/>
                    <p14:bmk name="PPT_watermarks_m200:02:13.6" time="133600"/>
                    <p14:bmk name="PPT_watermarks_m200:02:18.4" time="138467"/>
                    <p14:bmk name="PPT_watermarks_m200:02:18.5" time="138567"/>
                    <p14:bmk name="PPT_watermarks_m200:02:20.9" time="140900"/>
                    <p14:bmk name="PPT_watermarks_m200:02:21.0" time="141000"/>
                    <p14:bmk name="PPT_watermarks_m200:02:26.7" time="146767"/>
                    <p14:bmk name="PPT_watermarks_m200:02:26.8" time="146867"/>
                    <p14:bmk name="PPT_watermarks_m200:02:40.3" time="160333"/>
                    <p14:bmk name="PPT_watermarks_m200:02:40.4" time="160433"/>
                    <p14:bmk name="PPT_watermarks_m200:02:45.9" time="165900"/>
                    <p14:bmk name="PPT_watermarks_m200:02:46.0" time="166000"/>
                    <p14:bmk name="PPT_watermarks_m200:02:56.5" time="176567"/>
                    <p14:bmk name="PPT_watermarks_m200:02:56.6" time="176667"/>
                    <p14:bmk name="PPT_watermarks_m200:03:01.9" time="181967"/>
                    <p14:bmk name="PPT_watermarks_m200:03:02.0" time="182067"/>
                    <p14:bmk name="PPT_watermarks_m200:03:05.9" time="185967"/>
                    <p14:bmk name="PPT_watermarks_m200:03:06.0" time="186067"/>
                    <p14:bmk name="PPT_watermarks_m200:03:13.1" time="193167"/>
                    <p14:bmk name="PPT_watermarks_m200:03:13.2" time="193267"/>
                    <p14:bmk name="PPT_watermarks_m200:03:18.4" time="198400"/>
                    <p14:bmk name="PPT_watermarks_m200:03:18.5" time="198500"/>
                    <p14:bmk name="PPT_watermarks_m200:03:24.4" time="204433"/>
                    <p14:bmk name="PPT_watermarks_m200:03:24.5" time="204533"/>
                    <p14:bmk name="PPT_watermarks_m200:03:29.1" time="209100"/>
                    <p14:bmk name="PPT_watermarks_m200:03:29.2" time="209200"/>
                    <p14:bmk name="PPT_watermarks_m200:03:41.3" time="221367"/>
                    <p14:bmk name="PPT_watermarks_m200:03:41.4" time="221467"/>
                    <p14:bmk name="PPT_watermarks_m200:03:44.5" time="224567"/>
                    <p14:bmk name="PPT_watermarks_m200:03:44.6" time="224667"/>
                    <p14:bmk name="PPT_watermarks_m200:03:50.5" time="230567"/>
                    <p14:bmk name="PPT_watermarks_m200:03:50.6" time="230667"/>
                    <p14:bmk name="PPT_watermarks_m200:03:56.2" time="236233"/>
                    <p14:bmk name="PPT_watermarks_m200:03:56.3" time="236333"/>
                    <p14:bmk name="PPT_watermarks_m200:04:00.8" time="240800"/>
                    <p14:bmk name="PPT_watermarks_m200:04:00.9" time="240900"/>
                    <p14:bmk name="PPT_watermarks_m200:04:03.4" time="243433"/>
                    <p14:bmk name="PPT_watermarks_m200:04:03.5" time="243533"/>
                    <p14:bmk name="PPT_watermarks_m200:04:21.2" time="261200"/>
                    <p14:bmk name="PPT_watermarks_m200:04:21.3" time="261300"/>
                    <p14:bmk name="PPT_watermarks_m200:04:24.9" time="264933"/>
                    <p14:bmk name="PPT_watermarks_m200:04:25.0" time="265033"/>
                    <p14:bmk name="PPT_watermarks_m200:04:29.4" time="269433"/>
                  </p14:bmkLst>
                </p14:media>
              </p:ext>
            </p:extLst>
          </p:nvPr>
        </p:nvPicPr>
        <p:blipFill>
          <a:blip r:embed="rId109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52" name="PPT_watermarks_m2Let'sadda00:00:00.0-00:00:02.8"/>
          <p:cNvSpPr txBox="1"/>
          <p:nvPr>
            <p:custDataLst>
              <p:tags r:id="rId48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Let's add a picture watermark behind this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PPT_watermarks_m2Butthistime00:00:02.9-00:00:10.2"/>
          <p:cNvSpPr txBox="1"/>
          <p:nvPr>
            <p:custDataLst>
              <p:tags r:id="rId49"/>
            </p:custDataLst>
          </p:nvPr>
        </p:nvSpPr>
        <p:spPr>
          <a:xfrm>
            <a:off x="1235075" y="701499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this time instead of putting it on the slide master, we'll add it to the slide itself and then it copy to another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PPT_watermarks_m2Keepinmind00:00:10.3-00:00:15.6"/>
          <p:cNvSpPr txBox="1"/>
          <p:nvPr>
            <p:custDataLst>
              <p:tags r:id="rId50"/>
            </p:custDataLst>
          </p:nvPr>
        </p:nvSpPr>
        <p:spPr>
          <a:xfrm>
            <a:off x="1235075" y="701499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Keep in mind that if you want the watermark on more than just a few slides it makes more sense to use the slide master,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PPT_watermarks_m2becauseitsaves00:00:15.7-00:00:20.4"/>
          <p:cNvSpPr txBox="1"/>
          <p:nvPr>
            <p:custDataLst>
              <p:tags r:id="rId51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it saves you from having to manually copy the watermark.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PPT_watermarks_m2Gotothe00:00:20.5-00:00:29.5"/>
          <p:cNvSpPr txBox="1"/>
          <p:nvPr>
            <p:custDataLst>
              <p:tags r:id="rId52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Go to the Insert tab, click Shapes, and select a rectangle. Then, draw it on the slide.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6" name="PPT_watermarks_m2OntheDrawing00:00:29.6-00:00:35.5"/>
          <p:cNvSpPr txBox="1"/>
          <p:nvPr>
            <p:custDataLst>
              <p:tags r:id="rId53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Drawing Tools Format tab, click Shape Outline and click No Outline.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7" name="PPT_watermarks_m2Then,clickShape00:00:35.6-00:00:48.0"/>
          <p:cNvSpPr txBox="1"/>
          <p:nvPr>
            <p:custDataLst>
              <p:tags r:id="rId54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click Shape Fill, and Picture. Browse for the picture you want and click Insert.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8" name="PPT_watermarks_m2We'readdingthe00:00:48.1-00:00:52.1"/>
          <p:cNvSpPr txBox="1"/>
          <p:nvPr>
            <p:custDataLst>
              <p:tags r:id="rId55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We're adding the picture to the fill property of the shape instead of directly to the slide,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9" name="PPT_watermarks_m2becausethisway00:00:52.2-00:00:57.5"/>
          <p:cNvSpPr txBox="1"/>
          <p:nvPr>
            <p:custDataLst>
              <p:tags r:id="rId56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this way we have more options to work with, including transparency.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0" name="PPT_watermarks_m2Bydefault,the00:00:57.6-00:01:01.0"/>
          <p:cNvSpPr txBox="1"/>
          <p:nvPr>
            <p:custDataLst>
              <p:tags r:id="rId57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default, the picture stretches to fill the shape.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1" name="PPT_watermarks_m2Togetit00:01:01.1-00:01:10.6"/>
          <p:cNvSpPr txBox="1"/>
          <p:nvPr>
            <p:custDataLst>
              <p:tags r:id="rId58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get it to the right aspect ratio, go to the Picture Tools Format tab, click Crop and then click Fit.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2" name="PPT_watermarks_m2Anddragthe00:01:10.7-00:01:22.2"/>
          <p:cNvSpPr txBox="1"/>
          <p:nvPr>
            <p:custDataLst>
              <p:tags r:id="rId59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drag the crop handles to crop out the empty space around the picture. Click Crop again to turn it off.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3" name="PPT_watermarks_m2Nowwecan00:01:22.3-00:01:29.5"/>
          <p:cNvSpPr txBox="1"/>
          <p:nvPr>
            <p:custDataLst>
              <p:tags r:id="rId60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we can press Shift and drag the corner handles to resize the picture without changing the aspect ratio.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4" name="PPT_watermarks_m2Andthenmove00:01:29.6-00:01:33.6"/>
          <p:cNvSpPr txBox="1"/>
          <p:nvPr>
            <p:custDataLst>
              <p:tags r:id="rId61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move the picture into place.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5" name="PPT_watermarks_m2Next,weneed00:01:33.7-00:01:38.1"/>
          <p:cNvSpPr txBox="1"/>
          <p:nvPr>
            <p:custDataLst>
              <p:tags r:id="rId62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we need to tweak the formatting to make the picture work as a watermark.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6" name="PPT_watermarks_m2First,clickSend00:01:38.2-00:01:42.7"/>
          <p:cNvSpPr txBox="1"/>
          <p:nvPr>
            <p:custDataLst>
              <p:tags r:id="rId63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First, click Send Backward and Send to Back.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7" name="PPT_watermarks_m2Then,clickthe00:01:42.8-00:01:48.5"/>
          <p:cNvSpPr txBox="1"/>
          <p:nvPr>
            <p:custDataLst>
              <p:tags r:id="rId64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click the Format Shape dialog box launcher, and the Fill &amp; Line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8" name="PPT_watermarks_m2Addtransparencyuntil00:01:48.6-00:01:52.5"/>
          <p:cNvSpPr txBox="1"/>
          <p:nvPr>
            <p:custDataLst>
              <p:tags r:id="rId65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Add transparency until the foreground elements are clearly visible,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9" name="PPT_watermarks_m2butmakesure00:01:52.6-00:01:57.0"/>
          <p:cNvSpPr txBox="1"/>
          <p:nvPr>
            <p:custDataLst>
              <p:tags r:id="rId66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make sure it's not so transparent the viewer won't know what the picture is.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0" name="PPT_watermarks_m2Watermarkpicturesare00:01:57.1-00:02:01.9"/>
          <p:cNvSpPr txBox="1"/>
          <p:nvPr>
            <p:custDataLst>
              <p:tags r:id="rId67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Watermark pictures are tricky because you have to find an image that is easily recognizable,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1" name="PPT_watermarks_m2butdoesn’tfight00:02:02.0-00:02:05.5"/>
          <p:cNvSpPr txBox="1"/>
          <p:nvPr>
            <p:custDataLst>
              <p:tags r:id="rId68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doesn’t fight for dominance with the foreground elements.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2" name="PPT_watermarks_m2You'llwantto00:02:05.6-00:02:09.1"/>
          <p:cNvSpPr txBox="1"/>
          <p:nvPr>
            <p:custDataLst>
              <p:tags r:id="rId69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You'll want to avoid images with lots of fine detail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3" name="PPT_watermarks_m2andimageslike00:02:09.2-00:02:13.5"/>
          <p:cNvSpPr txBox="1"/>
          <p:nvPr>
            <p:custDataLst>
              <p:tags r:id="rId70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images like this that will take too much effort for the viewer to figure 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4" name="PPT_watermarks_m2Thispictureof00:02:13.6-00:02:18.4"/>
          <p:cNvSpPr txBox="1"/>
          <p:nvPr>
            <p:custDataLst>
              <p:tags r:id="rId71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picture of kids works because the viewer will know immediately what it is and how it relates,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5" name="PPT_watermarks_m2butitcontains00:02:18.5-00:02:20.9"/>
          <p:cNvSpPr txBox="1"/>
          <p:nvPr>
            <p:custDataLst>
              <p:tags r:id="rId72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it contains a lot of detail.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6" name="PPT_watermarks_m2Sowecan00:02:21.0-00:02:26.7"/>
          <p:cNvSpPr txBox="1"/>
          <p:nvPr>
            <p:custDataLst>
              <p:tags r:id="rId73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we can use these options to reduce some detail, so the image will blend in better with the background.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7" name="PPT_watermarks_m2OnthePicture00:02:26.8-00:02:40.3"/>
          <p:cNvSpPr txBox="1"/>
          <p:nvPr>
            <p:custDataLst>
              <p:tags r:id="rId74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Picture tab, you can try Brightness and Contrast, and color options like Saturation and Recolor.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8" name="PPT_watermarks_m2Alsotryusing00:02:40.4-00:02:45.9"/>
          <p:cNvSpPr txBox="1"/>
          <p:nvPr>
            <p:custDataLst>
              <p:tags r:id="rId75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Also try using Sharpness to remove detail.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9" name="PPT_watermarks_m2TheEffectstab00:02:46.0-00:02:56.5"/>
          <p:cNvSpPr txBox="1"/>
          <p:nvPr>
            <p:custDataLst>
              <p:tags r:id="rId76"/>
            </p:custDataLst>
          </p:nvPr>
        </p:nvSpPr>
        <p:spPr>
          <a:xfrm>
            <a:off x="1235075" y="701499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Effects tab has Artistic Effects. For this picture, let's add the Line Drawing effect and increase the Pencil size.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0" name="PPT_watermarks_m2Clickawayfrom00:02:56.6-00:03:01.9"/>
          <p:cNvSpPr txBox="1"/>
          <p:nvPr>
            <p:custDataLst>
              <p:tags r:id="rId77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away from the picture to get a better idea of how everything looks without the selection border.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1" name="PPT_watermarks_m2Ifyoufind00:03:02.0-00:03:05.9"/>
          <p:cNvSpPr txBox="1"/>
          <p:nvPr>
            <p:custDataLst>
              <p:tags r:id="rId78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find you can't select the picture again because it's behind other objects,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2" name="PPT_watermarks_m2gotothe00:03:06.0-00:03:13.1"/>
          <p:cNvSpPr txBox="1"/>
          <p:nvPr>
            <p:custDataLst>
              <p:tags r:id="rId79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go to the Home tab, click Select and open the Selection pane.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3" name="PPT_watermarks_m2Nowyoucan00:03:13.2-00:03:18.4"/>
          <p:cNvSpPr txBox="1"/>
          <p:nvPr>
            <p:custDataLst>
              <p:tags r:id="rId80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 can select the picture by clicking it in the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4" name="PPT_watermarks_m2Soonceyou're00:03:18.5-00:03:24.4"/>
          <p:cNvSpPr txBox="1"/>
          <p:nvPr>
            <p:custDataLst>
              <p:tags r:id="rId81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once you're happy with the watermark, you can save it as a picture and insert in other slides,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5" name="PPT_watermarks_m2oryoucan00:03:24.5-00:03:29.1"/>
          <p:cNvSpPr txBox="1"/>
          <p:nvPr>
            <p:custDataLst>
              <p:tags r:id="rId82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you can simply copy it to the Clipboard.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6" name="PPT_watermarks_m2Movetoanother00:03:29.2-00:03:41.3"/>
          <p:cNvSpPr txBox="1"/>
          <p:nvPr>
            <p:custDataLst>
              <p:tags r:id="rId83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Move to another slide. And then paste it. Right-click the picture and send it to the back layer.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7" name="PPT_watermarks_m2Nowlet'ssay00:03:41.4-00:03:44.5"/>
          <p:cNvSpPr txBox="1"/>
          <p:nvPr>
            <p:custDataLst>
              <p:tags r:id="rId84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let's say we decide to change the look of our presentation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8" name="PPT_watermarks_m2bygoingto00:03:44.6-00:03:50.5"/>
          <p:cNvSpPr txBox="1"/>
          <p:nvPr>
            <p:custDataLst>
              <p:tags r:id="rId85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going to the Design tab and applying a theme like Ion, for example.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9" name="PPT_watermarks_m2Asyoucan00:03:50.6-00:03:56.2"/>
          <p:cNvSpPr txBox="1"/>
          <p:nvPr>
            <p:custDataLst>
              <p:tags r:id="rId86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you can see, your choice of watermark picture depends greatly on the design you choose for your slides.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0" name="PPT_watermarks_m2Inthiscase,00:03:56.3-00:04:00.8"/>
          <p:cNvSpPr txBox="1"/>
          <p:nvPr>
            <p:custDataLst>
              <p:tags r:id="rId87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case, all we have to do is adjust the picture settings to help it blend in with the design.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1" name="PPT_watermarks_m2Butyoumay00:04:00.9-00:04:03.4"/>
          <p:cNvSpPr txBox="1"/>
          <p:nvPr>
            <p:custDataLst>
              <p:tags r:id="rId88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you may need to find a new picture.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2" name="PPT_watermarks_m2Also,sincewe00:04:03.5-00:04:21.2"/>
          <p:cNvSpPr txBox="1"/>
          <p:nvPr>
            <p:custDataLst>
              <p:tags r:id="rId89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Also, since we didn’t use the slide master, we'll need to copy the finished picture to the other slides manually.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3" name="PPT_watermarks_m2Sonowyou00:04:21.3-00:04:24.9"/>
          <p:cNvSpPr txBox="1"/>
          <p:nvPr>
            <p:custDataLst>
              <p:tags r:id="rId90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now you know how to add text or picture watermarks.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4" name="PPT_watermarks_m2Upnext,we'll00:04:25.0-00:04:29.4"/>
          <p:cNvSpPr txBox="1"/>
          <p:nvPr>
            <p:custDataLst>
              <p:tags r:id="rId91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we'll use what we learned to remove a watermark.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776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050666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7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1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7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5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1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1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7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3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5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9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1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5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1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9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5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9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5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9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1" dur="272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3" fill="hold">
                          <p:stCondLst>
                            <p:cond delay="0"/>
                          </p:stCondLst>
                          <p:childTnLst>
                            <p:par>
                              <p:cTn id="2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7" fill="hold">
                          <p:stCondLst>
                            <p:cond delay="indefinite"/>
                          </p:stCondLst>
                          <p:childTnLst>
                            <p:par>
                              <p:cTn id="2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281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28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3" fill="hold">
                          <p:stCondLst>
                            <p:cond delay="0"/>
                          </p:stCondLst>
                          <p:childTnLst>
                            <p:par>
                              <p:cTn id="2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8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8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8" fill="hold">
                          <p:stCondLst>
                            <p:cond delay="0"/>
                          </p:stCondLst>
                          <p:childTnLst>
                            <p:par>
                              <p:cTn id="2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2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0:00.0"/>
                      </p:tgtEl>
                    </p:cond>
                  </p:nextCondLst>
                </p:seq>
                <p:seq concurrent="1" nextAc="seek">
                  <p:cTn id="29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0:0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4" fill="hold">
                          <p:stCondLst>
                            <p:cond delay="0"/>
                          </p:stCondLst>
                          <p:childTnLst>
                            <p:par>
                              <p:cTn id="2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7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0:02.8"/>
                      </p:tgtEl>
                    </p:cond>
                  </p:nextCondLst>
                </p:seq>
                <p:seq concurrent="1" nextAc="seek">
                  <p:cTn id="29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0:0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0" fill="hold">
                          <p:stCondLst>
                            <p:cond delay="0"/>
                          </p:stCondLst>
                          <p:childTnLst>
                            <p:par>
                              <p:cTn id="3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4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0:02.9"/>
                      </p:tgtEl>
                    </p:cond>
                  </p:nextCondLst>
                </p:seq>
                <p:seq concurrent="1" nextAc="seek">
                  <p:cTn id="30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0:1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6" fill="hold">
                          <p:stCondLst>
                            <p:cond delay="0"/>
                          </p:stCondLst>
                          <p:childTnLst>
                            <p:par>
                              <p:cTn id="3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9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0:10.2"/>
                      </p:tgtEl>
                    </p:cond>
                  </p:nextCondLst>
                </p:seq>
                <p:seq concurrent="1" nextAc="seek">
                  <p:cTn id="31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0:1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2" fill="hold">
                          <p:stCondLst>
                            <p:cond delay="0"/>
                          </p:stCondLst>
                          <p:childTnLst>
                            <p:par>
                              <p:cTn id="3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6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0:10.3"/>
                      </p:tgtEl>
                    </p:cond>
                  </p:nextCondLst>
                </p:seq>
                <p:seq concurrent="1" nextAc="seek">
                  <p:cTn id="31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0:1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8" fill="hold">
                          <p:stCondLst>
                            <p:cond delay="0"/>
                          </p:stCondLst>
                          <p:childTnLst>
                            <p:par>
                              <p:cTn id="3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1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0:15.6"/>
                      </p:tgtEl>
                    </p:cond>
                  </p:nextCondLst>
                </p:seq>
                <p:seq concurrent="1" nextAc="seek">
                  <p:cTn id="32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0:1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4" fill="hold">
                          <p:stCondLst>
                            <p:cond delay="0"/>
                          </p:stCondLst>
                          <p:childTnLst>
                            <p:par>
                              <p:cTn id="3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8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0:15.7"/>
                      </p:tgtEl>
                    </p:cond>
                  </p:nextCondLst>
                </p:seq>
                <p:seq concurrent="1" nextAc="seek">
                  <p:cTn id="32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0:2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0" fill="hold">
                          <p:stCondLst>
                            <p:cond delay="0"/>
                          </p:stCondLst>
                          <p:childTnLst>
                            <p:par>
                              <p:cTn id="3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3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0:20.4"/>
                      </p:tgtEl>
                    </p:cond>
                  </p:nextCondLst>
                </p:seq>
                <p:seq concurrent="1" nextAc="seek">
                  <p:cTn id="33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0:2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6" fill="hold">
                          <p:stCondLst>
                            <p:cond delay="0"/>
                          </p:stCondLst>
                          <p:childTnLst>
                            <p:par>
                              <p:cTn id="3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0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0:20.5"/>
                      </p:tgtEl>
                    </p:cond>
                  </p:nextCondLst>
                </p:seq>
                <p:seq concurrent="1" nextAc="seek">
                  <p:cTn id="34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0:2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2" fill="hold">
                          <p:stCondLst>
                            <p:cond delay="0"/>
                          </p:stCondLst>
                          <p:childTnLst>
                            <p:par>
                              <p:cTn id="3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5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0:29.5"/>
                      </p:tgtEl>
                    </p:cond>
                  </p:nextCondLst>
                </p:seq>
                <p:seq concurrent="1" nextAc="seek">
                  <p:cTn id="34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0:2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8" fill="hold">
                          <p:stCondLst>
                            <p:cond delay="0"/>
                          </p:stCondLst>
                          <p:childTnLst>
                            <p:par>
                              <p:cTn id="3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2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0:29.6"/>
                      </p:tgtEl>
                    </p:cond>
                  </p:nextCondLst>
                </p:seq>
                <p:seq concurrent="1" nextAc="seek">
                  <p:cTn id="35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0:3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4" fill="hold">
                          <p:stCondLst>
                            <p:cond delay="0"/>
                          </p:stCondLst>
                          <p:childTnLst>
                            <p:par>
                              <p:cTn id="3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7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0:35.5"/>
                      </p:tgtEl>
                    </p:cond>
                  </p:nextCondLst>
                </p:seq>
                <p:seq concurrent="1" nextAc="seek">
                  <p:cTn id="35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0:3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0" fill="hold">
                          <p:stCondLst>
                            <p:cond delay="0"/>
                          </p:stCondLst>
                          <p:childTnLst>
                            <p:par>
                              <p:cTn id="3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4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0:35.6"/>
                      </p:tgtEl>
                    </p:cond>
                  </p:nextCondLst>
                </p:seq>
                <p:seq concurrent="1" nextAc="seek">
                  <p:cTn id="36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0:4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6" fill="hold">
                          <p:stCondLst>
                            <p:cond delay="0"/>
                          </p:stCondLst>
                          <p:childTnLst>
                            <p:par>
                              <p:cTn id="3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9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0:48.0"/>
                      </p:tgtEl>
                    </p:cond>
                  </p:nextCondLst>
                </p:seq>
                <p:seq concurrent="1" nextAc="seek">
                  <p:cTn id="37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0:4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2" fill="hold">
                          <p:stCondLst>
                            <p:cond delay="0"/>
                          </p:stCondLst>
                          <p:childTnLst>
                            <p:par>
                              <p:cTn id="3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6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0:48.1"/>
                      </p:tgtEl>
                    </p:cond>
                  </p:nextCondLst>
                </p:seq>
                <p:seq concurrent="1" nextAc="seek">
                  <p:cTn id="37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0:5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8" fill="hold">
                          <p:stCondLst>
                            <p:cond delay="0"/>
                          </p:stCondLst>
                          <p:childTnLst>
                            <p:par>
                              <p:cTn id="3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1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0:52.1"/>
                      </p:tgtEl>
                    </p:cond>
                  </p:nextCondLst>
                </p:seq>
                <p:seq concurrent="1" nextAc="seek">
                  <p:cTn id="38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0:5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4" fill="hold">
                          <p:stCondLst>
                            <p:cond delay="0"/>
                          </p:stCondLst>
                          <p:childTnLst>
                            <p:par>
                              <p:cTn id="3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8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0:52.2"/>
                      </p:tgtEl>
                    </p:cond>
                  </p:nextCondLst>
                </p:seq>
                <p:seq concurrent="1" nextAc="seek">
                  <p:cTn id="38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0:5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0" fill="hold">
                          <p:stCondLst>
                            <p:cond delay="0"/>
                          </p:stCondLst>
                          <p:childTnLst>
                            <p:par>
                              <p:cTn id="3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3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0:57.5"/>
                      </p:tgtEl>
                    </p:cond>
                  </p:nextCondLst>
                </p:seq>
                <p:seq concurrent="1" nextAc="seek">
                  <p:cTn id="39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0:5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6" fill="hold">
                          <p:stCondLst>
                            <p:cond delay="0"/>
                          </p:stCondLst>
                          <p:childTnLst>
                            <p:par>
                              <p:cTn id="3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0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0:57.6"/>
                      </p:tgtEl>
                    </p:cond>
                  </p:nextCondLst>
                </p:seq>
                <p:seq concurrent="1" nextAc="seek">
                  <p:cTn id="40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1:0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2" fill="hold">
                          <p:stCondLst>
                            <p:cond delay="0"/>
                          </p:stCondLst>
                          <p:childTnLst>
                            <p:par>
                              <p:cTn id="4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5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1:01.0"/>
                      </p:tgtEl>
                    </p:cond>
                  </p:nextCondLst>
                </p:seq>
                <p:seq concurrent="1" nextAc="seek">
                  <p:cTn id="40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1:0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8" fill="hold">
                          <p:stCondLst>
                            <p:cond delay="0"/>
                          </p:stCondLst>
                          <p:childTnLst>
                            <p:par>
                              <p:cTn id="4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2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1:01.1"/>
                      </p:tgtEl>
                    </p:cond>
                  </p:nextCondLst>
                </p:seq>
                <p:seq concurrent="1" nextAc="seek">
                  <p:cTn id="41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1:1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4" fill="hold">
                          <p:stCondLst>
                            <p:cond delay="0"/>
                          </p:stCondLst>
                          <p:childTnLst>
                            <p:par>
                              <p:cTn id="4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7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1:10.6"/>
                      </p:tgtEl>
                    </p:cond>
                  </p:nextCondLst>
                </p:seq>
                <p:seq concurrent="1" nextAc="seek">
                  <p:cTn id="41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1:1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0" fill="hold">
                          <p:stCondLst>
                            <p:cond delay="0"/>
                          </p:stCondLst>
                          <p:childTnLst>
                            <p:par>
                              <p:cTn id="4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4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1:10.7"/>
                      </p:tgtEl>
                    </p:cond>
                  </p:nextCondLst>
                </p:seq>
                <p:seq concurrent="1" nextAc="seek">
                  <p:cTn id="42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1:2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6" fill="hold">
                          <p:stCondLst>
                            <p:cond delay="0"/>
                          </p:stCondLst>
                          <p:childTnLst>
                            <p:par>
                              <p:cTn id="4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9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1:22.2"/>
                      </p:tgtEl>
                    </p:cond>
                  </p:nextCondLst>
                </p:seq>
                <p:seq concurrent="1" nextAc="seek">
                  <p:cTn id="43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1:2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2" fill="hold">
                          <p:stCondLst>
                            <p:cond delay="0"/>
                          </p:stCondLst>
                          <p:childTnLst>
                            <p:par>
                              <p:cTn id="4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6" dur="2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1:22.3"/>
                      </p:tgtEl>
                    </p:cond>
                  </p:nextCondLst>
                </p:seq>
                <p:seq concurrent="1" nextAc="seek">
                  <p:cTn id="43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1:2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8" fill="hold">
                          <p:stCondLst>
                            <p:cond delay="0"/>
                          </p:stCondLst>
                          <p:childTnLst>
                            <p:par>
                              <p:cTn id="4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1" dur="2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1:29.5"/>
                      </p:tgtEl>
                    </p:cond>
                  </p:nextCondLst>
                </p:seq>
                <p:seq concurrent="1" nextAc="seek">
                  <p:cTn id="44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1:2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4" fill="hold">
                          <p:stCondLst>
                            <p:cond delay="0"/>
                          </p:stCondLst>
                          <p:childTnLst>
                            <p:par>
                              <p:cTn id="4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8" dur="2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1:29.6"/>
                      </p:tgtEl>
                    </p:cond>
                  </p:nextCondLst>
                </p:seq>
                <p:seq concurrent="1" nextAc="seek">
                  <p:cTn id="44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1:3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0" fill="hold">
                          <p:stCondLst>
                            <p:cond delay="0"/>
                          </p:stCondLst>
                          <p:childTnLst>
                            <p:par>
                              <p:cTn id="4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3" dur="2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1:33.6"/>
                      </p:tgtEl>
                    </p:cond>
                  </p:nextCondLst>
                </p:seq>
                <p:seq concurrent="1" nextAc="seek">
                  <p:cTn id="45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1:3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6" fill="hold">
                          <p:stCondLst>
                            <p:cond delay="0"/>
                          </p:stCondLst>
                          <p:childTnLst>
                            <p:par>
                              <p:cTn id="4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0" dur="2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1:33.7"/>
                      </p:tgtEl>
                    </p:cond>
                  </p:nextCondLst>
                </p:seq>
                <p:seq concurrent="1" nextAc="seek">
                  <p:cTn id="46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1:3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2" fill="hold">
                          <p:stCondLst>
                            <p:cond delay="0"/>
                          </p:stCondLst>
                          <p:childTnLst>
                            <p:par>
                              <p:cTn id="4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5" dur="2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1:38.1"/>
                      </p:tgtEl>
                    </p:cond>
                  </p:nextCondLst>
                </p:seq>
                <p:seq concurrent="1" nextAc="seek">
                  <p:cTn id="46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1:3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8" fill="hold">
                          <p:stCondLst>
                            <p:cond delay="0"/>
                          </p:stCondLst>
                          <p:childTnLst>
                            <p:par>
                              <p:cTn id="4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2" dur="2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1:38.2"/>
                      </p:tgtEl>
                    </p:cond>
                  </p:nextCondLst>
                </p:seq>
                <p:seq concurrent="1" nextAc="seek">
                  <p:cTn id="47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1:4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4" fill="hold">
                          <p:stCondLst>
                            <p:cond delay="0"/>
                          </p:stCondLst>
                          <p:childTnLst>
                            <p:par>
                              <p:cTn id="4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7" dur="2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1:42.7"/>
                      </p:tgtEl>
                    </p:cond>
                  </p:nextCondLst>
                </p:seq>
                <p:seq concurrent="1" nextAc="seek">
                  <p:cTn id="47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1:4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0" fill="hold">
                          <p:stCondLst>
                            <p:cond delay="0"/>
                          </p:stCondLst>
                          <p:childTnLst>
                            <p:par>
                              <p:cTn id="4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4" dur="2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1:42.8"/>
                      </p:tgtEl>
                    </p:cond>
                  </p:nextCondLst>
                </p:seq>
                <p:seq concurrent="1" nextAc="seek">
                  <p:cTn id="48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1:4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6" fill="hold">
                          <p:stCondLst>
                            <p:cond delay="0"/>
                          </p:stCondLst>
                          <p:childTnLst>
                            <p:par>
                              <p:cTn id="4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9" dur="2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1:48.5"/>
                      </p:tgtEl>
                    </p:cond>
                  </p:nextCondLst>
                </p:seq>
                <p:seq concurrent="1" nextAc="seek">
                  <p:cTn id="49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1:4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2" fill="hold">
                          <p:stCondLst>
                            <p:cond delay="0"/>
                          </p:stCondLst>
                          <p:childTnLst>
                            <p:par>
                              <p:cTn id="4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6" dur="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1:48.6"/>
                      </p:tgtEl>
                    </p:cond>
                  </p:nextCondLst>
                </p:seq>
                <p:seq concurrent="1" nextAc="seek">
                  <p:cTn id="49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1:5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8" fill="hold">
                          <p:stCondLst>
                            <p:cond delay="0"/>
                          </p:stCondLst>
                          <p:childTnLst>
                            <p:par>
                              <p:cTn id="4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1" dur="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1:52.5"/>
                      </p:tgtEl>
                    </p:cond>
                  </p:nextCondLst>
                </p:seq>
                <p:seq concurrent="1" nextAc="seek">
                  <p:cTn id="50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1:5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4" fill="hold">
                          <p:stCondLst>
                            <p:cond delay="0"/>
                          </p:stCondLst>
                          <p:childTnLst>
                            <p:par>
                              <p:cTn id="5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8" dur="2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1:52.6"/>
                      </p:tgtEl>
                    </p:cond>
                  </p:nextCondLst>
                </p:seq>
                <p:seq concurrent="1" nextAc="seek">
                  <p:cTn id="50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1:5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0" fill="hold">
                          <p:stCondLst>
                            <p:cond delay="0"/>
                          </p:stCondLst>
                          <p:childTnLst>
                            <p:par>
                              <p:cTn id="5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3" dur="2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1:57.0"/>
                      </p:tgtEl>
                    </p:cond>
                  </p:nextCondLst>
                </p:seq>
                <p:seq concurrent="1" nextAc="seek">
                  <p:cTn id="51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1:5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6" fill="hold">
                          <p:stCondLst>
                            <p:cond delay="0"/>
                          </p:stCondLst>
                          <p:childTnLst>
                            <p:par>
                              <p:cTn id="5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0" dur="2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1:57.1"/>
                      </p:tgtEl>
                    </p:cond>
                  </p:nextCondLst>
                </p:seq>
                <p:seq concurrent="1" nextAc="seek">
                  <p:cTn id="52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2:0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2" fill="hold">
                          <p:stCondLst>
                            <p:cond delay="0"/>
                          </p:stCondLst>
                          <p:childTnLst>
                            <p:par>
                              <p:cTn id="5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5" dur="2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2:01.9"/>
                      </p:tgtEl>
                    </p:cond>
                  </p:nextCondLst>
                </p:seq>
                <p:seq concurrent="1" nextAc="seek">
                  <p:cTn id="52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2:0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8" fill="hold">
                          <p:stCondLst>
                            <p:cond delay="0"/>
                          </p:stCondLst>
                          <p:childTnLst>
                            <p:par>
                              <p:cTn id="5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2" dur="2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2:02.0"/>
                      </p:tgtEl>
                    </p:cond>
                  </p:nextCondLst>
                </p:seq>
                <p:seq concurrent="1" nextAc="seek">
                  <p:cTn id="53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2:0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4" fill="hold">
                          <p:stCondLst>
                            <p:cond delay="0"/>
                          </p:stCondLst>
                          <p:childTnLst>
                            <p:par>
                              <p:cTn id="5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7" dur="2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2:05.5"/>
                      </p:tgtEl>
                    </p:cond>
                  </p:nextCondLst>
                </p:seq>
                <p:seq concurrent="1" nextAc="seek">
                  <p:cTn id="53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2:0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0" fill="hold">
                          <p:stCondLst>
                            <p:cond delay="0"/>
                          </p:stCondLst>
                          <p:childTnLst>
                            <p:par>
                              <p:cTn id="5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4" dur="2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2:05.6"/>
                      </p:tgtEl>
                    </p:cond>
                  </p:nextCondLst>
                </p:seq>
                <p:seq concurrent="1" nextAc="seek">
                  <p:cTn id="54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2:0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6" fill="hold">
                          <p:stCondLst>
                            <p:cond delay="0"/>
                          </p:stCondLst>
                          <p:childTnLst>
                            <p:par>
                              <p:cTn id="5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9" dur="2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2:09.1"/>
                      </p:tgtEl>
                    </p:cond>
                  </p:nextCondLst>
                </p:seq>
                <p:seq concurrent="1" nextAc="seek">
                  <p:cTn id="55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2:0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2" fill="hold">
                          <p:stCondLst>
                            <p:cond delay="0"/>
                          </p:stCondLst>
                          <p:childTnLst>
                            <p:par>
                              <p:cTn id="5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6" dur="2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2:09.2"/>
                      </p:tgtEl>
                    </p:cond>
                  </p:nextCondLst>
                </p:seq>
                <p:seq concurrent="1" nextAc="seek">
                  <p:cTn id="55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2:1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8" fill="hold">
                          <p:stCondLst>
                            <p:cond delay="0"/>
                          </p:stCondLst>
                          <p:childTnLst>
                            <p:par>
                              <p:cTn id="5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1" dur="2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2:13.5"/>
                      </p:tgtEl>
                    </p:cond>
                  </p:nextCondLst>
                </p:seq>
                <p:seq concurrent="1" nextAc="seek">
                  <p:cTn id="56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2:1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4" fill="hold">
                          <p:stCondLst>
                            <p:cond delay="0"/>
                          </p:stCondLst>
                          <p:childTnLst>
                            <p:par>
                              <p:cTn id="5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8" dur="2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2:13.6"/>
                      </p:tgtEl>
                    </p:cond>
                  </p:nextCondLst>
                </p:seq>
                <p:seq concurrent="1" nextAc="seek">
                  <p:cTn id="56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2:1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0" fill="hold">
                          <p:stCondLst>
                            <p:cond delay="0"/>
                          </p:stCondLst>
                          <p:childTnLst>
                            <p:par>
                              <p:cTn id="5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3" dur="2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2:18.4"/>
                      </p:tgtEl>
                    </p:cond>
                  </p:nextCondLst>
                </p:seq>
                <p:seq concurrent="1" nextAc="seek">
                  <p:cTn id="57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2:1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6" fill="hold">
                          <p:stCondLst>
                            <p:cond delay="0"/>
                          </p:stCondLst>
                          <p:childTnLst>
                            <p:par>
                              <p:cTn id="5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0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2:18.5"/>
                      </p:tgtEl>
                    </p:cond>
                  </p:nextCondLst>
                </p:seq>
                <p:seq concurrent="1" nextAc="seek">
                  <p:cTn id="58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2:2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2" fill="hold">
                          <p:stCondLst>
                            <p:cond delay="0"/>
                          </p:stCondLst>
                          <p:childTnLst>
                            <p:par>
                              <p:cTn id="5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5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2:20.9"/>
                      </p:tgtEl>
                    </p:cond>
                  </p:nextCondLst>
                </p:seq>
                <p:seq concurrent="1" nextAc="seek">
                  <p:cTn id="58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2:2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8" fill="hold">
                          <p:stCondLst>
                            <p:cond delay="0"/>
                          </p:stCondLst>
                          <p:childTnLst>
                            <p:par>
                              <p:cTn id="5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2" dur="2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2:21.0"/>
                      </p:tgtEl>
                    </p:cond>
                  </p:nextCondLst>
                </p:seq>
                <p:seq concurrent="1" nextAc="seek">
                  <p:cTn id="59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2:2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4" fill="hold">
                          <p:stCondLst>
                            <p:cond delay="0"/>
                          </p:stCondLst>
                          <p:childTnLst>
                            <p:par>
                              <p:cTn id="5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7" dur="2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2:26.7"/>
                      </p:tgtEl>
                    </p:cond>
                  </p:nextCondLst>
                </p:seq>
                <p:seq concurrent="1" nextAc="seek">
                  <p:cTn id="59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2:2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0" fill="hold">
                          <p:stCondLst>
                            <p:cond delay="0"/>
                          </p:stCondLst>
                          <p:childTnLst>
                            <p:par>
                              <p:cTn id="6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4" dur="2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2:26.8"/>
                      </p:tgtEl>
                    </p:cond>
                  </p:nextCondLst>
                </p:seq>
                <p:seq concurrent="1" nextAc="seek">
                  <p:cTn id="60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2:4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6" fill="hold">
                          <p:stCondLst>
                            <p:cond delay="0"/>
                          </p:stCondLst>
                          <p:childTnLst>
                            <p:par>
                              <p:cTn id="6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9" dur="2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2:40.3"/>
                      </p:tgtEl>
                    </p:cond>
                  </p:nextCondLst>
                </p:seq>
                <p:seq concurrent="1" nextAc="seek">
                  <p:cTn id="61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2:4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2" fill="hold">
                          <p:stCondLst>
                            <p:cond delay="0"/>
                          </p:stCondLst>
                          <p:childTnLst>
                            <p:par>
                              <p:cTn id="6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6" dur="2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2:40.4"/>
                      </p:tgtEl>
                    </p:cond>
                  </p:nextCondLst>
                </p:seq>
                <p:seq concurrent="1" nextAc="seek">
                  <p:cTn id="61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2:4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8" fill="hold">
                          <p:stCondLst>
                            <p:cond delay="0"/>
                          </p:stCondLst>
                          <p:childTnLst>
                            <p:par>
                              <p:cTn id="6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1" dur="2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2:45.9"/>
                      </p:tgtEl>
                    </p:cond>
                  </p:nextCondLst>
                </p:seq>
                <p:seq concurrent="1" nextAc="seek">
                  <p:cTn id="62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2:4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4" fill="hold">
                          <p:stCondLst>
                            <p:cond delay="0"/>
                          </p:stCondLst>
                          <p:childTnLst>
                            <p:par>
                              <p:cTn id="6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8" dur="2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2:46.0"/>
                      </p:tgtEl>
                    </p:cond>
                  </p:nextCondLst>
                </p:seq>
                <p:seq concurrent="1" nextAc="seek">
                  <p:cTn id="62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2:5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0" fill="hold">
                          <p:stCondLst>
                            <p:cond delay="0"/>
                          </p:stCondLst>
                          <p:childTnLst>
                            <p:par>
                              <p:cTn id="6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3" dur="2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2:56.5"/>
                      </p:tgtEl>
                    </p:cond>
                  </p:nextCondLst>
                </p:seq>
                <p:seq concurrent="1" nextAc="seek">
                  <p:cTn id="63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2:5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6" fill="hold">
                          <p:stCondLst>
                            <p:cond delay="0"/>
                          </p:stCondLst>
                          <p:childTnLst>
                            <p:par>
                              <p:cTn id="6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0" dur="2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2:56.6"/>
                      </p:tgtEl>
                    </p:cond>
                  </p:nextCondLst>
                </p:seq>
                <p:seq concurrent="1" nextAc="seek">
                  <p:cTn id="64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3:0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2" fill="hold">
                          <p:stCondLst>
                            <p:cond delay="0"/>
                          </p:stCondLst>
                          <p:childTnLst>
                            <p:par>
                              <p:cTn id="6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5" dur="2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3:01.9"/>
                      </p:tgtEl>
                    </p:cond>
                  </p:nextCondLst>
                </p:seq>
                <p:seq concurrent="1" nextAc="seek">
                  <p:cTn id="64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3:0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8" fill="hold">
                          <p:stCondLst>
                            <p:cond delay="0"/>
                          </p:stCondLst>
                          <p:childTnLst>
                            <p:par>
                              <p:cTn id="6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2" dur="2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3:02.0"/>
                      </p:tgtEl>
                    </p:cond>
                  </p:nextCondLst>
                </p:seq>
                <p:seq concurrent="1" nextAc="seek">
                  <p:cTn id="65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3:0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4" fill="hold">
                          <p:stCondLst>
                            <p:cond delay="0"/>
                          </p:stCondLst>
                          <p:childTnLst>
                            <p:par>
                              <p:cTn id="6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7" dur="2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3:05.9"/>
                      </p:tgtEl>
                    </p:cond>
                  </p:nextCondLst>
                </p:seq>
                <p:seq concurrent="1" nextAc="seek">
                  <p:cTn id="65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3:0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0" fill="hold">
                          <p:stCondLst>
                            <p:cond delay="0"/>
                          </p:stCondLst>
                          <p:childTnLst>
                            <p:par>
                              <p:cTn id="6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4" dur="2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3:06.0"/>
                      </p:tgtEl>
                    </p:cond>
                  </p:nextCondLst>
                </p:seq>
                <p:seq concurrent="1" nextAc="seek">
                  <p:cTn id="66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3:1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6" fill="hold">
                          <p:stCondLst>
                            <p:cond delay="0"/>
                          </p:stCondLst>
                          <p:childTnLst>
                            <p:par>
                              <p:cTn id="6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9" dur="2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3:13.1"/>
                      </p:tgtEl>
                    </p:cond>
                  </p:nextCondLst>
                </p:seq>
                <p:seq concurrent="1" nextAc="seek">
                  <p:cTn id="67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3:1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2" fill="hold">
                          <p:stCondLst>
                            <p:cond delay="0"/>
                          </p:stCondLst>
                          <p:childTnLst>
                            <p:par>
                              <p:cTn id="6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6" dur="2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3:13.2"/>
                      </p:tgtEl>
                    </p:cond>
                  </p:nextCondLst>
                </p:seq>
                <p:seq concurrent="1" nextAc="seek">
                  <p:cTn id="67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3:1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8" fill="hold">
                          <p:stCondLst>
                            <p:cond delay="0"/>
                          </p:stCondLst>
                          <p:childTnLst>
                            <p:par>
                              <p:cTn id="6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1" dur="2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3:18.4"/>
                      </p:tgtEl>
                    </p:cond>
                  </p:nextCondLst>
                </p:seq>
                <p:seq concurrent="1" nextAc="seek">
                  <p:cTn id="68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3:1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4" fill="hold">
                          <p:stCondLst>
                            <p:cond delay="0"/>
                          </p:stCondLst>
                          <p:childTnLst>
                            <p:par>
                              <p:cTn id="6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8" dur="2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3:18.5"/>
                      </p:tgtEl>
                    </p:cond>
                  </p:nextCondLst>
                </p:seq>
                <p:seq concurrent="1" nextAc="seek">
                  <p:cTn id="68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3:2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0" fill="hold">
                          <p:stCondLst>
                            <p:cond delay="0"/>
                          </p:stCondLst>
                          <p:childTnLst>
                            <p:par>
                              <p:cTn id="6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3" dur="2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3:24.4"/>
                      </p:tgtEl>
                    </p:cond>
                  </p:nextCondLst>
                </p:seq>
                <p:seq concurrent="1" nextAc="seek">
                  <p:cTn id="69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3:2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6" fill="hold">
                          <p:stCondLst>
                            <p:cond delay="0"/>
                          </p:stCondLst>
                          <p:childTnLst>
                            <p:par>
                              <p:cTn id="6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0" dur="2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3:24.5"/>
                      </p:tgtEl>
                    </p:cond>
                  </p:nextCondLst>
                </p:seq>
                <p:seq concurrent="1" nextAc="seek">
                  <p:cTn id="70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3:2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2" fill="hold">
                          <p:stCondLst>
                            <p:cond delay="0"/>
                          </p:stCondLst>
                          <p:childTnLst>
                            <p:par>
                              <p:cTn id="7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5" dur="2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3:29.1"/>
                      </p:tgtEl>
                    </p:cond>
                  </p:nextCondLst>
                </p:seq>
                <p:seq concurrent="1" nextAc="seek">
                  <p:cTn id="70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3:2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8" fill="hold">
                          <p:stCondLst>
                            <p:cond delay="0"/>
                          </p:stCondLst>
                          <p:childTnLst>
                            <p:par>
                              <p:cTn id="7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2" dur="2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3:29.2"/>
                      </p:tgtEl>
                    </p:cond>
                  </p:nextCondLst>
                </p:seq>
                <p:seq concurrent="1" nextAc="seek">
                  <p:cTn id="71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3:4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4" fill="hold">
                          <p:stCondLst>
                            <p:cond delay="0"/>
                          </p:stCondLst>
                          <p:childTnLst>
                            <p:par>
                              <p:cTn id="7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7" dur="2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3:41.3"/>
                      </p:tgtEl>
                    </p:cond>
                  </p:nextCondLst>
                </p:seq>
                <p:seq concurrent="1" nextAc="seek">
                  <p:cTn id="71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3:4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0" fill="hold">
                          <p:stCondLst>
                            <p:cond delay="0"/>
                          </p:stCondLst>
                          <p:childTnLst>
                            <p:par>
                              <p:cTn id="7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4" dur="2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3:41.4"/>
                      </p:tgtEl>
                    </p:cond>
                  </p:nextCondLst>
                </p:seq>
                <p:seq concurrent="1" nextAc="seek">
                  <p:cTn id="72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3:4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6" fill="hold">
                          <p:stCondLst>
                            <p:cond delay="0"/>
                          </p:stCondLst>
                          <p:childTnLst>
                            <p:par>
                              <p:cTn id="7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9" dur="2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3:44.5"/>
                      </p:tgtEl>
                    </p:cond>
                  </p:nextCondLst>
                </p:seq>
                <p:seq concurrent="1" nextAc="seek">
                  <p:cTn id="73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3:4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2" fill="hold">
                          <p:stCondLst>
                            <p:cond delay="0"/>
                          </p:stCondLst>
                          <p:childTnLst>
                            <p:par>
                              <p:cTn id="7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6" dur="2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3:44.6"/>
                      </p:tgtEl>
                    </p:cond>
                  </p:nextCondLst>
                </p:seq>
                <p:seq concurrent="1" nextAc="seek">
                  <p:cTn id="73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3:5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8" fill="hold">
                          <p:stCondLst>
                            <p:cond delay="0"/>
                          </p:stCondLst>
                          <p:childTnLst>
                            <p:par>
                              <p:cTn id="7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1" dur="2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3:50.5"/>
                      </p:tgtEl>
                    </p:cond>
                  </p:nextCondLst>
                </p:seq>
                <p:seq concurrent="1" nextAc="seek">
                  <p:cTn id="74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3:5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4" fill="hold">
                          <p:stCondLst>
                            <p:cond delay="0"/>
                          </p:stCondLst>
                          <p:childTnLst>
                            <p:par>
                              <p:cTn id="7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8" dur="2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3:50.6"/>
                      </p:tgtEl>
                    </p:cond>
                  </p:nextCondLst>
                </p:seq>
                <p:seq concurrent="1" nextAc="seek">
                  <p:cTn id="74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3:5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0" fill="hold">
                          <p:stCondLst>
                            <p:cond delay="0"/>
                          </p:stCondLst>
                          <p:childTnLst>
                            <p:par>
                              <p:cTn id="7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3" dur="2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3:56.2"/>
                      </p:tgtEl>
                    </p:cond>
                  </p:nextCondLst>
                </p:seq>
                <p:seq concurrent="1" nextAc="seek">
                  <p:cTn id="75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3:5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6" fill="hold">
                          <p:stCondLst>
                            <p:cond delay="0"/>
                          </p:stCondLst>
                          <p:childTnLst>
                            <p:par>
                              <p:cTn id="7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0" dur="2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3:56.3"/>
                      </p:tgtEl>
                    </p:cond>
                  </p:nextCondLst>
                </p:seq>
                <p:seq concurrent="1" nextAc="seek">
                  <p:cTn id="76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4:0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2" fill="hold">
                          <p:stCondLst>
                            <p:cond delay="0"/>
                          </p:stCondLst>
                          <p:childTnLst>
                            <p:par>
                              <p:cTn id="7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5" dur="2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4:00.8"/>
                      </p:tgtEl>
                    </p:cond>
                  </p:nextCondLst>
                </p:seq>
                <p:seq concurrent="1" nextAc="seek">
                  <p:cTn id="76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4:0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8" fill="hold">
                          <p:stCondLst>
                            <p:cond delay="0"/>
                          </p:stCondLst>
                          <p:childTnLst>
                            <p:par>
                              <p:cTn id="7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2" dur="2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4:00.9"/>
                      </p:tgtEl>
                    </p:cond>
                  </p:nextCondLst>
                </p:seq>
                <p:seq concurrent="1" nextAc="seek">
                  <p:cTn id="77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4:0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4" fill="hold">
                          <p:stCondLst>
                            <p:cond delay="0"/>
                          </p:stCondLst>
                          <p:childTnLst>
                            <p:par>
                              <p:cTn id="7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7" dur="2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4:03.4"/>
                      </p:tgtEl>
                    </p:cond>
                  </p:nextCondLst>
                </p:seq>
                <p:seq concurrent="1" nextAc="seek">
                  <p:cTn id="77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4:0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0" fill="hold">
                          <p:stCondLst>
                            <p:cond delay="0"/>
                          </p:stCondLst>
                          <p:childTnLst>
                            <p:par>
                              <p:cTn id="7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4" dur="2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4:03.5"/>
                      </p:tgtEl>
                    </p:cond>
                  </p:nextCondLst>
                </p:seq>
                <p:seq concurrent="1" nextAc="seek">
                  <p:cTn id="78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4:2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6" fill="hold">
                          <p:stCondLst>
                            <p:cond delay="0"/>
                          </p:stCondLst>
                          <p:childTnLst>
                            <p:par>
                              <p:cTn id="7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9" dur="2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4:21.2"/>
                      </p:tgtEl>
                    </p:cond>
                  </p:nextCondLst>
                </p:seq>
                <p:seq concurrent="1" nextAc="seek">
                  <p:cTn id="79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4:2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2" fill="hold">
                          <p:stCondLst>
                            <p:cond delay="0"/>
                          </p:stCondLst>
                          <p:childTnLst>
                            <p:par>
                              <p:cTn id="7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6" dur="2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4:21.3"/>
                      </p:tgtEl>
                    </p:cond>
                  </p:nextCondLst>
                </p:seq>
                <p:seq concurrent="1" nextAc="seek">
                  <p:cTn id="79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4:2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8" fill="hold">
                          <p:stCondLst>
                            <p:cond delay="0"/>
                          </p:stCondLst>
                          <p:childTnLst>
                            <p:par>
                              <p:cTn id="7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1" dur="200"/>
                                            <p:tgtEl>
                                              <p:spTgt spid="1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4:24.9"/>
                      </p:tgtEl>
                    </p:cond>
                  </p:nextCondLst>
                </p:seq>
                <p:seq concurrent="1" nextAc="seek">
                  <p:cTn id="80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4:2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4" fill="hold">
                          <p:stCondLst>
                            <p:cond delay="0"/>
                          </p:stCondLst>
                          <p:childTnLst>
                            <p:par>
                              <p:cTn id="8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8" dur="2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4:25.0"/>
                      </p:tgtEl>
                    </p:cond>
                  </p:nextCondLst>
                </p:seq>
                <p:seq concurrent="1" nextAc="seek">
                  <p:cTn id="80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200:04:2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0" fill="hold">
                          <p:stCondLst>
                            <p:cond delay="0"/>
                          </p:stCondLst>
                          <p:childTnLst>
                            <p:par>
                              <p:cTn id="8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3" dur="2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200:04:29.4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86" grpId="0" animBg="1"/>
          <p:bldP spid="86" grpId="1" animBg="1"/>
          <p:bldP spid="87" grpId="0" animBg="1"/>
          <p:bldP spid="87" grpId="1" animBg="1"/>
          <p:bldP spid="88" grpId="0" animBg="1"/>
          <p:bldP spid="88" grpId="1" animBg="1"/>
          <p:bldP spid="89" grpId="0" animBg="1"/>
          <p:bldP spid="89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3" grpId="0" animBg="1"/>
          <p:bldP spid="93" grpId="1" animBg="1"/>
          <p:bldP spid="94" grpId="0" animBg="1"/>
          <p:bldP spid="94" grpId="1" animBg="1"/>
          <p:bldP spid="95" grpId="0" animBg="1"/>
          <p:bldP spid="95" grpId="1" animBg="1"/>
          <p:bldP spid="96" grpId="0" animBg="1"/>
          <p:bldP spid="96" grpId="1" animBg="1"/>
          <p:bldP spid="97" grpId="0" animBg="1"/>
          <p:bldP spid="97" grpId="1" animBg="1"/>
          <p:bldP spid="98" grpId="0" animBg="1"/>
          <p:bldP spid="98" grpId="1" animBg="1"/>
          <p:bldP spid="99" grpId="0" animBg="1"/>
          <p:bldP spid="99" grpId="1" animBg="1"/>
          <p:bldP spid="100" grpId="0" animBg="1"/>
          <p:bldP spid="100" grpId="1" animBg="1"/>
          <p:bldP spid="101" grpId="0" animBg="1"/>
          <p:bldP spid="101" grpId="1" animBg="1"/>
          <p:bldP spid="102" grpId="0" animBg="1"/>
          <p:bldP spid="102" grpId="1" animBg="1"/>
          <p:bldP spid="103" grpId="0" animBg="1"/>
          <p:bldP spid="103" grpId="1" animBg="1"/>
          <p:bldP spid="104" grpId="0" animBg="1"/>
          <p:bldP spid="104" grpId="1" animBg="1"/>
          <p:bldP spid="105" grpId="0" animBg="1"/>
          <p:bldP spid="105" grpId="1" animBg="1"/>
          <p:bldP spid="106" grpId="0" animBg="1"/>
          <p:bldP spid="106" grpId="1" animBg="1"/>
          <p:bldP spid="107" grpId="0" animBg="1"/>
          <p:bldP spid="107" grpId="1" animBg="1"/>
          <p:bldP spid="108" grpId="0" animBg="1"/>
          <p:bldP spid="108" grpId="1" animBg="1"/>
          <p:bldP spid="109" grpId="0" animBg="1"/>
          <p:bldP spid="109" grpId="1" animBg="1"/>
          <p:bldP spid="110" grpId="0" animBg="1"/>
          <p:bldP spid="110" grpId="1" animBg="1"/>
          <p:bldP spid="111" grpId="0" animBg="1"/>
          <p:bldP spid="111" grpId="1" animBg="1"/>
          <p:bldP spid="112" grpId="0" animBg="1"/>
          <p:bldP spid="112" grpId="1" animBg="1"/>
          <p:bldP spid="113" grpId="0" animBg="1"/>
          <p:bldP spid="113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  <p:bldP spid="117" grpId="0" animBg="1"/>
          <p:bldP spid="117" grpId="1" animBg="1"/>
          <p:bldP spid="118" grpId="0" animBg="1"/>
          <p:bldP spid="118" grpId="1" animBg="1"/>
          <p:bldP spid="119" grpId="0" animBg="1"/>
          <p:bldP spid="119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2" grpId="1" animBg="1"/>
          <p:bldP spid="123" grpId="0" animBg="1"/>
          <p:bldP spid="123" grpId="1" animBg="1"/>
          <p:bldP spid="124" grpId="0" animBg="1"/>
          <p:bldP spid="124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1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7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9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1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7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5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9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1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5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1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3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7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3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5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9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1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5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1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7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9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3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5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9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1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5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9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1" dur="272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3" fill="hold">
                          <p:stCondLst>
                            <p:cond delay="0"/>
                          </p:stCondLst>
                          <p:childTnLst>
                            <p:par>
                              <p:cTn id="2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7" fill="hold">
                          <p:stCondLst>
                            <p:cond delay="indefinite"/>
                          </p:stCondLst>
                          <p:childTnLst>
                            <p:par>
                              <p:cTn id="2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281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28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3" fill="hold">
                          <p:stCondLst>
                            <p:cond delay="0"/>
                          </p:stCondLst>
                          <p:childTnLst>
                            <p:par>
                              <p:cTn id="2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8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14" grpId="0" animBg="1"/>
          <p:bldP spid="14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51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53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55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57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Working with watermarks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59">
              <a:extLst>
                <a:ext uri="{BEBA8EAE-BF5A-486C-A8C5-ECC9F3942E4B}">
                  <a14:imgProps xmlns:a14="http://schemas.microsoft.com/office/drawing/2010/main">
                    <a14:imgLayer r:embed="rId60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61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40" name="Picture 3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43" name="Rectangle 42">
            <a:hlinkClick r:id="rId51" action="ppaction://hlinksldjump"/>
          </p:cNvPr>
          <p:cNvSpPr/>
          <p:nvPr/>
        </p:nvSpPr>
        <p:spPr>
          <a:xfrm>
            <a:off x="3874923" y="848221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Media Placeholder 7">
            <a:hlinkClick r:id="rId65" action="ppaction://hlinksldjump"/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35" name="Rectangle 34">
            <a:hlinkClick r:id="rId65" action="ppaction://hlinksldjump"/>
          </p:cNvPr>
          <p:cNvSpPr/>
          <p:nvPr/>
        </p:nvSpPr>
        <p:spPr>
          <a:xfrm>
            <a:off x="2497741" y="849001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PT_watermarks_m3Haveyouever00:00:00.0-00:00:04.2"/>
          <p:cNvSpPr txBox="1"/>
          <p:nvPr>
            <p:custDataLst>
              <p:tags r:id="rId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Have you ever run into a roadblock when you couldn't figure out how to remove a watermark,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PPT_watermarks_m3becauseyoucouldn't00:00:04.3-00:00:06.6"/>
          <p:cNvSpPr txBox="1"/>
          <p:nvPr>
            <p:custDataLst>
              <p:tags r:id="rId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you couldn't find where it was?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PPT_watermarks_m3Well,nowyou00:00:06.7-00:00:10.7"/>
          <p:cNvSpPr txBox="1"/>
          <p:nvPr>
            <p:custDataLst>
              <p:tags r:id="rId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Well, now you should have all the information you need to track it down.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PPT_watermarks_m3Firstdeterminewhich00:00:10.8-00:00:18.3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 determine which slide it's on. If it's on just one or two slides, it might be buried in a background layer.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PPT_watermarks_m3ClicktheHome00:00:18.4-00:00:24.7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Home tab, click Select, and open the Selection pane.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PPT_watermarks_m3Clicktheshow/hide00:00:24.8-00:00:38.1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show/hide button for each object. If you find the watermark, you can leave it hidden or press Delete.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PPT_watermarks_m3Ifyoudon’t00:00:38.2-00:00:45.7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don’t see it on the slide, check the slide master. Go to the View tab and click Slide Master.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PPT_watermarks_m3Ifyousee00:00:45.8-00:00:51.9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see the watermark on all of the layouts, click the slide master.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PPT_watermarks_m3Ifyoudon’t00:00:52.0-00:00:56.8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don’t see it on the slide master, then check the layouts individually.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PPT_watermarks_m3Again,gothrough00:00:56.9-00:01:03.1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Again, go through the objects using the selection pane and the show/hide buttons.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PPT_watermarks_m3Andifyou00:01:03.2-00:01:08.8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if you find it, delete it or keep it hidden.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PPT_watermarks_m3Ifyoudon't00:01:08.9-00:01:15.0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don't find it on the slide master or individual layouts, then the last place to look is the background.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PPT_watermarks_m3Closetheslide00:01:15.1-00:01:22.0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Close the slide master. Then, click the Design tab and Format Background.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PPT_watermarks_m3ClickSolidfill.00:01:22.1-00:01:24.4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Solid fill.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6" name="PPT_watermarks_m3Ifthewatermark00:01:24.5-00:01:31.1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the watermark goes away, that means it was inserted as a Picture by clicking Picture or texture fill.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PPT_watermarks_m3Ifyourslides00:01:31.2-00:01:33.0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your slides use a background color,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PPT_watermarks_m3you’llalsonotice00:01:33.1-00:01:37.5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you’ll also notice that it changes and some other background elements might go away.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PPT_watermarks_m3Thisisbecause00:01:37.6-00:01:42.7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because the watermark was incorporated with the color and other elements in one picture file.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PPT_watermarks_m3Andnowthere's00:01:42.8-00:01:44.9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now there's no way to separate them.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PPT_watermarks_m3However,youcan00:01:45.0-00:01:51.0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However, you can right-click the image and click Save Background.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PPT_watermarks_m3Thenyoucan00:01:51.1-00:01:59.8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you can edit the file in an image editing program, or you can click File and replace the picture with something else.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PPT_watermarks_m3Sonowyou00:01:59.9-00:02:05.0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now you have all the information you need to add or remove watermarks in PowerPoint.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PPT_watermarks_m3Formoreinformation,00:02:05.1-00:02:09.8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more information, check out the links in the course summary.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Watermarks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Add a picture</a:t>
            </a:r>
            <a:endParaRPr lang="en-US" dirty="0"/>
          </a:p>
        </p:txBody>
      </p:sp>
      <p:sp>
        <p:nvSpPr>
          <p:cNvPr id="62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Delete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3:41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4:32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5" name="PPT_watermarks_m3.mp4">
            <a:hlinkClick r:id="" action="ppaction://media"/>
          </p:cNvPr>
          <p:cNvPicPr>
            <a:picLocks noGrp="1" noChangeAspect="1"/>
          </p:cNvPicPr>
          <p:nvPr>
            <p:ph idx="1"/>
            <a:videoFile r:link="rId25"/>
            <p:custDataLst>
              <p:tags r:id="rId26"/>
            </p:custDataLst>
            <p:extLst>
              <p:ext uri="{DAA4B4D4-6D71-4841-9C94-3DE7FCFB9230}">
                <p14:media xmlns:p14="http://schemas.microsoft.com/office/powerpoint/2010/main" r:embed="rId24">
                  <p14:bmkLst>
                    <p14:bmk name="PPT_watermarks_m300:00:00.0" time="33"/>
                    <p14:bmk name="PPT_watermarks_m300:00:04.2" time="4267"/>
                    <p14:bmk name="PPT_watermarks_m300:00:04.3" time="4367"/>
                    <p14:bmk name="PPT_watermarks_m300:00:06.6" time="6667"/>
                    <p14:bmk name="PPT_watermarks_m300:00:06.7" time="6767"/>
                    <p14:bmk name="PPT_watermarks_m300:00:10.7" time="10733"/>
                    <p14:bmk name="PPT_watermarks_m300:00:10.8" time="10833"/>
                    <p14:bmk name="PPT_watermarks_m300:00:18.3" time="18333"/>
                    <p14:bmk name="PPT_watermarks_m300:00:18.4" time="18433"/>
                    <p14:bmk name="PPT_watermarks_m300:00:24.7" time="24700"/>
                    <p14:bmk name="PPT_watermarks_m300:00:24.8" time="24800"/>
                    <p14:bmk name="PPT_watermarks_m300:00:38.1" time="38100"/>
                    <p14:bmk name="PPT_watermarks_m300:00:38.2" time="38200"/>
                    <p14:bmk name="PPT_watermarks_m300:00:45.7" time="45700"/>
                    <p14:bmk name="PPT_watermarks_m300:00:45.8" time="45800"/>
                    <p14:bmk name="PPT_watermarks_m300:00:51.9" time="51933"/>
                    <p14:bmk name="PPT_watermarks_m300:00:52.0" time="52033"/>
                    <p14:bmk name="PPT_watermarks_m300:00:56.8" time="56833"/>
                    <p14:bmk name="PPT_watermarks_m300:00:56.9" time="56933"/>
                    <p14:bmk name="PPT_watermarks_m300:01:03.1" time="63167"/>
                    <p14:bmk name="PPT_watermarks_m300:01:03.2" time="63267"/>
                    <p14:bmk name="PPT_watermarks_m300:01:08.8" time="68833"/>
                    <p14:bmk name="PPT_watermarks_m300:01:08.9" time="68933"/>
                    <p14:bmk name="PPT_watermarks_m300:01:15.0" time="75067"/>
                    <p14:bmk name="PPT_watermarks_m300:01:15.1" time="75167"/>
                    <p14:bmk name="PPT_watermarks_m300:01:22.0" time="82033"/>
                    <p14:bmk name="PPT_watermarks_m300:01:22.1" time="82133"/>
                    <p14:bmk name="PPT_watermarks_m300:01:24.4" time="84400"/>
                    <p14:bmk name="PPT_watermarks_m300:01:24.5" time="84500"/>
                    <p14:bmk name="PPT_watermarks_m300:01:31.1" time="91100"/>
                    <p14:bmk name="PPT_watermarks_m300:01:31.2" time="91200"/>
                    <p14:bmk name="PPT_watermarks_m300:01:33.0" time="93033"/>
                    <p14:bmk name="PPT_watermarks_m300:01:33.1" time="93133"/>
                    <p14:bmk name="PPT_watermarks_m300:01:37.5" time="97500"/>
                    <p14:bmk name="PPT_watermarks_m300:01:37.6" time="97600"/>
                    <p14:bmk name="PPT_watermarks_m300:01:42.7" time="102733"/>
                    <p14:bmk name="PPT_watermarks_m300:01:42.8" time="102833"/>
                    <p14:bmk name="PPT_watermarks_m300:01:44.9" time="104933"/>
                    <p14:bmk name="PPT_watermarks_m300:01:45.0" time="105033"/>
                    <p14:bmk name="PPT_watermarks_m300:01:51.0" time="111033"/>
                    <p14:bmk name="PPT_watermarks_m300:01:51.1" time="111133"/>
                    <p14:bmk name="PPT_watermarks_m300:01:59.8" time="119867"/>
                    <p14:bmk name="PPT_watermarks_m300:01:59.9" time="119967"/>
                    <p14:bmk name="PPT_watermarks_m300:02:05.0" time="125033"/>
                    <p14:bmk name="PPT_watermarks_m300:02:05.1" time="125133"/>
                    <p14:bmk name="PPT_watermarks_m300:02:09.8" time="129800"/>
                  </p14:bmkLst>
                </p14:media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51" name="PPT_watermarks_m3Haveyouever00:00:00.0-00:00:04.2"/>
          <p:cNvSpPr txBox="1"/>
          <p:nvPr>
            <p:custDataLst>
              <p:tags r:id="rId27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Have you ever run into a roadblock when you couldn't figure out how to remove a watermark,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2" name="PPT_watermarks_m3becauseyoucouldn't00:00:04.3-00:00:06.6"/>
          <p:cNvSpPr txBox="1"/>
          <p:nvPr>
            <p:custDataLst>
              <p:tags r:id="rId28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you couldn't find where it was?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3" name="PPT_watermarks_m3Well,nowyou00:00:06.7-00:00:10.7"/>
          <p:cNvSpPr txBox="1"/>
          <p:nvPr>
            <p:custDataLst>
              <p:tags r:id="rId29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Well, now you should have all the information you need to track it down.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4" name="PPT_watermarks_m3Firstdeterminewhich00:00:10.8-00:00:18.3"/>
          <p:cNvSpPr txBox="1"/>
          <p:nvPr>
            <p:custDataLst>
              <p:tags r:id="rId30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 determine which slide it's on. If it's on just one or two slides, it might be buried in a background layer.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PPT_watermarks_m3ClicktheHome00:00:18.4-00:00:24.7"/>
          <p:cNvSpPr txBox="1"/>
          <p:nvPr>
            <p:custDataLst>
              <p:tags r:id="rId31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Home tab, click Select, and open the Selection pane.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PPT_watermarks_m3Clicktheshow/hide00:00:24.8-00:00:38.1"/>
          <p:cNvSpPr txBox="1"/>
          <p:nvPr>
            <p:custDataLst>
              <p:tags r:id="rId32"/>
            </p:custDataLst>
          </p:nvPr>
        </p:nvSpPr>
        <p:spPr>
          <a:xfrm>
            <a:off x="1235075" y="701499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show/hide button for each object. If you find the watermark, you can leave it hidden or press Delete.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PPT_watermarks_m3Ifyoudon’t00:00:38.2-00:00:45.7"/>
          <p:cNvSpPr txBox="1"/>
          <p:nvPr>
            <p:custDataLst>
              <p:tags r:id="rId33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don’t see it on the slide, check the slide master. Go to the View tab and click Slide Master.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PPT_watermarks_m3Ifyousee00:00:45.8-00:00:51.9"/>
          <p:cNvSpPr txBox="1"/>
          <p:nvPr>
            <p:custDataLst>
              <p:tags r:id="rId34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see the watermark on all of the layouts, click the slide master.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PPT_watermarks_m3Ifyoudon’t00:00:52.0-00:00:56.8"/>
          <p:cNvSpPr txBox="1"/>
          <p:nvPr>
            <p:custDataLst>
              <p:tags r:id="rId35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don’t see it on the slide master, then check the layouts individually.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PPT_watermarks_m3Again,gothrough00:00:56.9-00:01:03.1"/>
          <p:cNvSpPr txBox="1"/>
          <p:nvPr>
            <p:custDataLst>
              <p:tags r:id="rId36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Again, go through the objects using the selection pane and the show/hide buttons.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PPT_watermarks_m3Andifyou00:01:03.2-00:01:08.8"/>
          <p:cNvSpPr txBox="1"/>
          <p:nvPr>
            <p:custDataLst>
              <p:tags r:id="rId37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if you find it, delete it or keep it hidden.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PPT_watermarks_m3Ifyoudon't00:01:08.9-00:01:15.0"/>
          <p:cNvSpPr txBox="1"/>
          <p:nvPr>
            <p:custDataLst>
              <p:tags r:id="rId38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don't find it on the slide master or individual layouts, then the last place to look is the background.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PPT_watermarks_m3Closetheslide00:01:15.1-00:01:22.0"/>
          <p:cNvSpPr txBox="1"/>
          <p:nvPr>
            <p:custDataLst>
              <p:tags r:id="rId39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Close the slide master. Then, click the Design tab and Format Background.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PPT_watermarks_m3ClickSolidfill.00:01:22.1-00:01:24.4"/>
          <p:cNvSpPr txBox="1"/>
          <p:nvPr>
            <p:custDataLst>
              <p:tags r:id="rId40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Solid fill.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PPT_watermarks_m3Ifthewatermark00:01:24.5-00:01:31.1"/>
          <p:cNvSpPr txBox="1"/>
          <p:nvPr>
            <p:custDataLst>
              <p:tags r:id="rId41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the watermark goes away, that means it was inserted as a Picture by clicking Picture or texture fill.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PPT_watermarks_m3Ifyourslides00:01:31.2-00:01:33.0"/>
          <p:cNvSpPr txBox="1"/>
          <p:nvPr>
            <p:custDataLst>
              <p:tags r:id="rId42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your slides use a background color,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PPT_watermarks_m3you’llalsonotice00:01:33.1-00:01:37.5"/>
          <p:cNvSpPr txBox="1"/>
          <p:nvPr>
            <p:custDataLst>
              <p:tags r:id="rId43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you’ll also notice that it changes and some other background elements might go away.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PPT_watermarks_m3Thisisbecause00:01:37.6-00:01:42.7"/>
          <p:cNvSpPr txBox="1"/>
          <p:nvPr>
            <p:custDataLst>
              <p:tags r:id="rId44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because the watermark was incorporated with the color and other elements in one picture file.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PPT_watermarks_m3Andnowthere's00:01:42.8-00:01:44.9"/>
          <p:cNvSpPr txBox="1"/>
          <p:nvPr>
            <p:custDataLst>
              <p:tags r:id="rId45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now there's no way to separate them.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PPT_watermarks_m3However,youcan00:01:45.0-00:01:51.0"/>
          <p:cNvSpPr txBox="1"/>
          <p:nvPr>
            <p:custDataLst>
              <p:tags r:id="rId46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However, you can right-click the image and click Save Background.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PPT_watermarks_m3Thenyoucan00:01:51.1-00:01:59.8"/>
          <p:cNvSpPr txBox="1"/>
          <p:nvPr>
            <p:custDataLst>
              <p:tags r:id="rId47"/>
            </p:custDataLst>
          </p:nvPr>
        </p:nvSpPr>
        <p:spPr>
          <a:xfrm>
            <a:off x="1235075" y="701499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you can edit the file in an image editing program, or you can click File and replace the picture with something else.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PPT_watermarks_m3Sonowyou00:01:59.9-00:02:05.0"/>
          <p:cNvSpPr txBox="1"/>
          <p:nvPr>
            <p:custDataLst>
              <p:tags r:id="rId48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now you have all the information you need to add or remove watermarks in PowerPoint.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PPT_watermarks_m3Formoreinformation,00:02:05.1-00:02:09.8"/>
          <p:cNvSpPr txBox="1"/>
          <p:nvPr>
            <p:custDataLst>
              <p:tags r:id="rId49"/>
            </p:custDataLst>
          </p:nvPr>
        </p:nvSpPr>
        <p:spPr>
          <a:xfrm>
            <a:off x="1235075" y="701499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more information, check out the links in the course summary.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776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200115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3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3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4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5" dur="131842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4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7" fill="hold">
                          <p:stCondLst>
                            <p:cond delay="0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1" fill="hold">
                          <p:stCondLst>
                            <p:cond delay="indefinite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55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156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7" fill="hold">
                          <p:stCondLst>
                            <p:cond delay="0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60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2" fill="hold">
                          <p:stCondLst>
                            <p:cond delay="0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6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0:00.0"/>
                      </p:tgtEl>
                    </p:cond>
                  </p:nextCondLst>
                </p:seq>
                <p:seq concurrent="1" nextAc="seek">
                  <p:cTn id="16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0:0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8" fill="hold">
                          <p:stCondLst>
                            <p:cond delay="0"/>
                          </p:stCondLst>
                          <p:childTnLst>
                            <p:par>
                              <p:cTn id="1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0:04.2"/>
                      </p:tgtEl>
                    </p:cond>
                  </p:nextCondLst>
                </p:seq>
                <p:seq concurrent="1" nextAc="seek">
                  <p:cTn id="17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0:0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4" fill="hold">
                          <p:stCondLst>
                            <p:cond delay="0"/>
                          </p:stCondLst>
                          <p:childTnLst>
                            <p:par>
                              <p:cTn id="1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8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0:04.3"/>
                      </p:tgtEl>
                    </p:cond>
                  </p:nextCondLst>
                </p:seq>
                <p:seq concurrent="1" nextAc="seek">
                  <p:cTn id="17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0:0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0" fill="hold">
                          <p:stCondLst>
                            <p:cond delay="0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3" dur="2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0:06.6"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0:0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0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0:06.7"/>
                      </p:tgtEl>
                    </p:cond>
                  </p:nextCondLst>
                </p:seq>
                <p:seq concurrent="1" nextAc="seek">
                  <p:cTn id="19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0:1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2" fill="hold">
                          <p:stCondLst>
                            <p:cond delay="0"/>
                          </p:stCondLst>
                          <p:childTnLst>
                            <p:par>
                              <p:cTn id="1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5" dur="2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0:10.7"/>
                      </p:tgtEl>
                    </p:cond>
                  </p:nextCondLst>
                </p:seq>
                <p:seq concurrent="1" nextAc="seek">
                  <p:cTn id="19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0:1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8" fill="hold">
                          <p:stCondLst>
                            <p:cond delay="0"/>
                          </p:stCondLst>
                          <p:childTnLst>
                            <p:par>
                              <p:cTn id="1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0:10.8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0:1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7" dur="2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0:18.3"/>
                      </p:tgtEl>
                    </p:cond>
                  </p:nextCondLst>
                </p:seq>
                <p:seq concurrent="1" nextAc="seek">
                  <p:cTn id="20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0:1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0" fill="hold">
                          <p:stCondLst>
                            <p:cond delay="0"/>
                          </p:stCondLst>
                          <p:childTnLst>
                            <p:par>
                              <p:cTn id="2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4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0:18.4"/>
                      </p:tgtEl>
                    </p:cond>
                  </p:nextCondLst>
                </p:seq>
                <p:seq concurrent="1" nextAc="seek">
                  <p:cTn id="21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0:2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6" fill="hold">
                          <p:stCondLst>
                            <p:cond delay="0"/>
                          </p:stCondLst>
                          <p:childTnLst>
                            <p:par>
                              <p:cTn id="2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9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0:24.7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0:2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0:24.8"/>
                      </p:tgtEl>
                    </p:cond>
                  </p:nextCondLst>
                </p:seq>
                <p:seq concurrent="1" nextAc="seek">
                  <p:cTn id="22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0:3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8" fill="hold">
                          <p:stCondLst>
                            <p:cond delay="0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1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0:38.1"/>
                      </p:tgtEl>
                    </p:cond>
                  </p:nextCondLst>
                </p:seq>
                <p:seq concurrent="1" nextAc="seek">
                  <p:cTn id="23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0:3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4" fill="hold">
                          <p:stCondLst>
                            <p:cond delay="0"/>
                          </p:stCondLst>
                          <p:childTnLst>
                            <p:par>
                              <p:cTn id="2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8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0:38.2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0:4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3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0:45.7"/>
                      </p:tgtEl>
                    </p:cond>
                  </p:nextCondLst>
                </p:seq>
                <p:seq concurrent="1" nextAc="seek">
                  <p:cTn id="24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0:4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6" fill="hold">
                          <p:stCondLst>
                            <p:cond delay="0"/>
                          </p:stCondLst>
                          <p:childTnLst>
                            <p:par>
                              <p:cTn id="2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0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0:45.8"/>
                      </p:tgtEl>
                    </p:cond>
                  </p:nextCondLst>
                </p:seq>
                <p:seq concurrent="1" nextAc="seek">
                  <p:cTn id="25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0:5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2" fill="hold">
                          <p:stCondLst>
                            <p:cond delay="0"/>
                          </p:stCondLst>
                          <p:childTnLst>
                            <p:par>
                              <p:cTn id="2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5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0:51.9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0:5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2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0:52.0"/>
                      </p:tgtEl>
                    </p:cond>
                  </p:nextCondLst>
                </p:seq>
                <p:seq concurrent="1" nextAc="seek">
                  <p:cTn id="26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0:5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4" fill="hold">
                          <p:stCondLst>
                            <p:cond delay="0"/>
                          </p:stCondLst>
                          <p:childTnLst>
                            <p:par>
                              <p:cTn id="2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7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0:56.8"/>
                      </p:tgtEl>
                    </p:cond>
                  </p:nextCondLst>
                </p:seq>
                <p:seq concurrent="1" nextAc="seek">
                  <p:cTn id="26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0:5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0" fill="hold">
                          <p:stCondLst>
                            <p:cond delay="0"/>
                          </p:stCondLst>
                          <p:childTnLst>
                            <p:par>
                              <p:cTn id="2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4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0:56.9"/>
                      </p:tgtEl>
                    </p:cond>
                  </p:nextCondLst>
                </p:seq>
                <p:seq concurrent="1" nextAc="seek">
                  <p:cTn id="27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1:0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6" fill="hold">
                          <p:stCondLst>
                            <p:cond delay="0"/>
                          </p:stCondLst>
                          <p:childTnLst>
                            <p:par>
                              <p:cTn id="2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9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1:03.1"/>
                      </p:tgtEl>
                    </p:cond>
                  </p:nextCondLst>
                </p:seq>
                <p:seq concurrent="1" nextAc="seek">
                  <p:cTn id="28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1:0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2" fill="hold">
                          <p:stCondLst>
                            <p:cond delay="0"/>
                          </p:stCondLst>
                          <p:childTnLst>
                            <p:par>
                              <p:cTn id="2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6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1:03.2"/>
                      </p:tgtEl>
                    </p:cond>
                  </p:nextCondLst>
                </p:seq>
                <p:seq concurrent="1" nextAc="seek">
                  <p:cTn id="28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1:0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8" fill="hold">
                          <p:stCondLst>
                            <p:cond delay="0"/>
                          </p:stCondLst>
                          <p:childTnLst>
                            <p:par>
                              <p:cTn id="2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1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1:08.8"/>
                      </p:tgtEl>
                    </p:cond>
                  </p:nextCondLst>
                </p:seq>
                <p:seq concurrent="1" nextAc="seek">
                  <p:cTn id="29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1:0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4" fill="hold">
                          <p:stCondLst>
                            <p:cond delay="0"/>
                          </p:stCondLst>
                          <p:childTnLst>
                            <p:par>
                              <p:cTn id="2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8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1:08.9"/>
                      </p:tgtEl>
                    </p:cond>
                  </p:nextCondLst>
                </p:seq>
                <p:seq concurrent="1" nextAc="seek">
                  <p:cTn id="29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1:1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0" fill="hold">
                          <p:stCondLst>
                            <p:cond delay="0"/>
                          </p:stCondLst>
                          <p:childTnLst>
                            <p:par>
                              <p:cTn id="3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3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1:15.0"/>
                      </p:tgtEl>
                    </p:cond>
                  </p:nextCondLst>
                </p:seq>
                <p:seq concurrent="1" nextAc="seek">
                  <p:cTn id="30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1:1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6" fill="hold">
                          <p:stCondLst>
                            <p:cond delay="0"/>
                          </p:stCondLst>
                          <p:childTnLst>
                            <p:par>
                              <p:cTn id="3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0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1:15.1"/>
                      </p:tgtEl>
                    </p:cond>
                  </p:nextCondLst>
                </p:seq>
                <p:seq concurrent="1" nextAc="seek">
                  <p:cTn id="31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1:2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2" fill="hold">
                          <p:stCondLst>
                            <p:cond delay="0"/>
                          </p:stCondLst>
                          <p:childTnLst>
                            <p:par>
                              <p:cTn id="3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5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1:22.0"/>
                      </p:tgtEl>
                    </p:cond>
                  </p:nextCondLst>
                </p:seq>
                <p:seq concurrent="1" nextAc="seek">
                  <p:cTn id="31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1:2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8" fill="hold">
                          <p:stCondLst>
                            <p:cond delay="0"/>
                          </p:stCondLst>
                          <p:childTnLst>
                            <p:par>
                              <p:cTn id="3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2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1:22.1"/>
                      </p:tgtEl>
                    </p:cond>
                  </p:nextCondLst>
                </p:seq>
                <p:seq concurrent="1" nextAc="seek">
                  <p:cTn id="32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1:2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4" fill="hold">
                          <p:stCondLst>
                            <p:cond delay="0"/>
                          </p:stCondLst>
                          <p:childTnLst>
                            <p:par>
                              <p:cTn id="3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7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1:24.4"/>
                      </p:tgtEl>
                    </p:cond>
                  </p:nextCondLst>
                </p:seq>
                <p:seq concurrent="1" nextAc="seek">
                  <p:cTn id="32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1:2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0" fill="hold">
                          <p:stCondLst>
                            <p:cond delay="0"/>
                          </p:stCondLst>
                          <p:childTnLst>
                            <p:par>
                              <p:cTn id="3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4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1:24.5"/>
                      </p:tgtEl>
                    </p:cond>
                  </p:nextCondLst>
                </p:seq>
                <p:seq concurrent="1" nextAc="seek">
                  <p:cTn id="33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1:3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6" fill="hold">
                          <p:stCondLst>
                            <p:cond delay="0"/>
                          </p:stCondLst>
                          <p:childTnLst>
                            <p:par>
                              <p:cTn id="3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9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1:31.1"/>
                      </p:tgtEl>
                    </p:cond>
                  </p:nextCondLst>
                </p:seq>
                <p:seq concurrent="1" nextAc="seek">
                  <p:cTn id="34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1:3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2" fill="hold">
                          <p:stCondLst>
                            <p:cond delay="0"/>
                          </p:stCondLst>
                          <p:childTnLst>
                            <p:par>
                              <p:cTn id="3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6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1:31.2"/>
                      </p:tgtEl>
                    </p:cond>
                  </p:nextCondLst>
                </p:seq>
                <p:seq concurrent="1" nextAc="seek">
                  <p:cTn id="34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1:3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8" fill="hold">
                          <p:stCondLst>
                            <p:cond delay="0"/>
                          </p:stCondLst>
                          <p:childTnLst>
                            <p:par>
                              <p:cTn id="3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1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1:33.0"/>
                      </p:tgtEl>
                    </p:cond>
                  </p:nextCondLst>
                </p:seq>
                <p:seq concurrent="1" nextAc="seek">
                  <p:cTn id="35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1:3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4" fill="hold">
                          <p:stCondLst>
                            <p:cond delay="0"/>
                          </p:stCondLst>
                          <p:childTnLst>
                            <p:par>
                              <p:cTn id="3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8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1:33.1"/>
                      </p:tgtEl>
                    </p:cond>
                  </p:nextCondLst>
                </p:seq>
                <p:seq concurrent="1" nextAc="seek">
                  <p:cTn id="35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1:3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0" fill="hold">
                          <p:stCondLst>
                            <p:cond delay="0"/>
                          </p:stCondLst>
                          <p:childTnLst>
                            <p:par>
                              <p:cTn id="3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3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1:37.5"/>
                      </p:tgtEl>
                    </p:cond>
                  </p:nextCondLst>
                </p:seq>
                <p:seq concurrent="1" nextAc="seek">
                  <p:cTn id="36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1:3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6" fill="hold">
                          <p:stCondLst>
                            <p:cond delay="0"/>
                          </p:stCondLst>
                          <p:childTnLst>
                            <p:par>
                              <p:cTn id="3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0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1:37.6"/>
                      </p:tgtEl>
                    </p:cond>
                  </p:nextCondLst>
                </p:seq>
                <p:seq concurrent="1" nextAc="seek">
                  <p:cTn id="37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1:4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2" fill="hold">
                          <p:stCondLst>
                            <p:cond delay="0"/>
                          </p:stCondLst>
                          <p:childTnLst>
                            <p:par>
                              <p:cTn id="3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5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1:42.7"/>
                      </p:tgtEl>
                    </p:cond>
                  </p:nextCondLst>
                </p:seq>
                <p:seq concurrent="1" nextAc="seek">
                  <p:cTn id="37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1:4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8" fill="hold">
                          <p:stCondLst>
                            <p:cond delay="0"/>
                          </p:stCondLst>
                          <p:childTnLst>
                            <p:par>
                              <p:cTn id="3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2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1:42.8"/>
                      </p:tgtEl>
                    </p:cond>
                  </p:nextCondLst>
                </p:seq>
                <p:seq concurrent="1" nextAc="seek">
                  <p:cTn id="38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1:4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4" fill="hold">
                          <p:stCondLst>
                            <p:cond delay="0"/>
                          </p:stCondLst>
                          <p:childTnLst>
                            <p:par>
                              <p:cTn id="3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7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1:44.9"/>
                      </p:tgtEl>
                    </p:cond>
                  </p:nextCondLst>
                </p:seq>
                <p:seq concurrent="1" nextAc="seek">
                  <p:cTn id="38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1:4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0" fill="hold">
                          <p:stCondLst>
                            <p:cond delay="0"/>
                          </p:stCondLst>
                          <p:childTnLst>
                            <p:par>
                              <p:cTn id="3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4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1:45.0"/>
                      </p:tgtEl>
                    </p:cond>
                  </p:nextCondLst>
                </p:seq>
                <p:seq concurrent="1" nextAc="seek">
                  <p:cTn id="39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1:5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6" fill="hold">
                          <p:stCondLst>
                            <p:cond delay="0"/>
                          </p:stCondLst>
                          <p:childTnLst>
                            <p:par>
                              <p:cTn id="3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9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1:51.0"/>
                      </p:tgtEl>
                    </p:cond>
                  </p:nextCondLst>
                </p:seq>
                <p:seq concurrent="1" nextAc="seek">
                  <p:cTn id="40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1:5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2" fill="hold">
                          <p:stCondLst>
                            <p:cond delay="0"/>
                          </p:stCondLst>
                          <p:childTnLst>
                            <p:par>
                              <p:cTn id="4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6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1:51.1"/>
                      </p:tgtEl>
                    </p:cond>
                  </p:nextCondLst>
                </p:seq>
                <p:seq concurrent="1" nextAc="seek">
                  <p:cTn id="407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1:5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8" fill="hold">
                          <p:stCondLst>
                            <p:cond delay="0"/>
                          </p:stCondLst>
                          <p:childTnLst>
                            <p:par>
                              <p:cTn id="4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1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1:59.8"/>
                      </p:tgtEl>
                    </p:cond>
                  </p:nextCondLst>
                </p:seq>
                <p:seq concurrent="1" nextAc="seek">
                  <p:cTn id="413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1:5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4" fill="hold">
                          <p:stCondLst>
                            <p:cond delay="0"/>
                          </p:stCondLst>
                          <p:childTnLst>
                            <p:par>
                              <p:cTn id="4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8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1:59.9"/>
                      </p:tgtEl>
                    </p:cond>
                  </p:nextCondLst>
                </p:seq>
                <p:seq concurrent="1" nextAc="seek">
                  <p:cTn id="419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2:0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0" fill="hold">
                          <p:stCondLst>
                            <p:cond delay="0"/>
                          </p:stCondLst>
                          <p:childTnLst>
                            <p:par>
                              <p:cTn id="4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3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2:05.0"/>
                      </p:tgtEl>
                    </p:cond>
                  </p:nextCondLst>
                </p:seq>
                <p:seq concurrent="1" nextAc="seek">
                  <p:cTn id="425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2:0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6" fill="hold">
                          <p:stCondLst>
                            <p:cond delay="0"/>
                          </p:stCondLst>
                          <p:childTnLst>
                            <p:par>
                              <p:cTn id="4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0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2:05.1"/>
                      </p:tgtEl>
                    </p:cond>
                  </p:nextCondLst>
                </p:seq>
                <p:seq concurrent="1" nextAc="seek">
                  <p:cTn id="431" restart="whenNotActive" fill="hold" evtFilter="cancelBubble" nodeType="interactiveSeq">
                    <p:stCondLst>
                      <p:cond evt="onMediaBookmark" delay="0">
                        <p:tgtEl>
                          <p14:bmkTgt spid="5" bmkName="PPT_watermarks_m300:02:0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2" fill="hold">
                          <p:stCondLst>
                            <p:cond delay="0"/>
                          </p:stCondLst>
                          <p:childTnLst>
                            <p:par>
                              <p:cTn id="4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5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PPT_watermarks_m300:02:09.8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6" grpId="0" animBg="1"/>
          <p:bldP spid="36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51" grpId="0" animBg="1"/>
          <p:bldP spid="51" grpId="1" animBg="1"/>
          <p:bldP spid="52" grpId="0" animBg="1"/>
          <p:bldP spid="52" grpId="1" animBg="1"/>
          <p:bldP spid="53" grpId="0" animBg="1"/>
          <p:bldP spid="53" grpId="1" animBg="1"/>
          <p:bldP spid="54" grpId="0" animBg="1"/>
          <p:bldP spid="54" grpId="1" animBg="1"/>
          <p:bldP spid="55" grpId="0" animBg="1"/>
          <p:bldP spid="55" grpId="1" animBg="1"/>
          <p:bldP spid="56" grpId="0" animBg="1"/>
          <p:bldP spid="5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3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3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4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5" dur="131842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4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7" fill="hold">
                          <p:stCondLst>
                            <p:cond delay="0"/>
                          </p:stCondLst>
                          <p:childTnLst>
                            <p:par>
                              <p:cTn id="1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1" fill="hold">
                          <p:stCondLst>
                            <p:cond delay="indefinite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55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156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7" fill="hold">
                          <p:stCondLst>
                            <p:cond delay="0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60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6" grpId="0" animBg="1"/>
          <p:bldP spid="36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14" grpId="0" animBg="1"/>
          <p:bldP spid="14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2039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summary—Working with watermarks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4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8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1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5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5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5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5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56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57" name="Rectangle 56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69" name="Rectangle 68">
            <a:hlinkClick r:id="rId2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1" name="Media Placeholder 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6" name="Rectangle 45">
            <a:hlinkClick r:id="rId16" action="ppaction://hlinksldjump"/>
          </p:cNvPr>
          <p:cNvSpPr/>
          <p:nvPr/>
        </p:nvSpPr>
        <p:spPr>
          <a:xfrm>
            <a:off x="2497741" y="849001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Watermarks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Add a picture</a:t>
            </a:r>
            <a:endParaRPr lang="en-US" dirty="0"/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Delete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3:41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4:32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1920797" y="1234280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 a DRAFT watermark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View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Slide Master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and select the slide master. 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Insert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&gt;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Text Box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Then, draw a large text box, and type DRAFT. 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Select the text, and in the Mini toolbar, enter a font size of around 250 to 300. 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Home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Paragraph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Center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to center the text in the text box.</a:t>
            </a:r>
            <a:endParaRPr lang="en-US" sz="1400" b="1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the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Drawing Tools Format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tab &gt;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Align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Align Center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Also 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Align Middle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400" b="1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the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Drawing Tools Format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tab &gt;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Format Text Effects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dialog box launcher.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dialog box, click the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Text Options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tab, and click the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Text Fill &amp; Outline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tab. Under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Text Fill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drag the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Transparency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slider to about 80. 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Send Backward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and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Send to Back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This places DRAFT on a layer behind the elements on your slide, but just above your slide background.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 a picture watermark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latin typeface="Segoe UI Light"/>
                <a:ea typeface="Times New Roman"/>
                <a:cs typeface="Times New Roman"/>
              </a:rPr>
              <a:t>Click </a:t>
            </a:r>
            <a:r>
              <a:rPr lang="en-US" sz="1400" b="1" dirty="0" smtClean="0">
                <a:latin typeface="Segoe UI Light"/>
                <a:ea typeface="Times New Roman"/>
                <a:cs typeface="Times New Roman"/>
              </a:rPr>
              <a:t>View</a:t>
            </a:r>
            <a:r>
              <a:rPr lang="en-US" sz="1400" dirty="0" smtClean="0">
                <a:latin typeface="Segoe UI Light"/>
                <a:ea typeface="Times New Roman"/>
                <a:cs typeface="Times New Roman"/>
              </a:rPr>
              <a:t> &gt; </a:t>
            </a:r>
            <a:r>
              <a:rPr lang="en-US" sz="1400" b="1" dirty="0" smtClean="0">
                <a:latin typeface="Segoe UI Light"/>
                <a:ea typeface="Times New Roman"/>
                <a:cs typeface="Times New Roman"/>
              </a:rPr>
              <a:t>Slide </a:t>
            </a:r>
            <a:r>
              <a:rPr lang="en-US" sz="1400" b="1" dirty="0">
                <a:latin typeface="Segoe UI Light"/>
                <a:ea typeface="Times New Roman"/>
                <a:cs typeface="Times New Roman"/>
              </a:rPr>
              <a:t>Master</a:t>
            </a:r>
            <a:r>
              <a:rPr lang="en-US" sz="1400" dirty="0">
                <a:latin typeface="Segoe UI Light"/>
                <a:ea typeface="Times New Roman"/>
                <a:cs typeface="Times New Roman"/>
              </a:rPr>
              <a:t>.</a:t>
            </a:r>
            <a:endParaRPr lang="en-US" sz="1100" dirty="0">
              <a:ea typeface="Calibri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 smtClean="0">
                <a:latin typeface="Segoe UI Light"/>
                <a:ea typeface="Times New Roman"/>
                <a:cs typeface="Times New Roman"/>
              </a:rPr>
              <a:t>In </a:t>
            </a:r>
            <a:r>
              <a:rPr lang="en-US" sz="1400" b="1" dirty="0" smtClean="0">
                <a:latin typeface="Segoe UI Light"/>
                <a:ea typeface="Times New Roman"/>
                <a:cs typeface="Times New Roman"/>
              </a:rPr>
              <a:t>Slide Master</a:t>
            </a:r>
            <a:r>
              <a:rPr lang="en-US" sz="1400" dirty="0">
                <a:latin typeface="Segoe UI Light"/>
                <a:ea typeface="Times New Roman"/>
                <a:cs typeface="Times New Roman"/>
              </a:rPr>
              <a:t> view, in the thumbnail pane on the left, click the slide layout(s) </a:t>
            </a:r>
            <a:r>
              <a:rPr lang="en-US" sz="1400" dirty="0" smtClean="0">
                <a:latin typeface="Segoe UI Light"/>
                <a:ea typeface="Times New Roman"/>
                <a:cs typeface="Times New Roman"/>
              </a:rPr>
              <a:t>that </a:t>
            </a:r>
            <a:r>
              <a:rPr lang="en-US" sz="1400" dirty="0">
                <a:latin typeface="Segoe UI Light"/>
                <a:ea typeface="Times New Roman"/>
                <a:cs typeface="Times New Roman"/>
              </a:rPr>
              <a:t>you want to add a picture watermark to. </a:t>
            </a:r>
            <a:endParaRPr lang="en-US" sz="1400" dirty="0" smtClean="0">
              <a:latin typeface="Segoe UI Light"/>
              <a:ea typeface="Times New Roman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 smtClean="0">
                <a:latin typeface="Segoe UI Light"/>
                <a:ea typeface="Times New Roman"/>
                <a:cs typeface="Times New Roman"/>
              </a:rPr>
              <a:t>Right-click </a:t>
            </a:r>
            <a:r>
              <a:rPr lang="en-US" sz="1400" dirty="0">
                <a:latin typeface="Segoe UI Light"/>
                <a:ea typeface="Times New Roman"/>
                <a:cs typeface="Times New Roman"/>
              </a:rPr>
              <a:t>the slide and </a:t>
            </a:r>
            <a:r>
              <a:rPr lang="en-US" sz="1400" dirty="0" smtClean="0">
                <a:latin typeface="Segoe UI Light"/>
                <a:ea typeface="Times New Roman"/>
                <a:cs typeface="Times New Roman"/>
              </a:rPr>
              <a:t>click </a:t>
            </a:r>
            <a:r>
              <a:rPr lang="en-US" sz="1400" b="1" dirty="0">
                <a:latin typeface="Segoe UI Light"/>
                <a:ea typeface="Times New Roman"/>
                <a:cs typeface="Times New Roman"/>
              </a:rPr>
              <a:t>Format Background</a:t>
            </a:r>
            <a:r>
              <a:rPr lang="en-US" sz="1400" dirty="0" smtClean="0">
                <a:latin typeface="Segoe UI Light"/>
                <a:ea typeface="Times New Roman"/>
                <a:cs typeface="Times New Roman"/>
              </a:rPr>
              <a:t>.</a:t>
            </a:r>
            <a:endParaRPr lang="en-US" sz="1100" dirty="0" smtClean="0">
              <a:ea typeface="Calibri"/>
              <a:cs typeface="Times New Roman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6744775" y="1246748"/>
            <a:ext cx="4347570" cy="6057978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>
              <a:spcBef>
                <a:spcPts val="0"/>
              </a:spcBef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1400" dirty="0" smtClean="0">
                <a:latin typeface="Segoe UI Light"/>
                <a:ea typeface="Times New Roman"/>
                <a:cs typeface="Times New Roman"/>
              </a:rPr>
              <a:t>In </a:t>
            </a:r>
            <a:r>
              <a:rPr lang="en-US" sz="1400" dirty="0">
                <a:latin typeface="Segoe UI Light"/>
                <a:ea typeface="Times New Roman"/>
                <a:cs typeface="Times New Roman"/>
              </a:rPr>
              <a:t>the</a:t>
            </a:r>
            <a:r>
              <a:rPr lang="en-US" sz="1400" b="1" dirty="0">
                <a:latin typeface="Segoe UI Light"/>
                <a:ea typeface="Times New Roman"/>
                <a:cs typeface="Times New Roman"/>
              </a:rPr>
              <a:t> Format Background </a:t>
            </a:r>
            <a:r>
              <a:rPr lang="en-US" sz="1400" dirty="0">
                <a:latin typeface="Segoe UI Light"/>
                <a:ea typeface="Times New Roman"/>
                <a:cs typeface="Times New Roman"/>
              </a:rPr>
              <a:t>pane on the right, click</a:t>
            </a:r>
            <a:r>
              <a:rPr lang="en-US" sz="1400" b="1" dirty="0">
                <a:latin typeface="Segoe UI Light"/>
                <a:ea typeface="Times New Roman"/>
                <a:cs typeface="Times New Roman"/>
              </a:rPr>
              <a:t> Picture or Texture Fill</a:t>
            </a:r>
            <a:r>
              <a:rPr lang="en-US" sz="1400" dirty="0">
                <a:latin typeface="Segoe UI Light"/>
                <a:ea typeface="Times New Roman"/>
                <a:cs typeface="Times New Roman"/>
              </a:rPr>
              <a:t>, and </a:t>
            </a:r>
            <a:r>
              <a:rPr lang="en-US" sz="1400" dirty="0" smtClean="0">
                <a:latin typeface="Segoe UI Light"/>
                <a:ea typeface="Times New Roman"/>
                <a:cs typeface="Times New Roman"/>
              </a:rPr>
              <a:t>under</a:t>
            </a:r>
            <a:r>
              <a:rPr lang="en-US" sz="1400" b="1" dirty="0" smtClean="0">
                <a:latin typeface="Segoe UI Light"/>
                <a:ea typeface="Times New Roman"/>
                <a:cs typeface="Times New Roman"/>
              </a:rPr>
              <a:t> </a:t>
            </a:r>
            <a:r>
              <a:rPr lang="en-US" sz="1400" b="1" dirty="0">
                <a:latin typeface="Segoe UI Light"/>
                <a:ea typeface="Times New Roman"/>
                <a:cs typeface="Times New Roman"/>
              </a:rPr>
              <a:t>Insert picture from</a:t>
            </a:r>
            <a:r>
              <a:rPr lang="en-US" sz="1400" dirty="0">
                <a:latin typeface="Segoe UI Light"/>
                <a:ea typeface="Times New Roman"/>
                <a:cs typeface="Times New Roman"/>
              </a:rPr>
              <a:t>, </a:t>
            </a:r>
            <a:r>
              <a:rPr lang="en-US" sz="1400" dirty="0" smtClean="0">
                <a:latin typeface="Segoe UI Light"/>
                <a:ea typeface="Times New Roman"/>
                <a:cs typeface="Times New Roman"/>
              </a:rPr>
              <a:t>click an option.</a:t>
            </a: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 startAt="4"/>
              <a:tabLst>
                <a:tab pos="457200" algn="l"/>
              </a:tabLst>
            </a:pPr>
            <a:r>
              <a:rPr lang="en-US" sz="1400" dirty="0" smtClean="0">
                <a:latin typeface="Segoe UI Light"/>
                <a:ea typeface="Times New Roman"/>
                <a:cs typeface="Times New Roman"/>
              </a:rPr>
              <a:t>In </a:t>
            </a:r>
            <a:r>
              <a:rPr lang="en-US" sz="1400" dirty="0">
                <a:latin typeface="Segoe UI Light"/>
                <a:ea typeface="Times New Roman"/>
                <a:cs typeface="Times New Roman"/>
              </a:rPr>
              <a:t>the </a:t>
            </a:r>
            <a:r>
              <a:rPr lang="en-US" sz="1400" b="1" dirty="0">
                <a:latin typeface="Segoe UI Light"/>
                <a:ea typeface="Times New Roman"/>
                <a:cs typeface="Times New Roman"/>
              </a:rPr>
              <a:t>Format Background</a:t>
            </a:r>
            <a:r>
              <a:rPr lang="en-US" sz="1400" dirty="0">
                <a:latin typeface="Segoe UI Light"/>
                <a:ea typeface="Times New Roman"/>
                <a:cs typeface="Times New Roman"/>
              </a:rPr>
              <a:t> pane, slide the </a:t>
            </a:r>
            <a:r>
              <a:rPr lang="en-US" sz="1400" b="1" dirty="0">
                <a:latin typeface="Segoe UI Light"/>
                <a:ea typeface="Times New Roman"/>
                <a:cs typeface="Times New Roman"/>
              </a:rPr>
              <a:t>Transparency</a:t>
            </a:r>
            <a:r>
              <a:rPr lang="en-US" sz="1400" dirty="0">
                <a:latin typeface="Segoe UI Light"/>
                <a:ea typeface="Times New Roman"/>
                <a:cs typeface="Times New Roman"/>
              </a:rPr>
              <a:t> bar to the right to set the transparency percentage.</a:t>
            </a:r>
            <a:endParaRPr lang="en-US" sz="1100" dirty="0">
              <a:ea typeface="Calibri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 startAt="6"/>
              <a:tabLst>
                <a:tab pos="457200" algn="l"/>
              </a:tabLst>
            </a:pPr>
            <a:r>
              <a:rPr lang="en-US" sz="1400" dirty="0">
                <a:latin typeface="Segoe UI Light"/>
                <a:ea typeface="Times New Roman"/>
                <a:cs typeface="Times New Roman"/>
              </a:rPr>
              <a:t>To apply the watermark to all slides in the presentation, in the </a:t>
            </a:r>
            <a:r>
              <a:rPr lang="en-US" sz="1400" b="1" dirty="0">
                <a:latin typeface="Segoe UI Light"/>
                <a:ea typeface="Times New Roman"/>
                <a:cs typeface="Times New Roman"/>
              </a:rPr>
              <a:t>Format Background</a:t>
            </a:r>
            <a:r>
              <a:rPr lang="en-US" sz="1400" dirty="0">
                <a:latin typeface="Segoe UI Light"/>
                <a:ea typeface="Times New Roman"/>
                <a:cs typeface="Times New Roman"/>
              </a:rPr>
              <a:t> pane, click </a:t>
            </a:r>
            <a:r>
              <a:rPr lang="en-US" sz="1400" b="1" dirty="0">
                <a:latin typeface="Segoe UI Light"/>
                <a:ea typeface="Times New Roman"/>
                <a:cs typeface="Times New Roman"/>
              </a:rPr>
              <a:t>Apply to all</a:t>
            </a:r>
            <a:r>
              <a:rPr lang="en-US" sz="1400" dirty="0">
                <a:latin typeface="Segoe UI Light"/>
                <a:ea typeface="Times New Roman"/>
                <a:cs typeface="Times New Roman"/>
              </a:rPr>
              <a:t>.</a:t>
            </a:r>
            <a:endParaRPr lang="en-US" sz="1100" dirty="0">
              <a:ea typeface="Calibri"/>
              <a:cs typeface="Times New Roman"/>
            </a:endParaRP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 startAt="6"/>
              <a:tabLst>
                <a:tab pos="457200" algn="l"/>
              </a:tabLst>
            </a:pPr>
            <a:r>
              <a:rPr lang="en-US" sz="1400" dirty="0">
                <a:latin typeface="Segoe UI Light"/>
                <a:ea typeface="Times New Roman"/>
                <a:cs typeface="Times New Roman"/>
              </a:rPr>
              <a:t>On the </a:t>
            </a:r>
            <a:r>
              <a:rPr lang="en-US" sz="1400" b="1" dirty="0">
                <a:latin typeface="Segoe UI Light"/>
                <a:ea typeface="Times New Roman"/>
                <a:cs typeface="Times New Roman"/>
              </a:rPr>
              <a:t>Slide Master</a:t>
            </a:r>
            <a:r>
              <a:rPr lang="en-US" sz="1400" dirty="0">
                <a:latin typeface="Segoe UI Light"/>
                <a:ea typeface="Times New Roman"/>
                <a:cs typeface="Times New Roman"/>
              </a:rPr>
              <a:t> tab, click Close Master View</a:t>
            </a:r>
            <a:r>
              <a:rPr lang="en-US" sz="1400" dirty="0" smtClean="0">
                <a:latin typeface="Segoe UI Light"/>
                <a:ea typeface="Times New Roman"/>
                <a:cs typeface="Times New Roman"/>
              </a:rPr>
              <a:t>.</a:t>
            </a:r>
          </a:p>
          <a:p>
            <a:pPr marL="342900" marR="0" lvl="0" indent="-342900">
              <a:spcBef>
                <a:spcPts val="0"/>
              </a:spcBef>
              <a:buFont typeface="+mj-lt"/>
              <a:buAutoNum type="arabicPeriod" startAt="6"/>
              <a:tabLst>
                <a:tab pos="457200" algn="l"/>
              </a:tabLst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/>
              <a:ea typeface="Segoe UI" pitchFamily="34" charset="0"/>
              <a:cs typeface="Times New Roman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Office Compatibility 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Add a DRAFT watermark to the background of your slides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Add a picture watermark to the background of your slides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  <a:hlinkClick r:id="rId22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Remove a watermark from the background of your slides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Embed and use a video as the background for your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slides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6268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pic>
        <p:nvPicPr>
          <p:cNvPr id="45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6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7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8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51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3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84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89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90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91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92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93" name="Rectangle 92">
            <a:hlinkClick r:id="rId11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0" name="Rectangle 99">
            <a:hlinkClick r:id="rId13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19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0" name="Picture 4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4" name="Media Placeholder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3" action="ppaction://hlinksldjump"/>
          </p:cNvPr>
          <p:cNvSpPr/>
          <p:nvPr/>
        </p:nvSpPr>
        <p:spPr>
          <a:xfrm>
            <a:off x="2497741" y="849001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Watermarks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Add a picture</a:t>
            </a:r>
            <a:endParaRPr lang="en-US" dirty="0"/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Delete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3:41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4:32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6565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41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2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4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77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78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79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80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81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82" name="Rectangle 81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9" name="Rectangle 88">
            <a:hlinkClick r:id="rId7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hlinkClick r:id="rId13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hlinkClick r:id="rId9" action="ppaction://hlinksldjump"/>
          </p:cNvPr>
          <p:cNvSpPr/>
          <p:nvPr/>
        </p:nvSpPr>
        <p:spPr>
          <a:xfrm>
            <a:off x="7985496" y="848307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6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0" name="Media Placeholder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1" name="Rectangle 50">
            <a:hlinkClick r:id="rId2" action="ppaction://hlinksldjump"/>
          </p:cNvPr>
          <p:cNvSpPr/>
          <p:nvPr/>
        </p:nvSpPr>
        <p:spPr>
          <a:xfrm>
            <a:off x="2497741" y="849001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Watermarks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Add a picture</a:t>
            </a:r>
            <a:endParaRPr lang="en-US" dirty="0"/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Delete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3:41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4:32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941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d5850ac3-86ed-4724-89f7-ca92243a7a56"/>
  <p:tag name="CAPTIONITEMSYSNAME" val="PPT_watermarks_m1Youcancall00:00:00.0-00:00:06.6"/>
  <p:tag name="BOOKMARKENTRYNAME" val="PPT_watermarks_m100:00:00.0"/>
  <p:tag name="BOOKMARKEXITNAME" val="PPT_watermarks_m100:00:06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ac8e66cd-6193-4e05-adcf-ac332c69d40d"/>
  <p:tag name="CAPTIONITEMSYSNAME" val="PPT_watermarks_m1OntheInsert00:00:40.9-00:00:51.4"/>
  <p:tag name="BOOKMARKENTRYNAME" val="PPT_watermarks_m100:00:40.9"/>
  <p:tag name="BOOKMARKEXITNAME" val="PPT_watermarks_m100:00:51.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d4eedf77-b1f6-4a3d-952a-bc5cf84abb07"/>
  <p:tag name="CAPTIONITEMSYSNAME" val="PPT_watermarks_m2Ifyoufind00:03:02.0-00:03:05.9"/>
  <p:tag name="BOOKMARKENTRYNAME" val="PPT_watermarks_m200:03:02.0"/>
  <p:tag name="BOOKMARKEXITNAME" val="PPT_watermarks_m200:03:05.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cb893f6d-7a16-415f-8b9b-359959429e0d"/>
  <p:tag name="CAPTIONITEMSYSNAME" val="PPT_watermarks_m2gotothe00:03:06.0-00:03:13.1"/>
  <p:tag name="BOOKMARKENTRYNAME" val="PPT_watermarks_m200:03:06.0"/>
  <p:tag name="BOOKMARKEXITNAME" val="PPT_watermarks_m200:03:13.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f4efcda8-be03-47b6-860d-7f9b231fdad4"/>
  <p:tag name="CAPTIONITEMSYSNAME" val="PPT_watermarks_m2Nowyoucan00:03:13.2-00:03:18.4"/>
  <p:tag name="BOOKMARKENTRYNAME" val="PPT_watermarks_m200:03:13.2"/>
  <p:tag name="BOOKMARKEXITNAME" val="PPT_watermarks_m200:03:18.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870c6116-c583-4217-a683-8a8da8f55e49"/>
  <p:tag name="CAPTIONITEMSYSNAME" val="PPT_watermarks_m2Soonceyou're00:03:18.5-00:03:24.4"/>
  <p:tag name="BOOKMARKENTRYNAME" val="PPT_watermarks_m200:03:18.5"/>
  <p:tag name="BOOKMARKEXITNAME" val="PPT_watermarks_m200:03:24.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a0bcb0bf-9c55-426e-b5f1-f769f1189560"/>
  <p:tag name="CAPTIONITEMSYSNAME" val="PPT_watermarks_m2oryoucan00:03:24.5-00:03:29.1"/>
  <p:tag name="BOOKMARKENTRYNAME" val="PPT_watermarks_m200:03:24.5"/>
  <p:tag name="BOOKMARKEXITNAME" val="PPT_watermarks_m200:03:29.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6cbe800b-15fd-4e0e-b644-4c7060b65c61"/>
  <p:tag name="CAPTIONITEMSYSNAME" val="PPT_watermarks_m2Movetoanother00:03:29.2-00:03:41.3"/>
  <p:tag name="BOOKMARKENTRYNAME" val="PPT_watermarks_m200:03:29.2"/>
  <p:tag name="BOOKMARKEXITNAME" val="PPT_watermarks_m200:03:41.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07a5a352-ac7f-42b1-a209-5f9365f1edf5"/>
  <p:tag name="CAPTIONITEMSYSNAME" val="PPT_watermarks_m2Nowlet'ssay00:03:41.4-00:03:44.5"/>
  <p:tag name="BOOKMARKENTRYNAME" val="PPT_watermarks_m200:03:41.4"/>
  <p:tag name="BOOKMARKEXITNAME" val="PPT_watermarks_m200:03:44.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99b68d2e-e8b8-47c1-aa25-2e3670d72578"/>
  <p:tag name="CAPTIONITEMSYSNAME" val="PPT_watermarks_m2bygoingto00:03:44.6-00:03:50.5"/>
  <p:tag name="BOOKMARKENTRYNAME" val="PPT_watermarks_m200:03:44.6"/>
  <p:tag name="BOOKMARKEXITNAME" val="PPT_watermarks_m200:03:50.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6b01e298-99b3-4929-b77e-cbea8f6de55f"/>
  <p:tag name="CAPTIONITEMSYSNAME" val="PPT_watermarks_m2Asyoucan00:03:50.6-00:03:56.2"/>
  <p:tag name="BOOKMARKENTRYNAME" val="PPT_watermarks_m200:03:50.6"/>
  <p:tag name="BOOKMARKEXITNAME" val="PPT_watermarks_m200:03:56.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3f1ba08b-f99a-4259-a6dc-6c87788fc767"/>
  <p:tag name="CAPTIONITEMSYSNAME" val="PPT_watermarks_m2Inthiscase,00:03:56.3-00:04:00.8"/>
  <p:tag name="BOOKMARKENTRYNAME" val="PPT_watermarks_m200:03:56.3"/>
  <p:tag name="BOOKMARKEXITNAME" val="PPT_watermarks_m200:04:0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a7e7ee3b-95f6-44f2-9321-fed92bfdb81c"/>
  <p:tag name="CAPTIONITEMSYSNAME" val="PPT_watermarks_m1Selectthetext,00:00:51.5-00:01:02.7"/>
  <p:tag name="BOOKMARKENTRYNAME" val="PPT_watermarks_m100:00:51.5"/>
  <p:tag name="BOOKMARKEXITNAME" val="PPT_watermarks_m100:01:02.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e9199743-6dfa-4cbc-a8ad-cf9810225d07"/>
  <p:tag name="CAPTIONITEMSYSNAME" val="PPT_watermarks_m2Butyoumay00:04:00.9-00:04:03.4"/>
  <p:tag name="BOOKMARKENTRYNAME" val="PPT_watermarks_m200:04:00.9"/>
  <p:tag name="BOOKMARKEXITNAME" val="PPT_watermarks_m200:04:03.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57d5d7ba-cd38-460a-ac2b-fe74f26b0c68"/>
  <p:tag name="CAPTIONITEMSYSNAME" val="PPT_watermarks_m2Also,sincewe00:04:03.5-00:04:21.2"/>
  <p:tag name="BOOKMARKENTRYNAME" val="PPT_watermarks_m200:04:03.5"/>
  <p:tag name="BOOKMARKEXITNAME" val="PPT_watermarks_m200:04:21.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1517bb3b-a8f8-41d3-8220-181ec5cd675c"/>
  <p:tag name="CAPTIONITEMSYSNAME" val="PPT_watermarks_m2Sonowyou00:04:21.3-00:04:24.9"/>
  <p:tag name="BOOKMARKENTRYNAME" val="PPT_watermarks_m200:04:21.3"/>
  <p:tag name="BOOKMARKEXITNAME" val="PPT_watermarks_m200:04:24.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aba88721-e06b-431f-8545-56d29e41630f"/>
  <p:tag name="CAPTIONITEMSYSNAME" val="PPT_watermarks_m2Upnext,we'll00:04:25.0-00:04:29.4"/>
  <p:tag name="BOOKMARKENTRYNAME" val="PPT_watermarks_m200:04:25.0"/>
  <p:tag name="BOOKMARKEXITNAME" val="PPT_watermarks_m200:04:29.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MEDIACAPTIONSPROMPTED" val="False"/>
  <p:tag name="TEMPPRESENTATIONFILE" val="C:\Users\Administrator\AppData\Local\Temp\tmpC8A6.tmp"/>
  <p:tag name="TEMPMEDIAFILENAME" val="C:\Users\Administrator\AppData\Local\Temp\tmpCC7F_PPT_watermarks_m2.mp4"/>
  <p:tag name="MEDIAFADEDURATION" val="0.2"/>
  <p:tag name="MEDIATRANSPARENCY" val="0.3"/>
  <p:tag name="MEDIACAPTIONSHIDDEN" val="False"/>
  <p:tag name="CUSTOMXMLPARTID" val="{55677979-6C30-423F-9876-BD4483250658}"/>
  <p:tag name="MEDIACAPTIONCOUNT" val="Tru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699ad729-5157-4088-b5c4-e3087a6606ee"/>
  <p:tag name="CAPTIONITEMSYSNAME" val="PPT_watermarks_m2Let'sadda00:00:00.0-00:00:02.8"/>
  <p:tag name="BOOKMARKENTRYNAME" val="PPT_watermarks_m200:00:00.0"/>
  <p:tag name="BOOKMARKEXITNAME" val="PPT_watermarks_m200:00:02.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d9d1f9f6-61cb-40c5-a885-8130b3f5cece"/>
  <p:tag name="CAPTIONITEMSYSNAME" val="PPT_watermarks_m2Butthistime00:00:02.9-00:00:10.2"/>
  <p:tag name="BOOKMARKENTRYNAME" val="PPT_watermarks_m200:00:02.9"/>
  <p:tag name="BOOKMARKEXITNAME" val="PPT_watermarks_m200:00:10.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fff7966c-d1ec-46ac-bd47-ba59ab92ed7d"/>
  <p:tag name="CAPTIONITEMSYSNAME" val="PPT_watermarks_m2Keepinmind00:00:10.3-00:00:15.6"/>
  <p:tag name="BOOKMARKENTRYNAME" val="PPT_watermarks_m200:00:10.3"/>
  <p:tag name="BOOKMARKEXITNAME" val="PPT_watermarks_m200:00:15.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78b4ea05-4384-44c8-abeb-fb8bbc24fe55"/>
  <p:tag name="CAPTIONITEMSYSNAME" val="PPT_watermarks_m2becauseitsaves00:00:15.7-00:00:20.4"/>
  <p:tag name="BOOKMARKENTRYNAME" val="PPT_watermarks_m200:00:15.7"/>
  <p:tag name="BOOKMARKEXITNAME" val="PPT_watermarks_m200:00:20.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518abee0-4964-4906-bd74-4f12e71fa858"/>
  <p:tag name="CAPTIONITEMSYSNAME" val="PPT_watermarks_m2Gotothe00:00:20.5-00:00:29.5"/>
  <p:tag name="BOOKMARKENTRYNAME" val="PPT_watermarks_m200:00:20.5"/>
  <p:tag name="BOOKMARKEXITNAME" val="PPT_watermarks_m200:00:29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0bb4014f-4672-4faa-8d58-8a7ea552e928"/>
  <p:tag name="CAPTIONITEMSYSNAME" val="PPT_watermarks_m1Youmayneed00:01:02.8-00:01:08.2"/>
  <p:tag name="BOOKMARKENTRYNAME" val="PPT_watermarks_m100:01:02.8"/>
  <p:tag name="BOOKMARKEXITNAME" val="PPT_watermarks_m100:01:08.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e1889a4f-4191-4b74-b8c0-95a9c77dc62f"/>
  <p:tag name="CAPTIONITEMSYSNAME" val="PPT_watermarks_m2OntheDrawing00:00:29.6-00:00:35.5"/>
  <p:tag name="BOOKMARKENTRYNAME" val="PPT_watermarks_m200:00:29.6"/>
  <p:tag name="BOOKMARKEXITNAME" val="PPT_watermarks_m200:00:35.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bc0e9043-553f-4f53-8d1d-b63426874ea9"/>
  <p:tag name="CAPTIONITEMSYSNAME" val="PPT_watermarks_m2Then,clickShape00:00:35.6-00:00:48.0"/>
  <p:tag name="BOOKMARKENTRYNAME" val="PPT_watermarks_m200:00:35.6"/>
  <p:tag name="BOOKMARKEXITNAME" val="PPT_watermarks_m200:00:48.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f1cc0cea-7775-4edd-8a8a-a9af09b51bab"/>
  <p:tag name="CAPTIONITEMSYSNAME" val="PPT_watermarks_m2We'readdingthe00:00:48.1-00:00:52.1"/>
  <p:tag name="BOOKMARKENTRYNAME" val="PPT_watermarks_m200:00:48.1"/>
  <p:tag name="BOOKMARKEXITNAME" val="PPT_watermarks_m200:00:52.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5d2677a9-a83c-4ce6-a7ec-b8ab9aa0d013"/>
  <p:tag name="CAPTIONITEMSYSNAME" val="PPT_watermarks_m2becausethisway00:00:52.2-00:00:57.5"/>
  <p:tag name="BOOKMARKENTRYNAME" val="PPT_watermarks_m200:00:52.2"/>
  <p:tag name="BOOKMARKEXITNAME" val="PPT_watermarks_m200:00:57.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08b7b0f8-1cb2-402c-a569-2e7eb3dce24d"/>
  <p:tag name="CAPTIONITEMSYSNAME" val="PPT_watermarks_m2Bydefault,the00:00:57.6-00:01:01.0"/>
  <p:tag name="BOOKMARKENTRYNAME" val="PPT_watermarks_m200:00:57.6"/>
  <p:tag name="BOOKMARKEXITNAME" val="PPT_watermarks_m200:01:01.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cbef762f-bf55-4975-8f32-7b8f93c4acc0"/>
  <p:tag name="CAPTIONITEMSYSNAME" val="PPT_watermarks_m2Togetit00:01:01.1-00:01:10.6"/>
  <p:tag name="BOOKMARKENTRYNAME" val="PPT_watermarks_m200:01:01.1"/>
  <p:tag name="BOOKMARKEXITNAME" val="PPT_watermarks_m200:01:10.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d9d0b72f-b876-4f44-8f83-ee1afa704042"/>
  <p:tag name="CAPTIONITEMSYSNAME" val="PPT_watermarks_m2Anddragthe00:01:10.7-00:01:22.2"/>
  <p:tag name="BOOKMARKENTRYNAME" val="PPT_watermarks_m200:01:10.7"/>
  <p:tag name="BOOKMARKEXITNAME" val="PPT_watermarks_m200:01:22.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9e11e7a2-5c5a-486a-bf8d-9cbf176e79fd"/>
  <p:tag name="CAPTIONITEMSYSNAME" val="PPT_watermarks_m2Nowwecan00:01:22.3-00:01:29.5"/>
  <p:tag name="BOOKMARKENTRYNAME" val="PPT_watermarks_m200:01:22.3"/>
  <p:tag name="BOOKMARKEXITNAME" val="PPT_watermarks_m200:01:29.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d27c7077-9eef-4fe9-ad82-f3dea40d672e"/>
  <p:tag name="CAPTIONITEMSYSNAME" val="PPT_watermarks_m2Andthenmove00:01:29.6-00:01:33.6"/>
  <p:tag name="BOOKMARKENTRYNAME" val="PPT_watermarks_m200:01:29.6"/>
  <p:tag name="BOOKMARKEXITNAME" val="PPT_watermarks_m200:01:33.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f2d53c92-6142-467f-8227-04237093b0ef"/>
  <p:tag name="CAPTIONITEMSYSNAME" val="PPT_watermarks_m2Next,weneed00:01:33.7-00:01:38.1"/>
  <p:tag name="BOOKMARKENTRYNAME" val="PPT_watermarks_m200:01:33.7"/>
  <p:tag name="BOOKMARKEXITNAME" val="PPT_watermarks_m200:01:38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589cc74d-9c0b-4d2e-9087-97c0fed9f1bb"/>
  <p:tag name="CAPTIONITEMSYSNAME" val="PPT_watermarks_m1Next,goto00:01:08.3-00:01:14.5"/>
  <p:tag name="BOOKMARKENTRYNAME" val="PPT_watermarks_m100:01:08.3"/>
  <p:tag name="BOOKMARKEXITNAME" val="PPT_watermarks_m100:01:14.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6681a002-4c56-458d-a059-b9466afe0570"/>
  <p:tag name="CAPTIONITEMSYSNAME" val="PPT_watermarks_m2First,clickSend00:01:38.2-00:01:42.7"/>
  <p:tag name="BOOKMARKENTRYNAME" val="PPT_watermarks_m200:01:38.2"/>
  <p:tag name="BOOKMARKEXITNAME" val="PPT_watermarks_m200:01:42.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5e4147fa-3ab4-4c16-9fd1-3f668684e64a"/>
  <p:tag name="CAPTIONITEMSYSNAME" val="PPT_watermarks_m2Then,clickthe00:01:42.8-00:01:48.5"/>
  <p:tag name="BOOKMARKENTRYNAME" val="PPT_watermarks_m200:01:42.8"/>
  <p:tag name="BOOKMARKEXITNAME" val="PPT_watermarks_m200:01:48.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b3b2db9f-805d-49f5-bc21-6274dfa71acc"/>
  <p:tag name="CAPTIONITEMSYSNAME" val="PPT_watermarks_m2Addtransparencyuntil00:01:48.6-00:01:52.5"/>
  <p:tag name="BOOKMARKENTRYNAME" val="PPT_watermarks_m200:01:48.6"/>
  <p:tag name="BOOKMARKEXITNAME" val="PPT_watermarks_m200:01:52.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1189c04b-3d84-4bba-bc7b-0dc2dc922592"/>
  <p:tag name="CAPTIONITEMSYSNAME" val="PPT_watermarks_m2butmakesure00:01:52.6-00:01:57.0"/>
  <p:tag name="BOOKMARKENTRYNAME" val="PPT_watermarks_m200:01:52.6"/>
  <p:tag name="BOOKMARKEXITNAME" val="PPT_watermarks_m200:01:57.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eafae7c7-9018-4f21-a48b-3e5d0b0586e9"/>
  <p:tag name="CAPTIONITEMSYSNAME" val="PPT_watermarks_m2Watermarkpicturesare00:01:57.1-00:02:01.9"/>
  <p:tag name="BOOKMARKENTRYNAME" val="PPT_watermarks_m200:01:57.1"/>
  <p:tag name="BOOKMARKEXITNAME" val="PPT_watermarks_m200:02:01.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1cbb25fb-5b9a-431c-9f81-2872d7d3edad"/>
  <p:tag name="CAPTIONITEMSYSNAME" val="PPT_watermarks_m2butdoesn’tfight00:02:02.0-00:02:05.5"/>
  <p:tag name="BOOKMARKENTRYNAME" val="PPT_watermarks_m200:02:02.0"/>
  <p:tag name="BOOKMARKEXITNAME" val="PPT_watermarks_m200:02:05.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1b2144f9-867e-4be6-b544-4b31b7482dc4"/>
  <p:tag name="CAPTIONITEMSYSNAME" val="PPT_watermarks_m2You'llwantto00:02:05.6-00:02:09.1"/>
  <p:tag name="BOOKMARKENTRYNAME" val="PPT_watermarks_m200:02:05.6"/>
  <p:tag name="BOOKMARKEXITNAME" val="PPT_watermarks_m200:02:09.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6d05f97b-6700-4810-a5e8-4058f058f3b9"/>
  <p:tag name="CAPTIONITEMSYSNAME" val="PPT_watermarks_m2andimageslike00:02:09.2-00:02:13.5"/>
  <p:tag name="BOOKMARKENTRYNAME" val="PPT_watermarks_m200:02:09.2"/>
  <p:tag name="BOOKMARKEXITNAME" val="PPT_watermarks_m200:02:13.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5e06d14e-020e-4c3c-a93b-1fec02c76da0"/>
  <p:tag name="CAPTIONITEMSYSNAME" val="PPT_watermarks_m2Thispictureof00:02:13.6-00:02:18.4"/>
  <p:tag name="BOOKMARKENTRYNAME" val="PPT_watermarks_m200:02:13.6"/>
  <p:tag name="BOOKMARKEXITNAME" val="PPT_watermarks_m200:02:18.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b956d0af-c047-4474-a582-bc482a75cff9"/>
  <p:tag name="CAPTIONITEMSYSNAME" val="PPT_watermarks_m2butitcontains00:02:18.5-00:02:20.9"/>
  <p:tag name="BOOKMARKENTRYNAME" val="PPT_watermarks_m200:02:18.5"/>
  <p:tag name="BOOKMARKEXITNAME" val="PPT_watermarks_m200:02:2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f57fc50d-594c-4f43-aec6-e976f3345ad7"/>
  <p:tag name="CAPTIONITEMSYSNAME" val="PPT_watermarks_m1Dragitto00:01:14.6-00:01:19.8"/>
  <p:tag name="BOOKMARKENTRYNAME" val="PPT_watermarks_m100:01:14.6"/>
  <p:tag name="BOOKMARKEXITNAME" val="PPT_watermarks_m100:01:19.8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88d0a1e2-db3d-4be6-93a9-0d33cdeb25d0"/>
  <p:tag name="CAPTIONITEMSYSNAME" val="PPT_watermarks_m2Sowecan00:02:21.0-00:02:26.7"/>
  <p:tag name="BOOKMARKENTRYNAME" val="PPT_watermarks_m200:02:21.0"/>
  <p:tag name="BOOKMARKEXITNAME" val="PPT_watermarks_m200:02:26.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52468479-d801-4a20-a8e6-0db44c772937"/>
  <p:tag name="CAPTIONITEMSYSNAME" val="PPT_watermarks_m2OnthePicture00:02:26.8-00:02:40.3"/>
  <p:tag name="BOOKMARKENTRYNAME" val="PPT_watermarks_m200:02:26.8"/>
  <p:tag name="BOOKMARKEXITNAME" val="PPT_watermarks_m200:02:40.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7faae9fb-24ab-4235-93ff-e2eee1c83dfe"/>
  <p:tag name="CAPTIONITEMSYSNAME" val="PPT_watermarks_m2Alsotryusing00:02:40.4-00:02:45.9"/>
  <p:tag name="BOOKMARKENTRYNAME" val="PPT_watermarks_m200:02:40.4"/>
  <p:tag name="BOOKMARKEXITNAME" val="PPT_watermarks_m200:02:45.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6837d8a5-ce86-4b39-9300-ff576a4b5d98"/>
  <p:tag name="CAPTIONITEMSYSNAME" val="PPT_watermarks_m2TheEffectstab00:02:46.0-00:02:56.5"/>
  <p:tag name="BOOKMARKENTRYNAME" val="PPT_watermarks_m200:02:46.0"/>
  <p:tag name="BOOKMARKEXITNAME" val="PPT_watermarks_m200:02:56.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2f6c2a2c-a93b-42c5-9da8-71a4fa2b0078"/>
  <p:tag name="CAPTIONITEMSYSNAME" val="PPT_watermarks_m2Clickawayfrom00:02:56.6-00:03:01.9"/>
  <p:tag name="BOOKMARKENTRYNAME" val="PPT_watermarks_m200:02:56.6"/>
  <p:tag name="BOOKMARKEXITNAME" val="PPT_watermarks_m200:03:01.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c6a7bdd5-74fe-4acc-a20f-66601f6d1370"/>
  <p:tag name="CAPTIONITEMSYSNAME" val="PPT_watermarks_m2Ifyoufind00:03:02.0-00:03:05.9"/>
  <p:tag name="BOOKMARKENTRYNAME" val="PPT_watermarks_m200:03:02.0"/>
  <p:tag name="BOOKMARKEXITNAME" val="PPT_watermarks_m200:03:05.9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36113f50-1e73-4746-84e5-a61d488be1d8"/>
  <p:tag name="CAPTIONITEMSYSNAME" val="PPT_watermarks_m2gotothe00:03:06.0-00:03:13.1"/>
  <p:tag name="BOOKMARKENTRYNAME" val="PPT_watermarks_m200:03:06.0"/>
  <p:tag name="BOOKMARKEXITNAME" val="PPT_watermarks_m200:03:13.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1bf9eff0-6551-48c0-80f8-03e6635a0b5a"/>
  <p:tag name="CAPTIONITEMSYSNAME" val="PPT_watermarks_m2Nowyoucan00:03:13.2-00:03:18.4"/>
  <p:tag name="BOOKMARKENTRYNAME" val="PPT_watermarks_m200:03:13.2"/>
  <p:tag name="BOOKMARKEXITNAME" val="PPT_watermarks_m200:03:18.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0f466ebf-757f-4698-829a-6e5587282b20"/>
  <p:tag name="CAPTIONITEMSYSNAME" val="PPT_watermarks_m2Soonceyou're00:03:18.5-00:03:24.4"/>
  <p:tag name="BOOKMARKENTRYNAME" val="PPT_watermarks_m200:03:18.5"/>
  <p:tag name="BOOKMARKEXITNAME" val="PPT_watermarks_m200:03:24.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4014a9be-a56c-4d82-91c3-fea6718094c8"/>
  <p:tag name="CAPTIONITEMSYSNAME" val="PPT_watermarks_m2oryoucan00:03:24.5-00:03:29.1"/>
  <p:tag name="BOOKMARKENTRYNAME" val="PPT_watermarks_m200:03:24.5"/>
  <p:tag name="BOOKMARKEXITNAME" val="PPT_watermarks_m200:03:29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8f85c2b6-72d9-4b8d-b365-dfab3c99688c"/>
  <p:tag name="CAPTIONITEMSYSNAME" val="PPT_watermarks_m1Then,centerthe00:01:19.9-00:01:28.9"/>
  <p:tag name="BOOKMARKENTRYNAME" val="PPT_watermarks_m100:01:19.9"/>
  <p:tag name="BOOKMARKEXITNAME" val="PPT_watermarks_m100:01:28.9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0bda2fed-c552-4cd4-9928-1f4a5092b9fb"/>
  <p:tag name="CAPTIONITEMSYSNAME" val="PPT_watermarks_m2Movetoanother00:03:29.2-00:03:41.3"/>
  <p:tag name="BOOKMARKENTRYNAME" val="PPT_watermarks_m200:03:29.2"/>
  <p:tag name="BOOKMARKEXITNAME" val="PPT_watermarks_m200:03:41.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05f8a2b2-9acd-41ef-80a8-b72b2c922d2f"/>
  <p:tag name="CAPTIONITEMSYSNAME" val="PPT_watermarks_m2Nowlet'ssay00:03:41.4-00:03:44.5"/>
  <p:tag name="BOOKMARKENTRYNAME" val="PPT_watermarks_m200:03:41.4"/>
  <p:tag name="BOOKMARKEXITNAME" val="PPT_watermarks_m200:03:44.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5d5f641a-f016-4c62-8fd2-15a4bcf18711"/>
  <p:tag name="CAPTIONITEMSYSNAME" val="PPT_watermarks_m2bygoingto00:03:44.6-00:03:50.5"/>
  <p:tag name="BOOKMARKENTRYNAME" val="PPT_watermarks_m200:03:44.6"/>
  <p:tag name="BOOKMARKEXITNAME" val="PPT_watermarks_m200:03:50.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284414e2-3fd0-42c7-91b1-7f1ef4303323"/>
  <p:tag name="CAPTIONITEMSYSNAME" val="PPT_watermarks_m2Asyoucan00:03:50.6-00:03:56.2"/>
  <p:tag name="BOOKMARKENTRYNAME" val="PPT_watermarks_m200:03:50.6"/>
  <p:tag name="BOOKMARKEXITNAME" val="PPT_watermarks_m200:03:56.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6d325694-cc4b-4617-b714-04a0c570cb78"/>
  <p:tag name="CAPTIONITEMSYSNAME" val="PPT_watermarks_m2Inthiscase,00:03:56.3-00:04:00.8"/>
  <p:tag name="BOOKMARKENTRYNAME" val="PPT_watermarks_m200:03:56.3"/>
  <p:tag name="BOOKMARKEXITNAME" val="PPT_watermarks_m200:04:00.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0cff11b5-9331-453f-8755-c58a54271b1d"/>
  <p:tag name="CAPTIONITEMSYSNAME" val="PPT_watermarks_m2Butyoumay00:04:00.9-00:04:03.4"/>
  <p:tag name="BOOKMARKENTRYNAME" val="PPT_watermarks_m200:04:00.9"/>
  <p:tag name="BOOKMARKEXITNAME" val="PPT_watermarks_m200:04:03.4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e920af9e-b060-4ed7-82fd-594cfcc2f33b"/>
  <p:tag name="CAPTIONITEMSYSNAME" val="PPT_watermarks_m2Also,sincewe00:04:03.5-00:04:21.2"/>
  <p:tag name="BOOKMARKENTRYNAME" val="PPT_watermarks_m200:04:03.5"/>
  <p:tag name="BOOKMARKEXITNAME" val="PPT_watermarks_m200:04:21.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b0385a6f-a848-405c-b53b-170bacfdb38b"/>
  <p:tag name="CAPTIONITEMSYSNAME" val="PPT_watermarks_m2Sonowyou00:04:21.3-00:04:24.9"/>
  <p:tag name="BOOKMARKENTRYNAME" val="PPT_watermarks_m200:04:21.3"/>
  <p:tag name="BOOKMARKEXITNAME" val="PPT_watermarks_m200:04:24.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b969698-c3c6-4ffc-beb8-6634d0cc08b7"/>
  <p:tag name="CAPTIONINTERNALID" val="e269e892-4c6d-4860-b0c0-84dec7dbd50a"/>
  <p:tag name="CAPTIONITEMSYSNAME" val="PPT_watermarks_m2Upnext,we'll00:04:25.0-00:04:29.4"/>
  <p:tag name="BOOKMARKENTRYNAME" val="PPT_watermarks_m200:04:25.0"/>
  <p:tag name="BOOKMARKEXITNAME" val="PPT_watermarks_m200:04:29.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82174a3-2a4d-4e60-bb20-632b7559b450"/>
  <p:tag name="CAPTIONINTERNALID" val="f0464d70-a841-41a3-a062-99acd4e63a10"/>
  <p:tag name="CAPTIONITEMSYSNAME" val="PPT_watermarks_m3Haveyouever00:00:00.0-00:00:04.2"/>
  <p:tag name="BOOKMARKENTRYNAME" val="PPT_watermarks_m300:00:00.0"/>
  <p:tag name="BOOKMARKEXITNAME" val="PPT_watermarks_m300:00:04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d1df9229-2ef9-4a6a-bd4e-a5cd15ce02fe"/>
  <p:tag name="CAPTIONITEMSYSNAME" val="PPT_watermarks_m1Then,clickAlign00:01:29.0-00:01:33.6"/>
  <p:tag name="BOOKMARKENTRYNAME" val="PPT_watermarks_m100:01:29.0"/>
  <p:tag name="BOOKMARKEXITNAME" val="PPT_watermarks_m100:01:33.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82174a3-2a4d-4e60-bb20-632b7559b450"/>
  <p:tag name="CAPTIONINTERNALID" val="17e2d159-709e-4dbe-9aea-b6923a660369"/>
  <p:tag name="CAPTIONITEMSYSNAME" val="PPT_watermarks_m3becauseyoucouldn't00:00:04.3-00:00:06.6"/>
  <p:tag name="BOOKMARKENTRYNAME" val="PPT_watermarks_m300:00:04.3"/>
  <p:tag name="BOOKMARKEXITNAME" val="PPT_watermarks_m300:00:06.6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82174a3-2a4d-4e60-bb20-632b7559b450"/>
  <p:tag name="CAPTIONINTERNALID" val="c690d2ae-4098-45e3-9157-c7edfaf02bd5"/>
  <p:tag name="CAPTIONITEMSYSNAME" val="PPT_watermarks_m3Well,nowyou00:00:06.7-00:00:10.7"/>
  <p:tag name="BOOKMARKENTRYNAME" val="PPT_watermarks_m300:00:06.7"/>
  <p:tag name="BOOKMARKEXITNAME" val="PPT_watermarks_m300:00:10.7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82174a3-2a4d-4e60-bb20-632b7559b450"/>
  <p:tag name="CAPTIONINTERNALID" val="2b9f63be-8d19-45a4-a438-2f250a2c633e"/>
  <p:tag name="CAPTIONITEMSYSNAME" val="PPT_watermarks_m3Firstdeterminewhich00:00:10.8-00:00:18.3"/>
  <p:tag name="BOOKMARKENTRYNAME" val="PPT_watermarks_m300:00:10.8"/>
  <p:tag name="BOOKMARKEXITNAME" val="PPT_watermarks_m300:00:18.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82174a3-2a4d-4e60-bb20-632b7559b450"/>
  <p:tag name="CAPTIONINTERNALID" val="f50faa5b-1efd-46a0-bf43-c1e60165213c"/>
  <p:tag name="CAPTIONITEMSYSNAME" val="PPT_watermarks_m3ClicktheHome00:00:18.4-00:00:24.7"/>
  <p:tag name="BOOKMARKENTRYNAME" val="PPT_watermarks_m300:00:18.4"/>
  <p:tag name="BOOKMARKEXITNAME" val="PPT_watermarks_m300:00:24.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82174a3-2a4d-4e60-bb20-632b7559b450"/>
  <p:tag name="CAPTIONINTERNALID" val="d5a38356-dec9-4caa-9685-ac5b5d672fbe"/>
  <p:tag name="CAPTIONITEMSYSNAME" val="PPT_watermarks_m3Clicktheshow/hide00:00:24.8-00:00:38.1"/>
  <p:tag name="BOOKMARKENTRYNAME" val="PPT_watermarks_m300:00:24.8"/>
  <p:tag name="BOOKMARKEXITNAME" val="PPT_watermarks_m300:00:38.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82174a3-2a4d-4e60-bb20-632b7559b450"/>
  <p:tag name="CAPTIONINTERNALID" val="7fc736a0-9255-4f87-af49-ffaab0ef40b2"/>
  <p:tag name="CAPTIONITEMSYSNAME" val="PPT_watermarks_m3Ifyoudon’t00:00:38.2-00:00:45.7"/>
  <p:tag name="BOOKMARKENTRYNAME" val="PPT_watermarks_m300:00:38.2"/>
  <p:tag name="BOOKMARKEXITNAME" val="PPT_watermarks_m300:00:45.7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82174a3-2a4d-4e60-bb20-632b7559b450"/>
  <p:tag name="CAPTIONINTERNALID" val="bd71350e-fb00-439c-bd05-ae576020fb1e"/>
  <p:tag name="CAPTIONITEMSYSNAME" val="PPT_watermarks_m3Ifyousee00:00:45.8-00:00:51.9"/>
  <p:tag name="BOOKMARKENTRYNAME" val="PPT_watermarks_m300:00:45.8"/>
  <p:tag name="BOOKMARKEXITNAME" val="PPT_watermarks_m300:00:51.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82174a3-2a4d-4e60-bb20-632b7559b450"/>
  <p:tag name="CAPTIONINTERNALID" val="fe7c587e-9bc9-43e3-a068-12d365a8634a"/>
  <p:tag name="CAPTIONITEMSYSNAME" val="PPT_watermarks_m3Ifyoudon’t00:00:52.0-00:00:56.8"/>
  <p:tag name="BOOKMARKENTRYNAME" val="PPT_watermarks_m300:00:52.0"/>
  <p:tag name="BOOKMARKEXITNAME" val="PPT_watermarks_m300:00:56.8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82174a3-2a4d-4e60-bb20-632b7559b450"/>
  <p:tag name="CAPTIONINTERNALID" val="313f723a-f989-4691-aa3f-aa93f368cf4b"/>
  <p:tag name="CAPTIONITEMSYSNAME" val="PPT_watermarks_m3Again,gothrough00:00:56.9-00:01:03.1"/>
  <p:tag name="BOOKMARKENTRYNAME" val="PPT_watermarks_m300:00:56.9"/>
  <p:tag name="BOOKMARKEXITNAME" val="PPT_watermarks_m300:01:03.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82174a3-2a4d-4e60-bb20-632b7559b450"/>
  <p:tag name="CAPTIONINTERNALID" val="c36d0f6c-9044-43eb-b542-81fbb76a026b"/>
  <p:tag name="CAPTIONITEMSYSNAME" val="PPT_watermarks_m3Andifyou00:01:03.2-00:01:08.8"/>
  <p:tag name="BOOKMARKENTRYNAME" val="PPT_watermarks_m300:01:03.2"/>
  <p:tag name="BOOKMARKEXITNAME" val="PPT_watermarks_m300:01:08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fb83a3aa-275b-4a04-89ad-98ea7d434d8e"/>
  <p:tag name="CAPTIONITEMSYSNAME" val="PPT_watermarks_m1Next,weneed00:01:33.7-00:01:39.3"/>
  <p:tag name="BOOKMARKENTRYNAME" val="PPT_watermarks_m100:01:33.7"/>
  <p:tag name="BOOKMARKEXITNAME" val="PPT_watermarks_m100:01:39.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82174a3-2a4d-4e60-bb20-632b7559b450"/>
  <p:tag name="CAPTIONINTERNALID" val="8b23f0d7-7f5f-42bd-8c39-8b3c43a9042a"/>
  <p:tag name="CAPTIONITEMSYSNAME" val="PPT_watermarks_m3Ifyoudon't00:01:08.9-00:01:15.0"/>
  <p:tag name="BOOKMARKENTRYNAME" val="PPT_watermarks_m300:01:08.9"/>
  <p:tag name="BOOKMARKEXITNAME" val="PPT_watermarks_m300:01:15.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82174a3-2a4d-4e60-bb20-632b7559b450"/>
  <p:tag name="CAPTIONINTERNALID" val="3151072b-5113-4a0c-91c8-01b5aed41105"/>
  <p:tag name="CAPTIONITEMSYSNAME" val="PPT_watermarks_m3Closetheslide00:01:15.1-00:01:22.0"/>
  <p:tag name="BOOKMARKENTRYNAME" val="PPT_watermarks_m300:01:15.1"/>
  <p:tag name="BOOKMARKEXITNAME" val="PPT_watermarks_m300:01:22.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82174a3-2a4d-4e60-bb20-632b7559b450"/>
  <p:tag name="CAPTIONINTERNALID" val="bf8ab308-5c48-477e-a38e-1b87d2a9d9fa"/>
  <p:tag name="CAPTIONITEMSYSNAME" val="PPT_watermarks_m3ClickSolidfill.00:01:22.1-00:01:24.4"/>
  <p:tag name="BOOKMARKENTRYNAME" val="PPT_watermarks_m300:01:22.1"/>
  <p:tag name="BOOKMARKEXITNAME" val="PPT_watermarks_m300:01:24.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82174a3-2a4d-4e60-bb20-632b7559b450"/>
  <p:tag name="CAPTIONINTERNALID" val="b9dab62d-118f-403e-8413-fafbbfc9c2a6"/>
  <p:tag name="CAPTIONITEMSYSNAME" val="PPT_watermarks_m3Ifthewatermark00:01:24.5-00:01:31.1"/>
  <p:tag name="BOOKMARKENTRYNAME" val="PPT_watermarks_m300:01:24.5"/>
  <p:tag name="BOOKMARKEXITNAME" val="PPT_watermarks_m300:01:31.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82174a3-2a4d-4e60-bb20-632b7559b450"/>
  <p:tag name="CAPTIONINTERNALID" val="47783dcc-45b8-44b5-856a-bac0a2c49b7d"/>
  <p:tag name="CAPTIONITEMSYSNAME" val="PPT_watermarks_m3Ifyourslides00:01:31.2-00:01:33.0"/>
  <p:tag name="BOOKMARKENTRYNAME" val="PPT_watermarks_m300:01:31.2"/>
  <p:tag name="BOOKMARKEXITNAME" val="PPT_watermarks_m300:01:33.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82174a3-2a4d-4e60-bb20-632b7559b450"/>
  <p:tag name="CAPTIONINTERNALID" val="db8df541-a4a1-469c-a28e-0ddac743fef7"/>
  <p:tag name="CAPTIONITEMSYSNAME" val="PPT_watermarks_m3you’llalsonotice00:01:33.1-00:01:37.5"/>
  <p:tag name="BOOKMARKENTRYNAME" val="PPT_watermarks_m300:01:33.1"/>
  <p:tag name="BOOKMARKEXITNAME" val="PPT_watermarks_m300:01:37.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82174a3-2a4d-4e60-bb20-632b7559b450"/>
  <p:tag name="CAPTIONINTERNALID" val="16d2e2f7-ee69-4637-a8fc-6a1c619485ad"/>
  <p:tag name="CAPTIONITEMSYSNAME" val="PPT_watermarks_m3Thisisbecause00:01:37.6-00:01:42.7"/>
  <p:tag name="BOOKMARKENTRYNAME" val="PPT_watermarks_m300:01:37.6"/>
  <p:tag name="BOOKMARKEXITNAME" val="PPT_watermarks_m300:01:42.7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82174a3-2a4d-4e60-bb20-632b7559b450"/>
  <p:tag name="CAPTIONINTERNALID" val="f41b2b4f-218b-4ba3-9ad7-f734b632652a"/>
  <p:tag name="CAPTIONITEMSYSNAME" val="PPT_watermarks_m3Andnowthere's00:01:42.8-00:01:44.9"/>
  <p:tag name="BOOKMARKENTRYNAME" val="PPT_watermarks_m300:01:42.8"/>
  <p:tag name="BOOKMARKEXITNAME" val="PPT_watermarks_m300:01:44.9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82174a3-2a4d-4e60-bb20-632b7559b450"/>
  <p:tag name="CAPTIONINTERNALID" val="9762f8c1-a00d-47d5-a26a-8f89d9cd7105"/>
  <p:tag name="CAPTIONITEMSYSNAME" val="PPT_watermarks_m3However,youcan00:01:45.0-00:01:51.0"/>
  <p:tag name="BOOKMARKENTRYNAME" val="PPT_watermarks_m300:01:45.0"/>
  <p:tag name="BOOKMARKEXITNAME" val="PPT_watermarks_m300:01:51.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82174a3-2a4d-4e60-bb20-632b7559b450"/>
  <p:tag name="CAPTIONINTERNALID" val="9e5315c7-2ef1-4ac8-8550-e40859ddc112"/>
  <p:tag name="CAPTIONITEMSYSNAME" val="PPT_watermarks_m3Thenyoucan00:01:51.1-00:01:59.8"/>
  <p:tag name="BOOKMARKENTRYNAME" val="PPT_watermarks_m300:01:51.1"/>
  <p:tag name="BOOKMARKEXITNAME" val="PPT_watermarks_m300:01:59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c07a4643-451a-4327-a86a-ba1921c32460"/>
  <p:tag name="CAPTIONITEMSYSNAME" val="PPT_watermarks_m1Selectthetext,00:01:39.4-00:01:44.0"/>
  <p:tag name="BOOKMARKENTRYNAME" val="PPT_watermarks_m100:01:39.4"/>
  <p:tag name="BOOKMARKEXITNAME" val="PPT_watermarks_m100:01:44.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82174a3-2a4d-4e60-bb20-632b7559b450"/>
  <p:tag name="CAPTIONINTERNALID" val="a1719ab8-0a83-4b52-9b21-1385e9dc6b1b"/>
  <p:tag name="CAPTIONITEMSYSNAME" val="PPT_watermarks_m3Sonowyou00:01:59.9-00:02:05.0"/>
  <p:tag name="BOOKMARKENTRYNAME" val="PPT_watermarks_m300:01:59.9"/>
  <p:tag name="BOOKMARKEXITNAME" val="PPT_watermarks_m300:02:05.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82174a3-2a4d-4e60-bb20-632b7559b450"/>
  <p:tag name="CAPTIONINTERNALID" val="b85bf71f-1529-454d-9ba7-b5eddcff54a6"/>
  <p:tag name="CAPTIONITEMSYSNAME" val="PPT_watermarks_m3Formoreinformation,00:02:05.1-00:02:09.8"/>
  <p:tag name="BOOKMARKENTRYNAME" val="PPT_watermarks_m300:02:05.1"/>
  <p:tag name="BOOKMARKEXITNAME" val="PPT_watermarks_m300:02:09.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fc6273-9439-4d0f-af44-cbee153abea3"/>
  <p:tag name="MEDIACAPTIONSPROMPTED" val="False"/>
  <p:tag name="TEMPPRESENTATIONFILE" val="C:\Users\Administrator\AppData\Local\Temp\tmp1ABE.tmp"/>
  <p:tag name="TEMPMEDIAFILENAME" val="C:\Users\Administrator\AppData\Local\Temp\tmp1D5F_PPT_watermarks_m3.mp4"/>
  <p:tag name="MEDIAFADEDURATION" val="0.2"/>
  <p:tag name="MEDIATRANSPARENCY" val="0.3"/>
  <p:tag name="MEDIACAPTIONSHIDDEN" val="False"/>
  <p:tag name="CUSTOMXMLPARTID" val="{D896F073-2935-4267-9A11-72D3B43A02EB}"/>
  <p:tag name="MEDIACAPTIONCOUNT" val="Tru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fc6273-9439-4d0f-af44-cbee153abea3"/>
  <p:tag name="CAPTIONINTERNALID" val="7e95fa56-90bf-44e0-b6c3-64ff8e9395af"/>
  <p:tag name="CAPTIONITEMSYSNAME" val="PPT_watermarks_m3Haveyouever00:00:00.0-00:00:04.2"/>
  <p:tag name="BOOKMARKENTRYNAME" val="PPT_watermarks_m300:00:00.0"/>
  <p:tag name="BOOKMARKEXITNAME" val="PPT_watermarks_m300:00:04.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fc6273-9439-4d0f-af44-cbee153abea3"/>
  <p:tag name="CAPTIONINTERNALID" val="cff28c05-b53e-459c-b792-1b948aac5013"/>
  <p:tag name="CAPTIONITEMSYSNAME" val="PPT_watermarks_m3becauseyoucouldn't00:00:04.3-00:00:06.6"/>
  <p:tag name="BOOKMARKENTRYNAME" val="PPT_watermarks_m300:00:04.3"/>
  <p:tag name="BOOKMARKEXITNAME" val="PPT_watermarks_m300:00:06.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fc6273-9439-4d0f-af44-cbee153abea3"/>
  <p:tag name="CAPTIONINTERNALID" val="e8587dfa-456b-4b92-b896-76f7c0f04904"/>
  <p:tag name="CAPTIONITEMSYSNAME" val="PPT_watermarks_m3Well,nowyou00:00:06.7-00:00:10.7"/>
  <p:tag name="BOOKMARKENTRYNAME" val="PPT_watermarks_m300:00:06.7"/>
  <p:tag name="BOOKMARKEXITNAME" val="PPT_watermarks_m300:00:10.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fc6273-9439-4d0f-af44-cbee153abea3"/>
  <p:tag name="CAPTIONINTERNALID" val="46e6283c-d9c3-405c-8ca1-0c4fa7d709fd"/>
  <p:tag name="CAPTIONITEMSYSNAME" val="PPT_watermarks_m3Firstdeterminewhich00:00:10.8-00:00:18.3"/>
  <p:tag name="BOOKMARKENTRYNAME" val="PPT_watermarks_m300:00:10.8"/>
  <p:tag name="BOOKMARKEXITNAME" val="PPT_watermarks_m300:00:18.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fc6273-9439-4d0f-af44-cbee153abea3"/>
  <p:tag name="CAPTIONINTERNALID" val="2af2eedf-1e2d-45fb-89e7-0d32d50dcd93"/>
  <p:tag name="CAPTIONITEMSYSNAME" val="PPT_watermarks_m3ClicktheHome00:00:18.4-00:00:24.7"/>
  <p:tag name="BOOKMARKENTRYNAME" val="PPT_watermarks_m300:00:18.4"/>
  <p:tag name="BOOKMARKEXITNAME" val="PPT_watermarks_m300:00:24.7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fc6273-9439-4d0f-af44-cbee153abea3"/>
  <p:tag name="CAPTIONINTERNALID" val="b4e06b24-f387-4e72-98a0-59af2ecc6e83"/>
  <p:tag name="CAPTIONITEMSYSNAME" val="PPT_watermarks_m3Clicktheshow/hide00:00:24.8-00:00:38.1"/>
  <p:tag name="BOOKMARKENTRYNAME" val="PPT_watermarks_m300:00:24.8"/>
  <p:tag name="BOOKMARKEXITNAME" val="PPT_watermarks_m300:00:38.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fc6273-9439-4d0f-af44-cbee153abea3"/>
  <p:tag name="CAPTIONINTERNALID" val="3e8aee70-8675-4534-821e-596884068340"/>
  <p:tag name="CAPTIONITEMSYSNAME" val="PPT_watermarks_m3Ifyoudon’t00:00:38.2-00:00:45.7"/>
  <p:tag name="BOOKMARKENTRYNAME" val="PPT_watermarks_m300:00:38.2"/>
  <p:tag name="BOOKMARKEXITNAME" val="PPT_watermarks_m300:00:45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f0bc9d80-b9e8-4f8d-9a55-0bc7ed1a76bd"/>
  <p:tag name="CAPTIONITEMSYSNAME" val="PPT_watermarks_m1clicktheFormat00:01:44.1-00:01:50.6"/>
  <p:tag name="BOOKMARKENTRYNAME" val="PPT_watermarks_m100:01:44.1"/>
  <p:tag name="BOOKMARKEXITNAME" val="PPT_watermarks_m100:01:50.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fc6273-9439-4d0f-af44-cbee153abea3"/>
  <p:tag name="CAPTIONINTERNALID" val="d3f93bf4-5c6c-4a56-95be-ece51fd9dfc5"/>
  <p:tag name="CAPTIONITEMSYSNAME" val="PPT_watermarks_m3Ifyousee00:00:45.8-00:00:51.9"/>
  <p:tag name="BOOKMARKENTRYNAME" val="PPT_watermarks_m300:00:45.8"/>
  <p:tag name="BOOKMARKEXITNAME" val="PPT_watermarks_m300:00:51.9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fc6273-9439-4d0f-af44-cbee153abea3"/>
  <p:tag name="CAPTIONINTERNALID" val="132a856c-20f5-45a0-aaa3-139e87398fe7"/>
  <p:tag name="CAPTIONITEMSYSNAME" val="PPT_watermarks_m3Ifyoudon’t00:00:52.0-00:00:56.8"/>
  <p:tag name="BOOKMARKENTRYNAME" val="PPT_watermarks_m300:00:52.0"/>
  <p:tag name="BOOKMARKEXITNAME" val="PPT_watermarks_m300:00:56.8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fc6273-9439-4d0f-af44-cbee153abea3"/>
  <p:tag name="CAPTIONINTERNALID" val="8201e208-1991-4595-b61e-2836ca744959"/>
  <p:tag name="CAPTIONITEMSYSNAME" val="PPT_watermarks_m3Again,gothrough00:00:56.9-00:01:03.1"/>
  <p:tag name="BOOKMARKENTRYNAME" val="PPT_watermarks_m300:00:56.9"/>
  <p:tag name="BOOKMARKEXITNAME" val="PPT_watermarks_m300:01:03.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fc6273-9439-4d0f-af44-cbee153abea3"/>
  <p:tag name="CAPTIONINTERNALID" val="2bffbd60-5eb6-4fb8-b82b-e9e43c40c0c2"/>
  <p:tag name="CAPTIONITEMSYSNAME" val="PPT_watermarks_m3Andifyou00:01:03.2-00:01:08.8"/>
  <p:tag name="BOOKMARKENTRYNAME" val="PPT_watermarks_m300:01:03.2"/>
  <p:tag name="BOOKMARKEXITNAME" val="PPT_watermarks_m300:01:08.8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fc6273-9439-4d0f-af44-cbee153abea3"/>
  <p:tag name="CAPTIONINTERNALID" val="bae987c3-fb9f-4dce-b65c-9b289d9c2302"/>
  <p:tag name="CAPTIONITEMSYSNAME" val="PPT_watermarks_m3Ifyoudon't00:01:08.9-00:01:15.0"/>
  <p:tag name="BOOKMARKENTRYNAME" val="PPT_watermarks_m300:01:08.9"/>
  <p:tag name="BOOKMARKEXITNAME" val="PPT_watermarks_m300:01:15.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fc6273-9439-4d0f-af44-cbee153abea3"/>
  <p:tag name="CAPTIONINTERNALID" val="d203351d-5683-4da9-bd72-6c4aefebe52c"/>
  <p:tag name="CAPTIONITEMSYSNAME" val="PPT_watermarks_m3Closetheslide00:01:15.1-00:01:22.0"/>
  <p:tag name="BOOKMARKENTRYNAME" val="PPT_watermarks_m300:01:15.1"/>
  <p:tag name="BOOKMARKEXITNAME" val="PPT_watermarks_m300:01:22.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fc6273-9439-4d0f-af44-cbee153abea3"/>
  <p:tag name="CAPTIONINTERNALID" val="65fc1ea7-4c8a-4661-bfc6-5d713cd8f93f"/>
  <p:tag name="CAPTIONITEMSYSNAME" val="PPT_watermarks_m3ClickSolidfill.00:01:22.1-00:01:24.4"/>
  <p:tag name="BOOKMARKENTRYNAME" val="PPT_watermarks_m300:01:22.1"/>
  <p:tag name="BOOKMARKEXITNAME" val="PPT_watermarks_m300:01:24.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fc6273-9439-4d0f-af44-cbee153abea3"/>
  <p:tag name="CAPTIONINTERNALID" val="c074f300-8171-4bb8-8ffe-ec1b8ba98b24"/>
  <p:tag name="CAPTIONITEMSYSNAME" val="PPT_watermarks_m3Ifthewatermark00:01:24.5-00:01:31.1"/>
  <p:tag name="BOOKMARKENTRYNAME" val="PPT_watermarks_m300:01:24.5"/>
  <p:tag name="BOOKMARKEXITNAME" val="PPT_watermarks_m300:01:31.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fc6273-9439-4d0f-af44-cbee153abea3"/>
  <p:tag name="CAPTIONINTERNALID" val="c0a0e2a4-d587-4e82-8ad0-50aebf96a9ba"/>
  <p:tag name="CAPTIONITEMSYSNAME" val="PPT_watermarks_m3Ifyourslides00:01:31.2-00:01:33.0"/>
  <p:tag name="BOOKMARKENTRYNAME" val="PPT_watermarks_m300:01:31.2"/>
  <p:tag name="BOOKMARKEXITNAME" val="PPT_watermarks_m300:01:33.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fc6273-9439-4d0f-af44-cbee153abea3"/>
  <p:tag name="CAPTIONINTERNALID" val="fa9d1d9c-80d0-46fe-b6e8-93ae5a43ef6e"/>
  <p:tag name="CAPTIONITEMSYSNAME" val="PPT_watermarks_m3you’llalsonotice00:01:33.1-00:01:37.5"/>
  <p:tag name="BOOKMARKENTRYNAME" val="PPT_watermarks_m300:01:33.1"/>
  <p:tag name="BOOKMARKEXITNAME" val="PPT_watermarks_m300:01:37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0e21e81d-d606-4653-91b2-25ca1f6d9ea3"/>
  <p:tag name="CAPTIONITEMSYSNAME" val="PPT_watermarks_m1somesortof00:00:06.7-00:00:13.4"/>
  <p:tag name="BOOKMARKENTRYNAME" val="PPT_watermarks_m100:00:06.7"/>
  <p:tag name="BOOKMARKEXITNAME" val="PPT_watermarks_m100:00:13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d757a7f9-9e6f-4067-b8d9-d3ca9514c7d3"/>
  <p:tag name="CAPTIONITEMSYSNAME" val="PPT_watermarks_m1ClicktheText00:01:50.7-00:01:56.7"/>
  <p:tag name="BOOKMARKENTRYNAME" val="PPT_watermarks_m100:01:50.7"/>
  <p:tag name="BOOKMARKEXITNAME" val="PPT_watermarks_m100:01:56.7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fc6273-9439-4d0f-af44-cbee153abea3"/>
  <p:tag name="CAPTIONINTERNALID" val="2901e57e-28d0-4df0-a6a5-c21c7fd1db30"/>
  <p:tag name="CAPTIONITEMSYSNAME" val="PPT_watermarks_m3Thisisbecause00:01:37.6-00:01:42.7"/>
  <p:tag name="BOOKMARKENTRYNAME" val="PPT_watermarks_m300:01:37.6"/>
  <p:tag name="BOOKMARKEXITNAME" val="PPT_watermarks_m300:01:42.7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fc6273-9439-4d0f-af44-cbee153abea3"/>
  <p:tag name="CAPTIONINTERNALID" val="798edbcb-2de5-4d3a-901f-b372da2c3f1a"/>
  <p:tag name="CAPTIONITEMSYSNAME" val="PPT_watermarks_m3Andnowthere's00:01:42.8-00:01:44.9"/>
  <p:tag name="BOOKMARKENTRYNAME" val="PPT_watermarks_m300:01:42.8"/>
  <p:tag name="BOOKMARKEXITNAME" val="PPT_watermarks_m300:01:44.9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fc6273-9439-4d0f-af44-cbee153abea3"/>
  <p:tag name="CAPTIONINTERNALID" val="ab42d9a7-267d-443d-bfbb-2afaa3c5e83d"/>
  <p:tag name="CAPTIONITEMSYSNAME" val="PPT_watermarks_m3However,youcan00:01:45.0-00:01:51.0"/>
  <p:tag name="BOOKMARKENTRYNAME" val="PPT_watermarks_m300:01:45.0"/>
  <p:tag name="BOOKMARKEXITNAME" val="PPT_watermarks_m300:01:51.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fc6273-9439-4d0f-af44-cbee153abea3"/>
  <p:tag name="CAPTIONINTERNALID" val="d7b714f2-be2b-4a17-ae76-c4f6efb9d076"/>
  <p:tag name="CAPTIONITEMSYSNAME" val="PPT_watermarks_m3Thenyoucan00:01:51.1-00:01:59.8"/>
  <p:tag name="BOOKMARKENTRYNAME" val="PPT_watermarks_m300:01:51.1"/>
  <p:tag name="BOOKMARKEXITNAME" val="PPT_watermarks_m300:01:59.8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fc6273-9439-4d0f-af44-cbee153abea3"/>
  <p:tag name="CAPTIONINTERNALID" val="13c98c27-7662-4b65-bf49-a5c4ae7bc3d9"/>
  <p:tag name="CAPTIONITEMSYSNAME" val="PPT_watermarks_m3Sonowyou00:01:59.9-00:02:05.0"/>
  <p:tag name="BOOKMARKENTRYNAME" val="PPT_watermarks_m300:01:59.9"/>
  <p:tag name="BOOKMARKEXITNAME" val="PPT_watermarks_m300:02:05.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76fc6273-9439-4d0f-af44-cbee153abea3"/>
  <p:tag name="CAPTIONINTERNALID" val="464be843-d74b-47d0-96cc-6fa77c72e1df"/>
  <p:tag name="CAPTIONITEMSYSNAME" val="PPT_watermarks_m3Formoreinformation,00:02:05.1-00:02:09.8"/>
  <p:tag name="BOOKMARKENTRYNAME" val="PPT_watermarks_m300:02:05.1"/>
  <p:tag name="BOOKMARKEXITNAME" val="PPT_watermarks_m300:02:09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038d98de-7fd6-4259-a903-1df09c1540b0"/>
  <p:tag name="CAPTIONITEMSYSNAME" val="PPT_watermarks_m1UnderTextFill,00:01:56.8-00:02:03.2"/>
  <p:tag name="BOOKMARKENTRYNAME" val="PPT_watermarks_m100:01:56.8"/>
  <p:tag name="BOOKMARKEXITNAME" val="PPT_watermarks_m100:02:03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ac7c1d9a-899d-4d23-8109-1d40dee75c6e"/>
  <p:tag name="CAPTIONITEMSYSNAME" val="PPT_watermarks_m1Youneedto00:02:03.3-00:02:09.0"/>
  <p:tag name="BOOKMARKENTRYNAME" val="PPT_watermarks_m100:02:03.3"/>
  <p:tag name="BOOKMARKEXITNAME" val="PPT_watermarks_m100:02:09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60b171bf-8064-49e7-a3a1-766d0897188d"/>
  <p:tag name="CAPTIONITEMSYSNAME" val="PPT_watermarks_m1Finally,clickSend00:02:09.1-00:02:13.4"/>
  <p:tag name="BOOKMARKENTRYNAME" val="PPT_watermarks_m100:02:09.1"/>
  <p:tag name="BOOKMARKEXITNAME" val="PPT_watermarks_m100:02:13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0100328a-56f8-4967-a4a3-5150ad7fa492"/>
  <p:tag name="CAPTIONITEMSYSNAME" val="PPT_watermarks_m1ThisplacesDRAFT00:02:13.5-00:02:20.2"/>
  <p:tag name="BOOKMARKENTRYNAME" val="PPT_watermarks_m100:02:13.5"/>
  <p:tag name="BOOKMARKEXITNAME" val="PPT_watermarks_m100:02:20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3850e00b-8dbe-4a35-a1ac-535afae22a1b"/>
  <p:tag name="CAPTIONITEMSYSNAME" val="PPT_watermarks_m1Tomakethe00:02:20.3-00:02:27.1"/>
  <p:tag name="BOOKMARKENTRYNAME" val="PPT_watermarks_m100:02:20.3"/>
  <p:tag name="BOOKMARKEXITNAME" val="PPT_watermarks_m100:02:27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37d7a39f-c1f8-450a-b99b-15bf7ffab001"/>
  <p:tag name="CAPTIONITEMSYSNAME" val="PPT_watermarks_m1Andaddan00:02:27.2-00:02:39.9"/>
  <p:tag name="BOOKMARKENTRYNAME" val="PPT_watermarks_m100:02:27.2"/>
  <p:tag name="BOOKMARKEXITNAME" val="PPT_watermarks_m100:02:39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3b61f803-a3b4-49eb-b82c-fb52302d3278"/>
  <p:tag name="CAPTIONITEMSYSNAME" val="PPT_watermarks_m1Closetheslide00:02:40.0-00:02:47.9"/>
  <p:tag name="BOOKMARKENTRYNAME" val="PPT_watermarks_m100:02:40.0"/>
  <p:tag name="BOOKMARKEXITNAME" val="PPT_watermarks_m100:02:47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24efffd0-b21d-4f38-ba0f-b3b644e9b8a7"/>
  <p:tag name="CAPTIONITEMSYSNAME" val="PPT_watermarks_m1Checkthroughthe00:02:48.0-00:03:05.0"/>
  <p:tag name="BOOKMARKENTRYNAME" val="PPT_watermarks_m100:02:48.0"/>
  <p:tag name="BOOKMARKEXITNAME" val="PPT_watermarks_m100:03:05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edc1ecf4-ff36-4d20-9e3e-1020f3d2f27c"/>
  <p:tag name="CAPTIONITEMSYSNAME" val="PPT_watermarks_m1Youdecidehow00:03:05.1-00:03:13.5"/>
  <p:tag name="BOOKMARKENTRYNAME" val="PPT_watermarks_m100:03:05.1"/>
  <p:tag name="BOOKMARKEXITNAME" val="PPT_watermarks_m100:03:1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936eaaa1-aeaf-4203-8fe6-5e672d29b426"/>
  <p:tag name="CAPTIONITEMSYSNAME" val="PPT_watermarks_m1Watermarkscanbe00:00:13.5-00:00:16.7"/>
  <p:tag name="BOOKMARKENTRYNAME" val="PPT_watermarks_m100:00:13.5"/>
  <p:tag name="BOOKMARKEXITNAME" val="PPT_watermarks_m100:00:16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c03f566b-3e19-46a2-9944-9af5139e50c9"/>
  <p:tag name="CAPTIONITEMSYSNAME" val="PPT_watermarks_m1Onemorething:00:03:13.6-00:03:19.3"/>
  <p:tag name="BOOKMARKENTRYNAME" val="PPT_watermarks_m100:03:13.6"/>
  <p:tag name="BOOKMARKEXITNAME" val="PPT_watermarks_m100:03:19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3c2e025b-0715-496e-9ac2-71145914d3fa"/>
  <p:tag name="CAPTIONITEMSYSNAME" val="PPT_watermarks_m1Right-clickthetext00:03:19.4-00:03:24.8"/>
  <p:tag name="BOOKMARKENTRYNAME" val="PPT_watermarks_m100:03:19.4"/>
  <p:tag name="BOOKMARKEXITNAME" val="PPT_watermarks_m100:03:24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90874a51-26bf-4318-a63c-5a0f3738a185"/>
  <p:tag name="CAPTIONITEMSYSNAME" val="PPT_watermarks_m1Decidewhereyou00:03:24.9-00:03:31.2"/>
  <p:tag name="BOOKMARKENTRYNAME" val="PPT_watermarks_m100:03:24.9"/>
  <p:tag name="BOOKMARKEXITNAME" val="PPT_watermarks_m100:03:31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4849ea60-afe1-476b-b6dc-56cf60bb0fee"/>
  <p:tag name="CAPTIONITEMSYSNAME" val="PPT_watermarks_m1Nowyoucan00:03:31.3-00:03:34.6"/>
  <p:tag name="BOOKMARKENTRYNAME" val="PPT_watermarks_m100:03:31.3"/>
  <p:tag name="BOOKMARKEXITNAME" val="PPT_watermarks_m100:03:34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d2a62915-0483-44f9-81ed-481cc0e1036b"/>
  <p:tag name="CAPTIONITEMSYSNAME" val="PPT_watermarks_m1You’llseehow00:03:34.7-00:03:38.5"/>
  <p:tag name="BOOKMARKENTRYNAME" val="PPT_watermarks_m100:03:34.7"/>
  <p:tag name="BOOKMARKEXITNAME" val="PPT_watermarks_m100:03:38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MEDIACAPTIONSPROMPTED" val="False"/>
  <p:tag name="TEMPPRESENTATIONFILE" val="C:\Users\Administrator\AppData\Local\Temp\tmp9DDA.tmp"/>
  <p:tag name="TEMPMEDIAFILENAME" val="C:\Users\Administrator\AppData\Local\Temp\tmpA25F_PPT_watermarks_m1.mp4"/>
  <p:tag name="MEDIAFADEDURATION" val="0.2"/>
  <p:tag name="MEDIATRANSPARENCY" val="0.3"/>
  <p:tag name="MEDIACAPTIONSHIDDEN" val="False"/>
  <p:tag name="CUSTOMXMLPARTID" val="{78345BCD-F79E-4FB8-AFCF-C6C0F46BDDEF}"/>
  <p:tag name="MEDIACAPTIONCOUNT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4d64a9d9-94e2-4615-b502-d2c3c50786c5"/>
  <p:tag name="CAPTIONITEMSYSNAME" val="PPT_watermarks_m1Youcancall00:00:00.0-00:00:06.6"/>
  <p:tag name="BOOKMARKENTRYNAME" val="PPT_watermarks_m100:00:00.0"/>
  <p:tag name="BOOKMARKEXITNAME" val="PPT_watermarks_m100:00:06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116103d5-4a59-43e4-9a47-a3e0bfab77a6"/>
  <p:tag name="CAPTIONITEMSYSNAME" val="PPT_watermarks_m1somesortof00:00:06.7-00:00:13.4"/>
  <p:tag name="BOOKMARKENTRYNAME" val="PPT_watermarks_m100:00:06.7"/>
  <p:tag name="BOOKMARKEXITNAME" val="PPT_watermarks_m100:00:13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49bcb6cf-4eff-40f7-b05f-f727d63a624a"/>
  <p:tag name="CAPTIONITEMSYSNAME" val="PPT_watermarks_m1Watermarkscanbe00:00:13.5-00:00:16.7"/>
  <p:tag name="BOOKMARKENTRYNAME" val="PPT_watermarks_m100:00:13.5"/>
  <p:tag name="BOOKMARKEXITNAME" val="PPT_watermarks_m100:00:16.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441edc4e-82fa-4f5c-9e62-1772a94c7c9e"/>
  <p:tag name="CAPTIONITEMSYSNAME" val="PPT_watermarks_m1Forsecurityor00:00:16.8-00:00:19.3"/>
  <p:tag name="BOOKMARKENTRYNAME" val="PPT_watermarks_m100:00:16.8"/>
  <p:tag name="BOOKMARKEXITNAME" val="PPT_watermarks_m100:00:1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5498e47c-933a-48c1-a31b-dd9e31b9c0ed"/>
  <p:tag name="CAPTIONITEMSYSNAME" val="PPT_watermarks_m1Forsecurityor00:00:16.8-00:00:19.3"/>
  <p:tag name="BOOKMARKENTRYNAME" val="PPT_watermarks_m100:00:16.8"/>
  <p:tag name="BOOKMARKEXITNAME" val="PPT_watermarks_m100:00:19.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794dd3fa-a6c6-46c2-9046-bd2d613514ae"/>
  <p:tag name="CAPTIONITEMSYSNAME" val="PPT_watermarks_m1Orsimplyas00:00:19.4-00:00:23.1"/>
  <p:tag name="BOOKMARKENTRYNAME" val="PPT_watermarks_m100:00:19.4"/>
  <p:tag name="BOOKMARKEXITNAME" val="PPT_watermarks_m100:00:23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0149bb63-9a19-4345-8c08-9996125d9545"/>
  <p:tag name="CAPTIONITEMSYSNAME" val="PPT_watermarks_m1Let'sadda00:00:23.2-00:00:27.8"/>
  <p:tag name="BOOKMARKENTRYNAME" val="PPT_watermarks_m100:00:23.2"/>
  <p:tag name="BOOKMARKEXITNAME" val="PPT_watermarks_m100:00:27.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6d0b82f2-431c-4b1e-a9b2-9481f244b0d2"/>
  <p:tag name="CAPTIONITEMSYSNAME" val="PPT_watermarks_m1ClicktheView00:00:27.9-00:00:32.7"/>
  <p:tag name="BOOKMARKENTRYNAME" val="PPT_watermarks_m100:00:27.9"/>
  <p:tag name="BOOKMARKEXITNAME" val="PPT_watermarks_m100:00:32.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362e0aa1-3cd4-4537-8e59-f65ba684d36d"/>
  <p:tag name="CAPTIONITEMSYSNAME" val="PPT_watermarks_m1Then,selectthe00:00:32.8-00:00:36.0"/>
  <p:tag name="BOOKMARKENTRYNAME" val="PPT_watermarks_m100:00:32.8"/>
  <p:tag name="BOOKMARKEXITNAME" val="PPT_watermarks_m100:00:36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5ee2ee86-a801-47fa-ba8d-949a0bed5640"/>
  <p:tag name="CAPTIONITEMSYSNAME" val="PPT_watermarks_m1Byputtingthe00:00:36.1-00:00:40.8"/>
  <p:tag name="BOOKMARKENTRYNAME" val="PPT_watermarks_m100:00:36.1"/>
  <p:tag name="BOOKMARKEXITNAME" val="PPT_watermarks_m100:00:40.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0293fda9-b728-4ea9-98b5-beb10b6d711c"/>
  <p:tag name="CAPTIONITEMSYSNAME" val="PPT_watermarks_m1OntheInsert00:00:40.9-00:00:51.4"/>
  <p:tag name="BOOKMARKENTRYNAME" val="PPT_watermarks_m100:00:40.9"/>
  <p:tag name="BOOKMARKEXITNAME" val="PPT_watermarks_m100:00:51.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f67e5228-91e7-4809-acda-d7f10538eb01"/>
  <p:tag name="CAPTIONITEMSYSNAME" val="PPT_watermarks_m1Selectthetext,00:00:51.5-00:01:02.7"/>
  <p:tag name="BOOKMARKENTRYNAME" val="PPT_watermarks_m100:00:51.5"/>
  <p:tag name="BOOKMARKEXITNAME" val="PPT_watermarks_m100:01:02.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320a9b28-6a83-427d-b391-51eba7230f19"/>
  <p:tag name="CAPTIONITEMSYSNAME" val="PPT_watermarks_m1Youmayneed00:01:02.8-00:01:08.2"/>
  <p:tag name="BOOKMARKENTRYNAME" val="PPT_watermarks_m100:01:02.8"/>
  <p:tag name="BOOKMARKEXITNAME" val="PPT_watermarks_m100:01:08.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1576eb01-9a59-4781-a29a-bf908bf05aa2"/>
  <p:tag name="CAPTIONITEMSYSNAME" val="PPT_watermarks_m1Next,goto00:01:08.3-00:01:14.5"/>
  <p:tag name="BOOKMARKENTRYNAME" val="PPT_watermarks_m100:01:08.3"/>
  <p:tag name="BOOKMARKEXITNAME" val="PPT_watermarks_m100:01:14.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ed9cb59d-d815-4c80-a72b-a63ce5e7cfee"/>
  <p:tag name="CAPTIONITEMSYSNAME" val="PPT_watermarks_m1Dragitto00:01:14.6-00:01:19.8"/>
  <p:tag name="BOOKMARKENTRYNAME" val="PPT_watermarks_m100:01:14.6"/>
  <p:tag name="BOOKMARKEXITNAME" val="PPT_watermarks_m100:01:1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17306f35-4191-468c-8e6d-b08e2b3e3c0a"/>
  <p:tag name="CAPTIONITEMSYSNAME" val="PPT_watermarks_m1Orsimplyas00:00:19.4-00:00:23.1"/>
  <p:tag name="BOOKMARKENTRYNAME" val="PPT_watermarks_m100:00:19.4"/>
  <p:tag name="BOOKMARKEXITNAME" val="PPT_watermarks_m100:00:23.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163a4410-68c6-4bcb-adcd-c6dfe29feecc"/>
  <p:tag name="CAPTIONITEMSYSNAME" val="PPT_watermarks_m1Then,centerthe00:01:19.9-00:01:28.9"/>
  <p:tag name="BOOKMARKENTRYNAME" val="PPT_watermarks_m100:01:19.9"/>
  <p:tag name="BOOKMARKEXITNAME" val="PPT_watermarks_m100:01:28.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dc855b2a-de52-4a9c-b8de-8aabaa4170ef"/>
  <p:tag name="CAPTIONITEMSYSNAME" val="PPT_watermarks_m1Then,clickAlign00:01:29.0-00:01:33.6"/>
  <p:tag name="BOOKMARKENTRYNAME" val="PPT_watermarks_m100:01:29.0"/>
  <p:tag name="BOOKMARKEXITNAME" val="PPT_watermarks_m100:01:33.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4aacc5f5-71aa-40c9-99cd-a7b8fdd95dd4"/>
  <p:tag name="CAPTIONITEMSYSNAME" val="PPT_watermarks_m1Next,weneed00:01:33.7-00:01:39.3"/>
  <p:tag name="BOOKMARKENTRYNAME" val="PPT_watermarks_m100:01:33.7"/>
  <p:tag name="BOOKMARKEXITNAME" val="PPT_watermarks_m100:01:39.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413e13a1-fdc6-4d70-b68e-8256c355aa90"/>
  <p:tag name="CAPTIONITEMSYSNAME" val="PPT_watermarks_m1Selectthetext,00:01:39.4-00:01:44.0"/>
  <p:tag name="BOOKMARKENTRYNAME" val="PPT_watermarks_m100:01:39.4"/>
  <p:tag name="BOOKMARKEXITNAME" val="PPT_watermarks_m100:01:44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bba105d2-2b3f-491e-8ec6-091dd830c0e4"/>
  <p:tag name="CAPTIONITEMSYSNAME" val="PPT_watermarks_m1clicktheFormat00:01:44.1-00:01:50.6"/>
  <p:tag name="BOOKMARKENTRYNAME" val="PPT_watermarks_m100:01:44.1"/>
  <p:tag name="BOOKMARKEXITNAME" val="PPT_watermarks_m100:01:50.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115ecd20-e69b-433f-89e1-86ff87514017"/>
  <p:tag name="CAPTIONITEMSYSNAME" val="PPT_watermarks_m1ClicktheText00:01:50.7-00:01:56.7"/>
  <p:tag name="BOOKMARKENTRYNAME" val="PPT_watermarks_m100:01:50.7"/>
  <p:tag name="BOOKMARKEXITNAME" val="PPT_watermarks_m100:01:56.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8523c5c3-8f3d-4b5d-94f8-0b5571945c96"/>
  <p:tag name="CAPTIONITEMSYSNAME" val="PPT_watermarks_m1UnderTextFill,00:01:56.8-00:02:03.2"/>
  <p:tag name="BOOKMARKENTRYNAME" val="PPT_watermarks_m100:01:56.8"/>
  <p:tag name="BOOKMARKEXITNAME" val="PPT_watermarks_m100:02:03.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e281ad50-9f3f-4f3f-99f6-b2ea9fae9ee0"/>
  <p:tag name="CAPTIONITEMSYSNAME" val="PPT_watermarks_m1Youneedto00:02:03.3-00:02:09.0"/>
  <p:tag name="BOOKMARKENTRYNAME" val="PPT_watermarks_m100:02:03.3"/>
  <p:tag name="BOOKMARKEXITNAME" val="PPT_watermarks_m100:02:09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19d8673a-682a-4758-9f7f-12a29cc63bce"/>
  <p:tag name="CAPTIONITEMSYSNAME" val="PPT_watermarks_m1Finally,clickSend00:02:09.1-00:02:13.4"/>
  <p:tag name="BOOKMARKENTRYNAME" val="PPT_watermarks_m100:02:09.1"/>
  <p:tag name="BOOKMARKEXITNAME" val="PPT_watermarks_m100:02:13.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ee2edb0b-6a34-4942-9733-517c44080f72"/>
  <p:tag name="CAPTIONITEMSYSNAME" val="PPT_watermarks_m1ThisplacesDRAFT00:02:13.5-00:02:20.2"/>
  <p:tag name="BOOKMARKENTRYNAME" val="PPT_watermarks_m100:02:13.5"/>
  <p:tag name="BOOKMARKEXITNAME" val="PPT_watermarks_m100:02:2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b10838ee-6e8c-4100-90d7-a83a2509b18b"/>
  <p:tag name="CAPTIONITEMSYSNAME" val="PPT_watermarks_m1Let'sadda00:00:23.2-00:00:27.8"/>
  <p:tag name="BOOKMARKENTRYNAME" val="PPT_watermarks_m100:00:23.2"/>
  <p:tag name="BOOKMARKEXITNAME" val="PPT_watermarks_m100:00:27.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54a41e0b-bff8-4e3d-a0e6-ad102c81d006"/>
  <p:tag name="CAPTIONITEMSYSNAME" val="PPT_watermarks_m1Tomakethe00:02:20.3-00:02:27.1"/>
  <p:tag name="BOOKMARKENTRYNAME" val="PPT_watermarks_m100:02:20.3"/>
  <p:tag name="BOOKMARKEXITNAME" val="PPT_watermarks_m100:02:27.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bd7d725b-e6b1-4b72-91f6-9d079e507461"/>
  <p:tag name="CAPTIONITEMSYSNAME" val="PPT_watermarks_m1Andaddan00:02:27.2-00:02:39.9"/>
  <p:tag name="BOOKMARKENTRYNAME" val="PPT_watermarks_m100:02:27.2"/>
  <p:tag name="BOOKMARKEXITNAME" val="PPT_watermarks_m100:02:39.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b1f2f315-a935-4139-848f-73ec5d8bd5f7"/>
  <p:tag name="CAPTIONITEMSYSNAME" val="PPT_watermarks_m1Closetheslide00:02:40.0-00:02:47.9"/>
  <p:tag name="BOOKMARKENTRYNAME" val="PPT_watermarks_m100:02:40.0"/>
  <p:tag name="BOOKMARKEXITNAME" val="PPT_watermarks_m100:02:47.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df536b1e-08fc-426b-92f4-66fe047349f9"/>
  <p:tag name="CAPTIONITEMSYSNAME" val="PPT_watermarks_m1Checkthroughthe00:02:48.0-00:03:05.0"/>
  <p:tag name="BOOKMARKENTRYNAME" val="PPT_watermarks_m100:02:48.0"/>
  <p:tag name="BOOKMARKEXITNAME" val="PPT_watermarks_m100:03:05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3255c362-3a2e-4479-a1ea-45060ac6d34a"/>
  <p:tag name="CAPTIONITEMSYSNAME" val="PPT_watermarks_m1Youdecidehow00:03:05.1-00:03:13.5"/>
  <p:tag name="BOOKMARKENTRYNAME" val="PPT_watermarks_m100:03:05.1"/>
  <p:tag name="BOOKMARKEXITNAME" val="PPT_watermarks_m100:03:13.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00c713eb-1295-47ec-a85f-cbb58a3829ac"/>
  <p:tag name="CAPTIONITEMSYSNAME" val="PPT_watermarks_m1Onemorething:00:03:13.6-00:03:19.3"/>
  <p:tag name="BOOKMARKENTRYNAME" val="PPT_watermarks_m100:03:13.6"/>
  <p:tag name="BOOKMARKEXITNAME" val="PPT_watermarks_m100:03:19.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fe4a1f60-93c5-4124-a570-e87ec02035ed"/>
  <p:tag name="CAPTIONITEMSYSNAME" val="PPT_watermarks_m1Right-clickthetext00:03:19.4-00:03:24.8"/>
  <p:tag name="BOOKMARKENTRYNAME" val="PPT_watermarks_m100:03:19.4"/>
  <p:tag name="BOOKMARKEXITNAME" val="PPT_watermarks_m100:03:24.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6a536667-0934-4602-abda-13d06555812f"/>
  <p:tag name="CAPTIONITEMSYSNAME" val="PPT_watermarks_m1Decidewhereyou00:03:24.9-00:03:31.2"/>
  <p:tag name="BOOKMARKENTRYNAME" val="PPT_watermarks_m100:03:24.9"/>
  <p:tag name="BOOKMARKEXITNAME" val="PPT_watermarks_m100:03:31.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11b752e3-1aba-45d8-8d85-7d5821a888ea"/>
  <p:tag name="CAPTIONITEMSYSNAME" val="PPT_watermarks_m1Nowyoucan00:03:31.3-00:03:34.6"/>
  <p:tag name="BOOKMARKENTRYNAME" val="PPT_watermarks_m100:03:31.3"/>
  <p:tag name="BOOKMARKEXITNAME" val="PPT_watermarks_m100:03:34.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fb0a74-37dd-4972-b34e-19b74add9559"/>
  <p:tag name="CAPTIONINTERNALID" val="1e06d60c-fb29-4a44-8b8e-4556266a0d27"/>
  <p:tag name="CAPTIONITEMSYSNAME" val="PPT_watermarks_m1You’llseehow00:03:34.7-00:03:38.5"/>
  <p:tag name="BOOKMARKENTRYNAME" val="PPT_watermarks_m100:03:34.7"/>
  <p:tag name="BOOKMARKEXITNAME" val="PPT_watermarks_m100:03:3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302c9788-9cf5-43f7-b62a-71bf359c65bd"/>
  <p:tag name="CAPTIONITEMSYSNAME" val="PPT_watermarks_m1ClicktheView00:00:27.9-00:00:32.7"/>
  <p:tag name="BOOKMARKENTRYNAME" val="PPT_watermarks_m100:00:27.9"/>
  <p:tag name="BOOKMARKEXITNAME" val="PPT_watermarks_m100:00:32.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57be043b-c051-4950-89fc-ff88261582e6"/>
  <p:tag name="CAPTIONITEMSYSNAME" val="PPT_watermarks_m2Let'sadda00:00:00.0-00:00:02.8"/>
  <p:tag name="BOOKMARKENTRYNAME" val="PPT_watermarks_m200:00:00.0"/>
  <p:tag name="BOOKMARKEXITNAME" val="PPT_watermarks_m200:00:02.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a27c72ac-46f6-4701-a683-4eaac70fff05"/>
  <p:tag name="CAPTIONITEMSYSNAME" val="PPT_watermarks_m2Butthistime00:00:02.9-00:00:10.2"/>
  <p:tag name="BOOKMARKENTRYNAME" val="PPT_watermarks_m200:00:02.9"/>
  <p:tag name="BOOKMARKEXITNAME" val="PPT_watermarks_m200:00:10.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ba42be41-1e5c-49cf-9797-68c7a63506ea"/>
  <p:tag name="CAPTIONITEMSYSNAME" val="PPT_watermarks_m2Keepinmind00:00:10.3-00:00:15.6"/>
  <p:tag name="BOOKMARKENTRYNAME" val="PPT_watermarks_m200:00:10.3"/>
  <p:tag name="BOOKMARKEXITNAME" val="PPT_watermarks_m200:00:15.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cb6f959b-0260-47e4-a728-1f951b434307"/>
  <p:tag name="CAPTIONITEMSYSNAME" val="PPT_watermarks_m2becauseitsaves00:00:15.7-00:00:20.4"/>
  <p:tag name="BOOKMARKENTRYNAME" val="PPT_watermarks_m200:00:15.7"/>
  <p:tag name="BOOKMARKEXITNAME" val="PPT_watermarks_m200:00:20.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5de0bfd0-6f8a-4fa8-b1d6-1b4df4dc081d"/>
  <p:tag name="CAPTIONITEMSYSNAME" val="PPT_watermarks_m2Gotothe00:00:20.5-00:00:29.5"/>
  <p:tag name="BOOKMARKENTRYNAME" val="PPT_watermarks_m200:00:20.5"/>
  <p:tag name="BOOKMARKEXITNAME" val="PPT_watermarks_m200:00:29.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25b336bb-673f-4c9a-be09-64b2fdce371c"/>
  <p:tag name="CAPTIONITEMSYSNAME" val="PPT_watermarks_m2OntheDrawing00:00:29.6-00:00:35.5"/>
  <p:tag name="BOOKMARKENTRYNAME" val="PPT_watermarks_m200:00:29.6"/>
  <p:tag name="BOOKMARKEXITNAME" val="PPT_watermarks_m200:00:35.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0e9bc531-c97d-4678-82ab-9bb97998389e"/>
  <p:tag name="CAPTIONITEMSYSNAME" val="PPT_watermarks_m2Then,clickShape00:00:35.6-00:00:48.0"/>
  <p:tag name="BOOKMARKENTRYNAME" val="PPT_watermarks_m200:00:35.6"/>
  <p:tag name="BOOKMARKEXITNAME" val="PPT_watermarks_m200:00:48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b7d6098e-0243-4211-9a04-b9b917fa04c1"/>
  <p:tag name="CAPTIONITEMSYSNAME" val="PPT_watermarks_m2We'readdingthe00:00:48.1-00:00:52.1"/>
  <p:tag name="BOOKMARKENTRYNAME" val="PPT_watermarks_m200:00:48.1"/>
  <p:tag name="BOOKMARKEXITNAME" val="PPT_watermarks_m200:00:52.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fe3183a3-ad18-40e4-aa8c-bf792112251b"/>
  <p:tag name="CAPTIONITEMSYSNAME" val="PPT_watermarks_m2becausethisway00:00:52.2-00:00:57.5"/>
  <p:tag name="BOOKMARKENTRYNAME" val="PPT_watermarks_m200:00:52.2"/>
  <p:tag name="BOOKMARKEXITNAME" val="PPT_watermarks_m200:00:57.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107da2d5-7a2f-4a8d-8d63-cd0f128a43b4"/>
  <p:tag name="CAPTIONITEMSYSNAME" val="PPT_watermarks_m2Bydefault,the00:00:57.6-00:01:01.0"/>
  <p:tag name="BOOKMARKENTRYNAME" val="PPT_watermarks_m200:00:57.6"/>
  <p:tag name="BOOKMARKEXITNAME" val="PPT_watermarks_m200:01:01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2a6127ce-6426-42dd-893c-d0e743ff88de"/>
  <p:tag name="CAPTIONITEMSYSNAME" val="PPT_watermarks_m1Then,selectthe00:00:32.8-00:00:36.0"/>
  <p:tag name="BOOKMARKENTRYNAME" val="PPT_watermarks_m100:00:32.8"/>
  <p:tag name="BOOKMARKEXITNAME" val="PPT_watermarks_m100:00:36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37e2a2b5-25f1-402c-a6d4-55d1d3adef55"/>
  <p:tag name="CAPTIONITEMSYSNAME" val="PPT_watermarks_m2Togetit00:01:01.1-00:01:10.6"/>
  <p:tag name="BOOKMARKENTRYNAME" val="PPT_watermarks_m200:01:01.1"/>
  <p:tag name="BOOKMARKEXITNAME" val="PPT_watermarks_m200:01:10.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972ddccd-465c-4173-bc24-188e00898c45"/>
  <p:tag name="CAPTIONITEMSYSNAME" val="PPT_watermarks_m2Anddragthe00:01:10.7-00:01:22.2"/>
  <p:tag name="BOOKMARKENTRYNAME" val="PPT_watermarks_m200:01:10.7"/>
  <p:tag name="BOOKMARKEXITNAME" val="PPT_watermarks_m200:01:22.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ca9a0e11-433b-4b53-aa8e-889bc56e6ed4"/>
  <p:tag name="CAPTIONITEMSYSNAME" val="PPT_watermarks_m2Nowwecan00:01:22.3-00:01:29.5"/>
  <p:tag name="BOOKMARKENTRYNAME" val="PPT_watermarks_m200:01:22.3"/>
  <p:tag name="BOOKMARKEXITNAME" val="PPT_watermarks_m200:01:29.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c0bbc7cf-97bd-4a72-ace0-eaa0bf3a21dc"/>
  <p:tag name="CAPTIONITEMSYSNAME" val="PPT_watermarks_m2Andthenmove00:01:29.6-00:01:33.6"/>
  <p:tag name="BOOKMARKENTRYNAME" val="PPT_watermarks_m200:01:29.6"/>
  <p:tag name="BOOKMARKEXITNAME" val="PPT_watermarks_m200:01:33.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27f04114-f272-4ff5-9f4f-6d4bf146cf68"/>
  <p:tag name="CAPTIONITEMSYSNAME" val="PPT_watermarks_m2Next,weneed00:01:33.7-00:01:38.1"/>
  <p:tag name="BOOKMARKENTRYNAME" val="PPT_watermarks_m200:01:33.7"/>
  <p:tag name="BOOKMARKEXITNAME" val="PPT_watermarks_m200:01:38.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35fe7046-81b0-43f8-b801-9e9acfc4a56e"/>
  <p:tag name="CAPTIONITEMSYSNAME" val="PPT_watermarks_m2First,clickSend00:01:38.2-00:01:42.7"/>
  <p:tag name="BOOKMARKENTRYNAME" val="PPT_watermarks_m200:01:38.2"/>
  <p:tag name="BOOKMARKEXITNAME" val="PPT_watermarks_m200:01:42.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4d34fd6d-9e69-4512-a76d-cb1cf4dce05c"/>
  <p:tag name="CAPTIONITEMSYSNAME" val="PPT_watermarks_m2Then,clickthe00:01:42.8-00:01:48.5"/>
  <p:tag name="BOOKMARKENTRYNAME" val="PPT_watermarks_m200:01:42.8"/>
  <p:tag name="BOOKMARKEXITNAME" val="PPT_watermarks_m200:01:48.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27680df8-d825-406d-89e5-9873fba212ee"/>
  <p:tag name="CAPTIONITEMSYSNAME" val="PPT_watermarks_m2Addtransparencyuntil00:01:48.6-00:01:52.5"/>
  <p:tag name="BOOKMARKENTRYNAME" val="PPT_watermarks_m200:01:48.6"/>
  <p:tag name="BOOKMARKEXITNAME" val="PPT_watermarks_m200:01:52.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81af50be-2b82-4456-aea5-c6c99467166c"/>
  <p:tag name="CAPTIONITEMSYSNAME" val="PPT_watermarks_m2butmakesure00:01:52.6-00:01:57.0"/>
  <p:tag name="BOOKMARKENTRYNAME" val="PPT_watermarks_m200:01:52.6"/>
  <p:tag name="BOOKMARKEXITNAME" val="PPT_watermarks_m200:01:57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c6faff50-bde4-483d-b830-f736986931cf"/>
  <p:tag name="CAPTIONITEMSYSNAME" val="PPT_watermarks_m2Watermarkpicturesare00:01:57.1-00:02:01.9"/>
  <p:tag name="BOOKMARKENTRYNAME" val="PPT_watermarks_m200:01:57.1"/>
  <p:tag name="BOOKMARKEXITNAME" val="PPT_watermarks_m200:02:0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e2cc864-6870-4dd4-a9ec-130b93c44970"/>
  <p:tag name="CAPTIONINTERNALID" val="65c4b3bf-1756-4ef5-9222-53b2ee6e1410"/>
  <p:tag name="CAPTIONITEMSYSNAME" val="PPT_watermarks_m1Byputtingthe00:00:36.1-00:00:40.8"/>
  <p:tag name="BOOKMARKENTRYNAME" val="PPT_watermarks_m100:00:36.1"/>
  <p:tag name="BOOKMARKEXITNAME" val="PPT_watermarks_m100:00:40.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67015376-0c25-48a1-aae9-edead07dd937"/>
  <p:tag name="CAPTIONITEMSYSNAME" val="PPT_watermarks_m2butdoesn’tfight00:02:02.0-00:02:05.5"/>
  <p:tag name="BOOKMARKENTRYNAME" val="PPT_watermarks_m200:02:02.0"/>
  <p:tag name="BOOKMARKEXITNAME" val="PPT_watermarks_m200:02:05.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7bbb8635-940c-4d7c-a60d-1383c7a77507"/>
  <p:tag name="CAPTIONITEMSYSNAME" val="PPT_watermarks_m2You'llwantto00:02:05.6-00:02:09.1"/>
  <p:tag name="BOOKMARKENTRYNAME" val="PPT_watermarks_m200:02:05.6"/>
  <p:tag name="BOOKMARKEXITNAME" val="PPT_watermarks_m200:02:09.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b229d44e-954d-476e-a18d-14fb0474397a"/>
  <p:tag name="CAPTIONITEMSYSNAME" val="PPT_watermarks_m2andimageslike00:02:09.2-00:02:13.5"/>
  <p:tag name="BOOKMARKENTRYNAME" val="PPT_watermarks_m200:02:09.2"/>
  <p:tag name="BOOKMARKEXITNAME" val="PPT_watermarks_m200:02:13.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f59306b4-24d9-42f8-8cd7-6d9aa60a5016"/>
  <p:tag name="CAPTIONITEMSYSNAME" val="PPT_watermarks_m2Thispictureof00:02:13.6-00:02:18.4"/>
  <p:tag name="BOOKMARKENTRYNAME" val="PPT_watermarks_m200:02:13.6"/>
  <p:tag name="BOOKMARKEXITNAME" val="PPT_watermarks_m200:02:18.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42178408-ced4-4469-93ac-94ca37e2af24"/>
  <p:tag name="CAPTIONITEMSYSNAME" val="PPT_watermarks_m2butitcontains00:02:18.5-00:02:20.9"/>
  <p:tag name="BOOKMARKENTRYNAME" val="PPT_watermarks_m200:02:18.5"/>
  <p:tag name="BOOKMARKEXITNAME" val="PPT_watermarks_m200:02:20.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70a1222d-b54d-41fc-a815-0c483cdf678d"/>
  <p:tag name="CAPTIONITEMSYSNAME" val="PPT_watermarks_m2Sowecan00:02:21.0-00:02:26.7"/>
  <p:tag name="BOOKMARKENTRYNAME" val="PPT_watermarks_m200:02:21.0"/>
  <p:tag name="BOOKMARKEXITNAME" val="PPT_watermarks_m200:02:26.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8bb6bad2-9c5e-43da-9ba7-1c705b37d239"/>
  <p:tag name="CAPTIONITEMSYSNAME" val="PPT_watermarks_m2OnthePicture00:02:26.8-00:02:40.3"/>
  <p:tag name="BOOKMARKENTRYNAME" val="PPT_watermarks_m200:02:26.8"/>
  <p:tag name="BOOKMARKEXITNAME" val="PPT_watermarks_m200:02:40.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baf99cb4-cbc2-4f3d-816f-8632976181fc"/>
  <p:tag name="CAPTIONITEMSYSNAME" val="PPT_watermarks_m2Alsotryusing00:02:40.4-00:02:45.9"/>
  <p:tag name="BOOKMARKENTRYNAME" val="PPT_watermarks_m200:02:40.4"/>
  <p:tag name="BOOKMARKEXITNAME" val="PPT_watermarks_m200:02:45.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d9a8e7af-7664-4c19-9643-689493360e00"/>
  <p:tag name="CAPTIONITEMSYSNAME" val="PPT_watermarks_m2TheEffectstab00:02:46.0-00:02:56.5"/>
  <p:tag name="BOOKMARKENTRYNAME" val="PPT_watermarks_m200:02:46.0"/>
  <p:tag name="BOOKMARKEXITNAME" val="PPT_watermarks_m200:02:56.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5d7977a-47fe-42bc-b86a-dd737e8a9205"/>
  <p:tag name="CAPTIONINTERNALID" val="a0f41e32-c98b-473a-a03e-6e9201113393"/>
  <p:tag name="CAPTIONITEMSYSNAME" val="PPT_watermarks_m2Clickawayfrom00:02:56.6-00:03:01.9"/>
  <p:tag name="BOOKMARKENTRYNAME" val="PPT_watermarks_m200:02:56.6"/>
  <p:tag name="BOOKMARKEXITNAME" val="PPT_watermarks_m200:03:01.9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5D44AE9E-A6A0-40F3-814B-A1BDA70932E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5F284A02-5C8C-4CB5-B575-89862BE3EB62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9D715FA8-0D9E-4CF1-A83A-FF03A5A5A2B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AEAC2520-0828-4944-8F8A-88C9C74E8ACC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249A42FA-6FF8-467A-948D-ACA4C84E64CA}"/>
    </a:ext>
  </a:extLst>
</a:theme>
</file>

<file path=ppt/theme/theme6.xml><?xml version="1.0" encoding="utf-8"?>
<a:theme xmlns:a="http://schemas.openxmlformats.org/drawingml/2006/main" name="2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CA155BFE-9A3F-4F95-93BA-7020F5F9D5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10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1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 7 6 f c 6 2 7 3 - 9 4 3 9 - 4 d 0 f - a f 4 4 - c b e e 1 5 3 a b e a 3 < / I d > < C a p t i o n I t e m s > < C a p t i o n I t e m > < I n t e r n a l I d > 7 e 9 5 f a 5 6 - 9 0 b f - 4 4 e 0 - b 6 c 3 - 6 4 f f 8 e 9 3 9 5 a f < / I n t e r n a l I d > < N a m e > P P T _ w a t e r m a r k s _ m 3 H a v e y o u e v e r 0 0 : 0 0 : 0 0 . 0 - 0 0 : 0 0 : 0 4 . 2 < / N a m e > < T e x t > H a v e   y o u   e v e r   r u n   i n t o   a   r o a d b l o c k   w h e n   y o u   c o u l d n ' t   f i g u r e   o u t   h o w   t o   r e m o v e   a   w a t e r m a r k , < / T e x t > < B o o k M a r k E n t r y N a m e > P P T _ w a t e r m a r k s _ m 3 0 0 : 0 0 : 0 0 . 0 < / B o o k M a r k E n t r y N a m e > < B o o k M a r k E x i t N a m e > P P T _ w a t e r m a r k s _ m 3 0 0 : 0 0 : 0 4 . 2 < / B o o k M a r k E x i t N a m e > < B o o k M a r k E n t r y P o s i t i o n > 3 3 < / B o o k M a r k E n t r y P o s i t i o n > < B o o k M a r k E x i t P o s i t i o n > 4 2 6 7 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 c f f 2 8 c 0 5 - b 5 3 e - 4 5 9 c - b 7 9 2 - 1 b 9 4 8 a a c 5 0 1 3 < / I n t e r n a l I d > < N a m e > P P T _ w a t e r m a r k s _ m 3 b e c a u s e y o u c o u l d n ' t 0 0 : 0 0 : 0 4 . 3 - 0 0 : 0 0 : 0 6 . 6 < / N a m e > < T e x t > b e c a u s e   y o u   c o u l d n ' t   f i n d   w h e r e   i t   w a s ? < / T e x t > < B o o k M a r k E n t r y N a m e > P P T _ w a t e r m a r k s _ m 3 0 0 : 0 0 : 0 4 . 3 < / B o o k M a r k E n t r y N a m e > < B o o k M a r k E x i t N a m e > P P T _ w a t e r m a r k s _ m 3 0 0 : 0 0 : 0 6 . 6 < / B o o k M a r k E x i t N a m e > < B o o k M a r k E n t r y P o s i t i o n > 4 3 6 7 < / B o o k M a r k E n t r y P o s i t i o n > < B o o k M a r k E x i t P o s i t i o n > 6 6 6 7 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 e 8 5 8 7 d f a - 4 5 6 b - 4 b 9 2 - b 8 9 6 - 7 6 f 7 c 0 f 0 4 9 0 4 < / I n t e r n a l I d > < N a m e > P P T _ w a t e r m a r k s _ m 3 W e l l , n o w y o u 0 0 : 0 0 : 0 6 . 7 - 0 0 : 0 0 : 1 0 . 7 < / N a m e > < T e x t > W e l l ,   n o w   y o u   s h o u l d   h a v e   a l l   t h e   i n f o r m a t i o n   y o u   n e e d   t o   t r a c k   i t   d o w n . < / T e x t > < B o o k M a r k E n t r y N a m e > P P T _ w a t e r m a r k s _ m 3 0 0 : 0 0 : 0 6 . 7 < / B o o k M a r k E n t r y N a m e > < B o o k M a r k E x i t N a m e > P P T _ w a t e r m a r k s _ m 3 0 0 : 0 0 : 1 0 . 7 < / B o o k M a r k E x i t N a m e > < B o o k M a r k E n t r y P o s i t i o n > 6 7 6 7 < / B o o k M a r k E n t r y P o s i t i o n > < B o o k M a r k E x i t P o s i t i o n > 1 0 7 3 3 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 4 6 e 6 2 8 3 c - d 9 c 3 - 4 0 5 c - 8 c a 1 - 0 c 4 f a 7 d 7 0 9 f d < / I n t e r n a l I d > < N a m e > P P T _ w a t e r m a r k s _ m 3 F i r s t d e t e r m i n e w h i c h 0 0 : 0 0 : 1 0 . 8 - 0 0 : 0 0 : 1 8 . 3 < / N a m e > < T e x t > F i r s t   d e t e r m i n e   w h i c h   s l i d e   i t ' s   o n .   I f   i t ' s   o n   j u s t   o n e   o r   t w o   s l i d e s ,   i t   m i g h t   b e   b u r i e d   i n   a   b a c k g r o u n d   l a y e r . < / T e x t > < B o o k M a r k E n t r y N a m e > P P T _ w a t e r m a r k s _ m 3 0 0 : 0 0 : 1 0 . 8 < / B o o k M a r k E n t r y N a m e > < B o o k M a r k E x i t N a m e > P P T _ w a t e r m a r k s _ m 3 0 0 : 0 0 : 1 8 . 3 < / B o o k M a r k E x i t N a m e > < B o o k M a r k E n t r y P o s i t i o n > 1 0 8 3 3 < / B o o k M a r k E n t r y P o s i t i o n > < B o o k M a r k E x i t P o s i t i o n > 1 8 3 3 3 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 2 a f 2 e e d f - 1 e 2 d - 4 5 f b - 8 9 e 7 - 0 d 3 2 d 5 0 d c d 9 3 < / I n t e r n a l I d > < N a m e > P P T _ w a t e r m a r k s _ m 3 C l i c k t h e H o m e 0 0 : 0 0 : 1 8 . 4 - 0 0 : 0 0 : 2 4 . 7 < / N a m e > < T e x t > C l i c k   t h e   H o m e   t a b ,   c l i c k   S e l e c t ,   a n d   o p e n   t h e   S e l e c t i o n   p a n e . < / T e x t > < B o o k M a r k E n t r y N a m e > P P T _ w a t e r m a r k s _ m 3 0 0 : 0 0 : 1 8 . 4 < / B o o k M a r k E n t r y N a m e > < B o o k M a r k E x i t N a m e > P P T _ w a t e r m a r k s _ m 3 0 0 : 0 0 : 2 4 . 7 < / B o o k M a r k E x i t N a m e > < B o o k M a r k E n t r y P o s i t i o n > 1 8 4 3 3 < / B o o k M a r k E n t r y P o s i t i o n > < B o o k M a r k E x i t P o s i t i o n > 2 4 7 0 0 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 b 4 e 0 6 b 2 4 - f 3 8 7 - 4 e 7 2 - 9 8 a 0 - 5 9 a f 2 e c c 6 e 8 3 < / I n t e r n a l I d > < N a m e > P P T _ w a t e r m a r k s _ m 3 C l i c k t h e s h o w / h i d e 0 0 : 0 0 : 2 4 . 8 - 0 0 : 0 0 : 3 8 . 1 < / N a m e > < T e x t > C l i c k   t h e   s h o w / h i d e   b u t t o n   f o r   e a c h   o b j e c t .   I f   y o u   f i n d   t h e   w a t e r m a r k ,   y o u   c a n   l e a v e   i t   h i d d e n   o r   p r e s s   D e l e t e . < / T e x t > < B o o k M a r k E n t r y N a m e > P P T _ w a t e r m a r k s _ m 3 0 0 : 0 0 : 2 4 . 8 < / B o o k M a r k E n t r y N a m e > < B o o k M a r k E x i t N a m e > P P T _ w a t e r m a r k s _ m 3 0 0 : 0 0 : 3 8 . 1 < / B o o k M a r k E x i t N a m e > < B o o k M a r k E n t r y P o s i t i o n > 2 4 8 0 0 < / B o o k M a r k E n t r y P o s i t i o n > < B o o k M a r k E x i t P o s i t i o n > 3 8 1 0 0 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 3 e 8 a e e 7 0 - 8 6 7 5 - 4 5 3 4 - 8 2 1 e - 5 9 6 8 8 4 0 6 8 3 4 0 < / I n t e r n a l I d > < N a m e > P P T _ w a t e r m a r k s _ m 3 I f y o u d o n  t 0 0 : 0 0 : 3 8 . 2 - 0 0 : 0 0 : 4 5 . 7 < / N a m e > < T e x t > I f   y o u   d o n  t   s e e   i t   o n   t h e   s l i d e ,   c h e c k   t h e   s l i d e   m a s t e r .   G o   t o   t h e   V i e w   t a b   a n d   c l i c k   S l i d e   M a s t e r . < / T e x t > < B o o k M a r k E n t r y N a m e > P P T _ w a t e r m a r k s _ m 3 0 0 : 0 0 : 3 8 . 2 < / B o o k M a r k E n t r y N a m e > < B o o k M a r k E x i t N a m e > P P T _ w a t e r m a r k s _ m 3 0 0 : 0 0 : 4 5 . 7 < / B o o k M a r k E x i t N a m e > < B o o k M a r k E n t r y P o s i t i o n > 3 8 2 0 0 < / B o o k M a r k E n t r y P o s i t i o n > < B o o k M a r k E x i t P o s i t i o n > 4 5 7 0 0 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 d 3 f 9 3 b f 4 - 5 c 6 c - 4 a 5 6 - 9 5 b e - e c e 5 1 f d 9 d f c 5 < / I n t e r n a l I d > < N a m e > P P T _ w a t e r m a r k s _ m 3 I f y o u s e e 0 0 : 0 0 : 4 5 . 8 - 0 0 : 0 0 : 5 1 . 9 < / N a m e > < T e x t > I f   y o u   s e e   t h e   w a t e r m a r k   o n   a l l   o f   t h e   l a y o u t s ,   c l i c k   t h e   s l i d e   m a s t e r . < / T e x t > < B o o k M a r k E n t r y N a m e > P P T _ w a t e r m a r k s _ m 3 0 0 : 0 0 : 4 5 . 8 < / B o o k M a r k E n t r y N a m e > < B o o k M a r k E x i t N a m e > P P T _ w a t e r m a r k s _ m 3 0 0 : 0 0 : 5 1 . 9 < / B o o k M a r k E x i t N a m e > < B o o k M a r k E n t r y P o s i t i o n > 4 5 8 0 0 < / B o o k M a r k E n t r y P o s i t i o n > < B o o k M a r k E x i t P o s i t i o n > 5 1 9 3 3 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 1 3 2 a 8 5 6 c - 2 0 f 5 - 4 5 a 0 - a a a 3 - 1 3 9 e 8 7 3 9 8 f e 7 < / I n t e r n a l I d > < N a m e > P P T _ w a t e r m a r k s _ m 3 I f y o u d o n  t 0 0 : 0 0 : 5 2 . 0 - 0 0 : 0 0 : 5 6 . 8 < / N a m e > < T e x t > I f   y o u   d o n  t   s e e   i t   o n   t h e   s l i d e   m a s t e r ,   t h e n   c h e c k   t h e   l a y o u t s   i n d i v i d u a l l y . < / T e x t > < B o o k M a r k E n t r y N a m e > P P T _ w a t e r m a r k s _ m 3 0 0 : 0 0 : 5 2 . 0 < / B o o k M a r k E n t r y N a m e > < B o o k M a r k E x i t N a m e > P P T _ w a t e r m a r k s _ m 3 0 0 : 0 0 : 5 6 . 8 < / B o o k M a r k E x i t N a m e > < B o o k M a r k E n t r y P o s i t i o n > 5 2 0 3 3 < / B o o k M a r k E n t r y P o s i t i o n > < B o o k M a r k E x i t P o s i t i o n > 5 6 8 3 3 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 8 2 0 1 e 2 0 8 - 1 9 9 1 - 4 5 9 5 - b 6 1 e - 2 8 3 6 c a 7 4 4 9 5 9 < / I n t e r n a l I d > < N a m e > P P T _ w a t e r m a r k s _ m 3 A g a i n , g o t h r o u g h 0 0 : 0 0 : 5 6 . 9 - 0 0 : 0 1 : 0 3 . 1 < / N a m e > < T e x t > A g a i n ,   g o   t h r o u g h   t h e   o b j e c t s   u s i n g   t h e   s e l e c t i o n   p a n e   a n d   t h e   s h o w / h i d e   b u t t o n s . < / T e x t > < B o o k M a r k E n t r y N a m e > P P T _ w a t e r m a r k s _ m 3 0 0 : 0 0 : 5 6 . 9 < / B o o k M a r k E n t r y N a m e > < B o o k M a r k E x i t N a m e > P P T _ w a t e r m a r k s _ m 3 0 0 : 0 1 : 0 3 . 1 < / B o o k M a r k E x i t N a m e > < B o o k M a r k E n t r y P o s i t i o n > 5 6 9 3 3 < / B o o k M a r k E n t r y P o s i t i o n > < B o o k M a r k E x i t P o s i t i o n > 6 3 1 6 7 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 2 b f f b d 6 0 - 5 e b 6 - 4 f b 8 - b 8 2 b - e 9 e 4 3 c 4 0 c 0 c 2 < / I n t e r n a l I d > < N a m e > P P T _ w a t e r m a r k s _ m 3 A n d i f y o u 0 0 : 0 1 : 0 3 . 2 - 0 0 : 0 1 : 0 8 . 8 < / N a m e > < T e x t > A n d   i f   y o u   f i n d   i t ,   d e l e t e   i t   o r   k e e p   i t   h i d d e n . < / T e x t > < B o o k M a r k E n t r y N a m e > P P T _ w a t e r m a r k s _ m 3 0 0 : 0 1 : 0 3 . 2 < / B o o k M a r k E n t r y N a m e > < B o o k M a r k E x i t N a m e > P P T _ w a t e r m a r k s _ m 3 0 0 : 0 1 : 0 8 . 8 < / B o o k M a r k E x i t N a m e > < B o o k M a r k E n t r y P o s i t i o n > 6 3 2 6 7 < / B o o k M a r k E n t r y P o s i t i o n > < B o o k M a r k E x i t P o s i t i o n > 6 8 8 3 3 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 b a e 9 8 7 c 3 - f b 9 f - 4 d c e - b 6 5 c - 9 b 2 8 9 d 9 c 2 3 0 2 < / I n t e r n a l I d > < N a m e > P P T _ w a t e r m a r k s _ m 3 I f y o u d o n ' t 0 0 : 0 1 : 0 8 . 9 - 0 0 : 0 1 : 1 5 . 0 < / N a m e > < T e x t > I f   y o u   d o n ' t   f i n d   i t   o n   t h e   s l i d e   m a s t e r   o r   i n d i v i d u a l   l a y o u t s ,   t h e n   t h e   l a s t   p l a c e   t o   l o o k   i s   t h e   b a c k g r o u n d . < / T e x t > < B o o k M a r k E n t r y N a m e > P P T _ w a t e r m a r k s _ m 3 0 0 : 0 1 : 0 8 . 9 < / B o o k M a r k E n t r y N a m e > < B o o k M a r k E x i t N a m e > P P T _ w a t e r m a r k s _ m 3 0 0 : 0 1 : 1 5 . 0 < / B o o k M a r k E x i t N a m e > < B o o k M a r k E n t r y P o s i t i o n > 6 8 9 3 3 < / B o o k M a r k E n t r y P o s i t i o n > < B o o k M a r k E x i t P o s i t i o n > 7 5 0 6 7 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 d 2 0 3 3 5 1 d - 5 6 8 3 - 4 d a 9 - b d 7 2 - 6 c 4 a e f e b e 5 2 c < / I n t e r n a l I d > < N a m e > P P T _ w a t e r m a r k s _ m 3 C l o s e t h e s l i d e 0 0 : 0 1 : 1 5 . 1 - 0 0 : 0 1 : 2 2 . 0 < / N a m e > < T e x t > C l o s e   t h e   s l i d e   m a s t e r .   T h e n ,   c l i c k   t h e   D e s i g n   t a b   a n d   F o r m a t   B a c k g r o u n d . < / T e x t > < B o o k M a r k E n t r y N a m e > P P T _ w a t e r m a r k s _ m 3 0 0 : 0 1 : 1 5 . 1 < / B o o k M a r k E n t r y N a m e > < B o o k M a r k E x i t N a m e > P P T _ w a t e r m a r k s _ m 3 0 0 : 0 1 : 2 2 . 0 < / B o o k M a r k E x i t N a m e > < B o o k M a r k E n t r y P o s i t i o n > 7 5 1 6 7 < / B o o k M a r k E n t r y P o s i t i o n > < B o o k M a r k E x i t P o s i t i o n > 8 2 0 3 3 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 6 5 f c 1 e a 7 - 4 c 8 a - 4 6 6 1 - b f c 6 - 5 d 7 1 3 c d 8 f 9 3 f < / I n t e r n a l I d > < N a m e > P P T _ w a t e r m a r k s _ m 3 C l i c k S o l i d f i l l . 0 0 : 0 1 : 2 2 . 1 - 0 0 : 0 1 : 2 4 . 4 < / N a m e > < T e x t > C l i c k   S o l i d   f i l l .   < / T e x t > < B o o k M a r k E n t r y N a m e > P P T _ w a t e r m a r k s _ m 3 0 0 : 0 1 : 2 2 . 1 < / B o o k M a r k E n t r y N a m e > < B o o k M a r k E x i t N a m e > P P T _ w a t e r m a r k s _ m 3 0 0 : 0 1 : 2 4 . 4 < / B o o k M a r k E x i t N a m e > < B o o k M a r k E n t r y P o s i t i o n > 8 2 1 3 3 < / B o o k M a r k E n t r y P o s i t i o n > < B o o k M a r k E x i t P o s i t i o n > 8 4 4 0 0 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 c 0 7 4 f 3 0 0 - 8 1 7 1 - 4 b b 8 - 8 f f e - e c 1 b 8 b a 9 8 b 2 4 < / I n t e r n a l I d > < N a m e > P P T _ w a t e r m a r k s _ m 3 I f t h e w a t e r m a r k 0 0 : 0 1 : 2 4 . 5 - 0 0 : 0 1 : 3 1 . 1 < / N a m e > < T e x t > I f   t h e   w a t e r m a r k   g o e s   a w a y ,   t h a t   m e a n s   i t   w a s   i n s e r t e d   a s   a   P i c t u r e   b y   c l i c k i n g   P i c t u r e   o r   t e x t u r e   f i l l . < / T e x t > < B o o k M a r k E n t r y N a m e > P P T _ w a t e r m a r k s _ m 3 0 0 : 0 1 : 2 4 . 5 < / B o o k M a r k E n t r y N a m e > < B o o k M a r k E x i t N a m e > P P T _ w a t e r m a r k s _ m 3 0 0 : 0 1 : 3 1 . 1 < / B o o k M a r k E x i t N a m e > < B o o k M a r k E n t r y P o s i t i o n > 8 4 5 0 0 < / B o o k M a r k E n t r y P o s i t i o n > < B o o k M a r k E x i t P o s i t i o n > 9 1 1 0 0 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 c 0 a 0 e 2 a 4 - d 5 8 7 - 4 e 8 2 - 8 a d 0 - 5 0 a e b f 9 6 a 9 b a < / I n t e r n a l I d > < N a m e > P P T _ w a t e r m a r k s _ m 3 I f y o u r s l i d e s 0 0 : 0 1 : 3 1 . 2 - 0 0 : 0 1 : 3 3 . 0 < / N a m e > < T e x t > I f   y o u r   s l i d e s   u s e   a   b a c k g r o u n d   c o l o r , < / T e x t > < B o o k M a r k E n t r y N a m e > P P T _ w a t e r m a r k s _ m 3 0 0 : 0 1 : 3 1 . 2 < / B o o k M a r k E n t r y N a m e > < B o o k M a r k E x i t N a m e > P P T _ w a t e r m a r k s _ m 3 0 0 : 0 1 : 3 3 . 0 < / B o o k M a r k E x i t N a m e > < B o o k M a r k E n t r y P o s i t i o n > 9 1 2 0 0 < / B o o k M a r k E n t r y P o s i t i o n > < B o o k M a r k E x i t P o s i t i o n > 9 3 0 3 3 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 f a 9 d 1 d 9 c - 8 0 d 0 - 4 6 f e - b 6 e 8 - 9 3 a e 5 a 4 3 e f 6 e < / I n t e r n a l I d > < N a m e > P P T _ w a t e r m a r k s _ m 3 y o u  l l a l s o n o t i c e 0 0 : 0 1 : 3 3 . 1 - 0 0 : 0 1 : 3 7 . 5 < / N a m e > < T e x t > y o u  l l   a l s o   n o t i c e   t h a t   i t   c h a n g e s   a n d   s o m e   o t h e r   b a c k g r o u n d   e l e m e n t s   m i g h t   g o   a w a y . < / T e x t > < B o o k M a r k E n t r y N a m e > P P T _ w a t e r m a r k s _ m 3 0 0 : 0 1 : 3 3 . 1 < / B o o k M a r k E n t r y N a m e > < B o o k M a r k E x i t N a m e > P P T _ w a t e r m a r k s _ m 3 0 0 : 0 1 : 3 7 . 5 < / B o o k M a r k E x i t N a m e > < B o o k M a r k E n t r y P o s i t i o n > 9 3 1 3 3 < / B o o k M a r k E n t r y P o s i t i o n > < B o o k M a r k E x i t P o s i t i o n > 9 7 5 0 0 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 2 9 0 1 e 5 7 e - 2 8 d 0 - 4 d f 0 - a 6 a 5 - c 2 1 c 7 f d 1 d b 3 0 < / I n t e r n a l I d > < N a m e > P P T _ w a t e r m a r k s _ m 3 T h i s i s b e c a u s e 0 0 : 0 1 : 3 7 . 6 - 0 0 : 0 1 : 4 2 . 7 < / N a m e > < T e x t > T h i s   i s   b e c a u s e   t h e   w a t e r m a r k   w a s   i n c o r p o r a t e d   w i t h   t h e   c o l o r   a n d   o t h e r   e l e m e n t s   i n   o n e   p i c t u r e   f i l e . < / T e x t > < B o o k M a r k E n t r y N a m e > P P T _ w a t e r m a r k s _ m 3 0 0 : 0 1 : 3 7 . 6 < / B o o k M a r k E n t r y N a m e > < B o o k M a r k E x i t N a m e > P P T _ w a t e r m a r k s _ m 3 0 0 : 0 1 : 4 2 . 7 < / B o o k M a r k E x i t N a m e > < B o o k M a r k E n t r y P o s i t i o n > 9 7 6 0 0 < / B o o k M a r k E n t r y P o s i t i o n > < B o o k M a r k E x i t P o s i t i o n > 1 0 2 7 3 3 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 7 9 8 e d b c b - 2 d e 5 - 4 d 3 a - 9 0 1 f - b 3 7 2 d a 2 c 3 f 1 a < / I n t e r n a l I d > < N a m e > P P T _ w a t e r m a r k s _ m 3 A n d n o w t h e r e ' s 0 0 : 0 1 : 4 2 . 8 - 0 0 : 0 1 : 4 4 . 9 < / N a m e > < T e x t > A n d   n o w   t h e r e ' s   n o   w a y   t o   s e p a r a t e   t h e m . < / T e x t > < B o o k M a r k E n t r y N a m e > P P T _ w a t e r m a r k s _ m 3 0 0 : 0 1 : 4 2 . 8 < / B o o k M a r k E n t r y N a m e > < B o o k M a r k E x i t N a m e > P P T _ w a t e r m a r k s _ m 3 0 0 : 0 1 : 4 4 . 9 < / B o o k M a r k E x i t N a m e > < B o o k M a r k E n t r y P o s i t i o n > 1 0 2 8 3 3 < / B o o k M a r k E n t r y P o s i t i o n > < B o o k M a r k E x i t P o s i t i o n > 1 0 4 9 3 3 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 a b 4 2 d 9 a 7 - 2 6 7 d - 4 4 3 d - b f b b - 2 a f a a 3 c 5 e 8 3 d < / I n t e r n a l I d > < N a m e > P P T _ w a t e r m a r k s _ m 3 H o w e v e r , y o u c a n 0 0 : 0 1 : 4 5 . 0 - 0 0 : 0 1 : 5 1 . 0 < / N a m e > < T e x t > H o w e v e r ,   y o u   c a n   r i g h t - c l i c k   t h e   i m a g e   a n d   c l i c k   S a v e   B a c k g r o u n d . < / T e x t > < B o o k M a r k E n t r y N a m e > P P T _ w a t e r m a r k s _ m 3 0 0 : 0 1 : 4 5 . 0 < / B o o k M a r k E n t r y N a m e > < B o o k M a r k E x i t N a m e > P P T _ w a t e r m a r k s _ m 3 0 0 : 0 1 : 5 1 . 0 < / B o o k M a r k E x i t N a m e > < B o o k M a r k E n t r y P o s i t i o n > 1 0 5 0 3 3 < / B o o k M a r k E n t r y P o s i t i o n > < B o o k M a r k E x i t P o s i t i o n > 1 1 1 0 3 3 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 d 7 b 7 1 4 f 2 - b e 2 b - 4 a 1 7 - a e 7 6 - c 4 f 6 e f b 9 d 0 7 6 < / I n t e r n a l I d > < N a m e > P P T _ w a t e r m a r k s _ m 3 T h e n y o u c a n 0 0 : 0 1 : 5 1 . 1 - 0 0 : 0 1 : 5 9 . 8 < / N a m e > < T e x t > T h e n   y o u   c a n   e d i t   t h e   f i l e   i n   a n   i m a g e   e d i t i n g   p r o g r a m ,   o r   y o u   c a n   c l i c k   F i l e   a n d   r e p l a c e   t h e   p i c t u r e   w i t h   s o m e t h i n g   e l s e . < / T e x t > < B o o k M a r k E n t r y N a m e > P P T _ w a t e r m a r k s _ m 3 0 0 : 0 1 : 5 1 . 1 < / B o o k M a r k E n t r y N a m e > < B o o k M a r k E x i t N a m e > P P T _ w a t e r m a r k s _ m 3 0 0 : 0 1 : 5 9 . 8 < / B o o k M a r k E x i t N a m e > < B o o k M a r k E n t r y P o s i t i o n > 1 1 1 1 3 3 < / B o o k M a r k E n t r y P o s i t i o n > < B o o k M a r k E x i t P o s i t i o n > 1 1 9 8 6 7 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 1 3 c 9 8 c 2 7 - 7 6 6 2 - 4 b 6 5 - b f 4 9 - a 5 c 4 a e 7 b c 3 d 9 < / I n t e r n a l I d > < N a m e > P P T _ w a t e r m a r k s _ m 3 S o n o w y o u 0 0 : 0 1 : 5 9 . 9 - 0 0 : 0 2 : 0 5 . 0 < / N a m e > < T e x t > S o   n o w   y o u   h a v e   a l l   t h e   i n f o r m a t i o n   y o u   n e e d   t o   a d d   o r   r e m o v e   w a t e r m a r k s   i n   P o w e r P o i n t . < / T e x t > < B o o k M a r k E n t r y N a m e > P P T _ w a t e r m a r k s _ m 3 0 0 : 0 1 : 5 9 . 9 < / B o o k M a r k E n t r y N a m e > < B o o k M a r k E x i t N a m e > P P T _ w a t e r m a r k s _ m 3 0 0 : 0 2 : 0 5 . 0 < / B o o k M a r k E x i t N a m e > < B o o k M a r k E n t r y P o s i t i o n > 1 1 9 9 6 7 < / B o o k M a r k E n t r y P o s i t i o n > < B o o k M a r k E x i t P o s i t i o n > 1 2 5 0 3 3 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 4 6 4 b e 8 4 3 - d 7 4 b - 4 7 d 0 - 9 6 c c - 6 f a 7 7 c 7 2 e 1 d f < / I n t e r n a l I d > < N a m e > P P T _ w a t e r m a r k s _ m 3 F o r m o r e i n f o r m a t i o n , 0 0 : 0 2 : 0 5 . 1 - 0 0 : 0 2 : 0 9 . 8 < / N a m e > < T e x t > F o r   m o r e   i n f o r m a t i o n ,   c h e c k   o u t   t h e   l i n k s   i n   t h e   c o u r s e   s u m m a r y . < / T e x t > < B o o k M a r k E n t r y N a m e > P P T _ w a t e r m a r k s _ m 3 0 0 : 0 2 : 0 5 . 1 < / B o o k M a r k E n t r y N a m e > < B o o k M a r k E x i t N a m e > P P T _ w a t e r m a r k s _ m 3 0 0 : 0 2 : 0 9 . 8 < / B o o k M a r k E x i t N a m e > < B o o k M a r k E n t r y P o s i t i o n > 1 2 5 1 3 3 < / B o o k M a r k E n t r y P o s i t i o n > < B o o k M a r k E x i t P o s i t i o n > 1 2 9 8 0 0 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 1 1 f b 0 a 7 4 - 3 7 d d - 4 9 7 2 - b 3 4 e - 1 9 b 7 4 a d d 9 5 5 9 < / I d > < C a p t i o n I t e m s > < C a p t i o n I t e m > < I n t e r n a l I d > 4 d 6 4 a 9 d 9 - 9 4 e 2 - 4 6 1 5 - b 5 0 2 - d 2 c 3 c 5 0 7 8 6 c 5 < / I n t e r n a l I d > < N a m e > P P T _ w a t e r m a r k s _ m 1 Y o u c a n c a l l 0 0 : 0 0 : 0 0 . 0 - 0 0 : 0 0 : 0 6 . 6 < / N a m e > < T e x t > Y o u   c a n   c a l l   i t   a   b a c k g r o u n d   i m a g e ,   o r   s e m i - t r a n s p a r e n t   t e x t ,   b u t   i t ' s   a l s o   k n o w n   a s   a   w a t e r m a r k    < / T e x t > < B o o k M a r k E n t r y N a m e > P P T _ w a t e r m a r k s _ m 1 0 0 : 0 0 : 0 0 . 0 < / B o o k M a r k E n t r y N a m e > < B o o k M a r k E x i t N a m e > P P T _ w a t e r m a r k s _ m 1 0 0 : 0 0 : 0 6 . 6 < / B o o k M a r k E x i t N a m e > < B o o k M a r k E n t r y P o s i t i o n > 3 3 < / B o o k M a r k E n t r y P o s i t i o n > < B o o k M a r k E x i t P o s i t i o n > 6 6 0 0 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 1 1 6 1 0 3 d 5 - 4 a 5 9 - 4 3 e 4 - 9 a 4 7 - a 3 e 0 b f a b 7 7 a 6 < / I n t e r n a l I d > < N a m e > P P T _ w a t e r m a r k s _ m 1 s o m e s o r t o f 0 0 : 0 0 : 0 6 . 7 - 0 0 : 0 0 : 1 3 . 4 < / N a m e > < T e x t > s o m e   s o r t   o f   b a c k g r o u n d   i m a g e   t h a t   c a n   a p p e a r   t h r o u g h o u t   a   P o w e r P o i n t   p r e s e n t a t i o n .   L i k e   a   c o m p a n y   l o g o ,   f o r   e x a m p l e . < / T e x t > < B o o k M a r k E n t r y N a m e > P P T _ w a t e r m a r k s _ m 1 0 0 : 0 0 : 0 6 . 7 < / B o o k M a r k E n t r y N a m e > < B o o k M a r k E x i t N a m e > P P T _ w a t e r m a r k s _ m 1 0 0 : 0 0 : 1 3 . 4 < / B o o k M a r k E x i t N a m e > < B o o k M a r k E n t r y P o s i t i o n > 6 7 0 0 < / B o o k M a r k E n t r y P o s i t i o n > < B o o k M a r k E x i t P o s i t i o n > 1 3 4 3 3 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 4 9 b c b 6 c f - 4 e f f - 4 0 f 7 - b 0 5 f - f 7 2 7 d 6 3 a 6 2 4 a < / I n t e r n a l I d > < N a m e > P P T _ w a t e r m a r k s _ m 1 W a t e r m a r k s c a n b e 0 0 : 0 0 : 1 3 . 5 - 0 0 : 0 0 : 1 6 . 7 < / N a m e > < T e x t > W a t e r m a r k s   c a n   b e   u s e d   f o r   i d e n t i f i c a t i o n   o r   b r a n d i n g , < / T e x t > < B o o k M a r k E n t r y N a m e > P P T _ w a t e r m a r k s _ m 1 0 0 : 0 0 : 1 3 . 5 < / B o o k M a r k E n t r y N a m e > < B o o k M a r k E x i t N a m e > P P T _ w a t e r m a r k s _ m 1 0 0 : 0 0 : 1 6 . 7 < / B o o k M a r k E x i t N a m e > < B o o k M a r k E n t r y P o s i t i o n > 1 3 5 3 3 < / B o o k M a r k E n t r y P o s i t i o n > < B o o k M a r k E x i t P o s i t i o n > 1 6 7 6 7 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 4 4 1 e d c 4 e - 8 2 f a - 4 f 5 c - 9 e 6 2 - 1 7 7 2 a 9 4 c 7 c 9 e < / I n t e r n a l I d > < N a m e > P P T _ w a t e r m a r k s _ m 1 F o r s e c u r i t y o r 0 0 : 0 0 : 1 6 . 8 - 0 0 : 0 0 : 1 9 . 3 < / N a m e > < T e x t > F o r   s e c u r i t y   o r   l e g a l   p u r p o s e s , < / T e x t > < B o o k M a r k E n t r y N a m e > P P T _ w a t e r m a r k s _ m 1 0 0 : 0 0 : 1 6 . 8 < / B o o k M a r k E n t r y N a m e > < B o o k M a r k E x i t N a m e > P P T _ w a t e r m a r k s _ m 1 0 0 : 0 0 : 1 9 . 3 < / B o o k M a r k E x i t N a m e > < B o o k M a r k E n t r y P o s i t i o n > 1 6 8 6 7 < / B o o k M a r k E n t r y P o s i t i o n > < B o o k M a r k E x i t P o s i t i o n > 1 9 3 0 0 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 7 9 4 d d 3 f a - a 6 c 6 - 4 6 c 2 - 9 0 4 6 - b d 2 d 6 1 3 5 1 4 a e < / I n t e r n a l I d > < N a m e > P P T _ w a t e r m a r k s _ m 1 O r s i m p l y a s 0 0 : 0 0 : 1 9 . 4 - 0 0 : 0 0 : 2 3 . 1 < / N a m e > < T e x t > O r   s i m p l y   a s   a   d e s i g n   o r   d e c o r a t i v e   e l e m e n t . < / T e x t > < B o o k M a r k E n t r y N a m e > P P T _ w a t e r m a r k s _ m 1 0 0 : 0 0 : 1 9 . 4 < / B o o k M a r k E n t r y N a m e > < B o o k M a r k E x i t N a m e > P P T _ w a t e r m a r k s _ m 1 0 0 : 0 0 : 2 3 . 1 < / B o o k M a r k E x i t N a m e > < B o o k M a r k E n t r y P o s i t i o n > 1 9 4 0 0 < / B o o k M a r k E n t r y P o s i t i o n > < B o o k M a r k E x i t P o s i t i o n > 2 3 1 6 7 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 0 1 4 9 b b 6 3 - 9 a 1 9 - 4 3 4 5 - 8 c 0 8 - 9 9 9 6 1 2 5 d 9 5 4 5 < / I n t e r n a l I d > < N a m e > P P T _ w a t e r m a r k s _ m 1 L e t ' s a d d a 0 0 : 0 0 : 2 3 . 2 - 0 0 : 0 0 : 2 7 . 8 < / N a m e > < T e x t > L e t ' s   a d d   a   w a t e r m a r k   t o   t h i s   p r e s e n t a t i o n   t h a t   i d e n t i f i e s   i t   a s   a   d r a f t   v e r s i o n . < / T e x t > < B o o k M a r k E n t r y N a m e > P P T _ w a t e r m a r k s _ m 1 0 0 : 0 0 : 2 3 . 2 < / B o o k M a r k E n t r y N a m e > < B o o k M a r k E x i t N a m e > P P T _ w a t e r m a r k s _ m 1 0 0 : 0 0 : 2 7 . 8 < / B o o k M a r k E x i t N a m e > < B o o k M a r k E n t r y P o s i t i o n > 2 3 2 6 7 < / B o o k M a r k E n t r y P o s i t i o n > < B o o k M a r k E x i t P o s i t i o n > 2 7 8 3 3 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 6 d 0 b 8 2 f 2 - 4 3 1 c - 4 b 1 e - a 9 b 2 - 9 4 8 1 f 2 4 4 b 0 d 2 < / I n t e r n a l I d > < N a m e > P P T _ w a t e r m a r k s _ m 1 C l i c k t h e V i e w 0 0 : 0 0 : 2 7 . 9 - 0 0 : 0 0 : 3 2 . 7 < / N a m e > < T e x t > C l i c k   t h e   V i e w   t a b   a n d   o p e n   t h e   s l i d e   m a s t e r . < / T e x t > < B o o k M a r k E n t r y N a m e > P P T _ w a t e r m a r k s _ m 1 0 0 : 0 0 : 2 7 . 9 < / B o o k M a r k E n t r y N a m e > < B o o k M a r k E x i t N a m e > P P T _ w a t e r m a r k s _ m 1 0 0 : 0 0 : 3 2 . 7 < / B o o k M a r k E x i t N a m e > < B o o k M a r k E n t r y P o s i t i o n > 2 7 9 3 3 < / B o o k M a r k E n t r y P o s i t i o n > < B o o k M a r k E x i t P o s i t i o n > 3 2 7 0 0 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 3 6 2 e 0 a a 1 - 3 c d 4 - 4 5 3 7 - 8 e 5 9 - f 6 5 b a 6 8 4 d 3 6 d < / I n t e r n a l I d > < N a m e > P P T _ w a t e r m a r k s _ m 1 T h e n , s e l e c t t h e 0 0 : 0 0 : 3 2 . 8 - 0 0 : 0 0 : 3 6 . 0 < / N a m e > < T e x t > T h e n ,   s e l e c t   t h e   s l i d e   m a s t e r .   < / T e x t > < B o o k M a r k E n t r y N a m e > P P T _ w a t e r m a r k s _ m 1 0 0 : 0 0 : 3 2 . 8 < / B o o k M a r k E n t r y N a m e > < B o o k M a r k E x i t N a m e > P P T _ w a t e r m a r k s _ m 1 0 0 : 0 0 : 3 6 . 0 < / B o o k M a r k E x i t N a m e > < B o o k M a r k E n t r y P o s i t i o n > 3 2 8 0 0 < / B o o k M a r k E n t r y P o s i t i o n > < B o o k M a r k E x i t P o s i t i o n > 3 6 0 6 7 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 5 e e 2 e e 8 6 - a 8 0 1 - 4 7 f a - b a 8 d - 9 4 9 a 0 b e d 5 6 4 0 < / I n t e r n a l I d > < N a m e > P P T _ w a t e r m a r k s _ m 1 B y p u t t i n g t h e 0 0 : 0 0 : 3 6 . 1 - 0 0 : 0 0 : 4 0 . 8 < / N a m e > < T e x t > B y   p u t t i n g   t h e   w a t e r m a r k   h e r e ,   i t  l l   a p p e a r   o n   t h e   b a c k g r o u n d   o f   e v e r y   s l i d e . < / T e x t > < B o o k M a r k E n t r y N a m e > P P T _ w a t e r m a r k s _ m 1 0 0 : 0 0 : 3 6 . 1 < / B o o k M a r k E n t r y N a m e > < B o o k M a r k E x i t N a m e > P P T _ w a t e r m a r k s _ m 1 0 0 : 0 0 : 4 0 . 8 < / B o o k M a r k E x i t N a m e > < B o o k M a r k E n t r y P o s i t i o n > 3 6 1 6 7 < / B o o k M a r k E n t r y P o s i t i o n > < B o o k M a r k E x i t P o s i t i o n > 4 0 8 6 7 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 0 2 9 3 f d a 9 - b 7 2 8 - 4 e a 9 - 9 8 b 5 - b e b 1 0 b 6 d 7 1 1 c < / I n t e r n a l I d > < N a m e > P P T _ w a t e r m a r k s _ m 1 O n t h e I n s e r t 0 0 : 0 0 : 4 0 . 9 - 0 0 : 0 0 : 5 1 . 4 < / N a m e > < T e x t > O n   t h e   I n s e r t   t a b ,   c l i c k   T e x t   B o x .   T h e n ,   d r a w   a   l a r g e   t e x t   b o x ,   a n d   t y p e   D R A F T . < / T e x t > < B o o k M a r k E n t r y N a m e > P P T _ w a t e r m a r k s _ m 1 0 0 : 0 0 : 4 0 . 9 < / B o o k M a r k E n t r y N a m e > < B o o k M a r k E x i t N a m e > P P T _ w a t e r m a r k s _ m 1 0 0 : 0 0 : 5 1 . 4 < / B o o k M a r k E x i t N a m e > < B o o k M a r k E n t r y P o s i t i o n > 4 0 9 6 7 < / B o o k M a r k E n t r y P o s i t i o n > < B o o k M a r k E x i t P o s i t i o n > 5 1 4 3 3 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 f 6 7 e 5 2 2 8 - 9 1 e 7 - 4 8 0 9 - a c d a - d 7 f 1 0 5 3 8 e b 0 1 < / I n t e r n a l I d > < N a m e > P P T _ w a t e r m a r k s _ m 1 S e l e c t t h e t e x t , 0 0 : 0 0 : 5 1 . 5 - 0 0 : 0 1 : 0 2 . 7 < / N a m e > < T e x t > S e l e c t   t h e   t e x t ,   e n t e r   a   f o n t   s i z e   o f   a r o u n d   2 5 0   t o   3 0 0 ,   a n d   c h a n g e   t h e   f o n t   s t y l e   i f   y o u   w a n t . < / T e x t > < B o o k M a r k E n t r y N a m e > P P T _ w a t e r m a r k s _ m 1 0 0 : 0 0 : 5 1 . 5 < / B o o k M a r k E n t r y N a m e > < B o o k M a r k E x i t N a m e > P P T _ w a t e r m a r k s _ m 1 0 0 : 0 1 : 0 2 . 7 < / B o o k M a r k E x i t N a m e > < B o o k M a r k E n t r y P o s i t i o n > 5 1 5 3 3 < / B o o k M a r k E n t r y P o s i t i o n > < B o o k M a r k E x i t P o s i t i o n > 6 2 7 3 3 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 3 2 0 a 9 b 2 8 - 6 a 8 3 - 4 2 7 d - b 3 9 1 - 5 1 e b a 7 2 3 0 f 1 9 < / I n t e r n a l I d > < N a m e > P P T _ w a t e r m a r k s _ m 1 Y o u m a y n e e d 0 0 : 0 1 : 0 2 . 8 - 0 0 : 0 1 : 0 8 . 2 < / N a m e > < T e x t > Y o u   m a y   n e e d   t o   w i d e n   t h e   t e x t   b o x   a   b i t . < / T e x t > < B o o k M a r k E n t r y N a m e > P P T _ w a t e r m a r k s _ m 1 0 0 : 0 1 : 0 2 . 8 < / B o o k M a r k E n t r y N a m e > < B o o k M a r k E x i t N a m e > P P T _ w a t e r m a r k s _ m 1 0 0 : 0 1 : 0 8 . 2 < / B o o k M a r k E x i t N a m e > < B o o k M a r k E n t r y P o s i t i o n > 6 2 8 3 3 < / B o o k M a r k E n t r y P o s i t i o n > < B o o k M a r k E x i t P o s i t i o n > 6 8 2 3 3 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 1 5 7 6 e b 0 1 - 9 a 5 9 - 4 7 8 1 - a 2 9 a - b f 9 0 8 b f 0 5 a a 2 < / I n t e r n a l I d > < N a m e > P P T _ w a t e r m a r k s _ m 1 N e x t , g o t o 0 0 : 0 1 : 0 8 . 3 - 0 0 : 0 1 : 1 4 . 5 < / N a m e > < T e x t > N e x t ,   g o   t o   t h e   t o p   o f   t h e   t e x t   b o x   a n d   c l i c k   t h i s   c i r c u l a r   a r r o w   c a l l e d   t h e   r o t a t e   h a n d l e . < / T e x t > < B o o k M a r k E n t r y N a m e > P P T _ w a t e r m a r k s _ m 1 0 0 : 0 1 : 0 8 . 3 < / B o o k M a r k E n t r y N a m e > < B o o k M a r k E x i t N a m e > P P T _ w a t e r m a r k s _ m 1 0 0 : 0 1 : 1 4 . 5 < / B o o k M a r k E x i t N a m e > < B o o k M a r k E n t r y P o s i t i o n > 6 8 3 3 3 < / B o o k M a r k E n t r y P o s i t i o n > < B o o k M a r k E x i t P o s i t i o n > 7 4 5 0 0 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 e d 9 c b 5 9 d - d 8 1 5 - 4 c 8 0 - a 7 2 b - a 6 3 c e 5 e 7 c f e e < / I n t e r n a l I d > < N a m e > P P T _ w a t e r m a r k s _ m 1 D r a g i t t o 0 0 : 0 1 : 1 4 . 6 - 0 0 : 0 1 : 1 9 . 8 < / N a m e > < T e x t > D r a g   i t   t o   t h e   l e f t ,   s o   t h e   t e x t   a n g l e s   u p w a r d   a n d   f i l l s   t h e   s l i d e . < / T e x t > < B o o k M a r k E n t r y N a m e > P P T _ w a t e r m a r k s _ m 1 0 0 : 0 1 : 1 4 . 6 < / B o o k M a r k E n t r y N a m e > < B o o k M a r k E x i t N a m e > P P T _ w a t e r m a r k s _ m 1 0 0 : 0 1 : 1 9 . 8 < / B o o k M a r k E x i t N a m e > < B o o k M a r k E n t r y P o s i t i o n > 7 4 6 0 0 < / B o o k M a r k E n t r y P o s i t i o n > < B o o k M a r k E x i t P o s i t i o n > 7 9 8 3 3 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 1 6 3 a 4 4 1 0 - 6 8 c 6 - 4 b c b - a d c d - c 6 d f e 2 9 f e e c c < / I n t e r n a l I d > < N a m e > P P T _ w a t e r m a r k s _ m 1 T h e n , c e n t e r t h e 0 0 : 0 1 : 1 9 . 9 - 0 0 : 0 1 : 2 8 . 9 < / N a m e > < T e x t > T h e n ,   c e n t e r   t h e   t e x t   i n   t h e   t e x t   b o x ,   a n d   g o   t o   t h e   D r a w i n g   T o o l s   F o r m a t   t a b ,   a n d   c l i c k   A l i g n   a n d   A l i g n   C e n t e r . < / T e x t > < B o o k M a r k E n t r y N a m e > P P T _ w a t e r m a r k s _ m 1 0 0 : 0 1 : 1 9 . 9 < / B o o k M a r k E n t r y N a m e > < B o o k M a r k E x i t N a m e > P P T _ w a t e r m a r k s _ m 1 0 0 : 0 1 : 2 8 . 9 < / B o o k M a r k E x i t N a m e > < B o o k M a r k E n t r y P o s i t i o n > 7 9 9 3 3 < / B o o k M a r k E n t r y P o s i t i o n > < B o o k M a r k E x i t P o s i t i o n > 8 8 9 0 0 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 d c 8 5 5 b 2 a - d e 5 2 - 4 a 9 c - b 8 d e - 8 a a b a a 4 1 7 0 e f < / I n t e r n a l I d > < N a m e > P P T _ w a t e r m a r k s _ m 1 T h e n , c l i c k A l i g n 0 0 : 0 1 : 2 9 . 0 - 0 0 : 0 1 : 3 3 . 6 < / N a m e > < T e x t > T h e n ,   c l i c k   A l i g n   M i d d l e . < / T e x t > < B o o k M a r k E n t r y N a m e > P P T _ w a t e r m a r k s _ m 1 0 0 : 0 1 : 2 9 . 0 < / B o o k M a r k E n t r y N a m e > < B o o k M a r k E x i t N a m e > P P T _ w a t e r m a r k s _ m 1 0 0 : 0 1 : 3 3 . 6 < / B o o k M a r k E x i t N a m e > < B o o k M a r k E n t r y P o s i t i o n > 8 9 0 0 0 < / B o o k M a r k E n t r y P o s i t i o n > < B o o k M a r k E x i t P o s i t i o n > 9 3 6 3 3 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 4 a a c c 5 f 5 - 7 1 a a - 4 0 c 9 - 9 9 c d - a 7 b 8 f d d 9 5 d d 4 < / I n t e r n a l I d > < N a m e > P P T _ w a t e r m a r k s _ m 1 N e x t , w e n e e d 0 0 : 0 1 : 3 3 . 7 - 0 0 : 0 1 : 3 9 . 3 < / N a m e > < T e x t > N e x t ,   w e   n e e d   t o   d o   s o m e t h i n g   t o   t h e   w a t e r m a r k   s o   i t   d o e s n  t   f i g h t   w i t h   o u r   f o r e g r o u n d   e l e m e n t s . < / T e x t > < B o o k M a r k E n t r y N a m e > P P T _ w a t e r m a r k s _ m 1 0 0 : 0 1 : 3 3 . 7 < / B o o k M a r k E n t r y N a m e > < B o o k M a r k E x i t N a m e > P P T _ w a t e r m a r k s _ m 1 0 0 : 0 1 : 3 9 . 3 < / B o o k M a r k E x i t N a m e > < B o o k M a r k E n t r y P o s i t i o n > 9 3 7 3 3 < / B o o k M a r k E n t r y P o s i t i o n > < B o o k M a r k E x i t P o s i t i o n > 9 9 3 3 3 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 4 1 3 e 1 3 a 1 - f d c 6 - 4 d 7 0 - b 6 8 e - 8 2 5 6 c 3 5 5 a a 9 0 < / I n t e r n a l I d > < N a m e > P P T _ w a t e r m a r k s _ m 1 S e l e c t t h e t e x t , 0 0 : 0 1 : 3 9 . 4 - 0 0 : 0 1 : 4 4 . 0 < / N a m e > < T e x t > S e l e c t   t h e   t e x t ,   a n d   o n   t h e   D r a w i n g   T o o l s   F o r m a t   t a b , < / T e x t > < B o o k M a r k E n t r y N a m e > P P T _ w a t e r m a r k s _ m 1 0 0 : 0 1 : 3 9 . 4 < / B o o k M a r k E n t r y N a m e > < B o o k M a r k E x i t N a m e > P P T _ w a t e r m a r k s _ m 1 0 0 : 0 1 : 4 4 . 0 < / B o o k M a r k E x i t N a m e > < B o o k M a r k E n t r y P o s i t i o n > 9 9 4 3 3 < / B o o k M a r k E n t r y P o s i t i o n > < B o o k M a r k E x i t P o s i t i o n > 1 0 4 0 6 7 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 b b a 1 0 5 d 2 - 2 b 3 f - 4 9 1 e - 8 e c 6 - 0 9 1 d d 8 3 0 c 0 e 4 < / I n t e r n a l I d > < N a m e > P P T _ w a t e r m a r k s _ m 1 c l i c k t h e F o r m a t 0 0 : 0 1 : 4 4 . 1 - 0 0 : 0 1 : 5 0 . 6 < / N a m e > < T e x t > c l i c k   t h e   F o r m a t   T e x t   E f f e c t s   d i a l o g   b o x   l a u n c h e r ,   a n d   t h i s   p a n e   o p e n s . < / T e x t > < B o o k M a r k E n t r y N a m e > P P T _ w a t e r m a r k s _ m 1 0 0 : 0 1 : 4 4 . 1 < / B o o k M a r k E n t r y N a m e > < B o o k M a r k E x i t N a m e > P P T _ w a t e r m a r k s _ m 1 0 0 : 0 1 : 5 0 . 6 < / B o o k M a r k E x i t N a m e > < B o o k M a r k E n t r y P o s i t i o n > 1 0 4 1 6 7 < / B o o k M a r k E n t r y P o s i t i o n > < B o o k M a r k E x i t P o s i t i o n > 1 1 0 6 6 7 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 1 1 5 e c d 2 0 - e 6 9 b - 4 3 3 f - 8 9 e 1 - 8 6 f f 8 7 5 1 4 0 1 7 < / I n t e r n a l I d > < N a m e > P P T _ w a t e r m a r k s _ m 1 C l i c k t h e T e x t 0 0 : 0 1 : 5 0 . 7 - 0 0 : 0 1 : 5 6 . 7 < / N a m e > < T e x t > C l i c k   t h e   T e x t   O p t i o n s   t a b ,   a n d   t h e n   c l i c k   t h e   T e x t   F i l l   & a m p ;   O u t l i n e   t a b . < / T e x t > < B o o k M a r k E n t r y N a m e > P P T _ w a t e r m a r k s _ m 1 0 0 : 0 1 : 5 0 . 7 < / B o o k M a r k E n t r y N a m e > < B o o k M a r k E x i t N a m e > P P T _ w a t e r m a r k s _ m 1 0 0 : 0 1 : 5 6 . 7 < / B o o k M a r k E x i t N a m e > < B o o k M a r k E n t r y P o s i t i o n > 1 1 0 7 6 7 < / B o o k M a r k E n t r y P o s i t i o n > < B o o k M a r k E x i t P o s i t i o n > 1 1 6 7 6 7 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 8 5 2 3 c 5 c 3 - 8 f 3 d - 4 b 5 d - 9 4 f 8 - 0 b 5 5 7 1 9 4 5 c 9 6 < / I n t e r n a l I d > < N a m e > P P T _ w a t e r m a r k s _ m 1 U n d e r T e x t F i l l , 0 0 : 0 1 : 5 6 . 8 - 0 0 : 0 2 : 0 3 . 2 < / N a m e > < T e x t > U n d e r   T e x t   F i l l ,   c l i c k   t h e   T r a n s p a r e n c y   s l i d e r   a n d   d r a g   i t   t o   a b o u t   8 0 . < / T e x t > < B o o k M a r k E n t r y N a m e > P P T _ w a t e r m a r k s _ m 1 0 0 : 0 1 : 5 6 . 8 < / B o o k M a r k E n t r y N a m e > < B o o k M a r k E x i t N a m e > P P T _ w a t e r m a r k s _ m 1 0 0 : 0 2 : 0 3 . 2 < / B o o k M a r k E x i t N a m e > < B o o k M a r k E n t r y P o s i t i o n > 1 1 6 8 6 7 < / B o o k M a r k E n t r y P o s i t i o n > < B o o k M a r k E x i t P o s i t i o n > 1 2 3 2 3 3 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 e 2 8 1 a d 5 0 - 9 f 3 f - 4 f 3 f - 9 9 f 6 - b 2 e a 9 f a e 9 e e 0 < / I n t e r n a l I d > < N a m e > P P T _ w a t e r m a r k s _ m 1 Y o u n e e d t o 0 0 : 0 2 : 0 3 . 3 - 0 0 : 0 2 : 0 9 . 0 < / N a m e > < T e x t > Y o u   n e e d   t o   f i n d   t h e   r i g h t   b a l a n c e   b e t w e e n   b e i n g   t o o   p r o m i n e n t   a n d   t o o   m u c h   i n   t h e   b a c k g r o u n d . < / T e x t > < B o o k M a r k E n t r y N a m e > P P T _ w a t e r m a r k s _ m 1 0 0 : 0 2 : 0 3 . 3 < / B o o k M a r k E n t r y N a m e > < B o o k M a r k E x i t N a m e > P P T _ w a t e r m a r k s _ m 1 0 0 : 0 2 : 0 9 . 0 < / B o o k M a r k E x i t N a m e > < B o o k M a r k E n t r y P o s i t i o n > 1 2 3 3 3 3 < / B o o k M a r k E n t r y P o s i t i o n > < B o o k M a r k E x i t P o s i t i o n > 1 2 9 0 6 7 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 1 9 d 8 6 7 3 a - 6 8 2 a - 4 7 5 8 - 9 f 7 f - 1 2 a 2 9 c c 6 3 b c e < / I n t e r n a l I d > < N a m e > P P T _ w a t e r m a r k s _ m 1 F i n a l l y , c l i c k S e n d 0 0 : 0 2 : 0 9 . 1 - 0 0 : 0 2 : 1 3 . 4 < / N a m e > < T e x t > F i n a l l y ,   c l i c k   S e n d   B a c k w a r d ,   a n d   S e n d   t o   B a c k . < / T e x t > < B o o k M a r k E n t r y N a m e > P P T _ w a t e r m a r k s _ m 1 0 0 : 0 2 : 0 9 . 1 < / B o o k M a r k E n t r y N a m e > < B o o k M a r k E x i t N a m e > P P T _ w a t e r m a r k s _ m 1 0 0 : 0 2 : 1 3 . 4 < / B o o k M a r k E x i t N a m e > < B o o k M a r k E n t r y P o s i t i o n > 1 2 9 1 6 7 < / B o o k M a r k E n t r y P o s i t i o n > < B o o k M a r k E x i t P o s i t i o n > 1 3 3 4 0 0 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 e e 2 e d b 0 b - 6 a 3 4 - 4 9 4 2 - 9 7 3 3 - 5 1 7 c 4 4 0 8 0 f 7 2 < / I n t e r n a l I d > < N a m e > P P T _ w a t e r m a r k s _ m 1 T h i s p l a c e s D R A F T 0 0 : 0 2 : 1 3 . 5 - 0 0 : 0 2 : 2 0 . 2 < / N a m e > < T e x t > T h i s   p l a c e s   D R A F T   o n   a   l a y e r   b e h i n d   t h e   e l e m e n t s   o n   y o u r   s l i d e ,   b u t   j u s t   a b o v e   y o u r   s l i d e   b a c k g r o u n d . < / T e x t > < B o o k M a r k E n t r y N a m e > P P T _ w a t e r m a r k s _ m 1 0 0 : 0 2 : 1 3 . 5 < / B o o k M a r k E n t r y N a m e > < B o o k M a r k E x i t N a m e > P P T _ w a t e r m a r k s _ m 1 0 0 : 0 2 : 2 0 . 2 < / B o o k M a r k E x i t N a m e > < B o o k M a r k E n t r y P o s i t i o n > 1 3 3 5 0 0 < / B o o k M a r k E n t r y P o s i t i o n > < B o o k M a r k E x i t P o s i t i o n > 1 4 0 2 0 0 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 5 4 a 4 1 e 0 b - b f f 8 - 4 e 3 d - a 0 e 6 - a d 1 0 2 c 8 1 d 0 0 6 < / I n t e r n a l I d > < N a m e > P P T _ w a t e r m a r k s _ m 1 T o m a k e t h e 0 0 : 0 2 : 2 0 . 3 - 0 0 : 0 2 : 2 7 . 1 < / N a m e > < T e x t > T o   m a k e   t h e   t e x t   e v e n   l e s s   o b t r u s i v e ,   y o u   c a n   c o m e   u p   h e r e   t o   T e x t   F i l l   a n d   r e m o v e   t h e   f i l l . < / T e x t > < B o o k M a r k E n t r y N a m e > P P T _ w a t e r m a r k s _ m 1 0 0 : 0 2 : 2 0 . 3 < / B o o k M a r k E n t r y N a m e > < B o o k M a r k E x i t N a m e > P P T _ w a t e r m a r k s _ m 1 0 0 : 0 2 : 2 7 . 1 < / B o o k M a r k E x i t N a m e > < B o o k M a r k E n t r y P o s i t i o n > 1 4 0 3 0 0 < / B o o k M a r k E n t r y P o s i t i o n > < B o o k M a r k E x i t P o s i t i o n > 1 4 7 1 3 3 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 b d 7 d 7 2 5 b - e 6 b 1 - 4 b 7 2 - 9 1 f 6 - 9 d 0 7 9 e 5 0 7 4 6 1 < / I n t e r n a l I d > < N a m e > P P T _ w a t e r m a r k s _ m 1 A n d a d d a n 0 0 : 0 2 : 2 7 . 2 - 0 0 : 0 2 : 3 9 . 9 < / N a m e > < T e x t > A n d   a d d   a n   o u t l i n e   c o l o r .   T h e n ,   a d j u s t   t h e   o u t l i n e   t r a n s p a r e n c y . < / T e x t > < B o o k M a r k E n t r y N a m e > P P T _ w a t e r m a r k s _ m 1 0 0 : 0 2 : 2 7 . 2 < / B o o k M a r k E n t r y N a m e > < B o o k M a r k E x i t N a m e > P P T _ w a t e r m a r k s _ m 1 0 0 : 0 2 : 3 9 . 9 < / B o o k M a r k E x i t N a m e > < B o o k M a r k E n t r y P o s i t i o n > 1 4 7 2 3 3 < / B o o k M a r k E n t r y P o s i t i o n > < B o o k M a r k E x i t P o s i t i o n > 1 5 9 9 3 3 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 b 1 f 2 f 3 1 5 - a 9 3 5 - 4 1 3 9 - 8 4 8 f - 7 3 e c 5 d 8 b d 5 f 7 < / I n t e r n a l I d > < N a m e > P P T _ w a t e r m a r k s _ m 1 C l o s e t h e s l i d e 0 0 : 0 2 : 4 0 . 0 - 0 0 : 0 2 : 4 7 . 9 < / N a m e > < T e x t > C l o s e   t h e   s l i d e   m a s t e r   a n d   l e t ' s   s e e   h o w   t h e   w a t e r m a r k   l o o k s   b e h i n d   o u r   c o n t e n t . < / T e x t > < B o o k M a r k E n t r y N a m e > P P T _ w a t e r m a r k s _ m 1 0 0 : 0 2 : 4 0 . 0 < / B o o k M a r k E n t r y N a m e > < B o o k M a r k E x i t N a m e > P P T _ w a t e r m a r k s _ m 1 0 0 : 0 2 : 4 7 . 9 < / B o o k M a r k E x i t N a m e > < B o o k M a r k E n t r y P o s i t i o n > 1 6 0 0 3 3 < / B o o k M a r k E n t r y P o s i t i o n > < B o o k M a r k E x i t P o s i t i o n > 1 6 7 9 6 7 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 d f 5 3 6 b 1 e - 0 8 f c - 4 2 6 b - 9 2 f 4 - 6 6 f e 0 4 7 3 4 9 f 9 < / I n t e r n a l I d > < N a m e > P P T _ w a t e r m a r k s _ m 1 C h e c k t h r o u g h t h e 0 0 : 0 2 : 4 8 . 0 - 0 0 : 0 3 : 0 5 . 0 < / N a m e > < T e x t > C h e c k   t h r o u g h   t h e   s l i d e s .   I f   y o u   n e e d   t o ,   g o   b a c k   i n t o   t h e   S l i d e   M a s t e r   a n d   r e a d j u s t   t h e   t r a n s p a r e n c y   l e v e l . < / T e x t > < B o o k M a r k E n t r y N a m e > P P T _ w a t e r m a r k s _ m 1 0 0 : 0 2 : 4 8 . 0 < / B o o k M a r k E n t r y N a m e > < B o o k M a r k E x i t N a m e > P P T _ w a t e r m a r k s _ m 1 0 0 : 0 3 : 0 5 . 0 < / B o o k M a r k E x i t N a m e > < B o o k M a r k E n t r y P o s i t i o n > 1 6 8 0 6 7 < / B o o k M a r k E n t r y P o s i t i o n > < B o o k M a r k E x i t P o s i t i o n > 1 8 5 0 6 7 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 3 2 5 5 c 3 6 2 - 3 a 2 e - 4 4 7 9 - a 1 e a - 4 5 0 6 0 a c 6 d 3 4 a < / I n t e r n a l I d > < N a m e > P P T _ w a t e r m a r k s _ m 1 Y o u d e c i d e h o w 0 0 : 0 3 : 0 5 . 1 - 0 0 : 0 3 : 1 3 . 5 < / N a m e > < T e x t > Y o u   d e c i d e   h o w   n o t i c e a b l e   y o u   w a n t   t h e   w a t e r m a r k   t o   b e .   Y o u   c o u l d   e v e n   c u t   i t   b a c k   t o   9 0 % . < / T e x t > < B o o k M a r k E n t r y N a m e > P P T _ w a t e r m a r k s _ m 1 0 0 : 0 3 : 0 5 . 1 < / B o o k M a r k E n t r y N a m e > < B o o k M a r k E x i t N a m e > P P T _ w a t e r m a r k s _ m 1 0 0 : 0 3 : 1 3 . 5 < / B o o k M a r k E x i t N a m e > < B o o k M a r k E n t r y P o s i t i o n > 1 8 5 1 6 7 < / B o o k M a r k E n t r y P o s i t i o n > < B o o k M a r k E x i t P o s i t i o n > 1 9 3 5 0 0 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 0 0 c 7 1 3 e b - 1 2 9 5 - 4 7 e c - a 8 5 f - c b b 5 8 a 3 8 2 9 a c < / I n t e r n a l I d > < N a m e > P P T _ w a t e r m a r k s _ m 1 O n e m o r e t h i n g : 0 0 : 0 3 : 1 3 . 6 - 0 0 : 0 3 : 1 9 . 3 < / N a m e > < T e x t > O n e   m o r e   t h i n g :   i f   y o u ' r e   h a p p y   w i t h   a   w a t e r m a r k ,   y o u   c a n   t u r n   i t   i n t o   a n   i m a g e   f i l e . < / T e x t > < B o o k M a r k E n t r y N a m e > P P T _ w a t e r m a r k s _ m 1 0 0 : 0 3 : 1 3 . 6 < / B o o k M a r k E n t r y N a m e > < B o o k M a r k E x i t N a m e > P P T _ w a t e r m a r k s _ m 1 0 0 : 0 3 : 1 9 . 3 < / B o o k M a r k E x i t N a m e > < B o o k M a r k E n t r y P o s i t i o n > 1 9 3 6 0 0 < / B o o k M a r k E n t r y P o s i t i o n > < B o o k M a r k E x i t P o s i t i o n > 1 9 9 3 0 0 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 f e 4 a 1 f 6 0 - 9 3 c 5 - 4 1 2 4 - a 5 7 0 - e 8 7 e c 0 2 0 3 5 e d < / I n t e r n a l I d > < N a m e > P P T _ w a t e r m a r k s _ m 1 R i g h t - c l i c k t h e t e x t 0 0 : 0 3 : 1 9 . 4 - 0 0 : 0 3 : 2 4 . 8 < / N a m e > < T e x t > R i g h t - c l i c k   t h e   t e x t   b o x   a n d   c l i c k   S a v e   a s   P i c t u r e . < / T e x t > < B o o k M a r k E n t r y N a m e > P P T _ w a t e r m a r k s _ m 1 0 0 : 0 3 : 1 9 . 4 < / B o o k M a r k E n t r y N a m e > < B o o k M a r k E x i t N a m e > P P T _ w a t e r m a r k s _ m 1 0 0 : 0 3 : 2 4 . 8 < / B o o k M a r k E x i t N a m e > < B o o k M a r k E n t r y P o s i t i o n > 1 9 9 4 0 0 < / B o o k M a r k E n t r y P o s i t i o n > < B o o k M a r k E x i t P o s i t i o n > 2 0 4 8 6 7 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 6 a 5 3 6 6 6 7 - 0 9 3 4 - 4 6 0 2 - a b d a - 1 3 d 0 6 5 5 5 8 1 2 f < / I n t e r n a l I d > < N a m e > P P T _ w a t e r m a r k s _ m 1 D e c i d e w h e r e y o u 0 0 : 0 3 : 2 4 . 9 - 0 0 : 0 3 : 3 1 . 2 < / N a m e > < T e x t > D e c i d e   w h e r e   y o u   w a n t   t o   s a v e   i t ,   t y p e   a   n a m e   a n d   c l i c k   S a v e . < / T e x t > < B o o k M a r k E n t r y N a m e > P P T _ w a t e r m a r k s _ m 1 0 0 : 0 3 : 2 4 . 9 < / B o o k M a r k E n t r y N a m e > < B o o k M a r k E x i t N a m e > P P T _ w a t e r m a r k s _ m 1 0 0 : 0 3 : 3 1 . 2 < / B o o k M a r k E x i t N a m e > < B o o k M a r k E n t r y P o s i t i o n > 2 0 4 9 6 7 < / B o o k M a r k E n t r y P o s i t i o n > < B o o k M a r k E x i t P o s i t i o n > 2 1 1 2 3 3 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 1 1 b 7 5 2 e 3 - 1 a b a - 4 5 d 8 - 8 d 8 5 - 7 d 5 8 2 1 a 8 8 8 e a < / I n t e r n a l I d > < N a m e > P P T _ w a t e r m a r k s _ m 1 N o w y o u c a n 0 0 : 0 3 : 3 1 . 3 - 0 0 : 0 3 : 3 4 . 6 < / N a m e > < T e x t > N o w   y o u   c a n   i n s e r t   t h e   p i c t u r e   i n   y o u r   n e x t   s l i d e   s h o w . < / T e x t > < B o o k M a r k E n t r y N a m e > P P T _ w a t e r m a r k s _ m 1 0 0 : 0 3 : 3 1 . 3 < / B o o k M a r k E n t r y N a m e > < B o o k M a r k E x i t N a m e > P P T _ w a t e r m a r k s _ m 1 0 0 : 0 3 : 3 4 . 6 < / B o o k M a r k E x i t N a m e > < B o o k M a r k E n t r y P o s i t i o n > 2 1 1 3 3 3 < / B o o k M a r k E n t r y P o s i t i o n > < B o o k M a r k E x i t P o s i t i o n > 2 1 4 6 0 0 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 1 e 0 6 d 6 0 c - f b 2 9 - 4 a 4 4 - 8 b 8 e - 4 5 5 6 2 6 6 a 0 d 2 7 < / I n t e r n a l I d > < N a m e > P P T _ w a t e r m a r k s _ m 1 Y o u  l l s e e h o w 0 0 : 0 3 : 3 4 . 7 - 0 0 : 0 3 : 3 8 . 5 < / N a m e > < T e x t > Y o u  l l   s e e   h o w   t o   a d d   a   p i c t u r e   a s   a   w a t e r m a r k   i n   t h e   n e x t   m o v i e . < / T e x t > < B o o k M a r k E n t r y N a m e > P P T _ w a t e r m a r k s _ m 1 0 0 : 0 3 : 3 4 . 7 < / B o o k M a r k E n t r y N a m e > < B o o k M a r k E x i t N a m e > P P T _ w a t e r m a r k s _ m 1 0 0 : 0 3 : 3 8 . 5 < / B o o k M a r k E x i t N a m e > < B o o k M a r k E n t r y P o s i t i o n > 2 1 4 7 0 0 < / B o o k M a r k E n t r y P o s i t i o n > < B o o k M a r k E x i t P o s i t i o n > 2 1 8 5 6 7 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4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 2 8 2 1 7 4 a 3 - 2 a 4 d - 4 e 6 0 - b b 2 0 - 6 3 2 b 7 5 5 9 b 4 5 0 < / I d > < C a p t i o n I t e m s > < C a p t i o n I t e m > < I n t e r n a l I d > f 0 4 6 4 d 7 0 - a 8 4 1 - 4 1 a 3 - a 0 6 2 - 9 9 a c d 4 e 6 3 a 1 0 < / I n t e r n a l I d > < N a m e > P P T _ w a t e r m a r k s _ m 3 H a v e y o u e v e r 0 0 : 0 0 : 0 0 . 0 - 0 0 : 0 0 : 0 4 . 2 < / N a m e > < T e x t > H a v e   y o u   e v e r   r u n   i n t o   a   r o a d b l o c k   w h e n   y o u   c o u l d n ' t   f i g u r e   o u t   h o w   t o   r e m o v e   a   w a t e r m a r k , < / T e x t > < B o o k M a r k E n t r y N a m e > P P T _ w a t e r m a r k s _ m 3 0 0 : 0 0 : 0 0 . 0 < / B o o k M a r k E n t r y N a m e > < B o o k M a r k E x i t N a m e > P P T _ w a t e r m a r k s _ m 3 0 0 : 0 0 : 0 4 . 2 < / B o o k M a r k E x i t N a m e > < B o o k M a r k E n t r y P o s i t i o n > 3 3 < / B o o k M a r k E n t r y P o s i t i o n > < B o o k M a r k E x i t P o s i t i o n > 4 2 6 7 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 1 7 e 2 d 1 5 9 - 7 0 9 e - 4 d b e - 9 a e a - b 6 9 2 3 a 6 6 0 3 6 9 < / I n t e r n a l I d > < N a m e > P P T _ w a t e r m a r k s _ m 3 b e c a u s e y o u c o u l d n ' t 0 0 : 0 0 : 0 4 . 3 - 0 0 : 0 0 : 0 6 . 6 < / N a m e > < T e x t > b e c a u s e   y o u   c o u l d n ' t   f i n d   w h e r e   i t   w a s ? < / T e x t > < B o o k M a r k E n t r y N a m e > P P T _ w a t e r m a r k s _ m 3 0 0 : 0 0 : 0 4 . 3 < / B o o k M a r k E n t r y N a m e > < B o o k M a r k E x i t N a m e > P P T _ w a t e r m a r k s _ m 3 0 0 : 0 0 : 0 6 . 6 < / B o o k M a r k E x i t N a m e > < B o o k M a r k E n t r y P o s i t i o n > 4 3 6 7 < / B o o k M a r k E n t r y P o s i t i o n > < B o o k M a r k E x i t P o s i t i o n > 6 6 6 7 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 c 6 9 0 d 2 a e - 4 0 9 8 - 4 5 e 3 - 9 1 5 7 - c 7 e d f a f 0 2 b d 5 < / I n t e r n a l I d > < N a m e > P P T _ w a t e r m a r k s _ m 3 W e l l , n o w y o u 0 0 : 0 0 : 0 6 . 7 - 0 0 : 0 0 : 1 0 . 7 < / N a m e > < T e x t > W e l l ,   n o w   y o u   s h o u l d   h a v e   a l l   t h e   i n f o r m a t i o n   y o u   n e e d   t o   t r a c k   i t   d o w n . < / T e x t > < B o o k M a r k E n t r y N a m e > P P T _ w a t e r m a r k s _ m 3 0 0 : 0 0 : 0 6 . 7 < / B o o k M a r k E n t r y N a m e > < B o o k M a r k E x i t N a m e > P P T _ w a t e r m a r k s _ m 3 0 0 : 0 0 : 1 0 . 7 < / B o o k M a r k E x i t N a m e > < B o o k M a r k E n t r y P o s i t i o n > 6 7 6 7 < / B o o k M a r k E n t r y P o s i t i o n > < B o o k M a r k E x i t P o s i t i o n > 1 0 7 3 3 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 2 b 9 f 6 3 b e - 8 d 1 9 - 4 5 a 4 - a 4 3 8 - 2 f 2 5 0 a 2 c 6 3 3 e < / I n t e r n a l I d > < N a m e > P P T _ w a t e r m a r k s _ m 3 F i r s t d e t e r m i n e w h i c h 0 0 : 0 0 : 1 0 . 8 - 0 0 : 0 0 : 1 8 . 3 < / N a m e > < T e x t > F i r s t   d e t e r m i n e   w h i c h   s l i d e   i t ' s   o n .   I f   i t ' s   o n   j u s t   o n e   o r   t w o   s l i d e s ,   i t   m i g h t   b e   b u r i e d   i n   a   b a c k g r o u n d   l a y e r . < / T e x t > < B o o k M a r k E n t r y N a m e > P P T _ w a t e r m a r k s _ m 3 0 0 : 0 0 : 1 0 . 8 < / B o o k M a r k E n t r y N a m e > < B o o k M a r k E x i t N a m e > P P T _ w a t e r m a r k s _ m 3 0 0 : 0 0 : 1 8 . 3 < / B o o k M a r k E x i t N a m e > < B o o k M a r k E n t r y P o s i t i o n > 1 0 8 3 3 < / B o o k M a r k E n t r y P o s i t i o n > < B o o k M a r k E x i t P o s i t i o n > 1 8 3 3 3 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 f 5 0 f a a 5 b - 1 e f d - 4 6 a 0 - b f 4 3 - c 1 e 6 0 1 6 5 2 1 3 c < / I n t e r n a l I d > < N a m e > P P T _ w a t e r m a r k s _ m 3 C l i c k t h e H o m e 0 0 : 0 0 : 1 8 . 4 - 0 0 : 0 0 : 2 4 . 7 < / N a m e > < T e x t > C l i c k   t h e   H o m e   t a b ,   c l i c k   S e l e c t ,   a n d   o p e n   t h e   S e l e c t i o n   p a n e . < / T e x t > < B o o k M a r k E n t r y N a m e > P P T _ w a t e r m a r k s _ m 3 0 0 : 0 0 : 1 8 . 4 < / B o o k M a r k E n t r y N a m e > < B o o k M a r k E x i t N a m e > P P T _ w a t e r m a r k s _ m 3 0 0 : 0 0 : 2 4 . 7 < / B o o k M a r k E x i t N a m e > < B o o k M a r k E n t r y P o s i t i o n > 1 8 4 3 3 < / B o o k M a r k E n t r y P o s i t i o n > < B o o k M a r k E x i t P o s i t i o n > 2 4 7 0 0 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 d 5 a 3 8 3 5 6 - d e c 9 - 4 c a a - 9 6 8 5 - a c 5 b 5 d 6 7 2 f b e < / I n t e r n a l I d > < N a m e > P P T _ w a t e r m a r k s _ m 3 C l i c k t h e s h o w / h i d e 0 0 : 0 0 : 2 4 . 8 - 0 0 : 0 0 : 3 8 . 1 < / N a m e > < T e x t > C l i c k   t h e   s h o w / h i d e   b u t t o n   f o r   e a c h   o b j e c t .   I f   y o u   f i n d   t h e   w a t e r m a r k ,   y o u   c a n   l e a v e   i t   h i d d e n   o r   p r e s s   D e l e t e . < / T e x t > < B o o k M a r k E n t r y N a m e > P P T _ w a t e r m a r k s _ m 3 0 0 : 0 0 : 2 4 . 8 < / B o o k M a r k E n t r y N a m e > < B o o k M a r k E x i t N a m e > P P T _ w a t e r m a r k s _ m 3 0 0 : 0 0 : 3 8 . 1 < / B o o k M a r k E x i t N a m e > < B o o k M a r k E n t r y P o s i t i o n > 2 4 8 0 0 < / B o o k M a r k E n t r y P o s i t i o n > < B o o k M a r k E x i t P o s i t i o n > 3 8 1 0 0 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 7 f c 7 3 6 a 0 - 9 2 5 5 - 4 f 8 7 - a f 4 9 - f f a a b 0 e f 4 0 b 2 < / I n t e r n a l I d > < N a m e > P P T _ w a t e r m a r k s _ m 3 I f y o u d o n  t 0 0 : 0 0 : 3 8 . 2 - 0 0 : 0 0 : 4 5 . 7 < / N a m e > < T e x t > I f   y o u   d o n  t   s e e   i t   o n   t h e   s l i d e ,   c h e c k   t h e   s l i d e   m a s t e r .   G o   t o   t h e   V i e w   t a b   a n d   c l i c k   S l i d e   M a s t e r . < / T e x t > < B o o k M a r k E n t r y N a m e > P P T _ w a t e r m a r k s _ m 3 0 0 : 0 0 : 3 8 . 2 < / B o o k M a r k E n t r y N a m e > < B o o k M a r k E x i t N a m e > P P T _ w a t e r m a r k s _ m 3 0 0 : 0 0 : 4 5 . 7 < / B o o k M a r k E x i t N a m e > < B o o k M a r k E n t r y P o s i t i o n > 3 8 2 0 0 < / B o o k M a r k E n t r y P o s i t i o n > < B o o k M a r k E x i t P o s i t i o n > 4 5 7 0 0 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 b d 7 1 3 5 0 e - f b 0 0 - 4 3 9 c - b d 0 5 - a e 5 7 6 0 2 0 f b 1 e < / I n t e r n a l I d > < N a m e > P P T _ w a t e r m a r k s _ m 3 I f y o u s e e 0 0 : 0 0 : 4 5 . 8 - 0 0 : 0 0 : 5 1 . 9 < / N a m e > < T e x t > I f   y o u   s e e   t h e   w a t e r m a r k   o n   a l l   o f   t h e   l a y o u t s ,   c l i c k   t h e   s l i d e   m a s t e r . < / T e x t > < B o o k M a r k E n t r y N a m e > P P T _ w a t e r m a r k s _ m 3 0 0 : 0 0 : 4 5 . 8 < / B o o k M a r k E n t r y N a m e > < B o o k M a r k E x i t N a m e > P P T _ w a t e r m a r k s _ m 3 0 0 : 0 0 : 5 1 . 9 < / B o o k M a r k E x i t N a m e > < B o o k M a r k E n t r y P o s i t i o n > 4 5 8 0 0 < / B o o k M a r k E n t r y P o s i t i o n > < B o o k M a r k E x i t P o s i t i o n > 5 1 9 3 3 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 f e 7 c 5 8 7 e - 9 b c 9 - 4 3 e 3 - a 0 6 8 - 1 2 d 3 6 5 a 8 6 3 4 a < / I n t e r n a l I d > < N a m e > P P T _ w a t e r m a r k s _ m 3 I f y o u d o n  t 0 0 : 0 0 : 5 2 . 0 - 0 0 : 0 0 : 5 6 . 8 < / N a m e > < T e x t > I f   y o u   d o n  t   s e e   i t   o n   t h e   s l i d e   m a s t e r ,   t h e n   c h e c k   t h e   l a y o u t s   i n d i v i d u a l l y . < / T e x t > < B o o k M a r k E n t r y N a m e > P P T _ w a t e r m a r k s _ m 3 0 0 : 0 0 : 5 2 . 0 < / B o o k M a r k E n t r y N a m e > < B o o k M a r k E x i t N a m e > P P T _ w a t e r m a r k s _ m 3 0 0 : 0 0 : 5 6 . 8 < / B o o k M a r k E x i t N a m e > < B o o k M a r k E n t r y P o s i t i o n > 5 2 0 3 3 < / B o o k M a r k E n t r y P o s i t i o n > < B o o k M a r k E x i t P o s i t i o n > 5 6 8 3 3 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 3 1 3 f 7 2 3 a - f 9 8 9 - 4 6 9 1 - a a 3 f - a a 9 3 f 3 6 8 c f 4 b < / I n t e r n a l I d > < N a m e > P P T _ w a t e r m a r k s _ m 3 A g a i n , g o t h r o u g h 0 0 : 0 0 : 5 6 . 9 - 0 0 : 0 1 : 0 3 . 1 < / N a m e > < T e x t > A g a i n ,   g o   t h r o u g h   t h e   o b j e c t s   u s i n g   t h e   s e l e c t i o n   p a n e   a n d   t h e   s h o w / h i d e   b u t t o n s . < / T e x t > < B o o k M a r k E n t r y N a m e > P P T _ w a t e r m a r k s _ m 3 0 0 : 0 0 : 5 6 . 9 < / B o o k M a r k E n t r y N a m e > < B o o k M a r k E x i t N a m e > P P T _ w a t e r m a r k s _ m 3 0 0 : 0 1 : 0 3 . 1 < / B o o k M a r k E x i t N a m e > < B o o k M a r k E n t r y P o s i t i o n > 5 6 9 3 3 < / B o o k M a r k E n t r y P o s i t i o n > < B o o k M a r k E x i t P o s i t i o n > 6 3 1 6 7 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 c 3 6 d 0 f 6 c - 9 0 4 4 - 4 3 e b - b 5 4 2 - 8 1 f b b 7 6 a 0 2 6 b < / I n t e r n a l I d > < N a m e > P P T _ w a t e r m a r k s _ m 3 A n d i f y o u 0 0 : 0 1 : 0 3 . 2 - 0 0 : 0 1 : 0 8 . 8 < / N a m e > < T e x t > A n d   i f   y o u   f i n d   i t ,   d e l e t e   i t   o r   k e e p   i t   h i d d e n . < / T e x t > < B o o k M a r k E n t r y N a m e > P P T _ w a t e r m a r k s _ m 3 0 0 : 0 1 : 0 3 . 2 < / B o o k M a r k E n t r y N a m e > < B o o k M a r k E x i t N a m e > P P T _ w a t e r m a r k s _ m 3 0 0 : 0 1 : 0 8 . 8 < / B o o k M a r k E x i t N a m e > < B o o k M a r k E n t r y P o s i t i o n > 6 3 2 6 7 < / B o o k M a r k E n t r y P o s i t i o n > < B o o k M a r k E x i t P o s i t i o n > 6 8 8 3 3 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 8 b 2 3 f 0 d 7 - 7 f 5 f - 4 2 b d - 8 c 3 9 - 8 b 3 c 4 3 a 9 0 4 2 a < / I n t e r n a l I d > < N a m e > P P T _ w a t e r m a r k s _ m 3 I f y o u d o n ' t 0 0 : 0 1 : 0 8 . 9 - 0 0 : 0 1 : 1 5 . 0 < / N a m e > < T e x t > I f   y o u   d o n ' t   f i n d   i t   o n   t h e   s l i d e   m a s t e r   o r   i n d i v i d u a l   l a y o u t s ,   t h e n   t h e   l a s t   p l a c e   t o   l o o k   i s   t h e   b a c k g r o u n d . < / T e x t > < B o o k M a r k E n t r y N a m e > P P T _ w a t e r m a r k s _ m 3 0 0 : 0 1 : 0 8 . 9 < / B o o k M a r k E n t r y N a m e > < B o o k M a r k E x i t N a m e > P P T _ w a t e r m a r k s _ m 3 0 0 : 0 1 : 1 5 . 0 < / B o o k M a r k E x i t N a m e > < B o o k M a r k E n t r y P o s i t i o n > 6 8 9 3 3 < / B o o k M a r k E n t r y P o s i t i o n > < B o o k M a r k E x i t P o s i t i o n > 7 5 0 6 7 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 3 1 5 1 0 7 2 b - 5 1 1 3 - 4 a 0 c - 9 1 c 8 - 0 1 b 5 a e d 4 1 1 0 5 < / I n t e r n a l I d > < N a m e > P P T _ w a t e r m a r k s _ m 3 C l o s e t h e s l i d e 0 0 : 0 1 : 1 5 . 1 - 0 0 : 0 1 : 2 2 . 0 < / N a m e > < T e x t > C l o s e   t h e   s l i d e   m a s t e r .   T h e n ,   c l i c k   t h e   D e s i g n   t a b   a n d   F o r m a t   B a c k g r o u n d . < / T e x t > < B o o k M a r k E n t r y N a m e > P P T _ w a t e r m a r k s _ m 3 0 0 : 0 1 : 1 5 . 1 < / B o o k M a r k E n t r y N a m e > < B o o k M a r k E x i t N a m e > P P T _ w a t e r m a r k s _ m 3 0 0 : 0 1 : 2 2 . 0 < / B o o k M a r k E x i t N a m e > < B o o k M a r k E n t r y P o s i t i o n > 7 5 1 6 7 < / B o o k M a r k E n t r y P o s i t i o n > < B o o k M a r k E x i t P o s i t i o n > 8 2 0 3 3 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 b f 8 a b 3 0 8 - 5 c 4 8 - 4 7 7 e - a 3 8 e - 1 b 8 7 d 2 a 9 d 9 f a < / I n t e r n a l I d > < N a m e > P P T _ w a t e r m a r k s _ m 3 C l i c k S o l i d f i l l . 0 0 : 0 1 : 2 2 . 1 - 0 0 : 0 1 : 2 4 . 4 < / N a m e > < T e x t > C l i c k   S o l i d   f i l l .   < / T e x t > < B o o k M a r k E n t r y N a m e > P P T _ w a t e r m a r k s _ m 3 0 0 : 0 1 : 2 2 . 1 < / B o o k M a r k E n t r y N a m e > < B o o k M a r k E x i t N a m e > P P T _ w a t e r m a r k s _ m 3 0 0 : 0 1 : 2 4 . 4 < / B o o k M a r k E x i t N a m e > < B o o k M a r k E n t r y P o s i t i o n > 8 2 1 3 3 < / B o o k M a r k E n t r y P o s i t i o n > < B o o k M a r k E x i t P o s i t i o n > 8 4 4 0 0 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 b 9 d a b 6 2 d - 1 1 8 f - 4 0 3 e - 8 4 1 3 - f a f b b f c 9 c 2 a 6 < / I n t e r n a l I d > < N a m e > P P T _ w a t e r m a r k s _ m 3 I f t h e w a t e r m a r k 0 0 : 0 1 : 2 4 . 5 - 0 0 : 0 1 : 3 1 . 1 < / N a m e > < T e x t > I f   t h e   w a t e r m a r k   g o e s   a w a y ,   t h a t   m e a n s   i t   w a s   i n s e r t e d   a s   a   P i c t u r e   b y   c l i c k i n g   P i c t u r e   o r   t e x t u r e   f i l l . < / T e x t > < B o o k M a r k E n t r y N a m e > P P T _ w a t e r m a r k s _ m 3 0 0 : 0 1 : 2 4 . 5 < / B o o k M a r k E n t r y N a m e > < B o o k M a r k E x i t N a m e > P P T _ w a t e r m a r k s _ m 3 0 0 : 0 1 : 3 1 . 1 < / B o o k M a r k E x i t N a m e > < B o o k M a r k E n t r y P o s i t i o n > 8 4 5 0 0 < / B o o k M a r k E n t r y P o s i t i o n > < B o o k M a r k E x i t P o s i t i o n > 9 1 1 0 0 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 4 7 7 8 3 d c c - 4 5 b 8 - 4 4 b 5 - 8 5 6 a - b a c 0 a 2 c 4 9 b 7 d < / I n t e r n a l I d > < N a m e > P P T _ w a t e r m a r k s _ m 3 I f y o u r s l i d e s 0 0 : 0 1 : 3 1 . 2 - 0 0 : 0 1 : 3 3 . 0 < / N a m e > < T e x t > I f   y o u r   s l i d e s   u s e   a   b a c k g r o u n d   c o l o r , < / T e x t > < B o o k M a r k E n t r y N a m e > P P T _ w a t e r m a r k s _ m 3 0 0 : 0 1 : 3 1 . 2 < / B o o k M a r k E n t r y N a m e > < B o o k M a r k E x i t N a m e > P P T _ w a t e r m a r k s _ m 3 0 0 : 0 1 : 3 3 . 0 < / B o o k M a r k E x i t N a m e > < B o o k M a r k E n t r y P o s i t i o n > 9 1 2 0 0 < / B o o k M a r k E n t r y P o s i t i o n > < B o o k M a r k E x i t P o s i t i o n > 9 3 0 3 3 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 d b 8 d f 5 4 1 - a 4 a 1 - 4 6 9 c - a 2 8 e - 0 d d a c 7 4 3 f e f 7 < / I n t e r n a l I d > < N a m e > P P T _ w a t e r m a r k s _ m 3 y o u  l l a l s o n o t i c e 0 0 : 0 1 : 3 3 . 1 - 0 0 : 0 1 : 3 7 . 5 < / N a m e > < T e x t > y o u  l l   a l s o   n o t i c e   t h a t   i t   c h a n g e s   a n d   s o m e   o t h e r   b a c k g r o u n d   e l e m e n t s   m i g h t   g o   a w a y . < / T e x t > < B o o k M a r k E n t r y N a m e > P P T _ w a t e r m a r k s _ m 3 0 0 : 0 1 : 3 3 . 1 < / B o o k M a r k E n t r y N a m e > < B o o k M a r k E x i t N a m e > P P T _ w a t e r m a r k s _ m 3 0 0 : 0 1 : 3 7 . 5 < / B o o k M a r k E x i t N a m e > < B o o k M a r k E n t r y P o s i t i o n > 9 3 1 3 3 < / B o o k M a r k E n t r y P o s i t i o n > < B o o k M a r k E x i t P o s i t i o n > 9 7 5 0 0 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 1 6 d 2 e 2 f 7 - e e 6 9 - 4 6 3 7 - a 8 f c - 6 a 1 c 6 1 9 4 8 5 a d < / I n t e r n a l I d > < N a m e > P P T _ w a t e r m a r k s _ m 3 T h i s i s b e c a u s e 0 0 : 0 1 : 3 7 . 6 - 0 0 : 0 1 : 4 2 . 7 < / N a m e > < T e x t > T h i s   i s   b e c a u s e   t h e   w a t e r m a r k   w a s   i n c o r p o r a t e d   w i t h   t h e   c o l o r   a n d   o t h e r   e l e m e n t s   i n   o n e   p i c t u r e   f i l e . < / T e x t > < B o o k M a r k E n t r y N a m e > P P T _ w a t e r m a r k s _ m 3 0 0 : 0 1 : 3 7 . 6 < / B o o k M a r k E n t r y N a m e > < B o o k M a r k E x i t N a m e > P P T _ w a t e r m a r k s _ m 3 0 0 : 0 1 : 4 2 . 7 < / B o o k M a r k E x i t N a m e > < B o o k M a r k E n t r y P o s i t i o n > 9 7 6 0 0 < / B o o k M a r k E n t r y P o s i t i o n > < B o o k M a r k E x i t P o s i t i o n > 1 0 2 7 3 3 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 f 4 1 b 2 b 4 f - 2 1 8 b - 4 b a 3 - 9 a d 7 - f 7 3 4 b 6 3 2 6 5 2 a < / I n t e r n a l I d > < N a m e > P P T _ w a t e r m a r k s _ m 3 A n d n o w t h e r e ' s 0 0 : 0 1 : 4 2 . 8 - 0 0 : 0 1 : 4 4 . 9 < / N a m e > < T e x t > A n d   n o w   t h e r e ' s   n o   w a y   t o   s e p a r a t e   t h e m . < / T e x t > < B o o k M a r k E n t r y N a m e > P P T _ w a t e r m a r k s _ m 3 0 0 : 0 1 : 4 2 . 8 < / B o o k M a r k E n t r y N a m e > < B o o k M a r k E x i t N a m e > P P T _ w a t e r m a r k s _ m 3 0 0 : 0 1 : 4 4 . 9 < / B o o k M a r k E x i t N a m e > < B o o k M a r k E n t r y P o s i t i o n > 1 0 2 8 3 3 < / B o o k M a r k E n t r y P o s i t i o n > < B o o k M a r k E x i t P o s i t i o n > 1 0 4 9 3 3 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 9 7 6 2 f 8 c 1 - a 0 0 d - 4 7 d 5 - a 2 6 a - 8 f 8 9 d 9 c d 7 1 0 5 < / I n t e r n a l I d > < N a m e > P P T _ w a t e r m a r k s _ m 3 H o w e v e r , y o u c a n 0 0 : 0 1 : 4 5 . 0 - 0 0 : 0 1 : 5 1 . 0 < / N a m e > < T e x t > H o w e v e r ,   y o u   c a n   r i g h t - c l i c k   t h e   i m a g e   a n d   c l i c k   S a v e   B a c k g r o u n d . < / T e x t > < B o o k M a r k E n t r y N a m e > P P T _ w a t e r m a r k s _ m 3 0 0 : 0 1 : 4 5 . 0 < / B o o k M a r k E n t r y N a m e > < B o o k M a r k E x i t N a m e > P P T _ w a t e r m a r k s _ m 3 0 0 : 0 1 : 5 1 . 0 < / B o o k M a r k E x i t N a m e > < B o o k M a r k E n t r y P o s i t i o n > 1 0 5 0 3 3 < / B o o k M a r k E n t r y P o s i t i o n > < B o o k M a r k E x i t P o s i t i o n > 1 1 1 0 3 3 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 9 e 5 3 1 5 c 7 - 2 e f 1 - 4 a c 8 - 8 5 5 0 - e 4 0 8 5 9 d d c 1 1 2 < / I n t e r n a l I d > < N a m e > P P T _ w a t e r m a r k s _ m 3 T h e n y o u c a n 0 0 : 0 1 : 5 1 . 1 - 0 0 : 0 1 : 5 9 . 8 < / N a m e > < T e x t > T h e n   y o u   c a n   e d i t   t h e   f i l e   i n   a n   i m a g e   e d i t i n g   p r o g r a m ,   o r   y o u   c a n   c l i c k   F i l e   a n d   r e p l a c e   t h e   p i c t u r e   w i t h   s o m e t h i n g   e l s e . < / T e x t > < B o o k M a r k E n t r y N a m e > P P T _ w a t e r m a r k s _ m 3 0 0 : 0 1 : 5 1 . 1 < / B o o k M a r k E n t r y N a m e > < B o o k M a r k E x i t N a m e > P P T _ w a t e r m a r k s _ m 3 0 0 : 0 1 : 5 9 . 8 < / B o o k M a r k E x i t N a m e > < B o o k M a r k E n t r y P o s i t i o n > 1 1 1 1 3 3 < / B o o k M a r k E n t r y P o s i t i o n > < B o o k M a r k E x i t P o s i t i o n > 1 1 9 8 6 7 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 a 1 7 1 9 a b 8 - 0 a 8 3 - 4 b 5 2 - 9 b 2 1 - 1 3 8 5 e 9 d c 6 b 1 b < / I n t e r n a l I d > < N a m e > P P T _ w a t e r m a r k s _ m 3 S o n o w y o u 0 0 : 0 1 : 5 9 . 9 - 0 0 : 0 2 : 0 5 . 0 < / N a m e > < T e x t > S o   n o w   y o u   h a v e   a l l   t h e   i n f o r m a t i o n   y o u   n e e d   t o   a d d   o r   r e m o v e   w a t e r m a r k s   i n   P o w e r P o i n t . < / T e x t > < B o o k M a r k E n t r y N a m e > P P T _ w a t e r m a r k s _ m 3 0 0 : 0 1 : 5 9 . 9 < / B o o k M a r k E n t r y N a m e > < B o o k M a r k E x i t N a m e > P P T _ w a t e r m a r k s _ m 3 0 0 : 0 2 : 0 5 . 0 < / B o o k M a r k E x i t N a m e > < B o o k M a r k E n t r y P o s i t i o n > 1 1 9 9 6 7 < / B o o k M a r k E n t r y P o s i t i o n > < B o o k M a r k E x i t P o s i t i o n > 1 2 5 0 3 3 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 b 8 5 b f 7 1 f - 1 5 2 9 - 4 5 4 d - 9 b a 7 - b 5 e d d c f f 5 4 a 6 < / I n t e r n a l I d > < N a m e > P P T _ w a t e r m a r k s _ m 3 F o r m o r e i n f o r m a t i o n , 0 0 : 0 2 : 0 5 . 1 - 0 0 : 0 2 : 0 9 . 8 < / N a m e > < T e x t > F o r   m o r e   i n f o r m a t i o n ,   c h e c k   o u t   t h e   l i n k s   i n   t h e   c o u r s e   s u m m a r y . < / T e x t > < B o o k M a r k E n t r y N a m e > P P T _ w a t e r m a r k s _ m 3 0 0 : 0 2 : 0 5 . 1 < / B o o k M a r k E n t r y N a m e > < B o o k M a r k E x i t N a m e > P P T _ w a t e r m a r k s _ m 3 0 0 : 0 2 : 0 9 . 8 < / B o o k M a r k E x i t N a m e > < B o o k M a r k E n t r y P o s i t i o n > 1 2 5 1 3 3 < / B o o k M a r k E n t r y P o s i t i o n > < B o o k M a r k E x i t P o s i t i o n > 1 2 9 8 0 0 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 c e 2 c c 8 6 4 - 6 8 7 0 - 4 d d 4 - a 9 e c - 1 3 0 b 9 3 c 4 4 9 7 0 < / I d > < C a p t i o n I t e m s > < C a p t i o n I t e m > < I n t e r n a l I d > d 5 8 5 0 a c 3 - 8 6 e d - 4 7 2 4 - 8 9 f 7 - c a 9 2 2 4 3 a 7 a 5 6 < / I n t e r n a l I d > < N a m e > P P T _ w a t e r m a r k s _ m 1 Y o u c a n c a l l 0 0 : 0 0 : 0 0 . 0 - 0 0 : 0 0 : 0 6 . 6 < / N a m e > < T e x t > Y o u   c a n   c a l l   i t   a   b a c k g r o u n d   i m a g e ,   o r   s e m i - t r a n s p a r e n t   t e x t ,   b u t   i t ' s   a l s o   k n o w n   a s   a   w a t e r m a r k    < / T e x t > < B o o k M a r k E n t r y N a m e > P P T _ w a t e r m a r k s _ m 1 0 0 : 0 0 : 0 0 . 0 < / B o o k M a r k E n t r y N a m e > < B o o k M a r k E x i t N a m e > P P T _ w a t e r m a r k s _ m 1 0 0 : 0 0 : 0 6 . 6 < / B o o k M a r k E x i t N a m e > < B o o k M a r k E n t r y P o s i t i o n > 3 3 < / B o o k M a r k E n t r y P o s i t i o n > < B o o k M a r k E x i t P o s i t i o n > 6 6 0 0 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 0 e 2 1 e 8 1 d - d 6 0 6 - 4 6 5 3 - 9 1 b 2 - 2 5 c a 1 f 6 d 9 e a 3 < / I n t e r n a l I d > < N a m e > P P T _ w a t e r m a r k s _ m 1 s o m e s o r t o f 0 0 : 0 0 : 0 6 . 7 - 0 0 : 0 0 : 1 3 . 4 < / N a m e > < T e x t > s o m e   s o r t   o f   b a c k g r o u n d   i m a g e   t h a t   c a n   a p p e a r   t h r o u g h o u t   a   P o w e r P o i n t   p r e s e n t a t i o n .   L i k e   a   c o m p a n y   l o g o ,   f o r   e x a m p l e . < / T e x t > < B o o k M a r k E n t r y N a m e > P P T _ w a t e r m a r k s _ m 1 0 0 : 0 0 : 0 6 . 7 < / B o o k M a r k E n t r y N a m e > < B o o k M a r k E x i t N a m e > P P T _ w a t e r m a r k s _ m 1 0 0 : 0 0 : 1 3 . 4 < / B o o k M a r k E x i t N a m e > < B o o k M a r k E n t r y P o s i t i o n > 6 7 0 0 < / B o o k M a r k E n t r y P o s i t i o n > < B o o k M a r k E x i t P o s i t i o n > 1 3 4 3 3 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 9 3 6 e a a a 1 - a e a f - 4 2 0 3 - 8 f e 6 - 5 e 6 7 2 d 2 9 b 4 2 6 < / I n t e r n a l I d > < N a m e > P P T _ w a t e r m a r k s _ m 1 W a t e r m a r k s c a n b e 0 0 : 0 0 : 1 3 . 5 - 0 0 : 0 0 : 1 6 . 7 < / N a m e > < T e x t > W a t e r m a r k s   c a n   b e   u s e d   f o r   i d e n t i f i c a t i o n   o r   b r a n d i n g , < / T e x t > < B o o k M a r k E n t r y N a m e > P P T _ w a t e r m a r k s _ m 1 0 0 : 0 0 : 1 3 . 5 < / B o o k M a r k E n t r y N a m e > < B o o k M a r k E x i t N a m e > P P T _ w a t e r m a r k s _ m 1 0 0 : 0 0 : 1 6 . 7 < / B o o k M a r k E x i t N a m e > < B o o k M a r k E n t r y P o s i t i o n > 1 3 5 3 3 < / B o o k M a r k E n t r y P o s i t i o n > < B o o k M a r k E x i t P o s i t i o n > 1 6 7 6 7 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 5 4 9 8 e 4 7 c - 9 3 3 a - 4 8 c 1 - a 3 1 b - d d 9 e 3 1 b 9 c 0 e d < / I n t e r n a l I d > < N a m e > P P T _ w a t e r m a r k s _ m 1 F o r s e c u r i t y o r 0 0 : 0 0 : 1 6 . 8 - 0 0 : 0 0 : 1 9 . 3 < / N a m e > < T e x t > F o r   s e c u r i t y   o r   l e g a l   p u r p o s e s , < / T e x t > < B o o k M a r k E n t r y N a m e > P P T _ w a t e r m a r k s _ m 1 0 0 : 0 0 : 1 6 . 8 < / B o o k M a r k E n t r y N a m e > < B o o k M a r k E x i t N a m e > P P T _ w a t e r m a r k s _ m 1 0 0 : 0 0 : 1 9 . 3 < / B o o k M a r k E x i t N a m e > < B o o k M a r k E n t r y P o s i t i o n > 1 6 8 6 7 < / B o o k M a r k E n t r y P o s i t i o n > < B o o k M a r k E x i t P o s i t i o n > 1 9 3 0 0 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 1 7 3 0 6 f 3 5 - 4 1 9 1 - 4 6 8 c - 8 e 6 d - b 0 8 e 2 b 3 e 3 c 0 a < / I n t e r n a l I d > < N a m e > P P T _ w a t e r m a r k s _ m 1 O r s i m p l y a s 0 0 : 0 0 : 1 9 . 4 - 0 0 : 0 0 : 2 3 . 1 < / N a m e > < T e x t > O r   s i m p l y   a s   a   d e s i g n   o r   d e c o r a t i v e   e l e m e n t . < / T e x t > < B o o k M a r k E n t r y N a m e > P P T _ w a t e r m a r k s _ m 1 0 0 : 0 0 : 1 9 . 4 < / B o o k M a r k E n t r y N a m e > < B o o k M a r k E x i t N a m e > P P T _ w a t e r m a r k s _ m 1 0 0 : 0 0 : 2 3 . 1 < / B o o k M a r k E x i t N a m e > < B o o k M a r k E n t r y P o s i t i o n > 1 9 4 0 0 < / B o o k M a r k E n t r y P o s i t i o n > < B o o k M a r k E x i t P o s i t i o n > 2 3 1 6 7 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 b 1 0 8 3 8 e e - 6 e 8 c - 4 1 0 0 - 9 0 d 7 - a 8 3 a 2 5 0 9 b 1 8 b < / I n t e r n a l I d > < N a m e > P P T _ w a t e r m a r k s _ m 1 L e t ' s a d d a 0 0 : 0 0 : 2 3 . 2 - 0 0 : 0 0 : 2 7 . 8 < / N a m e > < T e x t > L e t ' s   a d d   a   w a t e r m a r k   t o   t h i s   p r e s e n t a t i o n   t h a t   i d e n t i f i e s   i t   a s   a   d r a f t   v e r s i o n . < / T e x t > < B o o k M a r k E n t r y N a m e > P P T _ w a t e r m a r k s _ m 1 0 0 : 0 0 : 2 3 . 2 < / B o o k M a r k E n t r y N a m e > < B o o k M a r k E x i t N a m e > P P T _ w a t e r m a r k s _ m 1 0 0 : 0 0 : 2 7 . 8 < / B o o k M a r k E x i t N a m e > < B o o k M a r k E n t r y P o s i t i o n > 2 3 2 6 7 < / B o o k M a r k E n t r y P o s i t i o n > < B o o k M a r k E x i t P o s i t i o n > 2 7 8 3 3 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 3 0 2 c 9 7 8 8 - 9 c f 5 - 4 3 f 7 - b 6 2 a - 7 1 b f 3 5 9 c 6 5 b d < / I n t e r n a l I d > < N a m e > P P T _ w a t e r m a r k s _ m 1 C l i c k t h e V i e w 0 0 : 0 0 : 2 7 . 9 - 0 0 : 0 0 : 3 2 . 7 < / N a m e > < T e x t > C l i c k   t h e   V i e w   t a b   a n d   o p e n   t h e   s l i d e   m a s t e r . < / T e x t > < B o o k M a r k E n t r y N a m e > P P T _ w a t e r m a r k s _ m 1 0 0 : 0 0 : 2 7 . 9 < / B o o k M a r k E n t r y N a m e > < B o o k M a r k E x i t N a m e > P P T _ w a t e r m a r k s _ m 1 0 0 : 0 0 : 3 2 . 7 < / B o o k M a r k E x i t N a m e > < B o o k M a r k E n t r y P o s i t i o n > 2 7 9 3 3 < / B o o k M a r k E n t r y P o s i t i o n > < B o o k M a r k E x i t P o s i t i o n > 3 2 7 0 0 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 2 a 6 1 2 7 c e - 6 4 2 6 - 4 2 d d - 8 9 3 c - d 0 e 7 4 3 f f 8 8 d e < / I n t e r n a l I d > < N a m e > P P T _ w a t e r m a r k s _ m 1 T h e n , s e l e c t t h e 0 0 : 0 0 : 3 2 . 8 - 0 0 : 0 0 : 3 6 . 0 < / N a m e > < T e x t > T h e n ,   s e l e c t   t h e   s l i d e   m a s t e r .   < / T e x t > < B o o k M a r k E n t r y N a m e > P P T _ w a t e r m a r k s _ m 1 0 0 : 0 0 : 3 2 . 8 < / B o o k M a r k E n t r y N a m e > < B o o k M a r k E x i t N a m e > P P T _ w a t e r m a r k s _ m 1 0 0 : 0 0 : 3 6 . 0 < / B o o k M a r k E x i t N a m e > < B o o k M a r k E n t r y P o s i t i o n > 3 2 8 0 0 < / B o o k M a r k E n t r y P o s i t i o n > < B o o k M a r k E x i t P o s i t i o n > 3 6 0 6 7 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 6 5 c 4 b 3 b f - 1 7 5 6 - 4 e f 5 - 9 2 2 2 - 5 3 b 2 e e 6 e 1 4 1 0 < / I n t e r n a l I d > < N a m e > P P T _ w a t e r m a r k s _ m 1 B y p u t t i n g t h e 0 0 : 0 0 : 3 6 . 1 - 0 0 : 0 0 : 4 0 . 8 < / N a m e > < T e x t > B y   p u t t i n g   t h e   w a t e r m a r k   h e r e ,   i t  l l   a p p e a r   o n   t h e   b a c k g r o u n d   o f   e v e r y   s l i d e . < / T e x t > < B o o k M a r k E n t r y N a m e > P P T _ w a t e r m a r k s _ m 1 0 0 : 0 0 : 3 6 . 1 < / B o o k M a r k E n t r y N a m e > < B o o k M a r k E x i t N a m e > P P T _ w a t e r m a r k s _ m 1 0 0 : 0 0 : 4 0 . 8 < / B o o k M a r k E x i t N a m e > < B o o k M a r k E n t r y P o s i t i o n > 3 6 1 6 7 < / B o o k M a r k E n t r y P o s i t i o n > < B o o k M a r k E x i t P o s i t i o n > 4 0 8 6 7 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 a c 8 e 6 6 c d - 6 1 9 3 - 4 e 0 5 - a d c f - a c 3 3 2 c 6 9 d 4 0 d < / I n t e r n a l I d > < N a m e > P P T _ w a t e r m a r k s _ m 1 O n t h e I n s e r t 0 0 : 0 0 : 4 0 . 9 - 0 0 : 0 0 : 5 1 . 4 < / N a m e > < T e x t > O n   t h e   I n s e r t   t a b ,   c l i c k   T e x t   B o x .   T h e n ,   d r a w   a   l a r g e   t e x t   b o x ,   a n d   t y p e   D R A F T . < / T e x t > < B o o k M a r k E n t r y N a m e > P P T _ w a t e r m a r k s _ m 1 0 0 : 0 0 : 4 0 . 9 < / B o o k M a r k E n t r y N a m e > < B o o k M a r k E x i t N a m e > P P T _ w a t e r m a r k s _ m 1 0 0 : 0 0 : 5 1 . 4 < / B o o k M a r k E x i t N a m e > < B o o k M a r k E n t r y P o s i t i o n > 4 0 9 6 7 < / B o o k M a r k E n t r y P o s i t i o n > < B o o k M a r k E x i t P o s i t i o n > 5 1 4 3 3 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 a 7 e 7 e e 3 b - 9 5 f 6 - 4 4 f 2 - 9 3 2 1 - f e d 9 2 b f d b 8 1 c < / I n t e r n a l I d > < N a m e > P P T _ w a t e r m a r k s _ m 1 S e l e c t t h e t e x t , 0 0 : 0 0 : 5 1 . 5 - 0 0 : 0 1 : 0 2 . 7 < / N a m e > < T e x t > S e l e c t   t h e   t e x t ,   e n t e r   a   f o n t   s i z e   o f   a r o u n d   2 5 0   t o   3 0 0 ,   a n d   c h a n g e   t h e   f o n t   s t y l e   i f   y o u   w a n t . < / T e x t > < B o o k M a r k E n t r y N a m e > P P T _ w a t e r m a r k s _ m 1 0 0 : 0 0 : 5 1 . 5 < / B o o k M a r k E n t r y N a m e > < B o o k M a r k E x i t N a m e > P P T _ w a t e r m a r k s _ m 1 0 0 : 0 1 : 0 2 . 7 < / B o o k M a r k E x i t N a m e > < B o o k M a r k E n t r y P o s i t i o n > 5 1 5 3 3 < / B o o k M a r k E n t r y P o s i t i o n > < B o o k M a r k E x i t P o s i t i o n > 6 2 7 3 3 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 0 b b 4 0 1 4 f - 4 6 7 2 - 4 f a a - 8 d 5 8 - 8 a 7 e a 5 5 2 e 9 2 8 < / I n t e r n a l I d > < N a m e > P P T _ w a t e r m a r k s _ m 1 Y o u m a y n e e d 0 0 : 0 1 : 0 2 . 8 - 0 0 : 0 1 : 0 8 . 2 < / N a m e > < T e x t > Y o u   m a y   n e e d   t o   w i d e n   t h e   t e x t   b o x   a   b i t . < / T e x t > < B o o k M a r k E n t r y N a m e > P P T _ w a t e r m a r k s _ m 1 0 0 : 0 1 : 0 2 . 8 < / B o o k M a r k E n t r y N a m e > < B o o k M a r k E x i t N a m e > P P T _ w a t e r m a r k s _ m 1 0 0 : 0 1 : 0 8 . 2 < / B o o k M a r k E x i t N a m e > < B o o k M a r k E n t r y P o s i t i o n > 6 2 8 3 3 < / B o o k M a r k E n t r y P o s i t i o n > < B o o k M a r k E x i t P o s i t i o n > 6 8 2 3 3 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 5 8 9 c c 7 4 d - 9 c 0 b - 4 d 2 e - 9 0 8 7 - 9 7 c 0 f e d 9 f 1 b b < / I n t e r n a l I d > < N a m e > P P T _ w a t e r m a r k s _ m 1 N e x t , g o t o 0 0 : 0 1 : 0 8 . 3 - 0 0 : 0 1 : 1 4 . 5 < / N a m e > < T e x t > N e x t ,   g o   t o   t h e   t o p   o f   t h e   t e x t   b o x   a n d   c l i c k   t h i s   c i r c u l a r   a r r o w   c a l l e d   t h e   r o t a t e   h a n d l e . < / T e x t > < B o o k M a r k E n t r y N a m e > P P T _ w a t e r m a r k s _ m 1 0 0 : 0 1 : 0 8 . 3 < / B o o k M a r k E n t r y N a m e > < B o o k M a r k E x i t N a m e > P P T _ w a t e r m a r k s _ m 1 0 0 : 0 1 : 1 4 . 5 < / B o o k M a r k E x i t N a m e > < B o o k M a r k E n t r y P o s i t i o n > 6 8 3 3 3 < / B o o k M a r k E n t r y P o s i t i o n > < B o o k M a r k E x i t P o s i t i o n > 7 4 5 0 0 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 f 5 7 f c 5 0 d - 5 9 4 c - 4 f 4 3 - a e c 6 - e 9 7 6 f 3 3 4 5 a d 7 < / I n t e r n a l I d > < N a m e > P P T _ w a t e r m a r k s _ m 1 D r a g i t t o 0 0 : 0 1 : 1 4 . 6 - 0 0 : 0 1 : 1 9 . 8 < / N a m e > < T e x t > D r a g   i t   t o   t h e   l e f t ,   s o   t h e   t e x t   a n g l e s   u p w a r d   a n d   f i l l s   t h e   s l i d e . < / T e x t > < B o o k M a r k E n t r y N a m e > P P T _ w a t e r m a r k s _ m 1 0 0 : 0 1 : 1 4 . 6 < / B o o k M a r k E n t r y N a m e > < B o o k M a r k E x i t N a m e > P P T _ w a t e r m a r k s _ m 1 0 0 : 0 1 : 1 9 . 8 < / B o o k M a r k E x i t N a m e > < B o o k M a r k E n t r y P o s i t i o n > 7 4 6 0 0 < / B o o k M a r k E n t r y P o s i t i o n > < B o o k M a r k E x i t P o s i t i o n > 7 9 8 3 3 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 8 f 8 5 c 2 b 6 - 7 2 d 9 - 4 b 8 d - b 3 6 5 - d f a b 3 c 9 9 6 8 8 c < / I n t e r n a l I d > < N a m e > P P T _ w a t e r m a r k s _ m 1 T h e n , c e n t e r t h e 0 0 : 0 1 : 1 9 . 9 - 0 0 : 0 1 : 2 8 . 9 < / N a m e > < T e x t > T h e n ,   c e n t e r   t h e   t e x t   i n   t h e   t e x t   b o x ,   a n d   g o   t o   t h e   D r a w i n g   T o o l s   F o r m a t   t a b ,   a n d   c l i c k   A l i g n   a n d   A l i g n   C e n t e r . < / T e x t > < B o o k M a r k E n t r y N a m e > P P T _ w a t e r m a r k s _ m 1 0 0 : 0 1 : 1 9 . 9 < / B o o k M a r k E n t r y N a m e > < B o o k M a r k E x i t N a m e > P P T _ w a t e r m a r k s _ m 1 0 0 : 0 1 : 2 8 . 9 < / B o o k M a r k E x i t N a m e > < B o o k M a r k E n t r y P o s i t i o n > 7 9 9 3 3 < / B o o k M a r k E n t r y P o s i t i o n > < B o o k M a r k E x i t P o s i t i o n > 8 8 9 0 0 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 d 1 d f 9 2 2 9 - 2 e f 9 - 4 a 6 a - b d 4 e - a 5 c d 1 5 c e 0 2 f e < / I n t e r n a l I d > < N a m e > P P T _ w a t e r m a r k s _ m 1 T h e n , c l i c k A l i g n 0 0 : 0 1 : 2 9 . 0 - 0 0 : 0 1 : 3 3 . 6 < / N a m e > < T e x t > T h e n ,   c l i c k   A l i g n   M i d d l e . < / T e x t > < B o o k M a r k E n t r y N a m e > P P T _ w a t e r m a r k s _ m 1 0 0 : 0 1 : 2 9 . 0 < / B o o k M a r k E n t r y N a m e > < B o o k M a r k E x i t N a m e > P P T _ w a t e r m a r k s _ m 1 0 0 : 0 1 : 3 3 . 6 < / B o o k M a r k E x i t N a m e > < B o o k M a r k E n t r y P o s i t i o n > 8 9 0 0 0 < / B o o k M a r k E n t r y P o s i t i o n > < B o o k M a r k E x i t P o s i t i o n > 9 3 6 3 3 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 f b 8 3 a 3 a a - 2 7 5 b - 4 a 0 4 - 8 9 a d - 9 8 e a 7 d 4 3 4 d 8 e < / I n t e r n a l I d > < N a m e > P P T _ w a t e r m a r k s _ m 1 N e x t , w e n e e d 0 0 : 0 1 : 3 3 . 7 - 0 0 : 0 1 : 3 9 . 3 < / N a m e > < T e x t > N e x t ,   w e   n e e d   t o   d o   s o m e t h i n g   t o   t h e   w a t e r m a r k   s o   i t   d o e s n  t   f i g h t   w i t h   o u r   f o r e g r o u n d   e l e m e n t s . < / T e x t > < B o o k M a r k E n t r y N a m e > P P T _ w a t e r m a r k s _ m 1 0 0 : 0 1 : 3 3 . 7 < / B o o k M a r k E n t r y N a m e > < B o o k M a r k E x i t N a m e > P P T _ w a t e r m a r k s _ m 1 0 0 : 0 1 : 3 9 . 3 < / B o o k M a r k E x i t N a m e > < B o o k M a r k E n t r y P o s i t i o n > 9 3 7 3 3 < / B o o k M a r k E n t r y P o s i t i o n > < B o o k M a r k E x i t P o s i t i o n > 9 9 3 3 3 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 c 0 7 a 4 6 4 3 - 4 5 1 a - 4 3 2 7 - a 8 6 a - b a 1 9 2 1 c 3 2 4 6 0 < / I n t e r n a l I d > < N a m e > P P T _ w a t e r m a r k s _ m 1 S e l e c t t h e t e x t , 0 0 : 0 1 : 3 9 . 4 - 0 0 : 0 1 : 4 4 . 0 < / N a m e > < T e x t > S e l e c t   t h e   t e x t ,   a n d   o n   t h e   D r a w i n g   T o o l s   F o r m a t   t a b , < / T e x t > < B o o k M a r k E n t r y N a m e > P P T _ w a t e r m a r k s _ m 1 0 0 : 0 1 : 3 9 . 4 < / B o o k M a r k E n t r y N a m e > < B o o k M a r k E x i t N a m e > P P T _ w a t e r m a r k s _ m 1 0 0 : 0 1 : 4 4 . 0 < / B o o k M a r k E x i t N a m e > < B o o k M a r k E n t r y P o s i t i o n > 9 9 4 3 3 < / B o o k M a r k E n t r y P o s i t i o n > < B o o k M a r k E x i t P o s i t i o n > 1 0 4 0 6 7 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 f 0 b c 9 d 8 0 - b 9 e 8 - 4 f 8 d - 9 a 5 5 - 0 b c 7 e d 1 a 7 6 b d < / I n t e r n a l I d > < N a m e > P P T _ w a t e r m a r k s _ m 1 c l i c k t h e F o r m a t 0 0 : 0 1 : 4 4 . 1 - 0 0 : 0 1 : 5 0 . 6 < / N a m e > < T e x t > c l i c k   t h e   F o r m a t   T e x t   E f f e c t s   d i a l o g   b o x   l a u n c h e r ,   a n d   t h i s   p a n e   o p e n s . < / T e x t > < B o o k M a r k E n t r y N a m e > P P T _ w a t e r m a r k s _ m 1 0 0 : 0 1 : 4 4 . 1 < / B o o k M a r k E n t r y N a m e > < B o o k M a r k E x i t N a m e > P P T _ w a t e r m a r k s _ m 1 0 0 : 0 1 : 5 0 . 6 < / B o o k M a r k E x i t N a m e > < B o o k M a r k E n t r y P o s i t i o n > 1 0 4 1 6 7 < / B o o k M a r k E n t r y P o s i t i o n > < B o o k M a r k E x i t P o s i t i o n > 1 1 0 6 6 7 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 d 7 5 7 a 7 f 9 - 9 e 6 f - 4 0 6 7 - b 8 d 9 - d 3 c a 9 5 1 4 c 7 d 3 < / I n t e r n a l I d > < N a m e > P P T _ w a t e r m a r k s _ m 1 C l i c k t h e T e x t 0 0 : 0 1 : 5 0 . 7 - 0 0 : 0 1 : 5 6 . 7 < / N a m e > < T e x t > C l i c k   t h e   T e x t   O p t i o n s   t a b ,   a n d   t h e n   c l i c k   t h e   T e x t   F i l l   & a m p ;   O u t l i n e   t a b . < / T e x t > < B o o k M a r k E n t r y N a m e > P P T _ w a t e r m a r k s _ m 1 0 0 : 0 1 : 5 0 . 7 < / B o o k M a r k E n t r y N a m e > < B o o k M a r k E x i t N a m e > P P T _ w a t e r m a r k s _ m 1 0 0 : 0 1 : 5 6 . 7 < / B o o k M a r k E x i t N a m e > < B o o k M a r k E n t r y P o s i t i o n > 1 1 0 7 6 7 < / B o o k M a r k E n t r y P o s i t i o n > < B o o k M a r k E x i t P o s i t i o n > 1 1 6 7 6 7 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 0 3 8 d 9 8 d e - 7 f d 6 - 4 2 5 9 - a 9 0 3 - 1 d f 0 9 c 1 5 4 0 b 0 < / I n t e r n a l I d > < N a m e > P P T _ w a t e r m a r k s _ m 1 U n d e r T e x t F i l l , 0 0 : 0 1 : 5 6 . 8 - 0 0 : 0 2 : 0 3 . 2 < / N a m e > < T e x t > U n d e r   T e x t   F i l l ,   c l i c k   t h e   T r a n s p a r e n c y   s l i d e r   a n d   d r a g   i t   t o   a b o u t   8 0 . < / T e x t > < B o o k M a r k E n t r y N a m e > P P T _ w a t e r m a r k s _ m 1 0 0 : 0 1 : 5 6 . 8 < / B o o k M a r k E n t r y N a m e > < B o o k M a r k E x i t N a m e > P P T _ w a t e r m a r k s _ m 1 0 0 : 0 2 : 0 3 . 2 < / B o o k M a r k E x i t N a m e > < B o o k M a r k E n t r y P o s i t i o n > 1 1 6 8 6 7 < / B o o k M a r k E n t r y P o s i t i o n > < B o o k M a r k E x i t P o s i t i o n > 1 2 3 2 3 3 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 a c 7 c 1 d 9 a - 8 9 9 d - 4 d 2 3 - 8 1 0 9 - 1 d 4 0 d e e 7 5 c 6 e < / I n t e r n a l I d > < N a m e > P P T _ w a t e r m a r k s _ m 1 Y o u n e e d t o 0 0 : 0 2 : 0 3 . 3 - 0 0 : 0 2 : 0 9 . 0 < / N a m e > < T e x t > Y o u   n e e d   t o   f i n d   t h e   r i g h t   b a l a n c e   b e t w e e n   b e i n g   t o o   p r o m i n e n t   a n d   t o o   m u c h   i n   t h e   b a c k g r o u n d . < / T e x t > < B o o k M a r k E n t r y N a m e > P P T _ w a t e r m a r k s _ m 1 0 0 : 0 2 : 0 3 . 3 < / B o o k M a r k E n t r y N a m e > < B o o k M a r k E x i t N a m e > P P T _ w a t e r m a r k s _ m 1 0 0 : 0 2 : 0 9 . 0 < / B o o k M a r k E x i t N a m e > < B o o k M a r k E n t r y P o s i t i o n > 1 2 3 3 3 3 < / B o o k M a r k E n t r y P o s i t i o n > < B o o k M a r k E x i t P o s i t i o n > 1 2 9 0 6 7 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 6 0 b 1 7 1 b f - 8 0 6 4 - 4 9 e 7 - a 3 a 1 - 7 6 6 d 0 8 9 7 1 8 8 d < / I n t e r n a l I d > < N a m e > P P T _ w a t e r m a r k s _ m 1 F i n a l l y , c l i c k S e n d 0 0 : 0 2 : 0 9 . 1 - 0 0 : 0 2 : 1 3 . 4 < / N a m e > < T e x t > F i n a l l y ,   c l i c k   S e n d   B a c k w a r d ,   a n d   S e n d   t o   B a c k . < / T e x t > < B o o k M a r k E n t r y N a m e > P P T _ w a t e r m a r k s _ m 1 0 0 : 0 2 : 0 9 . 1 < / B o o k M a r k E n t r y N a m e > < B o o k M a r k E x i t N a m e > P P T _ w a t e r m a r k s _ m 1 0 0 : 0 2 : 1 3 . 4 < / B o o k M a r k E x i t N a m e > < B o o k M a r k E n t r y P o s i t i o n > 1 2 9 1 6 7 < / B o o k M a r k E n t r y P o s i t i o n > < B o o k M a r k E x i t P o s i t i o n > 1 3 3 4 0 0 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 0 1 0 0 3 2 8 a - 5 6 f 8 - 4 9 6 7 - a 4 a 3 - 5 1 5 0 a d 7 f a 4 9 2 < / I n t e r n a l I d > < N a m e > P P T _ w a t e r m a r k s _ m 1 T h i s p l a c e s D R A F T 0 0 : 0 2 : 1 3 . 5 - 0 0 : 0 2 : 2 0 . 2 < / N a m e > < T e x t > T h i s   p l a c e s   D R A F T   o n   a   l a y e r   b e h i n d   t h e   e l e m e n t s   o n   y o u r   s l i d e ,   b u t   j u s t   a b o v e   y o u r   s l i d e   b a c k g r o u n d . < / T e x t > < B o o k M a r k E n t r y N a m e > P P T _ w a t e r m a r k s _ m 1 0 0 : 0 2 : 1 3 . 5 < / B o o k M a r k E n t r y N a m e > < B o o k M a r k E x i t N a m e > P P T _ w a t e r m a r k s _ m 1 0 0 : 0 2 : 2 0 . 2 < / B o o k M a r k E x i t N a m e > < B o o k M a r k E n t r y P o s i t i o n > 1 3 3 5 0 0 < / B o o k M a r k E n t r y P o s i t i o n > < B o o k M a r k E x i t P o s i t i o n > 1 4 0 2 0 0 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 3 8 5 0 e 0 0 b - 8 d b e - 4 a 3 5 - a 1 a c - 5 3 5 a f a e 2 2 a 1 b < / I n t e r n a l I d > < N a m e > P P T _ w a t e r m a r k s _ m 1 T o m a k e t h e 0 0 : 0 2 : 2 0 . 3 - 0 0 : 0 2 : 2 7 . 1 < / N a m e > < T e x t > T o   m a k e   t h e   t e x t   e v e n   l e s s   o b t r u s i v e ,   y o u   c a n   c o m e   u p   h e r e   t o   T e x t   F i l l   a n d   r e m o v e   t h e   f i l l . < / T e x t > < B o o k M a r k E n t r y N a m e > P P T _ w a t e r m a r k s _ m 1 0 0 : 0 2 : 2 0 . 3 < / B o o k M a r k E n t r y N a m e > < B o o k M a r k E x i t N a m e > P P T _ w a t e r m a r k s _ m 1 0 0 : 0 2 : 2 7 . 1 < / B o o k M a r k E x i t N a m e > < B o o k M a r k E n t r y P o s i t i o n > 1 4 0 3 0 0 < / B o o k M a r k E n t r y P o s i t i o n > < B o o k M a r k E x i t P o s i t i o n > 1 4 7 1 3 3 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 3 7 d 7 a 3 9 f - c 1 f 8 - 4 5 0 a - b 9 9 b - 1 5 b f 7 f f a b 0 0 1 < / I n t e r n a l I d > < N a m e > P P T _ w a t e r m a r k s _ m 1 A n d a d d a n 0 0 : 0 2 : 2 7 . 2 - 0 0 : 0 2 : 3 9 . 9 < / N a m e > < T e x t > A n d   a d d   a n   o u t l i n e   c o l o r .   T h e n ,   a d j u s t   t h e   o u t l i n e   t r a n s p a r e n c y . < / T e x t > < B o o k M a r k E n t r y N a m e > P P T _ w a t e r m a r k s _ m 1 0 0 : 0 2 : 2 7 . 2 < / B o o k M a r k E n t r y N a m e > < B o o k M a r k E x i t N a m e > P P T _ w a t e r m a r k s _ m 1 0 0 : 0 2 : 3 9 . 9 < / B o o k M a r k E x i t N a m e > < B o o k M a r k E n t r y P o s i t i o n > 1 4 7 2 3 3 < / B o o k M a r k E n t r y P o s i t i o n > < B o o k M a r k E x i t P o s i t i o n > 1 5 9 9 3 3 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 3 b 6 1 f 8 0 3 - a 3 b 4 - 4 9 e b - b 8 2 c - f b 5 2 3 0 2 d 3 2 7 8 < / I n t e r n a l I d > < N a m e > P P T _ w a t e r m a r k s _ m 1 C l o s e t h e s l i d e 0 0 : 0 2 : 4 0 . 0 - 0 0 : 0 2 : 4 7 . 9 < / N a m e > < T e x t > C l o s e   t h e   s l i d e   m a s t e r   a n d   l e t ' s   s e e   h o w   t h e   w a t e r m a r k   l o o k s   b e h i n d   o u r   c o n t e n t . < / T e x t > < B o o k M a r k E n t r y N a m e > P P T _ w a t e r m a r k s _ m 1 0 0 : 0 2 : 4 0 . 0 < / B o o k M a r k E n t r y N a m e > < B o o k M a r k E x i t N a m e > P P T _ w a t e r m a r k s _ m 1 0 0 : 0 2 : 4 7 . 9 < / B o o k M a r k E x i t N a m e > < B o o k M a r k E n t r y P o s i t i o n > 1 6 0 0 3 3 < / B o o k M a r k E n t r y P o s i t i o n > < B o o k M a r k E x i t P o s i t i o n > 1 6 7 9 6 7 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 2 4 e f f f d 0 - b 2 1 d - 4 f 3 8 - b a 0 f - b 3 b 6 4 4 e 9 b 8 a 7 < / I n t e r n a l I d > < N a m e > P P T _ w a t e r m a r k s _ m 1 C h e c k t h r o u g h t h e 0 0 : 0 2 : 4 8 . 0 - 0 0 : 0 3 : 0 5 . 0 < / N a m e > < T e x t > C h e c k   t h r o u g h   t h e   s l i d e s .   I f   y o u   n e e d   t o ,   g o   b a c k   i n t o   t h e   S l i d e   M a s t e r   a n d   r e a d j u s t   t h e   t r a n s p a r e n c y   l e v e l . < / T e x t > < B o o k M a r k E n t r y N a m e > P P T _ w a t e r m a r k s _ m 1 0 0 : 0 2 : 4 8 . 0 < / B o o k M a r k E n t r y N a m e > < B o o k M a r k E x i t N a m e > P P T _ w a t e r m a r k s _ m 1 0 0 : 0 3 : 0 5 . 0 < / B o o k M a r k E x i t N a m e > < B o o k M a r k E n t r y P o s i t i o n > 1 6 8 0 6 7 < / B o o k M a r k E n t r y P o s i t i o n > < B o o k M a r k E x i t P o s i t i o n > 1 8 5 0 6 7 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 e d c 1 e c f 4 - f f 3 6 - 4 d 2 0 - 9 e 3 e - 1 0 2 0 f 3 d 2 f 2 7 c < / I n t e r n a l I d > < N a m e > P P T _ w a t e r m a r k s _ m 1 Y o u d e c i d e h o w 0 0 : 0 3 : 0 5 . 1 - 0 0 : 0 3 : 1 3 . 5 < / N a m e > < T e x t > Y o u   d e c i d e   h o w   n o t i c e a b l e   y o u   w a n t   t h e   w a t e r m a r k   t o   b e .   Y o u   c o u l d   e v e n   c u t   i t   b a c k   t o   9 0 % . < / T e x t > < B o o k M a r k E n t r y N a m e > P P T _ w a t e r m a r k s _ m 1 0 0 : 0 3 : 0 5 . 1 < / B o o k M a r k E n t r y N a m e > < B o o k M a r k E x i t N a m e > P P T _ w a t e r m a r k s _ m 1 0 0 : 0 3 : 1 3 . 5 < / B o o k M a r k E x i t N a m e > < B o o k M a r k E n t r y P o s i t i o n > 1 8 5 1 6 7 < / B o o k M a r k E n t r y P o s i t i o n > < B o o k M a r k E x i t P o s i t i o n > 1 9 3 5 0 0 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 c 0 3 f 5 6 6 b - 3 e 1 9 - 4 6 a 2 - 9 9 4 4 - 9 a f 5 1 3 9 e 5 0 c 9 < / I n t e r n a l I d > < N a m e > P P T _ w a t e r m a r k s _ m 1 O n e m o r e t h i n g : 0 0 : 0 3 : 1 3 . 6 - 0 0 : 0 3 : 1 9 . 3 < / N a m e > < T e x t > O n e   m o r e   t h i n g :   i f   y o u ' r e   h a p p y   w i t h   a   w a t e r m a r k ,   y o u   c a n   t u r n   i t   i n t o   a n   i m a g e   f i l e . < / T e x t > < B o o k M a r k E n t r y N a m e > P P T _ w a t e r m a r k s _ m 1 0 0 : 0 3 : 1 3 . 6 < / B o o k M a r k E n t r y N a m e > < B o o k M a r k E x i t N a m e > P P T _ w a t e r m a r k s _ m 1 0 0 : 0 3 : 1 9 . 3 < / B o o k M a r k E x i t N a m e > < B o o k M a r k E n t r y P o s i t i o n > 1 9 3 6 0 0 < / B o o k M a r k E n t r y P o s i t i o n > < B o o k M a r k E x i t P o s i t i o n > 1 9 9 3 0 0 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 3 c 2 e 0 2 5 b - 0 7 1 5 - 4 9 6 e - 9 a c 2 - 7 1 1 4 5 9 1 4 d 3 f a < / I n t e r n a l I d > < N a m e > P P T _ w a t e r m a r k s _ m 1 R i g h t - c l i c k t h e t e x t 0 0 : 0 3 : 1 9 . 4 - 0 0 : 0 3 : 2 4 . 8 < / N a m e > < T e x t > R i g h t - c l i c k   t h e   t e x t   b o x   a n d   c l i c k   S a v e   a s   P i c t u r e . < / T e x t > < B o o k M a r k E n t r y N a m e > P P T _ w a t e r m a r k s _ m 1 0 0 : 0 3 : 1 9 . 4 < / B o o k M a r k E n t r y N a m e > < B o o k M a r k E x i t N a m e > P P T _ w a t e r m a r k s _ m 1 0 0 : 0 3 : 2 4 . 8 < / B o o k M a r k E x i t N a m e > < B o o k M a r k E n t r y P o s i t i o n > 1 9 9 4 0 0 < / B o o k M a r k E n t r y P o s i t i o n > < B o o k M a r k E x i t P o s i t i o n > 2 0 4 8 6 7 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 9 0 8 7 4 a 5 1 - 2 6 b f - 4 3 1 8 - a 6 3 c - 5 a 0 f 3 7 3 8 a 1 8 5 < / I n t e r n a l I d > < N a m e > P P T _ w a t e r m a r k s _ m 1 D e c i d e w h e r e y o u 0 0 : 0 3 : 2 4 . 9 - 0 0 : 0 3 : 3 1 . 2 < / N a m e > < T e x t > D e c i d e   w h e r e   y o u   w a n t   t o   s a v e   i t ,   t y p e   a   n a m e   a n d   c l i c k   S a v e . < / T e x t > < B o o k M a r k E n t r y N a m e > P P T _ w a t e r m a r k s _ m 1 0 0 : 0 3 : 2 4 . 9 < / B o o k M a r k E n t r y N a m e > < B o o k M a r k E x i t N a m e > P P T _ w a t e r m a r k s _ m 1 0 0 : 0 3 : 3 1 . 2 < / B o o k M a r k E x i t N a m e > < B o o k M a r k E n t r y P o s i t i o n > 2 0 4 9 6 7 < / B o o k M a r k E n t r y P o s i t i o n > < B o o k M a r k E x i t P o s i t i o n > 2 1 1 2 3 3 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 4 8 4 9 e a 6 0 - a f e 1 - 4 7 6 b - b 6 d c - 5 6 c f 6 0 b b 0 f e e < / I n t e r n a l I d > < N a m e > P P T _ w a t e r m a r k s _ m 1 N o w y o u c a n 0 0 : 0 3 : 3 1 . 3 - 0 0 : 0 3 : 3 4 . 6 < / N a m e > < T e x t > N o w   y o u   c a n   i n s e r t   t h e   p i c t u r e   i n   y o u r   n e x t   s l i d e   s h o w . < / T e x t > < B o o k M a r k E n t r y N a m e > P P T _ w a t e r m a r k s _ m 1 0 0 : 0 3 : 3 1 . 3 < / B o o k M a r k E n t r y N a m e > < B o o k M a r k E x i t N a m e > P P T _ w a t e r m a r k s _ m 1 0 0 : 0 3 : 3 4 . 6 < / B o o k M a r k E x i t N a m e > < B o o k M a r k E n t r y P o s i t i o n > 2 1 1 3 3 3 < / B o o k M a r k E n t r y P o s i t i o n > < B o o k M a r k E x i t P o s i t i o n > 2 1 4 6 0 0 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 d 2 a 6 2 9 1 5 - 0 4 8 3 - 4 4 f 9 - 8 1 e d - 4 8 1 c c 0 e 1 0 3 6 b < / I n t e r n a l I d > < N a m e > P P T _ w a t e r m a r k s _ m 1 Y o u  l l s e e h o w 0 0 : 0 3 : 3 4 . 7 - 0 0 : 0 3 : 3 8 . 5 < / N a m e > < T e x t > Y o u  l l   s e e   h o w   t o   a d d   a   p i c t u r e   a s   a   w a t e r m a r k   i n   t h e   n e x t   m o v i e . < / T e x t > < B o o k M a r k E n t r y N a m e > P P T _ w a t e r m a r k s _ m 1 0 0 : 0 3 : 3 4 . 7 < / B o o k M a r k E n t r y N a m e > < B o o k M a r k E x i t N a m e > P P T _ w a t e r m a r k s _ m 1 0 0 : 0 3 : 3 8 . 5 < / B o o k M a r k E x i t N a m e > < B o o k M a r k E n t r y P o s i t i o n > 2 1 4 7 0 0 < / B o o k M a r k E n t r y P o s i t i o n > < B o o k M a r k E x i t P o s i t i o n > 2 1 8 5 6 7 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 d b 9 6 9 6 9 8 - c 3 c 6 - 4 f f c - b e b 8 - 6 6 3 4 d 0 c c 0 8 b 7 < / I d > < C a p t i o n I t e m s > < C a p t i o n I t e m > < I n t e r n a l I d > 6 9 9 a d 7 2 9 - 5 1 5 7 - 4 0 8 8 - b 5 c 4 - e 3 0 8 7 a 6 6 0 6 e e < / I n t e r n a l I d > < N a m e > P P T _ w a t e r m a r k s _ m 2 L e t ' s a d d a 0 0 : 0 0 : 0 0 . 0 - 0 0 : 0 0 : 0 2 . 8 < / N a m e > < T e x t > L e t ' s   a d d   a   p i c t u r e   w a t e r m a r k   b e h i n d   t h i s   t e x t . < / T e x t > < B o o k M a r k E n t r y N a m e > P P T _ w a t e r m a r k s _ m 2 0 0 : 0 0 : 0 0 . 0 < / B o o k M a r k E n t r y N a m e > < B o o k M a r k E x i t N a m e > P P T _ w a t e r m a r k s _ m 2 0 0 : 0 0 : 0 2 . 8 < / B o o k M a r k E x i t N a m e > < B o o k M a r k E n t r y P o s i t i o n > 3 3 < / B o o k M a r k E n t r y P o s i t i o n > < B o o k M a r k E x i t P o s i t i o n > 2 8 6 7 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 d 9 d 1 f 9 f 6 - 6 1 c b - 4 0 c 5 - a 8 8 5 - 8 1 3 0 b 3 f 5 c e c e < / I n t e r n a l I d > < N a m e > P P T _ w a t e r m a r k s _ m 2 B u t t h i s t i m e 0 0 : 0 0 : 0 2 . 9 - 0 0 : 0 0 : 1 0 . 2 < / N a m e > < T e x t > B u t   t h i s   t i m e   i n s t e a d   o f   p u t t i n g   i t   o n   t h e   s l i d e   m a s t e r ,   w e ' l l   a d d   i t   t o   t h e   s l i d e   i t s e l f   a n d   t h e n   i t   c o p y   t o   a n o t h e r   s l i d e . < / T e x t > < B o o k M a r k E n t r y N a m e > P P T _ w a t e r m a r k s _ m 2 0 0 : 0 0 : 0 2 . 9 < / B o o k M a r k E n t r y N a m e > < B o o k M a r k E x i t N a m e > P P T _ w a t e r m a r k s _ m 2 0 0 : 0 0 : 1 0 . 2 < / B o o k M a r k E x i t N a m e > < B o o k M a r k E n t r y P o s i t i o n > 2 9 6 7 < / B o o k M a r k E n t r y P o s i t i o n > < B o o k M a r k E x i t P o s i t i o n > 1 0 2 0 0 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 f f f 7 9 6 6 c - d 1 e c - 4 6 a c - b d 4 7 - b a 5 9 a b 9 2 e d 7 d < / I n t e r n a l I d > < N a m e > P P T _ w a t e r m a r k s _ m 2 K e e p i n m i n d 0 0 : 0 0 : 1 0 . 3 - 0 0 : 0 0 : 1 5 . 6 < / N a m e > < T e x t > K e e p   i n   m i n d   t h a t   i f   y o u   w a n t   t h e   w a t e r m a r k   o n   m o r e   t h a n   j u s t   a   f e w   s l i d e s   i t   m a k e s   m o r e   s e n s e   t o   u s e   t h e   s l i d e   m a s t e r , < / T e x t > < B o o k M a r k E n t r y N a m e > P P T _ w a t e r m a r k s _ m 2 0 0 : 0 0 : 1 0 . 3 < / B o o k M a r k E n t r y N a m e > < B o o k M a r k E x i t N a m e > P P T _ w a t e r m a r k s _ m 2 0 0 : 0 0 : 1 5 . 6 < / B o o k M a r k E x i t N a m e > < B o o k M a r k E n t r y P o s i t i o n > 1 0 3 0 0 < / B o o k M a r k E n t r y P o s i t i o n > < B o o k M a r k E x i t P o s i t i o n > 1 5 6 6 7 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 7 8 b 4 e a 0 5 - 4 3 8 4 - 4 4 c 8 - a b e b - f b 8 b b c 2 4 f e 5 5 < / I n t e r n a l I d > < N a m e > P P T _ w a t e r m a r k s _ m 2 b e c a u s e i t s a v e s 0 0 : 0 0 : 1 5 . 7 - 0 0 : 0 0 : 2 0 . 4 < / N a m e > < T e x t > b e c a u s e   i t   s a v e s   y o u   f r o m   h a v i n g   t o   m a n u a l l y   c o p y   t h e   w a t e r m a r k . < / T e x t > < B o o k M a r k E n t r y N a m e > P P T _ w a t e r m a r k s _ m 2 0 0 : 0 0 : 1 5 . 7 < / B o o k M a r k E n t r y N a m e > < B o o k M a r k E x i t N a m e > P P T _ w a t e r m a r k s _ m 2 0 0 : 0 0 : 2 0 . 4 < / B o o k M a r k E x i t N a m e > < B o o k M a r k E n t r y P o s i t i o n > 1 5 7 6 7 < / B o o k M a r k E n t r y P o s i t i o n > < B o o k M a r k E x i t P o s i t i o n > 2 0 4 6 7 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 5 1 8 a b e e 0 - 4 9 6 4 - 4 9 0 6 - b d 7 4 - 4 f 1 2 e 7 1 f a 8 5 8 < / I n t e r n a l I d > < N a m e > P P T _ w a t e r m a r k s _ m 2 G o t o t h e 0 0 : 0 0 : 2 0 . 5 - 0 0 : 0 0 : 2 9 . 5 < / N a m e > < T e x t > G o   t o   t h e   I n s e r t   t a b ,   c l i c k   S h a p e s ,   a n d   s e l e c t   a   r e c t a n g l e .   T h e n ,   d r a w   i t   o n   t h e   s l i d e . < / T e x t > < B o o k M a r k E n t r y N a m e > P P T _ w a t e r m a r k s _ m 2 0 0 : 0 0 : 2 0 . 5 < / B o o k M a r k E n t r y N a m e > < B o o k M a r k E x i t N a m e > P P T _ w a t e r m a r k s _ m 2 0 0 : 0 0 : 2 9 . 5 < / B o o k M a r k E x i t N a m e > < B o o k M a r k E n t r y P o s i t i o n > 2 0 5 6 7 < / B o o k M a r k E n t r y P o s i t i o n > < B o o k M a r k E x i t P o s i t i o n > 2 9 5 3 3 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 e 1 8 8 9 a 4 f - 4 1 9 1 - 4 b 7 4 - b 8 c 0 - 9 5 a 9 c 7 7 d c 6 2 f < / I n t e r n a l I d > < N a m e > P P T _ w a t e r m a r k s _ m 2 O n t h e D r a w i n g 0 0 : 0 0 : 2 9 . 6 - 0 0 : 0 0 : 3 5 . 5 < / N a m e > < T e x t > O n   t h e   D r a w i n g   T o o l s   F o r m a t   t a b ,   c l i c k   S h a p e   O u t l i n e   a n d   c l i c k   N o   O u t l i n e . < / T e x t > < B o o k M a r k E n t r y N a m e > P P T _ w a t e r m a r k s _ m 2 0 0 : 0 0 : 2 9 . 6 < / B o o k M a r k E n t r y N a m e > < B o o k M a r k E x i t N a m e > P P T _ w a t e r m a r k s _ m 2 0 0 : 0 0 : 3 5 . 5 < / B o o k M a r k E x i t N a m e > < B o o k M a r k E n t r y P o s i t i o n > 2 9 6 3 3 < / B o o k M a r k E n t r y P o s i t i o n > < B o o k M a r k E x i t P o s i t i o n > 3 5 5 3 3 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 b c 0 e 9 0 4 3 - 5 5 3 f - 4 f 5 3 - 8 d 1 d - b 6 3 4 2 6 8 7 4 e a 9 < / I n t e r n a l I d > < N a m e > P P T _ w a t e r m a r k s _ m 2 T h e n , c l i c k S h a p e 0 0 : 0 0 : 3 5 . 6 - 0 0 : 0 0 : 4 8 . 0 < / N a m e > < T e x t > T h e n ,   c l i c k   S h a p e   F i l l ,   a n d   P i c t u r e .   B r o w s e   f o r   t h e   p i c t u r e   y o u   w a n t   a n d   c l i c k   I n s e r t . < / T e x t > < B o o k M a r k E n t r y N a m e > P P T _ w a t e r m a r k s _ m 2 0 0 : 0 0 : 3 5 . 6 < / B o o k M a r k E n t r y N a m e > < B o o k M a r k E x i t N a m e > P P T _ w a t e r m a r k s _ m 2 0 0 : 0 0 : 4 8 . 0 < / B o o k M a r k E x i t N a m e > < B o o k M a r k E n t r y P o s i t i o n > 3 5 6 3 3 < / B o o k M a r k E n t r y P o s i t i o n > < B o o k M a r k E x i t P o s i t i o n > 4 8 0 3 3 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 f 1 c c 0 c e a - 7 7 7 5 - 4 e d d - 8 a 8 a - a 9 a f 0 9 b 5 1 b a b < / I n t e r n a l I d > < N a m e > P P T _ w a t e r m a r k s _ m 2 W e ' r e a d d i n g t h e 0 0 : 0 0 : 4 8 . 1 - 0 0 : 0 0 : 5 2 . 1 < / N a m e > < T e x t > W e ' r e   a d d i n g   t h e   p i c t u r e   t o   t h e   f i l l   p r o p e r t y   o f   t h e   s h a p e   i n s t e a d   o f   d i r e c t l y   t o   t h e   s l i d e , < / T e x t > < B o o k M a r k E n t r y N a m e > P P T _ w a t e r m a r k s _ m 2 0 0 : 0 0 : 4 8 . 1 < / B o o k M a r k E n t r y N a m e > < B o o k M a r k E x i t N a m e > P P T _ w a t e r m a r k s _ m 2 0 0 : 0 0 : 5 2 . 1 < / B o o k M a r k E x i t N a m e > < B o o k M a r k E n t r y P o s i t i o n > 4 8 1 3 3 < / B o o k M a r k E n t r y P o s i t i o n > < B o o k M a r k E x i t P o s i t i o n > 5 2 1 6 7 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 5 d 2 6 7 7 a 9 - a 8 3 c - 4 c e 6 - a 7 e c - b 8 a b 9 a a 0 d 0 1 3 < / I n t e r n a l I d > < N a m e > P P T _ w a t e r m a r k s _ m 2 b e c a u s e t h i s w a y 0 0 : 0 0 : 5 2 . 2 - 0 0 : 0 0 : 5 7 . 5 < / N a m e > < T e x t > b e c a u s e   t h i s   w a y   w e   h a v e   m o r e   o p t i o n s   t o   w o r k   w i t h ,   i n c l u d i n g   t r a n s p a r e n c y . < / T e x t > < B o o k M a r k E n t r y N a m e > P P T _ w a t e r m a r k s _ m 2 0 0 : 0 0 : 5 2 . 2 < / B o o k M a r k E n t r y N a m e > < B o o k M a r k E x i t N a m e > P P T _ w a t e r m a r k s _ m 2 0 0 : 0 0 : 5 7 . 5 < / B o o k M a r k E x i t N a m e > < B o o k M a r k E n t r y P o s i t i o n > 5 2 2 6 7 < / B o o k M a r k E n t r y P o s i t i o n > < B o o k M a r k E x i t P o s i t i o n > 5 7 5 0 0 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 0 8 b 7 b 0 f 8 - 1 c b 2 - 4 0 2 c - a 5 6 9 - 2 e 7 e b 3 d c e 2 4 d < / I n t e r n a l I d > < N a m e > P P T _ w a t e r m a r k s _ m 2 B y d e f a u l t , t h e 0 0 : 0 0 : 5 7 . 6 - 0 0 : 0 1 : 0 1 . 0 < / N a m e > < T e x t > B y   d e f a u l t ,   t h e   p i c t u r e   s t r e t c h e s   t o   f i l l   t h e   s h a p e . < / T e x t > < B o o k M a r k E n t r y N a m e > P P T _ w a t e r m a r k s _ m 2 0 0 : 0 0 : 5 7 . 6 < / B o o k M a r k E n t r y N a m e > < B o o k M a r k E x i t N a m e > P P T _ w a t e r m a r k s _ m 2 0 0 : 0 1 : 0 1 . 0 < / B o o k M a r k E x i t N a m e > < B o o k M a r k E n t r y P o s i t i o n > 5 7 6 0 0 < / B o o k M a r k E n t r y P o s i t i o n > < B o o k M a r k E x i t P o s i t i o n > 6 1 0 0 0 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 c b e f 7 6 2 f - b f 5 5 - 4 9 7 5 - 8 f 3 2 - 7 b 8 f 9 3 c 4 a c c 0 < / I n t e r n a l I d > < N a m e > P P T _ w a t e r m a r k s _ m 2 T o g e t i t 0 0 : 0 1 : 0 1 . 1 - 0 0 : 0 1 : 1 0 . 6 < / N a m e > < T e x t > T o   g e t   i t   t o   t h e   r i g h t   a s p e c t   r a t i o ,   g o   t o   t h e   P i c t u r e   T o o l s   F o r m a t   t a b ,   c l i c k   C r o p   a n d   t h e n   c l i c k   F i t . < / T e x t > < B o o k M a r k E n t r y N a m e > P P T _ w a t e r m a r k s _ m 2 0 0 : 0 1 : 0 1 . 1 < / B o o k M a r k E n t r y N a m e > < B o o k M a r k E x i t N a m e > P P T _ w a t e r m a r k s _ m 2 0 0 : 0 1 : 1 0 . 6 < / B o o k M a r k E x i t N a m e > < B o o k M a r k E n t r y P o s i t i o n > 6 1 1 0 0 < / B o o k M a r k E n t r y P o s i t i o n > < B o o k M a r k E x i t P o s i t i o n > 7 0 6 6 7 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 d 9 d 0 b 7 2 f - b 8 7 6 - 4 f 4 4 - 8 f 8 3 - e e 1 a f a 7 0 4 0 4 2 < / I n t e r n a l I d > < N a m e > P P T _ w a t e r m a r k s _ m 2 A n d d r a g t h e 0 0 : 0 1 : 1 0 . 7 - 0 0 : 0 1 : 2 2 . 2 < / N a m e > < T e x t > A n d   d r a g   t h e   c r o p   h a n d l e s   t o   c r o p   o u t   t h e   e m p t y   s p a c e   a r o u n d   t h e   p i c t u r e .   C l i c k   C r o p   a g a i n   t o   t u r n   i t   o f f . < / T e x t > < B o o k M a r k E n t r y N a m e > P P T _ w a t e r m a r k s _ m 2 0 0 : 0 1 : 1 0 . 7 < / B o o k M a r k E n t r y N a m e > < B o o k M a r k E x i t N a m e > P P T _ w a t e r m a r k s _ m 2 0 0 : 0 1 : 2 2 . 2 < / B o o k M a r k E x i t N a m e > < B o o k M a r k E n t r y P o s i t i o n > 7 0 7 6 7 < / B o o k M a r k E n t r y P o s i t i o n > < B o o k M a r k E x i t P o s i t i o n > 8 2 2 0 0 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 9 e 1 1 e 7 a 2 - 5 c 5 a - 4 8 6 a - b f 8 d - 9 c b f 1 7 6 e 7 9 f d < / I n t e r n a l I d > < N a m e > P P T _ w a t e r m a r k s _ m 2 N o w w e c a n 0 0 : 0 1 : 2 2 . 3 - 0 0 : 0 1 : 2 9 . 5 < / N a m e > < T e x t > N o w   w e   c a n   p r e s s   S h i f t   a n d   d r a g   t h e   c o r n e r   h a n d l e s   t o   r e s i z e   t h e   p i c t u r e   w i t h o u t   c h a n g i n g   t h e   a s p e c t   r a t i o . < / T e x t > < B o o k M a r k E n t r y N a m e > P P T _ w a t e r m a r k s _ m 2 0 0 : 0 1 : 2 2 . 3 < / B o o k M a r k E n t r y N a m e > < B o o k M a r k E x i t N a m e > P P T _ w a t e r m a r k s _ m 2 0 0 : 0 1 : 2 9 . 5 < / B o o k M a r k E x i t N a m e > < B o o k M a r k E n t r y P o s i t i o n > 8 2 3 0 0 < / B o o k M a r k E n t r y P o s i t i o n > < B o o k M a r k E x i t P o s i t i o n > 8 9 5 0 0 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 d 2 7 c 7 0 7 7 - 9 e e f - 4 f e 9 - a d 8 2 - f 3 d e a 4 0 d 6 7 2 e < / I n t e r n a l I d > < N a m e > P P T _ w a t e r m a r k s _ m 2 A n d t h e n m o v e 0 0 : 0 1 : 2 9 . 6 - 0 0 : 0 1 : 3 3 . 6 < / N a m e > < T e x t > A n d   t h e n   m o v e   t h e   p i c t u r e   i n t o   p l a c e . < / T e x t > < B o o k M a r k E n t r y N a m e > P P T _ w a t e r m a r k s _ m 2 0 0 : 0 1 : 2 9 . 6 < / B o o k M a r k E n t r y N a m e > < B o o k M a r k E x i t N a m e > P P T _ w a t e r m a r k s _ m 2 0 0 : 0 1 : 3 3 . 6 < / B o o k M a r k E x i t N a m e > < B o o k M a r k E n t r y P o s i t i o n > 8 9 6 0 0 < / B o o k M a r k E n t r y P o s i t i o n > < B o o k M a r k E x i t P o s i t i o n > 9 3 6 3 3 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 f 2 d 5 3 c 9 2 - 6 1 4 2 - 4 6 7 f - 8 2 2 7 - 0 4 2 3 7 0 9 3 b 0 e f < / I n t e r n a l I d > < N a m e > P P T _ w a t e r m a r k s _ m 2 N e x t , w e n e e d 0 0 : 0 1 : 3 3 . 7 - 0 0 : 0 1 : 3 8 . 1 < / N a m e > < T e x t > N e x t ,   w e   n e e d   t o   t w e a k   t h e   f o r m a t t i n g   t o   m a k e   t h e   p i c t u r e   w o r k   a s   a   w a t e r m a r k . < / T e x t > < B o o k M a r k E n t r y N a m e > P P T _ w a t e r m a r k s _ m 2 0 0 : 0 1 : 3 3 . 7 < / B o o k M a r k E n t r y N a m e > < B o o k M a r k E x i t N a m e > P P T _ w a t e r m a r k s _ m 2 0 0 : 0 1 : 3 8 . 1 < / B o o k M a r k E x i t N a m e > < B o o k M a r k E n t r y P o s i t i o n > 9 3 7 3 3 < / B o o k M a r k E n t r y P o s i t i o n > < B o o k M a r k E x i t P o s i t i o n > 9 8 1 6 7 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 6 6 8 1 a 0 0 2 - 4 c 5 6 - 4 5 8 d - a 0 5 9 - b 9 4 6 6 a f e 0 5 7 0 < / I n t e r n a l I d > < N a m e > P P T _ w a t e r m a r k s _ m 2 F i r s t , c l i c k S e n d 0 0 : 0 1 : 3 8 . 2 - 0 0 : 0 1 : 4 2 . 7 < / N a m e > < T e x t > F i r s t ,   c l i c k   S e n d   B a c k w a r d   a n d   S e n d   t o   B a c k . < / T e x t > < B o o k M a r k E n t r y N a m e > P P T _ w a t e r m a r k s _ m 2 0 0 : 0 1 : 3 8 . 2 < / B o o k M a r k E n t r y N a m e > < B o o k M a r k E x i t N a m e > P P T _ w a t e r m a r k s _ m 2 0 0 : 0 1 : 4 2 . 7 < / B o o k M a r k E x i t N a m e > < B o o k M a r k E n t r y P o s i t i o n > 9 8 2 6 7 < / B o o k M a r k E n t r y P o s i t i o n > < B o o k M a r k E x i t P o s i t i o n > 1 0 2 7 3 3 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 5 e 4 1 4 7 f a - 3 a b 4 - 4 c 1 6 - 9 f d 1 - 3 f 6 6 8 6 8 4 e 6 4 a < / I n t e r n a l I d > < N a m e > P P T _ w a t e r m a r k s _ m 2 T h e n , c l i c k t h e 0 0 : 0 1 : 4 2 . 8 - 0 0 : 0 1 : 4 8 . 5 < / N a m e > < T e x t > T h e n ,   c l i c k   t h e   F o r m a t   S h a p e   d i a l o g   b o x   l a u n c h e r ,   a n d   t h e   F i l l   & a m p ;   L i n e   t a b . < / T e x t > < B o o k M a r k E n t r y N a m e > P P T _ w a t e r m a r k s _ m 2 0 0 : 0 1 : 4 2 . 8 < / B o o k M a r k E n t r y N a m e > < B o o k M a r k E x i t N a m e > P P T _ w a t e r m a r k s _ m 2 0 0 : 0 1 : 4 8 . 5 < / B o o k M a r k E x i t N a m e > < B o o k M a r k E n t r y P o s i t i o n > 1 0 2 8 3 3 < / B o o k M a r k E n t r y P o s i t i o n > < B o o k M a r k E x i t P o s i t i o n > 1 0 8 5 6 7 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 b 3 b 2 d b 9 f - 8 0 5 d - 4 9 f 5 - b c 2 1 - 6 2 7 4 d f a 7 1 a c c < / I n t e r n a l I d > < N a m e > P P T _ w a t e r m a r k s _ m 2 A d d t r a n s p a r e n c y u n t i l 0 0 : 0 1 : 4 8 . 6 - 0 0 : 0 1 : 5 2 . 5 < / N a m e > < T e x t > A d d   t r a n s p a r e n c y   u n t i l   t h e   f o r e g r o u n d   e l e m e n t s   a r e   c l e a r l y   v i s i b l e , < / T e x t > < B o o k M a r k E n t r y N a m e > P P T _ w a t e r m a r k s _ m 2 0 0 : 0 1 : 4 8 . 6 < / B o o k M a r k E n t r y N a m e > < B o o k M a r k E x i t N a m e > P P T _ w a t e r m a r k s _ m 2 0 0 : 0 1 : 5 2 . 5 < / B o o k M a r k E x i t N a m e > < B o o k M a r k E n t r y P o s i t i o n > 1 0 8 6 6 7 < / B o o k M a r k E n t r y P o s i t i o n > < B o o k M a r k E x i t P o s i t i o n > 1 1 2 5 0 0 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 1 1 8 9 c 0 4 b - 3 d 8 4 - 4 b b a - b c 7 b - 0 d c 2 d c 9 2 2 5 9 2 < / I n t e r n a l I d > < N a m e > P P T _ w a t e r m a r k s _ m 2 b u t m a k e s u r e 0 0 : 0 1 : 5 2 . 6 - 0 0 : 0 1 : 5 7 . 0 < / N a m e > < T e x t > b u t   m a k e   s u r e   i t ' s   n o t   s o   t r a n s p a r e n t   t h e   v i e w e r   w o n ' t   k n o w   w h a t   t h e   p i c t u r e   i s . < / T e x t > < B o o k M a r k E n t r y N a m e > P P T _ w a t e r m a r k s _ m 2 0 0 : 0 1 : 5 2 . 6 < / B o o k M a r k E n t r y N a m e > < B o o k M a r k E x i t N a m e > P P T _ w a t e r m a r k s _ m 2 0 0 : 0 1 : 5 7 . 0 < / B o o k M a r k E x i t N a m e > < B o o k M a r k E n t r y P o s i t i o n > 1 1 2 6 0 0 < / B o o k M a r k E n t r y P o s i t i o n > < B o o k M a r k E x i t P o s i t i o n > 1 1 7 0 3 3 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 e a f a e 7 c 7 - 9 0 1 8 - 4 f 2 1 - a 4 8 b - 3 e 5 d 0 b 0 5 8 6 e 9 < / I n t e r n a l I d > < N a m e > P P T _ w a t e r m a r k s _ m 2 W a t e r m a r k p i c t u r e s a r e 0 0 : 0 1 : 5 7 . 1 - 0 0 : 0 2 : 0 1 . 9 < / N a m e > < T e x t > W a t e r m a r k   p i c t u r e s   a r e   t r i c k y   b e c a u s e   y o u   h a v e   t o   f i n d   a n   i m a g e   t h a t   i s   e a s i l y   r e c o g n i z a b l e , < / T e x t > < B o o k M a r k E n t r y N a m e > P P T _ w a t e r m a r k s _ m 2 0 0 : 0 1 : 5 7 . 1 < / B o o k M a r k E n t r y N a m e > < B o o k M a r k E x i t N a m e > P P T _ w a t e r m a r k s _ m 2 0 0 : 0 2 : 0 1 . 9 < / B o o k M a r k E x i t N a m e > < B o o k M a r k E n t r y P o s i t i o n > 1 1 7 1 3 3 < / B o o k M a r k E n t r y P o s i t i o n > < B o o k M a r k E x i t P o s i t i o n > 1 2 1 9 6 7 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 1 c b b 2 5 f b - 5 b 9 a - 4 3 1 c - 9 f 8 1 - 2 8 7 2 d 7 d 3 e d a d < / I n t e r n a l I d > < N a m e > P P T _ w a t e r m a r k s _ m 2 b u t d o e s n  t f i g h t 0 0 : 0 2 : 0 2 . 0 - 0 0 : 0 2 : 0 5 . 5 < / N a m e > < T e x t > b u t   d o e s n  t   f i g h t   f o r   d o m i n a n c e   w i t h   t h e   f o r e g r o u n d   e l e m e n t s . < / T e x t > < B o o k M a r k E n t r y N a m e > P P T _ w a t e r m a r k s _ m 2 0 0 : 0 2 : 0 2 . 0 < / B o o k M a r k E n t r y N a m e > < B o o k M a r k E x i t N a m e > P P T _ w a t e r m a r k s _ m 2 0 0 : 0 2 : 0 5 . 5 < / B o o k M a r k E x i t N a m e > < B o o k M a r k E n t r y P o s i t i o n > 1 2 2 0 6 7 < / B o o k M a r k E n t r y P o s i t i o n > < B o o k M a r k E x i t P o s i t i o n > 1 2 5 5 6 7 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 1 b 2 1 4 4 f 9 - 8 6 7 e - 4 b e 6 - b 5 4 4 - 4 b 3 1 b 7 4 8 2 d c 4 < / I n t e r n a l I d > < N a m e > P P T _ w a t e r m a r k s _ m 2 Y o u ' l l w a n t t o 0 0 : 0 2 : 0 5 . 6 - 0 0 : 0 2 : 0 9 . 1 < / N a m e > < T e x t > Y o u ' l l   w a n t   t o   a v o i d   i m a g e s   w i t h   l o t s   o f   f i n e   d e t a i l < / T e x t > < B o o k M a r k E n t r y N a m e > P P T _ w a t e r m a r k s _ m 2 0 0 : 0 2 : 0 5 . 6 < / B o o k M a r k E n t r y N a m e > < B o o k M a r k E x i t N a m e > P P T _ w a t e r m a r k s _ m 2 0 0 : 0 2 : 0 9 . 1 < / B o o k M a r k E x i t N a m e > < B o o k M a r k E n t r y P o s i t i o n > 1 2 5 6 6 7 < / B o o k M a r k E n t r y P o s i t i o n > < B o o k M a r k E x i t P o s i t i o n > 1 2 9 1 3 3 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 6 d 0 5 f 9 7 b - 6 7 0 0 - 4 8 1 0 - a 5 e 8 - 4 0 5 8 f 0 5 8 f 3 b 9 < / I n t e r n a l I d > < N a m e > P P T _ w a t e r m a r k s _ m 2 a n d i m a g e s l i k e 0 0 : 0 2 : 0 9 . 2 - 0 0 : 0 2 : 1 3 . 5 < / N a m e > < T e x t > a n d   i m a g e s   l i k e   t h i s   t h a t   w i l l   t a k e   t o o   m u c h   e f f o r t   f o r   t h e   v i e w e r   t o   f i g u r e   o u t . < / T e x t > < B o o k M a r k E n t r y N a m e > P P T _ w a t e r m a r k s _ m 2 0 0 : 0 2 : 0 9 . 2 < / B o o k M a r k E n t r y N a m e > < B o o k M a r k E x i t N a m e > P P T _ w a t e r m a r k s _ m 2 0 0 : 0 2 : 1 3 . 5 < / B o o k M a r k E x i t N a m e > < B o o k M a r k E n t r y P o s i t i o n > 1 2 9 2 3 3 < / B o o k M a r k E n t r y P o s i t i o n > < B o o k M a r k E x i t P o s i t i o n > 1 3 3 5 0 0 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 5 e 0 6 d 1 4 e - 0 2 0 e - 4 c 3 c - a 9 3 b - 1 f e c 0 2 c 7 6 d a 0 < / I n t e r n a l I d > < N a m e > P P T _ w a t e r m a r k s _ m 2 T h i s p i c t u r e o f 0 0 : 0 2 : 1 3 . 6 - 0 0 : 0 2 : 1 8 . 4 < / N a m e > < T e x t > T h i s   p i c t u r e   o f   k i d s   w o r k s   b e c a u s e   t h e   v i e w e r   w i l l   k n o w   i m m e d i a t e l y   w h a t   i t   i s   a n d   h o w   i t   r e l a t e s , < / T e x t > < B o o k M a r k E n t r y N a m e > P P T _ w a t e r m a r k s _ m 2 0 0 : 0 2 : 1 3 . 6 < / B o o k M a r k E n t r y N a m e > < B o o k M a r k E x i t N a m e > P P T _ w a t e r m a r k s _ m 2 0 0 : 0 2 : 1 8 . 4 < / B o o k M a r k E x i t N a m e > < B o o k M a r k E n t r y P o s i t i o n > 1 3 3 6 0 0 < / B o o k M a r k E n t r y P o s i t i o n > < B o o k M a r k E x i t P o s i t i o n > 1 3 8 4 6 7 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 b 9 5 6 d 0 a f - c 0 4 7 - 4 4 7 4 - a 5 8 2 - b c 4 8 2 a 7 5 c f f 9 < / I n t e r n a l I d > < N a m e > P P T _ w a t e r m a r k s _ m 2 b u t i t c o n t a i n s 0 0 : 0 2 : 1 8 . 5 - 0 0 : 0 2 : 2 0 . 9 < / N a m e > < T e x t > b u t   i t   c o n t a i n s   a   l o t   o f   d e t a i l . < / T e x t > < B o o k M a r k E n t r y N a m e > P P T _ w a t e r m a r k s _ m 2 0 0 : 0 2 : 1 8 . 5 < / B o o k M a r k E n t r y N a m e > < B o o k M a r k E x i t N a m e > P P T _ w a t e r m a r k s _ m 2 0 0 : 0 2 : 2 0 . 9 < / B o o k M a r k E x i t N a m e > < B o o k M a r k E n t r y P o s i t i o n > 1 3 8 5 6 7 < / B o o k M a r k E n t r y P o s i t i o n > < B o o k M a r k E x i t P o s i t i o n > 1 4 0 9 0 0 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 8 8 d 0 a 1 e 2 - d b 3 d - 4 b e 6 - 9 3 a 9 - 0 d 3 3 c d e b 2 5 d 0 < / I n t e r n a l I d > < N a m e > P P T _ w a t e r m a r k s _ m 2 S o w e c a n 0 0 : 0 2 : 2 1 . 0 - 0 0 : 0 2 : 2 6 . 7 < / N a m e > < T e x t > S o   w e   c a n   u s e   t h e s e   o p t i o n s   t o   r e d u c e   s o m e   d e t a i l ,   s o   t h e   i m a g e   w i l l   b l e n d   i n   b e t t e r   w i t h   t h e   b a c k g r o u n d . < / T e x t > < B o o k M a r k E n t r y N a m e > P P T _ w a t e r m a r k s _ m 2 0 0 : 0 2 : 2 1 . 0 < / B o o k M a r k E n t r y N a m e > < B o o k M a r k E x i t N a m e > P P T _ w a t e r m a r k s _ m 2 0 0 : 0 2 : 2 6 . 7 < / B o o k M a r k E x i t N a m e > < B o o k M a r k E n t r y P o s i t i o n > 1 4 1 0 0 0 < / B o o k M a r k E n t r y P o s i t i o n > < B o o k M a r k E x i t P o s i t i o n > 1 4 6 7 6 7 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 5 2 4 6 8 4 7 9 - d 8 0 1 - 4 a 2 0 - a 8 e 6 - 0 d b 4 4 c 7 7 2 9 3 7 < / I n t e r n a l I d > < N a m e > P P T _ w a t e r m a r k s _ m 2 O n t h e P i c t u r e 0 0 : 0 2 : 2 6 . 8 - 0 0 : 0 2 : 4 0 . 3 < / N a m e > < T e x t > O n   t h e   P i c t u r e   t a b ,   y o u   c a n   t r y   B r i g h t n e s s   a n d   C o n t r a s t ,   a n d   c o l o r   o p t i o n s   l i k e   S a t u r a t i o n   a n d   R e c o l o r . < / T e x t > < B o o k M a r k E n t r y N a m e > P P T _ w a t e r m a r k s _ m 2 0 0 : 0 2 : 2 6 . 8 < / B o o k M a r k E n t r y N a m e > < B o o k M a r k E x i t N a m e > P P T _ w a t e r m a r k s _ m 2 0 0 : 0 2 : 4 0 . 3 < / B o o k M a r k E x i t N a m e > < B o o k M a r k E n t r y P o s i t i o n > 1 4 6 8 6 7 < / B o o k M a r k E n t r y P o s i t i o n > < B o o k M a r k E x i t P o s i t i o n > 1 6 0 3 3 3 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 7 f a a e 9 f b - 2 4 a b - 4 2 3 5 - 9 3 f f - e 2 e e e 1 c 8 3 d f e < / I n t e r n a l I d > < N a m e > P P T _ w a t e r m a r k s _ m 2 A l s o t r y u s i n g 0 0 : 0 2 : 4 0 . 4 - 0 0 : 0 2 : 4 5 . 9 < / N a m e > < T e x t > A l s o   t r y   u s i n g   S h a r p n e s s   t o   r e m o v e   d e t a i l . < / T e x t > < B o o k M a r k E n t r y N a m e > P P T _ w a t e r m a r k s _ m 2 0 0 : 0 2 : 4 0 . 4 < / B o o k M a r k E n t r y N a m e > < B o o k M a r k E x i t N a m e > P P T _ w a t e r m a r k s _ m 2 0 0 : 0 2 : 4 5 . 9 < / B o o k M a r k E x i t N a m e > < B o o k M a r k E n t r y P o s i t i o n > 1 6 0 4 3 3 < / B o o k M a r k E n t r y P o s i t i o n > < B o o k M a r k E x i t P o s i t i o n > 1 6 5 9 0 0 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 6 8 3 7 d 8 a 5 - c e 8 6 - 4 b 3 9 - 9 3 0 0 - f f 5 7 6 a 4 b 5 d 9 8 < / I n t e r n a l I d > < N a m e > P P T _ w a t e r m a r k s _ m 2 T h e E f f e c t s t a b 0 0 : 0 2 : 4 6 . 0 - 0 0 : 0 2 : 5 6 . 5 < / N a m e > < T e x t > T h e   E f f e c t s   t a b   h a s   A r t i s t i c   E f f e c t s .   F o r   t h i s   p i c t u r e ,   l e t ' s   a d d   t h e   L i n e   D r a w i n g   e f f e c t   a n d   i n c r e a s e   t h e   P e n c i l   s i z e . < / T e x t > < B o o k M a r k E n t r y N a m e > P P T _ w a t e r m a r k s _ m 2 0 0 : 0 2 : 4 6 . 0 < / B o o k M a r k E n t r y N a m e > < B o o k M a r k E x i t N a m e > P P T _ w a t e r m a r k s _ m 2 0 0 : 0 2 : 5 6 . 5 < / B o o k M a r k E x i t N a m e > < B o o k M a r k E n t r y P o s i t i o n > 1 6 6 0 0 0 < / B o o k M a r k E n t r y P o s i t i o n > < B o o k M a r k E x i t P o s i t i o n > 1 7 6 5 6 7 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 2 f 6 c 2 a 2 c - a 9 3 b - 4 2 c 5 - 9 d a 8 - 7 1 a 4 f a 2 b 0 0 7 8 < / I n t e r n a l I d > < N a m e > P P T _ w a t e r m a r k s _ m 2 C l i c k a w a y f r o m 0 0 : 0 2 : 5 6 . 6 - 0 0 : 0 3 : 0 1 . 9 < / N a m e > < T e x t > C l i c k   a w a y   f r o m   t h e   p i c t u r e   t o   g e t   a   b e t t e r   i d e a   o f   h o w   e v e r y t h i n g   l o o k s   w i t h o u t   t h e   s e l e c t i o n   b o r d e r . < / T e x t > < B o o k M a r k E n t r y N a m e > P P T _ w a t e r m a r k s _ m 2 0 0 : 0 2 : 5 6 . 6 < / B o o k M a r k E n t r y N a m e > < B o o k M a r k E x i t N a m e > P P T _ w a t e r m a r k s _ m 2 0 0 : 0 3 : 0 1 . 9 < / B o o k M a r k E x i t N a m e > < B o o k M a r k E n t r y P o s i t i o n > 1 7 6 6 6 7 < / B o o k M a r k E n t r y P o s i t i o n > < B o o k M a r k E x i t P o s i t i o n > 1 8 1 9 6 7 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 c 6 a 7 b d d 5 - 7 4 f e - 4 a c c - a 2 0 f - 6 6 6 0 1 f 6 d 1 3 7 0 < / I n t e r n a l I d > < N a m e > P P T _ w a t e r m a r k s _ m 2 I f y o u f i n d 0 0 : 0 3 : 0 2 . 0 - 0 0 : 0 3 : 0 5 . 9 < / N a m e > < T e x t > I f   y o u   f i n d   y o u   c a n ' t   s e l e c t   t h e   p i c t u r e   a g a i n   b e c a u s e   i t ' s   b e h i n d   o t h e r   o b j e c t s , < / T e x t > < B o o k M a r k E n t r y N a m e > P P T _ w a t e r m a r k s _ m 2 0 0 : 0 3 : 0 2 . 0 < / B o o k M a r k E n t r y N a m e > < B o o k M a r k E x i t N a m e > P P T _ w a t e r m a r k s _ m 2 0 0 : 0 3 : 0 5 . 9 < / B o o k M a r k E x i t N a m e > < B o o k M a r k E n t r y P o s i t i o n > 1 8 2 0 6 7 < / B o o k M a r k E n t r y P o s i t i o n > < B o o k M a r k E x i t P o s i t i o n > 1 8 5 9 6 7 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 3 6 1 1 3 f 5 0 - 1 e 7 3 - 4 7 4 6 - 8 4 e 5 - a 6 1 d 4 8 8 b e 1 d 8 < / I n t e r n a l I d > < N a m e > P P T _ w a t e r m a r k s _ m 2 g o t o t h e 0 0 : 0 3 : 0 6 . 0 - 0 0 : 0 3 : 1 3 . 1 < / N a m e > < T e x t > g o   t o   t h e   H o m e   t a b ,   c l i c k   S e l e c t   a n d   o p e n   t h e   S e l e c t i o n   p a n e . < / T e x t > < B o o k M a r k E n t r y N a m e > P P T _ w a t e r m a r k s _ m 2 0 0 : 0 3 : 0 6 . 0 < / B o o k M a r k E n t r y N a m e > < B o o k M a r k E x i t N a m e > P P T _ w a t e r m a r k s _ m 2 0 0 : 0 3 : 1 3 . 1 < / B o o k M a r k E x i t N a m e > < B o o k M a r k E n t r y P o s i t i o n > 1 8 6 0 6 7 < / B o o k M a r k E n t r y P o s i t i o n > < B o o k M a r k E x i t P o s i t i o n > 1 9 3 1 6 7 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 1 b f 9 e f f 0 - 6 5 5 1 - 4 8 c 0 - 8 0 f 8 - 0 3 e 6 6 3 5 a 0 b 5 a < / I n t e r n a l I d > < N a m e > P P T _ w a t e r m a r k s _ m 2 N o w y o u c a n 0 0 : 0 3 : 1 3 . 2 - 0 0 : 0 3 : 1 8 . 4 < / N a m e > < T e x t > N o w   y o u   c a n   s e l e c t   t h e   p i c t u r e   b y   c l i c k i n g   i t   i n   t h e   l i s t . < / T e x t > < B o o k M a r k E n t r y N a m e > P P T _ w a t e r m a r k s _ m 2 0 0 : 0 3 : 1 3 . 2 < / B o o k M a r k E n t r y N a m e > < B o o k M a r k E x i t N a m e > P P T _ w a t e r m a r k s _ m 2 0 0 : 0 3 : 1 8 . 4 < / B o o k M a r k E x i t N a m e > < B o o k M a r k E n t r y P o s i t i o n > 1 9 3 2 6 7 < / B o o k M a r k E n t r y P o s i t i o n > < B o o k M a r k E x i t P o s i t i o n > 1 9 8 4 0 0 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 0 f 4 6 6 e b f - 7 5 7 f - 4 6 9 8 - 8 2 9 a - 6 e 5 5 8 7 2 8 2 b 2 0 < / I n t e r n a l I d > < N a m e > P P T _ w a t e r m a r k s _ m 2 S o o n c e y o u ' r e 0 0 : 0 3 : 1 8 . 5 - 0 0 : 0 3 : 2 4 . 4 < / N a m e > < T e x t > S o   o n c e   y o u ' r e   h a p p y   w i t h   t h e   w a t e r m a r k ,   y o u   c a n   s a v e   i t   a s   a   p i c t u r e   a n d   i n s e r t   i n   o t h e r   s l i d e s , < / T e x t > < B o o k M a r k E n t r y N a m e > P P T _ w a t e r m a r k s _ m 2 0 0 : 0 3 : 1 8 . 5 < / B o o k M a r k E n t r y N a m e > < B o o k M a r k E x i t N a m e > P P T _ w a t e r m a r k s _ m 2 0 0 : 0 3 : 2 4 . 4 < / B o o k M a r k E x i t N a m e > < B o o k M a r k E n t r y P o s i t i o n > 1 9 8 5 0 0 < / B o o k M a r k E n t r y P o s i t i o n > < B o o k M a r k E x i t P o s i t i o n > 2 0 4 4 3 3 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 4 0 1 4 a 9 b e - a 5 6 c - 4 d 8 2 - 9 1 c 3 - f e a 6 7 1 8 0 9 4 c 8 < / I n t e r n a l I d > < N a m e > P P T _ w a t e r m a r k s _ m 2 o r y o u c a n 0 0 : 0 3 : 2 4 . 5 - 0 0 : 0 3 : 2 9 . 1 < / N a m e > < T e x t > o r   y o u   c a n   s i m p l y   c o p y   i t   t o   t h e   C l i p b o a r d . < / T e x t > < B o o k M a r k E n t r y N a m e > P P T _ w a t e r m a r k s _ m 2 0 0 : 0 3 : 2 4 . 5 < / B o o k M a r k E n t r y N a m e > < B o o k M a r k E x i t N a m e > P P T _ w a t e r m a r k s _ m 2 0 0 : 0 3 : 2 9 . 1 < / B o o k M a r k E x i t N a m e > < B o o k M a r k E n t r y P o s i t i o n > 2 0 4 5 3 3 < / B o o k M a r k E n t r y P o s i t i o n > < B o o k M a r k E x i t P o s i t i o n > 2 0 9 1 0 0 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 0 b d a 2 f e d - c 5 5 2 - 4 c d 4 - 9 9 2 8 - 1 f 4 a 5 0 9 2 b 9 f b < / I n t e r n a l I d > < N a m e > P P T _ w a t e r m a r k s _ m 2 M o v e t o a n o t h e r 0 0 : 0 3 : 2 9 . 2 - 0 0 : 0 3 : 4 1 . 3 < / N a m e > < T e x t > M o v e   t o   a n o t h e r   s l i d e .   A n d   t h e n   p a s t e   i t .   R i g h t - c l i c k   t h e   p i c t u r e   a n d   s e n d   i t   t o   t h e   b a c k   l a y e r . < / T e x t > < B o o k M a r k E n t r y N a m e > P P T _ w a t e r m a r k s _ m 2 0 0 : 0 3 : 2 9 . 2 < / B o o k M a r k E n t r y N a m e > < B o o k M a r k E x i t N a m e > P P T _ w a t e r m a r k s _ m 2 0 0 : 0 3 : 4 1 . 3 < / B o o k M a r k E x i t N a m e > < B o o k M a r k E n t r y P o s i t i o n > 2 0 9 2 0 0 < / B o o k M a r k E n t r y P o s i t i o n > < B o o k M a r k E x i t P o s i t i o n > 2 2 1 3 6 7 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 0 5 f 8 a 2 b 2 - 9 a c d - 4 1 e f - 8 0 a 8 - b 7 2 b 2 c 9 2 2 d 2 f < / I n t e r n a l I d > < N a m e > P P T _ w a t e r m a r k s _ m 2 N o w l e t ' s s a y 0 0 : 0 3 : 4 1 . 4 - 0 0 : 0 3 : 4 4 . 5 < / N a m e > < T e x t > N o w   l e t ' s   s a y   w e   d e c i d e   t o   c h a n g e   t h e   l o o k   o f   o u r   p r e s e n t a t i o n < / T e x t > < B o o k M a r k E n t r y N a m e > P P T _ w a t e r m a r k s _ m 2 0 0 : 0 3 : 4 1 . 4 < / B o o k M a r k E n t r y N a m e > < B o o k M a r k E x i t N a m e > P P T _ w a t e r m a r k s _ m 2 0 0 : 0 3 : 4 4 . 5 < / B o o k M a r k E x i t N a m e > < B o o k M a r k E n t r y P o s i t i o n > 2 2 1 4 6 7 < / B o o k M a r k E n t r y P o s i t i o n > < B o o k M a r k E x i t P o s i t i o n > 2 2 4 5 6 7 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 5 d 5 f 6 4 1 a - f 0 1 6 - 4 c 6 2 - 8 f d 2 - 1 5 a 4 b c f 1 8 7 1 1 < / I n t e r n a l I d > < N a m e > P P T _ w a t e r m a r k s _ m 2 b y g o i n g t o 0 0 : 0 3 : 4 4 . 6 - 0 0 : 0 3 : 5 0 . 5 < / N a m e > < T e x t > b y   g o i n g   t o   t h e   D e s i g n   t a b   a n d   a p p l y i n g   a   t h e m e   l i k e   I o n ,   f o r   e x a m p l e . < / T e x t > < B o o k M a r k E n t r y N a m e > P P T _ w a t e r m a r k s _ m 2 0 0 : 0 3 : 4 4 . 6 < / B o o k M a r k E n t r y N a m e > < B o o k M a r k E x i t N a m e > P P T _ w a t e r m a r k s _ m 2 0 0 : 0 3 : 5 0 . 5 < / B o o k M a r k E x i t N a m e > < B o o k M a r k E n t r y P o s i t i o n > 2 2 4 6 6 7 < / B o o k M a r k E n t r y P o s i t i o n > < B o o k M a r k E x i t P o s i t i o n > 2 3 0 5 6 7 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 2 8 4 4 1 4 e 2 - 3 f d 0 - 4 2 c 7 - 9 1 b 1 - 7 f 1 e f 4 3 0 3 3 2 3 < / I n t e r n a l I d > < N a m e > P P T _ w a t e r m a r k s _ m 2 A s y o u c a n 0 0 : 0 3 : 5 0 . 6 - 0 0 : 0 3 : 5 6 . 2 < / N a m e > < T e x t > A s   y o u   c a n   s e e ,   y o u r   c h o i c e   o f   w a t e r m a r k   p i c t u r e   d e p e n d s   g r e a t l y   o n   t h e   d e s i g n   y o u   c h o o s e   f o r   y o u r   s l i d e s . < / T e x t > < B o o k M a r k E n t r y N a m e > P P T _ w a t e r m a r k s _ m 2 0 0 : 0 3 : 5 0 . 6 < / B o o k M a r k E n t r y N a m e > < B o o k M a r k E x i t N a m e > P P T _ w a t e r m a r k s _ m 2 0 0 : 0 3 : 5 6 . 2 < / B o o k M a r k E x i t N a m e > < B o o k M a r k E n t r y P o s i t i o n > 2 3 0 6 6 7 < / B o o k M a r k E n t r y P o s i t i o n > < B o o k M a r k E x i t P o s i t i o n > 2 3 6 2 3 3 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 6 d 3 2 5 6 9 4 - c c 4 b - 4 6 1 7 - b 7 1 4 - 0 4 a 0 c 5 7 0 c b 7 8 < / I n t e r n a l I d > < N a m e > P P T _ w a t e r m a r k s _ m 2 I n t h i s c a s e , 0 0 : 0 3 : 5 6 . 3 - 0 0 : 0 4 : 0 0 . 8 < / N a m e > < T e x t > I n   t h i s   c a s e ,   a l l   w e   h a v e   t o   d o   i s   a d j u s t   t h e   p i c t u r e   s e t t i n g s   t o   h e l p   i t   b l e n d   i n   w i t h   t h e   d e s i g n . < / T e x t > < B o o k M a r k E n t r y N a m e > P P T _ w a t e r m a r k s _ m 2 0 0 : 0 3 : 5 6 . 3 < / B o o k M a r k E n t r y N a m e > < B o o k M a r k E x i t N a m e > P P T _ w a t e r m a r k s _ m 2 0 0 : 0 4 : 0 0 . 8 < / B o o k M a r k E x i t N a m e > < B o o k M a r k E n t r y P o s i t i o n > 2 3 6 3 3 3 < / B o o k M a r k E n t r y P o s i t i o n > < B o o k M a r k E x i t P o s i t i o n > 2 4 0 8 0 0 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 0 c f f 1 1 b 5 - 9 3 3 1 - 4 5 3 f - 8 7 5 5 - c 5 8 a 5 4 2 7 1 b 1 d < / I n t e r n a l I d > < N a m e > P P T _ w a t e r m a r k s _ m 2 B u t y o u m a y 0 0 : 0 4 : 0 0 . 9 - 0 0 : 0 4 : 0 3 . 4 < / N a m e > < T e x t > B u t   y o u   m a y   n e e d   t o   f i n d   a   n e w   p i c t u r e . < / T e x t > < B o o k M a r k E n t r y N a m e > P P T _ w a t e r m a r k s _ m 2 0 0 : 0 4 : 0 0 . 9 < / B o o k M a r k E n t r y N a m e > < B o o k M a r k E x i t N a m e > P P T _ w a t e r m a r k s _ m 2 0 0 : 0 4 : 0 3 . 4 < / B o o k M a r k E x i t N a m e > < B o o k M a r k E n t r y P o s i t i o n > 2 4 0 9 0 0 < / B o o k M a r k E n t r y P o s i t i o n > < B o o k M a r k E x i t P o s i t i o n > 2 4 3 4 3 3 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 e 9 2 0 a f 9 e - b 0 6 0 - 4 e d 7 - 8 2 f d - 5 9 4 c f c c 2 f 3 3 b < / I n t e r n a l I d > < N a m e > P P T _ w a t e r m a r k s _ m 2 A l s o , s i n c e w e 0 0 : 0 4 : 0 3 . 5 - 0 0 : 0 4 : 2 1 . 2 < / N a m e > < T e x t > A l s o ,   s i n c e   w e   d i d n  t   u s e   t h e   s l i d e   m a s t e r ,   w e ' l l   n e e d   t o   c o p y   t h e   f i n i s h e d   p i c t u r e   t o   t h e   o t h e r   s l i d e s   m a n u a l l y . < / T e x t > < B o o k M a r k E n t r y N a m e > P P T _ w a t e r m a r k s _ m 2 0 0 : 0 4 : 0 3 . 5 < / B o o k M a r k E n t r y N a m e > < B o o k M a r k E x i t N a m e > P P T _ w a t e r m a r k s _ m 2 0 0 : 0 4 : 2 1 . 2 < / B o o k M a r k E x i t N a m e > < B o o k M a r k E n t r y P o s i t i o n > 2 4 3 5 3 3 < / B o o k M a r k E n t r y P o s i t i o n > < B o o k M a r k E x i t P o s i t i o n > 2 6 1 2 0 0 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 b 0 3 8 5 a 6 f - a 8 4 8 - 4 0 5 c - b 5 3 b - 1 7 0 b a c f d b 3 8 b < / I n t e r n a l I d > < N a m e > P P T _ w a t e r m a r k s _ m 2 S o n o w y o u 0 0 : 0 4 : 2 1 . 3 - 0 0 : 0 4 : 2 4 . 9 < / N a m e > < T e x t > S o   n o w   y o u   k n o w   h o w   t o   a d d   t e x t   o r   p i c t u r e   w a t e r m a r k s . < / T e x t > < B o o k M a r k E n t r y N a m e > P P T _ w a t e r m a r k s _ m 2 0 0 : 0 4 : 2 1 . 3 < / B o o k M a r k E n t r y N a m e > < B o o k M a r k E x i t N a m e > P P T _ w a t e r m a r k s _ m 2 0 0 : 0 4 : 2 4 . 9 < / B o o k M a r k E x i t N a m e > < B o o k M a r k E n t r y P o s i t i o n > 2 6 1 3 0 0 < / B o o k M a r k E n t r y P o s i t i o n > < B o o k M a r k E x i t P o s i t i o n > 2 6 4 9 3 3 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 e 2 6 9 e 8 9 2 - 4 c 6 d - 4 8 6 0 - b 0 c 0 - 8 4 d e c 7 d b d 5 0 a < / I n t e r n a l I d > < N a m e > P P T _ w a t e r m a r k s _ m 2 U p n e x t , w e ' l l 0 0 : 0 4 : 2 5 . 0 - 0 0 : 0 4 : 2 9 . 4 < / N a m e > < T e x t > U p   n e x t ,   w e ' l l   u s e   w h a t   w e   l e a r n e d   t o   r e m o v e   a   w a t e r m a r k . < / T e x t > < B o o k M a r k E n t r y N a m e > P P T _ w a t e r m a r k s _ m 2 0 0 : 0 4 : 2 5 . 0 < / B o o k M a r k E n t r y N a m e > < B o o k M a r k E x i t N a m e > P P T _ w a t e r m a r k s _ m 2 0 0 : 0 4 : 2 9 . 4 < / B o o k M a r k E x i t N a m e > < B o o k M a r k E n t r y P o s i t i o n > 2 6 5 0 3 3 < / B o o k M a r k E n t r y P o s i t i o n > < B o o k M a r k E x i t P o s i t i o n > 2 6 9 4 3 3 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 3 5 d 7 9 7 7 a - 4 7 f e - 4 2 b c - b 8 6 a - d d 7 3 7 e 8 a 9 2 0 5 < / I d > < C a p t i o n I t e m s > < C a p t i o n I t e m > < I n t e r n a l I d > 5 7 b e 0 4 3 b - c 0 5 1 - 4 9 5 0 - 8 9 f c - f f 8 8 2 6 1 5 8 2 e 6 < / I n t e r n a l I d > < N a m e > P P T _ w a t e r m a r k s _ m 2 L e t ' s a d d a 0 0 : 0 0 : 0 0 . 0 - 0 0 : 0 0 : 0 2 . 8 < / N a m e > < T e x t > L e t ' s   a d d   a   p i c t u r e   w a t e r m a r k   b e h i n d   t h i s   t e x t . < / T e x t > < B o o k M a r k E n t r y N a m e > P P T _ w a t e r m a r k s _ m 2 0 0 : 0 0 : 0 0 . 0 < / B o o k M a r k E n t r y N a m e > < B o o k M a r k E x i t N a m e > P P T _ w a t e r m a r k s _ m 2 0 0 : 0 0 : 0 2 . 8 < / B o o k M a r k E x i t N a m e > < B o o k M a r k E n t r y P o s i t i o n > 3 3 < / B o o k M a r k E n t r y P o s i t i o n > < B o o k M a r k E x i t P o s i t i o n > 2 8 6 7 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 a 2 7 c 7 2 a c - 4 6 f 6 - 4 7 0 1 - a 6 8 3 - 4 e a a c 7 0 f f f 0 5 < / I n t e r n a l I d > < N a m e > P P T _ w a t e r m a r k s _ m 2 B u t t h i s t i m e 0 0 : 0 0 : 0 2 . 9 - 0 0 : 0 0 : 1 0 . 2 < / N a m e > < T e x t > B u t   t h i s   t i m e   i n s t e a d   o f   p u t t i n g   i t   o n   t h e   s l i d e   m a s t e r ,   w e ' l l   a d d   i t   t o   t h e   s l i d e   i t s e l f   a n d   t h e n   i t   c o p y   t o   a n o t h e r   s l i d e . < / T e x t > < B o o k M a r k E n t r y N a m e > P P T _ w a t e r m a r k s _ m 2 0 0 : 0 0 : 0 2 . 9 < / B o o k M a r k E n t r y N a m e > < B o o k M a r k E x i t N a m e > P P T _ w a t e r m a r k s _ m 2 0 0 : 0 0 : 1 0 . 2 < / B o o k M a r k E x i t N a m e > < B o o k M a r k E n t r y P o s i t i o n > 2 9 6 7 < / B o o k M a r k E n t r y P o s i t i o n > < B o o k M a r k E x i t P o s i t i o n > 1 0 2 0 0 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 b a 4 2 b e 4 1 - 1 e 5 c - 4 9 c f - 9 7 9 7 - 6 8 c 7 a 6 3 5 0 6 e a < / I n t e r n a l I d > < N a m e > P P T _ w a t e r m a r k s _ m 2 K e e p i n m i n d 0 0 : 0 0 : 1 0 . 3 - 0 0 : 0 0 : 1 5 . 6 < / N a m e > < T e x t > K e e p   i n   m i n d   t h a t   i f   y o u   w a n t   t h e   w a t e r m a r k   o n   m o r e   t h a n   j u s t   a   f e w   s l i d e s   i t   m a k e s   m o r e   s e n s e   t o   u s e   t h e   s l i d e   m a s t e r , < / T e x t > < B o o k M a r k E n t r y N a m e > P P T _ w a t e r m a r k s _ m 2 0 0 : 0 0 : 1 0 . 3 < / B o o k M a r k E n t r y N a m e > < B o o k M a r k E x i t N a m e > P P T _ w a t e r m a r k s _ m 2 0 0 : 0 0 : 1 5 . 6 < / B o o k M a r k E x i t N a m e > < B o o k M a r k E n t r y P o s i t i o n > 1 0 3 0 0 < / B o o k M a r k E n t r y P o s i t i o n > < B o o k M a r k E x i t P o s i t i o n > 1 5 6 6 7 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 c b 6 f 9 5 9 b - 0 2 6 0 - 4 7 e 4 - a 7 2 8 - 1 f 9 5 1 b 4 3 4 3 0 7 < / I n t e r n a l I d > < N a m e > P P T _ w a t e r m a r k s _ m 2 b e c a u s e i t s a v e s 0 0 : 0 0 : 1 5 . 7 - 0 0 : 0 0 : 2 0 . 4 < / N a m e > < T e x t > b e c a u s e   i t   s a v e s   y o u   f r o m   h a v i n g   t o   m a n u a l l y   c o p y   t h e   w a t e r m a r k . < / T e x t > < B o o k M a r k E n t r y N a m e > P P T _ w a t e r m a r k s _ m 2 0 0 : 0 0 : 1 5 . 7 < / B o o k M a r k E n t r y N a m e > < B o o k M a r k E x i t N a m e > P P T _ w a t e r m a r k s _ m 2 0 0 : 0 0 : 2 0 . 4 < / B o o k M a r k E x i t N a m e > < B o o k M a r k E n t r y P o s i t i o n > 1 5 7 6 7 < / B o o k M a r k E n t r y P o s i t i o n > < B o o k M a r k E x i t P o s i t i o n > 2 0 4 6 7 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 5 d e 0 b f d 0 - 6 f 8 a - 4 f a 8 - b 1 d 6 - 1 b 4 d f 4 d c 0 8 1 d < / I n t e r n a l I d > < N a m e > P P T _ w a t e r m a r k s _ m 2 G o t o t h e 0 0 : 0 0 : 2 0 . 5 - 0 0 : 0 0 : 2 9 . 5 < / N a m e > < T e x t > G o   t o   t h e   I n s e r t   t a b ,   c l i c k   S h a p e s ,   a n d   s e l e c t   a   r e c t a n g l e .   T h e n ,   d r a w   i t   o n   t h e   s l i d e . < / T e x t > < B o o k M a r k E n t r y N a m e > P P T _ w a t e r m a r k s _ m 2 0 0 : 0 0 : 2 0 . 5 < / B o o k M a r k E n t r y N a m e > < B o o k M a r k E x i t N a m e > P P T _ w a t e r m a r k s _ m 2 0 0 : 0 0 : 2 9 . 5 < / B o o k M a r k E x i t N a m e > < B o o k M a r k E n t r y P o s i t i o n > 2 0 5 6 7 < / B o o k M a r k E n t r y P o s i t i o n > < B o o k M a r k E x i t P o s i t i o n > 2 9 5 3 3 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 2 5 b 3 3 6 b b - 6 7 3 f - 4 c 9 a - b e 0 9 - 6 4 b 2 f d c e 3 7 1 c < / I n t e r n a l I d > < N a m e > P P T _ w a t e r m a r k s _ m 2 O n t h e D r a w i n g 0 0 : 0 0 : 2 9 . 6 - 0 0 : 0 0 : 3 5 . 5 < / N a m e > < T e x t > O n   t h e   D r a w i n g   T o o l s   F o r m a t   t a b ,   c l i c k   S h a p e   O u t l i n e   a n d   c l i c k   N o   O u t l i n e . < / T e x t > < B o o k M a r k E n t r y N a m e > P P T _ w a t e r m a r k s _ m 2 0 0 : 0 0 : 2 9 . 6 < / B o o k M a r k E n t r y N a m e > < B o o k M a r k E x i t N a m e > P P T _ w a t e r m a r k s _ m 2 0 0 : 0 0 : 3 5 . 5 < / B o o k M a r k E x i t N a m e > < B o o k M a r k E n t r y P o s i t i o n > 2 9 6 3 3 < / B o o k M a r k E n t r y P o s i t i o n > < B o o k M a r k E x i t P o s i t i o n > 3 5 5 3 3 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 0 e 9 b c 5 3 1 - c 9 7 d - 4 6 7 8 - 8 2 a b - 9 b b 9 7 9 9 8 3 8 9 e < / I n t e r n a l I d > < N a m e > P P T _ w a t e r m a r k s _ m 2 T h e n , c l i c k S h a p e 0 0 : 0 0 : 3 5 . 6 - 0 0 : 0 0 : 4 8 . 0 < / N a m e > < T e x t > T h e n ,   c l i c k   S h a p e   F i l l ,   a n d   P i c t u r e .   B r o w s e   f o r   t h e   p i c t u r e   y o u   w a n t   a n d   c l i c k   I n s e r t . < / T e x t > < B o o k M a r k E n t r y N a m e > P P T _ w a t e r m a r k s _ m 2 0 0 : 0 0 : 3 5 . 6 < / B o o k M a r k E n t r y N a m e > < B o o k M a r k E x i t N a m e > P P T _ w a t e r m a r k s _ m 2 0 0 : 0 0 : 4 8 . 0 < / B o o k M a r k E x i t N a m e > < B o o k M a r k E n t r y P o s i t i o n > 3 5 6 3 3 < / B o o k M a r k E n t r y P o s i t i o n > < B o o k M a r k E x i t P o s i t i o n > 4 8 0 3 3 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 b 7 d 6 0 9 8 e - 0 2 4 3 - 4 2 1 1 - 9 a 0 4 - b 9 b 9 1 7 f a 0 4 c 1 < / I n t e r n a l I d > < N a m e > P P T _ w a t e r m a r k s _ m 2 W e ' r e a d d i n g t h e 0 0 : 0 0 : 4 8 . 1 - 0 0 : 0 0 : 5 2 . 1 < / N a m e > < T e x t > W e ' r e   a d d i n g   t h e   p i c t u r e   t o   t h e   f i l l   p r o p e r t y   o f   t h e   s h a p e   i n s t e a d   o f   d i r e c t l y   t o   t h e   s l i d e , < / T e x t > < B o o k M a r k E n t r y N a m e > P P T _ w a t e r m a r k s _ m 2 0 0 : 0 0 : 4 8 . 1 < / B o o k M a r k E n t r y N a m e > < B o o k M a r k E x i t N a m e > P P T _ w a t e r m a r k s _ m 2 0 0 : 0 0 : 5 2 . 1 < / B o o k M a r k E x i t N a m e > < B o o k M a r k E n t r y P o s i t i o n > 4 8 1 3 3 < / B o o k M a r k E n t r y P o s i t i o n > < B o o k M a r k E x i t P o s i t i o n > 5 2 1 6 7 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 f e 3 1 8 3 a 3 - a d 1 8 - 4 0 e 4 - a a 8 c - b f 7 9 2 1 1 2 2 5 1 b < / I n t e r n a l I d > < N a m e > P P T _ w a t e r m a r k s _ m 2 b e c a u s e t h i s w a y 0 0 : 0 0 : 5 2 . 2 - 0 0 : 0 0 : 5 7 . 5 < / N a m e > < T e x t > b e c a u s e   t h i s   w a y   w e   h a v e   m o r e   o p t i o n s   t o   w o r k   w i t h ,   i n c l u d i n g   t r a n s p a r e n c y . < / T e x t > < B o o k M a r k E n t r y N a m e > P P T _ w a t e r m a r k s _ m 2 0 0 : 0 0 : 5 2 . 2 < / B o o k M a r k E n t r y N a m e > < B o o k M a r k E x i t N a m e > P P T _ w a t e r m a r k s _ m 2 0 0 : 0 0 : 5 7 . 5 < / B o o k M a r k E x i t N a m e > < B o o k M a r k E n t r y P o s i t i o n > 5 2 2 6 7 < / B o o k M a r k E n t r y P o s i t i o n > < B o o k M a r k E x i t P o s i t i o n > 5 7 5 0 0 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 1 0 7 d a 2 d 5 - 7 a 2 f - 4 a 8 d - 8 d 6 3 - c d 0 f 1 2 8 a 4 3 b 4 < / I n t e r n a l I d > < N a m e > P P T _ w a t e r m a r k s _ m 2 B y d e f a u l t , t h e 0 0 : 0 0 : 5 7 . 6 - 0 0 : 0 1 : 0 1 . 0 < / N a m e > < T e x t > B y   d e f a u l t ,   t h e   p i c t u r e   s t r e t c h e s   t o   f i l l   t h e   s h a p e . < / T e x t > < B o o k M a r k E n t r y N a m e > P P T _ w a t e r m a r k s _ m 2 0 0 : 0 0 : 5 7 . 6 < / B o o k M a r k E n t r y N a m e > < B o o k M a r k E x i t N a m e > P P T _ w a t e r m a r k s _ m 2 0 0 : 0 1 : 0 1 . 0 < / B o o k M a r k E x i t N a m e > < B o o k M a r k E n t r y P o s i t i o n > 5 7 6 0 0 < / B o o k M a r k E n t r y P o s i t i o n > < B o o k M a r k E x i t P o s i t i o n > 6 1 0 0 0 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 3 7 e 2 a 2 b 5 - 2 5 f 1 - 4 0 2 c - a 6 d 4 - 5 5 d 1 d 3 a d e f 5 5 < / I n t e r n a l I d > < N a m e > P P T _ w a t e r m a r k s _ m 2 T o g e t i t 0 0 : 0 1 : 0 1 . 1 - 0 0 : 0 1 : 1 0 . 6 < / N a m e > < T e x t > T o   g e t   i t   t o   t h e   r i g h t   a s p e c t   r a t i o ,   g o   t o   t h e   P i c t u r e   T o o l s   F o r m a t   t a b ,   c l i c k   C r o p   a n d   t h e n   c l i c k   F i t . < / T e x t > < B o o k M a r k E n t r y N a m e > P P T _ w a t e r m a r k s _ m 2 0 0 : 0 1 : 0 1 . 1 < / B o o k M a r k E n t r y N a m e > < B o o k M a r k E x i t N a m e > P P T _ w a t e r m a r k s _ m 2 0 0 : 0 1 : 1 0 . 6 < / B o o k M a r k E x i t N a m e > < B o o k M a r k E n t r y P o s i t i o n > 6 1 1 0 0 < / B o o k M a r k E n t r y P o s i t i o n > < B o o k M a r k E x i t P o s i t i o n > 7 0 6 6 7 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 9 7 2 d d c c d - 4 6 5 c - 4 1 7 3 - b c 2 4 - 1 8 8 e 0 0 8 9 8 c 4 5 < / I n t e r n a l I d > < N a m e > P P T _ w a t e r m a r k s _ m 2 A n d d r a g t h e 0 0 : 0 1 : 1 0 . 7 - 0 0 : 0 1 : 2 2 . 2 < / N a m e > < T e x t > A n d   d r a g   t h e   c r o p   h a n d l e s   t o   c r o p   o u t   t h e   e m p t y   s p a c e   a r o u n d   t h e   p i c t u r e .   C l i c k   C r o p   a g a i n   t o   t u r n   i t   o f f . < / T e x t > < B o o k M a r k E n t r y N a m e > P P T _ w a t e r m a r k s _ m 2 0 0 : 0 1 : 1 0 . 7 < / B o o k M a r k E n t r y N a m e > < B o o k M a r k E x i t N a m e > P P T _ w a t e r m a r k s _ m 2 0 0 : 0 1 : 2 2 . 2 < / B o o k M a r k E x i t N a m e > < B o o k M a r k E n t r y P o s i t i o n > 7 0 7 6 7 < / B o o k M a r k E n t r y P o s i t i o n > < B o o k M a r k E x i t P o s i t i o n > 8 2 2 0 0 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 c a 9 a 0 e 1 1 - 4 3 3 b - 4 b 5 3 - a a 8 e - 8 8 9 b c 5 6 e 6 e d 4 < / I n t e r n a l I d > < N a m e > P P T _ w a t e r m a r k s _ m 2 N o w w e c a n 0 0 : 0 1 : 2 2 . 3 - 0 0 : 0 1 : 2 9 . 5 < / N a m e > < T e x t > N o w   w e   c a n   p r e s s   S h i f t   a n d   d r a g   t h e   c o r n e r   h a n d l e s   t o   r e s i z e   t h e   p i c t u r e   w i t h o u t   c h a n g i n g   t h e   a s p e c t   r a t i o . < / T e x t > < B o o k M a r k E n t r y N a m e > P P T _ w a t e r m a r k s _ m 2 0 0 : 0 1 : 2 2 . 3 < / B o o k M a r k E n t r y N a m e > < B o o k M a r k E x i t N a m e > P P T _ w a t e r m a r k s _ m 2 0 0 : 0 1 : 2 9 . 5 < / B o o k M a r k E x i t N a m e > < B o o k M a r k E n t r y P o s i t i o n > 8 2 3 0 0 < / B o o k M a r k E n t r y P o s i t i o n > < B o o k M a r k E x i t P o s i t i o n > 8 9 5 0 0 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 c 0 b b c 7 c f - 9 7 b d - 4 a 7 2 - a c e 0 - e a a 0 b f 3 a 2 1 d c < / I n t e r n a l I d > < N a m e > P P T _ w a t e r m a r k s _ m 2 A n d t h e n m o v e 0 0 : 0 1 : 2 9 . 6 - 0 0 : 0 1 : 3 3 . 6 < / N a m e > < T e x t > A n d   t h e n   m o v e   t h e   p i c t u r e   i n t o   p l a c e . < / T e x t > < B o o k M a r k E n t r y N a m e > P P T _ w a t e r m a r k s _ m 2 0 0 : 0 1 : 2 9 . 6 < / B o o k M a r k E n t r y N a m e > < B o o k M a r k E x i t N a m e > P P T _ w a t e r m a r k s _ m 2 0 0 : 0 1 : 3 3 . 6 < / B o o k M a r k E x i t N a m e > < B o o k M a r k E n t r y P o s i t i o n > 8 9 6 0 0 < / B o o k M a r k E n t r y P o s i t i o n > < B o o k M a r k E x i t P o s i t i o n > 9 3 6 3 3 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 2 7 f 0 4 1 1 4 - f 2 7 2 - 4 f f 5 - 9 f 4 f - 6 d 4 b f 1 4 6 c f 6 8 < / I n t e r n a l I d > < N a m e > P P T _ w a t e r m a r k s _ m 2 N e x t , w e n e e d 0 0 : 0 1 : 3 3 . 7 - 0 0 : 0 1 : 3 8 . 1 < / N a m e > < T e x t > N e x t ,   w e   n e e d   t o   t w e a k   t h e   f o r m a t t i n g   t o   m a k e   t h e   p i c t u r e   w o r k   a s   a   w a t e r m a r k . < / T e x t > < B o o k M a r k E n t r y N a m e > P P T _ w a t e r m a r k s _ m 2 0 0 : 0 1 : 3 3 . 7 < / B o o k M a r k E n t r y N a m e > < B o o k M a r k E x i t N a m e > P P T _ w a t e r m a r k s _ m 2 0 0 : 0 1 : 3 8 . 1 < / B o o k M a r k E x i t N a m e > < B o o k M a r k E n t r y P o s i t i o n > 9 3 7 3 3 < / B o o k M a r k E n t r y P o s i t i o n > < B o o k M a r k E x i t P o s i t i o n > 9 8 1 6 7 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 3 5 f e 7 0 4 6 - 8 1 b 0 - 4 3 f 8 - b 8 0 1 - 9 e 9 a c f c 4 a 5 6 e < / I n t e r n a l I d > < N a m e > P P T _ w a t e r m a r k s _ m 2 F i r s t , c l i c k S e n d 0 0 : 0 1 : 3 8 . 2 - 0 0 : 0 1 : 4 2 . 7 < / N a m e > < T e x t > F i r s t ,   c l i c k   S e n d   B a c k w a r d   a n d   S e n d   t o   B a c k . < / T e x t > < B o o k M a r k E n t r y N a m e > P P T _ w a t e r m a r k s _ m 2 0 0 : 0 1 : 3 8 . 2 < / B o o k M a r k E n t r y N a m e > < B o o k M a r k E x i t N a m e > P P T _ w a t e r m a r k s _ m 2 0 0 : 0 1 : 4 2 . 7 < / B o o k M a r k E x i t N a m e > < B o o k M a r k E n t r y P o s i t i o n > 9 8 2 6 7 < / B o o k M a r k E n t r y P o s i t i o n > < B o o k M a r k E x i t P o s i t i o n > 1 0 2 7 3 3 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 4 d 3 4 f d 6 d - 9 e 6 9 - 4 5 1 2 - a 7 6 d - c b 1 c f 4 d c e 0 5 c < / I n t e r n a l I d > < N a m e > P P T _ w a t e r m a r k s _ m 2 T h e n , c l i c k t h e 0 0 : 0 1 : 4 2 . 8 - 0 0 : 0 1 : 4 8 . 5 < / N a m e > < T e x t > T h e n ,   c l i c k   t h e   F o r m a t   S h a p e   d i a l o g   b o x   l a u n c h e r ,   a n d   t h e   F i l l   & a m p ;   L i n e   t a b . < / T e x t > < B o o k M a r k E n t r y N a m e > P P T _ w a t e r m a r k s _ m 2 0 0 : 0 1 : 4 2 . 8 < / B o o k M a r k E n t r y N a m e > < B o o k M a r k E x i t N a m e > P P T _ w a t e r m a r k s _ m 2 0 0 : 0 1 : 4 8 . 5 < / B o o k M a r k E x i t N a m e > < B o o k M a r k E n t r y P o s i t i o n > 1 0 2 8 3 3 < / B o o k M a r k E n t r y P o s i t i o n > < B o o k M a r k E x i t P o s i t i o n > 1 0 8 5 6 7 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 2 7 6 8 0 d f 8 - d 8 2 5 - 4 0 6 d - 8 9 e 5 - 9 8 7 3 f b a 2 1 2 e e < / I n t e r n a l I d > < N a m e > P P T _ w a t e r m a r k s _ m 2 A d d t r a n s p a r e n c y u n t i l 0 0 : 0 1 : 4 8 . 6 - 0 0 : 0 1 : 5 2 . 5 < / N a m e > < T e x t > A d d   t r a n s p a r e n c y   u n t i l   t h e   f o r e g r o u n d   e l e m e n t s   a r e   c l e a r l y   v i s i b l e , < / T e x t > < B o o k M a r k E n t r y N a m e > P P T _ w a t e r m a r k s _ m 2 0 0 : 0 1 : 4 8 . 6 < / B o o k M a r k E n t r y N a m e > < B o o k M a r k E x i t N a m e > P P T _ w a t e r m a r k s _ m 2 0 0 : 0 1 : 5 2 . 5 < / B o o k M a r k E x i t N a m e > < B o o k M a r k E n t r y P o s i t i o n > 1 0 8 6 6 7 < / B o o k M a r k E n t r y P o s i t i o n > < B o o k M a r k E x i t P o s i t i o n > 1 1 2 5 0 0 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 8 1 a f 5 0 b e - 2 b 8 2 - 4 4 5 6 - a e a 5 - c 6 c 9 9 4 6 7 1 6 6 c < / I n t e r n a l I d > < N a m e > P P T _ w a t e r m a r k s _ m 2 b u t m a k e s u r e 0 0 : 0 1 : 5 2 . 6 - 0 0 : 0 1 : 5 7 . 0 < / N a m e > < T e x t > b u t   m a k e   s u r e   i t ' s   n o t   s o   t r a n s p a r e n t   t h e   v i e w e r   w o n ' t   k n o w   w h a t   t h e   p i c t u r e   i s . < / T e x t > < B o o k M a r k E n t r y N a m e > P P T _ w a t e r m a r k s _ m 2 0 0 : 0 1 : 5 2 . 6 < / B o o k M a r k E n t r y N a m e > < B o o k M a r k E x i t N a m e > P P T _ w a t e r m a r k s _ m 2 0 0 : 0 1 : 5 7 . 0 < / B o o k M a r k E x i t N a m e > < B o o k M a r k E n t r y P o s i t i o n > 1 1 2 6 0 0 < / B o o k M a r k E n t r y P o s i t i o n > < B o o k M a r k E x i t P o s i t i o n > 1 1 7 0 3 3 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 c 6 f a f f 5 0 - b d e 4 - 4 8 3 d - b 8 3 0 - f 7 3 6 9 8 6 9 3 1 c f < / I n t e r n a l I d > < N a m e > P P T _ w a t e r m a r k s _ m 2 W a t e r m a r k p i c t u r e s a r e 0 0 : 0 1 : 5 7 . 1 - 0 0 : 0 2 : 0 1 . 9 < / N a m e > < T e x t > W a t e r m a r k   p i c t u r e s   a r e   t r i c k y   b e c a u s e   y o u   h a v e   t o   f i n d   a n   i m a g e   t h a t   i s   e a s i l y   r e c o g n i z a b l e , < / T e x t > < B o o k M a r k E n t r y N a m e > P P T _ w a t e r m a r k s _ m 2 0 0 : 0 1 : 5 7 . 1 < / B o o k M a r k E n t r y N a m e > < B o o k M a r k E x i t N a m e > P P T _ w a t e r m a r k s _ m 2 0 0 : 0 2 : 0 1 . 9 < / B o o k M a r k E x i t N a m e > < B o o k M a r k E n t r y P o s i t i o n > 1 1 7 1 3 3 < / B o o k M a r k E n t r y P o s i t i o n > < B o o k M a r k E x i t P o s i t i o n > 1 2 1 9 6 7 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 6 7 0 1 5 3 7 6 - 0 c 2 5 - 4 8 a 1 - a a e 9 - e d e a d 0 7 d d 9 3 7 < / I n t e r n a l I d > < N a m e > P P T _ w a t e r m a r k s _ m 2 b u t d o e s n  t f i g h t 0 0 : 0 2 : 0 2 . 0 - 0 0 : 0 2 : 0 5 . 5 < / N a m e > < T e x t > b u t   d o e s n  t   f i g h t   f o r   d o m i n a n c e   w i t h   t h e   f o r e g r o u n d   e l e m e n t s . < / T e x t > < B o o k M a r k E n t r y N a m e > P P T _ w a t e r m a r k s _ m 2 0 0 : 0 2 : 0 2 . 0 < / B o o k M a r k E n t r y N a m e > < B o o k M a r k E x i t N a m e > P P T _ w a t e r m a r k s _ m 2 0 0 : 0 2 : 0 5 . 5 < / B o o k M a r k E x i t N a m e > < B o o k M a r k E n t r y P o s i t i o n > 1 2 2 0 6 7 < / B o o k M a r k E n t r y P o s i t i o n > < B o o k M a r k E x i t P o s i t i o n > 1 2 5 5 6 7 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 7 b b b 8 6 3 5 - 9 4 0 c - 4 d 7 c - a 6 0 d - 1 3 8 3 c 7 a 7 7 5 0 7 < / I n t e r n a l I d > < N a m e > P P T _ w a t e r m a r k s _ m 2 Y o u ' l l w a n t t o 0 0 : 0 2 : 0 5 . 6 - 0 0 : 0 2 : 0 9 . 1 < / N a m e > < T e x t > Y o u ' l l   w a n t   t o   a v o i d   i m a g e s   w i t h   l o t s   o f   f i n e   d e t a i l < / T e x t > < B o o k M a r k E n t r y N a m e > P P T _ w a t e r m a r k s _ m 2 0 0 : 0 2 : 0 5 . 6 < / B o o k M a r k E n t r y N a m e > < B o o k M a r k E x i t N a m e > P P T _ w a t e r m a r k s _ m 2 0 0 : 0 2 : 0 9 . 1 < / B o o k M a r k E x i t N a m e > < B o o k M a r k E n t r y P o s i t i o n > 1 2 5 6 6 7 < / B o o k M a r k E n t r y P o s i t i o n > < B o o k M a r k E x i t P o s i t i o n > 1 2 9 1 3 3 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 b 2 2 9 d 4 4 e - 9 5 4 d - 4 7 6 e - a 1 8 d - 1 4 f b 0 4 7 4 3 9 7 a < / I n t e r n a l I d > < N a m e > P P T _ w a t e r m a r k s _ m 2 a n d i m a g e s l i k e 0 0 : 0 2 : 0 9 . 2 - 0 0 : 0 2 : 1 3 . 5 < / N a m e > < T e x t > a n d   i m a g e s   l i k e   t h i s   t h a t   w i l l   t a k e   t o o   m u c h   e f f o r t   f o r   t h e   v i e w e r   t o   f i g u r e   o u t . < / T e x t > < B o o k M a r k E n t r y N a m e > P P T _ w a t e r m a r k s _ m 2 0 0 : 0 2 : 0 9 . 2 < / B o o k M a r k E n t r y N a m e > < B o o k M a r k E x i t N a m e > P P T _ w a t e r m a r k s _ m 2 0 0 : 0 2 : 1 3 . 5 < / B o o k M a r k E x i t N a m e > < B o o k M a r k E n t r y P o s i t i o n > 1 2 9 2 3 3 < / B o o k M a r k E n t r y P o s i t i o n > < B o o k M a r k E x i t P o s i t i o n > 1 3 3 5 0 0 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 f 5 9 3 0 6 b 4 - 2 4 d 9 - 4 2 f 8 - 8 c d 7 - 6 d 9 a a 6 0 a 5 0 1 6 < / I n t e r n a l I d > < N a m e > P P T _ w a t e r m a r k s _ m 2 T h i s p i c t u r e o f 0 0 : 0 2 : 1 3 . 6 - 0 0 : 0 2 : 1 8 . 4 < / N a m e > < T e x t > T h i s   p i c t u r e   o f   k i d s   w o r k s   b e c a u s e   t h e   v i e w e r   w i l l   k n o w   i m m e d i a t e l y   w h a t   i t   i s   a n d   h o w   i t   r e l a t e s , < / T e x t > < B o o k M a r k E n t r y N a m e > P P T _ w a t e r m a r k s _ m 2 0 0 : 0 2 : 1 3 . 6 < / B o o k M a r k E n t r y N a m e > < B o o k M a r k E x i t N a m e > P P T _ w a t e r m a r k s _ m 2 0 0 : 0 2 : 1 8 . 4 < / B o o k M a r k E x i t N a m e > < B o o k M a r k E n t r y P o s i t i o n > 1 3 3 6 0 0 < / B o o k M a r k E n t r y P o s i t i o n > < B o o k M a r k E x i t P o s i t i o n > 1 3 8 4 6 7 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 4 2 1 7 8 4 0 8 - c e d 4 - 4 4 6 9 - 9 3 a c - 9 4 c a 3 7 e 2 a f 2 4 < / I n t e r n a l I d > < N a m e > P P T _ w a t e r m a r k s _ m 2 b u t i t c o n t a i n s 0 0 : 0 2 : 1 8 . 5 - 0 0 : 0 2 : 2 0 . 9 < / N a m e > < T e x t > b u t   i t   c o n t a i n s   a   l o t   o f   d e t a i l . < / T e x t > < B o o k M a r k E n t r y N a m e > P P T _ w a t e r m a r k s _ m 2 0 0 : 0 2 : 1 8 . 5 < / B o o k M a r k E n t r y N a m e > < B o o k M a r k E x i t N a m e > P P T _ w a t e r m a r k s _ m 2 0 0 : 0 2 : 2 0 . 9 < / B o o k M a r k E x i t N a m e > < B o o k M a r k E n t r y P o s i t i o n > 1 3 8 5 6 7 < / B o o k M a r k E n t r y P o s i t i o n > < B o o k M a r k E x i t P o s i t i o n > 1 4 0 9 0 0 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 7 0 a 1 2 2 2 d - b 5 4 d - 4 1 f c - a 8 1 5 - 0 c 4 8 3 c d f 6 7 8 d < / I n t e r n a l I d > < N a m e > P P T _ w a t e r m a r k s _ m 2 S o w e c a n 0 0 : 0 2 : 2 1 . 0 - 0 0 : 0 2 : 2 6 . 7 < / N a m e > < T e x t > S o   w e   c a n   u s e   t h e s e   o p t i o n s   t o   r e d u c e   s o m e   d e t a i l ,   s o   t h e   i m a g e   w i l l   b l e n d   i n   b e t t e r   w i t h   t h e   b a c k g r o u n d . < / T e x t > < B o o k M a r k E n t r y N a m e > P P T _ w a t e r m a r k s _ m 2 0 0 : 0 2 : 2 1 . 0 < / B o o k M a r k E n t r y N a m e > < B o o k M a r k E x i t N a m e > P P T _ w a t e r m a r k s _ m 2 0 0 : 0 2 : 2 6 . 7 < / B o o k M a r k E x i t N a m e > < B o o k M a r k E n t r y P o s i t i o n > 1 4 1 0 0 0 < / B o o k M a r k E n t r y P o s i t i o n > < B o o k M a r k E x i t P o s i t i o n > 1 4 6 7 6 7 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 8 b b 6 b a d 2 - 9 c 5 e - 4 3 d a - 9 b a 7 - 1 c 7 0 5 b 3 7 d 2 3 9 < / I n t e r n a l I d > < N a m e > P P T _ w a t e r m a r k s _ m 2 O n t h e P i c t u r e 0 0 : 0 2 : 2 6 . 8 - 0 0 : 0 2 : 4 0 . 3 < / N a m e > < T e x t > O n   t h e   P i c t u r e   t a b ,   y o u   c a n   t r y   B r i g h t n e s s   a n d   C o n t r a s t ,   a n d   c o l o r   o p t i o n s   l i k e   S a t u r a t i o n   a n d   R e c o l o r . < / T e x t > < B o o k M a r k E n t r y N a m e > P P T _ w a t e r m a r k s _ m 2 0 0 : 0 2 : 2 6 . 8 < / B o o k M a r k E n t r y N a m e > < B o o k M a r k E x i t N a m e > P P T _ w a t e r m a r k s _ m 2 0 0 : 0 2 : 4 0 . 3 < / B o o k M a r k E x i t N a m e > < B o o k M a r k E n t r y P o s i t i o n > 1 4 6 8 6 7 < / B o o k M a r k E n t r y P o s i t i o n > < B o o k M a r k E x i t P o s i t i o n > 1 6 0 3 3 3 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 b a f 9 9 c b 4 - c b c 2 - 4 f 3 d - 8 1 6 f - 8 6 3 2 9 7 6 1 8 1 f c < / I n t e r n a l I d > < N a m e > P P T _ w a t e r m a r k s _ m 2 A l s o t r y u s i n g 0 0 : 0 2 : 4 0 . 4 - 0 0 : 0 2 : 4 5 . 9 < / N a m e > < T e x t > A l s o   t r y   u s i n g   S h a r p n e s s   t o   r e m o v e   d e t a i l . < / T e x t > < B o o k M a r k E n t r y N a m e > P P T _ w a t e r m a r k s _ m 2 0 0 : 0 2 : 4 0 . 4 < / B o o k M a r k E n t r y N a m e > < B o o k M a r k E x i t N a m e > P P T _ w a t e r m a r k s _ m 2 0 0 : 0 2 : 4 5 . 9 < / B o o k M a r k E x i t N a m e > < B o o k M a r k E n t r y P o s i t i o n > 1 6 0 4 3 3 < / B o o k M a r k E n t r y P o s i t i o n > < B o o k M a r k E x i t P o s i t i o n > 1 6 5 9 0 0 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 d 9 a 8 e 7 a f - 7 6 6 4 - 4 c 1 9 - 9 6 4 3 - 6 8 9 4 9 3 3 6 0 e 0 0 < / I n t e r n a l I d > < N a m e > P P T _ w a t e r m a r k s _ m 2 T h e E f f e c t s t a b 0 0 : 0 2 : 4 6 . 0 - 0 0 : 0 2 : 5 6 . 5 < / N a m e > < T e x t > T h e   E f f e c t s   t a b   h a s   A r t i s t i c   E f f e c t s .   F o r   t h i s   p i c t u r e ,   l e t ' s   a d d   t h e   L i n e   D r a w i n g   e f f e c t   a n d   i n c r e a s e   t h e   P e n c i l   s i z e . < / T e x t > < B o o k M a r k E n t r y N a m e > P P T _ w a t e r m a r k s _ m 2 0 0 : 0 2 : 4 6 . 0 < / B o o k M a r k E n t r y N a m e > < B o o k M a r k E x i t N a m e > P P T _ w a t e r m a r k s _ m 2 0 0 : 0 2 : 5 6 . 5 < / B o o k M a r k E x i t N a m e > < B o o k M a r k E n t r y P o s i t i o n > 1 6 6 0 0 0 < / B o o k M a r k E n t r y P o s i t i o n > < B o o k M a r k E x i t P o s i t i o n > 1 7 6 5 6 7 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 a 0 f 4 1 e 3 2 - c 9 8 b - 4 7 3 a - a 0 3 e - 6 e 9 2 0 1 1 1 3 3 9 3 < / I n t e r n a l I d > < N a m e > P P T _ w a t e r m a r k s _ m 2 C l i c k a w a y f r o m 0 0 : 0 2 : 5 6 . 6 - 0 0 : 0 3 : 0 1 . 9 < / N a m e > < T e x t > C l i c k   a w a y   f r o m   t h e   p i c t u r e   t o   g e t   a   b e t t e r   i d e a   o f   h o w   e v e r y t h i n g   l o o k s   w i t h o u t   t h e   s e l e c t i o n   b o r d e r . < / T e x t > < B o o k M a r k E n t r y N a m e > P P T _ w a t e r m a r k s _ m 2 0 0 : 0 2 : 5 6 . 6 < / B o o k M a r k E n t r y N a m e > < B o o k M a r k E x i t N a m e > P P T _ w a t e r m a r k s _ m 2 0 0 : 0 3 : 0 1 . 9 < / B o o k M a r k E x i t N a m e > < B o o k M a r k E n t r y P o s i t i o n > 1 7 6 6 6 7 < / B o o k M a r k E n t r y P o s i t i o n > < B o o k M a r k E x i t P o s i t i o n > 1 8 1 9 6 7 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 d 4 e e d f 7 7 - b 1 f 6 - 4 a 3 d - 9 5 2 a - b c 5 c f 8 4 a b b 0 7 < / I n t e r n a l I d > < N a m e > P P T _ w a t e r m a r k s _ m 2 I f y o u f i n d 0 0 : 0 3 : 0 2 . 0 - 0 0 : 0 3 : 0 5 . 9 < / N a m e > < T e x t > I f   y o u   f i n d   y o u   c a n ' t   s e l e c t   t h e   p i c t u r e   a g a i n   b e c a u s e   i t ' s   b e h i n d   o t h e r   o b j e c t s , < / T e x t > < B o o k M a r k E n t r y N a m e > P P T _ w a t e r m a r k s _ m 2 0 0 : 0 3 : 0 2 . 0 < / B o o k M a r k E n t r y N a m e > < B o o k M a r k E x i t N a m e > P P T _ w a t e r m a r k s _ m 2 0 0 : 0 3 : 0 5 . 9 < / B o o k M a r k E x i t N a m e > < B o o k M a r k E n t r y P o s i t i o n > 1 8 2 0 6 7 < / B o o k M a r k E n t r y P o s i t i o n > < B o o k M a r k E x i t P o s i t i o n > 1 8 5 9 6 7 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 c b 8 9 3 f 6 d - 7 a 1 6 - 4 1 5 f - 8 b 9 b - 3 5 9 9 5 9 4 2 9 e 0 d < / I n t e r n a l I d > < N a m e > P P T _ w a t e r m a r k s _ m 2 g o t o t h e 0 0 : 0 3 : 0 6 . 0 - 0 0 : 0 3 : 1 3 . 1 < / N a m e > < T e x t > g o   t o   t h e   H o m e   t a b ,   c l i c k   S e l e c t   a n d   o p e n   t h e   S e l e c t i o n   p a n e . < / T e x t > < B o o k M a r k E n t r y N a m e > P P T _ w a t e r m a r k s _ m 2 0 0 : 0 3 : 0 6 . 0 < / B o o k M a r k E n t r y N a m e > < B o o k M a r k E x i t N a m e > P P T _ w a t e r m a r k s _ m 2 0 0 : 0 3 : 1 3 . 1 < / B o o k M a r k E x i t N a m e > < B o o k M a r k E n t r y P o s i t i o n > 1 8 6 0 6 7 < / B o o k M a r k E n t r y P o s i t i o n > < B o o k M a r k E x i t P o s i t i o n > 1 9 3 1 6 7 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 f 4 e f c d a 8 - b e 0 3 - 4 7 b 6 - 8 6 0 d - 7 f 9 b 2 3 1 f d a d 4 < / I n t e r n a l I d > < N a m e > P P T _ w a t e r m a r k s _ m 2 N o w y o u c a n 0 0 : 0 3 : 1 3 . 2 - 0 0 : 0 3 : 1 8 . 4 < / N a m e > < T e x t > N o w   y o u   c a n   s e l e c t   t h e   p i c t u r e   b y   c l i c k i n g   i t   i n   t h e   l i s t . < / T e x t > < B o o k M a r k E n t r y N a m e > P P T _ w a t e r m a r k s _ m 2 0 0 : 0 3 : 1 3 . 2 < / B o o k M a r k E n t r y N a m e > < B o o k M a r k E x i t N a m e > P P T _ w a t e r m a r k s _ m 2 0 0 : 0 3 : 1 8 . 4 < / B o o k M a r k E x i t N a m e > < B o o k M a r k E n t r y P o s i t i o n > 1 9 3 2 6 7 < / B o o k M a r k E n t r y P o s i t i o n > < B o o k M a r k E x i t P o s i t i o n > 1 9 8 4 0 0 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 8 7 0 c 6 1 1 6 - c 5 8 3 - 4 2 1 7 - a 6 8 3 - 8 a 8 d a 8 f 5 5 e 4 9 < / I n t e r n a l I d > < N a m e > P P T _ w a t e r m a r k s _ m 2 S o o n c e y o u ' r e 0 0 : 0 3 : 1 8 . 5 - 0 0 : 0 3 : 2 4 . 4 < / N a m e > < T e x t > S o   o n c e   y o u ' r e   h a p p y   w i t h   t h e   w a t e r m a r k ,   y o u   c a n   s a v e   i t   a s   a   p i c t u r e   a n d   i n s e r t   i n   o t h e r   s l i d e s , < / T e x t > < B o o k M a r k E n t r y N a m e > P P T _ w a t e r m a r k s _ m 2 0 0 : 0 3 : 1 8 . 5 < / B o o k M a r k E n t r y N a m e > < B o o k M a r k E x i t N a m e > P P T _ w a t e r m a r k s _ m 2 0 0 : 0 3 : 2 4 . 4 < / B o o k M a r k E x i t N a m e > < B o o k M a r k E n t r y P o s i t i o n > 1 9 8 5 0 0 < / B o o k M a r k E n t r y P o s i t i o n > < B o o k M a r k E x i t P o s i t i o n > 2 0 4 4 3 3 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 a 0 b c b 0 b f - 9 c 5 5 - 4 2 6 e - b 5 f 1 - f 7 6 9 f 1 1 8 9 5 6 0 < / I n t e r n a l I d > < N a m e > P P T _ w a t e r m a r k s _ m 2 o r y o u c a n 0 0 : 0 3 : 2 4 . 5 - 0 0 : 0 3 : 2 9 . 1 < / N a m e > < T e x t > o r   y o u   c a n   s i m p l y   c o p y   i t   t o   t h e   C l i p b o a r d . < / T e x t > < B o o k M a r k E n t r y N a m e > P P T _ w a t e r m a r k s _ m 2 0 0 : 0 3 : 2 4 . 5 < / B o o k M a r k E n t r y N a m e > < B o o k M a r k E x i t N a m e > P P T _ w a t e r m a r k s _ m 2 0 0 : 0 3 : 2 9 . 1 < / B o o k M a r k E x i t N a m e > < B o o k M a r k E n t r y P o s i t i o n > 2 0 4 5 3 3 < / B o o k M a r k E n t r y P o s i t i o n > < B o o k M a r k E x i t P o s i t i o n > 2 0 9 1 0 0 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 6 c b e 8 0 0 b - 1 5 f d - 4 e 0 e - b 6 4 4 - 4 c 7 0 6 0 b 6 5 c 6 1 < / I n t e r n a l I d > < N a m e > P P T _ w a t e r m a r k s _ m 2 M o v e t o a n o t h e r 0 0 : 0 3 : 2 9 . 2 - 0 0 : 0 3 : 4 1 . 3 < / N a m e > < T e x t > M o v e   t o   a n o t h e r   s l i d e .   A n d   t h e n   p a s t e   i t .   R i g h t - c l i c k   t h e   p i c t u r e   a n d   s e n d   i t   t o   t h e   b a c k   l a y e r . < / T e x t > < B o o k M a r k E n t r y N a m e > P P T _ w a t e r m a r k s _ m 2 0 0 : 0 3 : 2 9 . 2 < / B o o k M a r k E n t r y N a m e > < B o o k M a r k E x i t N a m e > P P T _ w a t e r m a r k s _ m 2 0 0 : 0 3 : 4 1 . 3 < / B o o k M a r k E x i t N a m e > < B o o k M a r k E n t r y P o s i t i o n > 2 0 9 2 0 0 < / B o o k M a r k E n t r y P o s i t i o n > < B o o k M a r k E x i t P o s i t i o n > 2 2 1 3 6 7 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 0 7 a 5 a 3 5 2 - a c 7 f - 4 2 b 1 - a 2 0 9 - 5 f 9 3 6 5 f 1 e d f 5 < / I n t e r n a l I d > < N a m e > P P T _ w a t e r m a r k s _ m 2 N o w l e t ' s s a y 0 0 : 0 3 : 4 1 . 4 - 0 0 : 0 3 : 4 4 . 5 < / N a m e > < T e x t > N o w   l e t ' s   s a y   w e   d e c i d e   t o   c h a n g e   t h e   l o o k   o f   o u r   p r e s e n t a t i o n < / T e x t > < B o o k M a r k E n t r y N a m e > P P T _ w a t e r m a r k s _ m 2 0 0 : 0 3 : 4 1 . 4 < / B o o k M a r k E n t r y N a m e > < B o o k M a r k E x i t N a m e > P P T _ w a t e r m a r k s _ m 2 0 0 : 0 3 : 4 4 . 5 < / B o o k M a r k E x i t N a m e > < B o o k M a r k E n t r y P o s i t i o n > 2 2 1 4 6 7 < / B o o k M a r k E n t r y P o s i t i o n > < B o o k M a r k E x i t P o s i t i o n > 2 2 4 5 6 7 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 9 9 b 6 8 d 2 e - e 8 b 8 - 4 7 c 1 - a a 2 5 - 2 e 3 6 7 0 d 7 2 5 7 8 < / I n t e r n a l I d > < N a m e > P P T _ w a t e r m a r k s _ m 2 b y g o i n g t o 0 0 : 0 3 : 4 4 . 6 - 0 0 : 0 3 : 5 0 . 5 < / N a m e > < T e x t > b y   g o i n g   t o   t h e   D e s i g n   t a b   a n d   a p p l y i n g   a   t h e m e   l i k e   I o n ,   f o r   e x a m p l e . < / T e x t > < B o o k M a r k E n t r y N a m e > P P T _ w a t e r m a r k s _ m 2 0 0 : 0 3 : 4 4 . 6 < / B o o k M a r k E n t r y N a m e > < B o o k M a r k E x i t N a m e > P P T _ w a t e r m a r k s _ m 2 0 0 : 0 3 : 5 0 . 5 < / B o o k M a r k E x i t N a m e > < B o o k M a r k E n t r y P o s i t i o n > 2 2 4 6 6 7 < / B o o k M a r k E n t r y P o s i t i o n > < B o o k M a r k E x i t P o s i t i o n > 2 3 0 5 6 7 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 6 b 0 1 e 2 9 8 - 9 9 b 3 - 4 9 2 9 - b 7 7 e - c b e a 8 f 6 d e 5 5 f < / I n t e r n a l I d > < N a m e > P P T _ w a t e r m a r k s _ m 2 A s y o u c a n 0 0 : 0 3 : 5 0 . 6 - 0 0 : 0 3 : 5 6 . 2 < / N a m e > < T e x t > A s   y o u   c a n   s e e ,   y o u r   c h o i c e   o f   w a t e r m a r k   p i c t u r e   d e p e n d s   g r e a t l y   o n   t h e   d e s i g n   y o u   c h o o s e   f o r   y o u r   s l i d e s . < / T e x t > < B o o k M a r k E n t r y N a m e > P P T _ w a t e r m a r k s _ m 2 0 0 : 0 3 : 5 0 . 6 < / B o o k M a r k E n t r y N a m e > < B o o k M a r k E x i t N a m e > P P T _ w a t e r m a r k s _ m 2 0 0 : 0 3 : 5 6 . 2 < / B o o k M a r k E x i t N a m e > < B o o k M a r k E n t r y P o s i t i o n > 2 3 0 6 6 7 < / B o o k M a r k E n t r y P o s i t i o n > < B o o k M a r k E x i t P o s i t i o n > 2 3 6 2 3 3 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 3 f 1 b a 0 8 b - f 9 9 a - 4 2 5 9 - a 6 d c - 6 c 8 7 7 8 8 f c 7 6 7 < / I n t e r n a l I d > < N a m e > P P T _ w a t e r m a r k s _ m 2 I n t h i s c a s e , 0 0 : 0 3 : 5 6 . 3 - 0 0 : 0 4 : 0 0 . 8 < / N a m e > < T e x t > I n   t h i s   c a s e ,   a l l   w e   h a v e   t o   d o   i s   a d j u s t   t h e   p i c t u r e   s e t t i n g s   t o   h e l p   i t   b l e n d   i n   w i t h   t h e   d e s i g n . < / T e x t > < B o o k M a r k E n t r y N a m e > P P T _ w a t e r m a r k s _ m 2 0 0 : 0 3 : 5 6 . 3 < / B o o k M a r k E n t r y N a m e > < B o o k M a r k E x i t N a m e > P P T _ w a t e r m a r k s _ m 2 0 0 : 0 4 : 0 0 . 8 < / B o o k M a r k E x i t N a m e > < B o o k M a r k E n t r y P o s i t i o n > 2 3 6 3 3 3 < / B o o k M a r k E n t r y P o s i t i o n > < B o o k M a r k E x i t P o s i t i o n > 2 4 0 8 0 0 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 e 9 1 9 9 7 4 3 - 6 d f a - 4 c b c - a 8 a d - c f 9 8 1 0 2 2 5 d 0 7 < / I n t e r n a l I d > < N a m e > P P T _ w a t e r m a r k s _ m 2 B u t y o u m a y 0 0 : 0 4 : 0 0 . 9 - 0 0 : 0 4 : 0 3 . 4 < / N a m e > < T e x t > B u t   y o u   m a y   n e e d   t o   f i n d   a   n e w   p i c t u r e . < / T e x t > < B o o k M a r k E n t r y N a m e > P P T _ w a t e r m a r k s _ m 2 0 0 : 0 4 : 0 0 . 9 < / B o o k M a r k E n t r y N a m e > < B o o k M a r k E x i t N a m e > P P T _ w a t e r m a r k s _ m 2 0 0 : 0 4 : 0 3 . 4 < / B o o k M a r k E x i t N a m e > < B o o k M a r k E n t r y P o s i t i o n > 2 4 0 9 0 0 < / B o o k M a r k E n t r y P o s i t i o n > < B o o k M a r k E x i t P o s i t i o n > 2 4 3 4 3 3 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 5 7 d 5 d 7 b a - c d 3 8 - 4 6 0 a - a c 2 b - f e 7 4 f 2 6 b 0 c 6 8 < / I n t e r n a l I d > < N a m e > P P T _ w a t e r m a r k s _ m 2 A l s o , s i n c e w e 0 0 : 0 4 : 0 3 . 5 - 0 0 : 0 4 : 2 1 . 2 < / N a m e > < T e x t > A l s o ,   s i n c e   w e   d i d n  t   u s e   t h e   s l i d e   m a s t e r ,   w e ' l l   n e e d   t o   c o p y   t h e   f i n i s h e d   p i c t u r e   t o   t h e   o t h e r   s l i d e s   m a n u a l l y . < / T e x t > < B o o k M a r k E n t r y N a m e > P P T _ w a t e r m a r k s _ m 2 0 0 : 0 4 : 0 3 . 5 < / B o o k M a r k E n t r y N a m e > < B o o k M a r k E x i t N a m e > P P T _ w a t e r m a r k s _ m 2 0 0 : 0 4 : 2 1 . 2 < / B o o k M a r k E x i t N a m e > < B o o k M a r k E n t r y P o s i t i o n > 2 4 3 5 3 3 < / B o o k M a r k E n t r y P o s i t i o n > < B o o k M a r k E x i t P o s i t i o n > 2 6 1 2 0 0 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 1 5 1 7 b b 3 b - a 8 f 8 - 4 1 d 3 - 8 2 2 0 - 1 8 1 e c 5 c d 6 7 5 c < / I n t e r n a l I d > < N a m e > P P T _ w a t e r m a r k s _ m 2 S o n o w y o u 0 0 : 0 4 : 2 1 . 3 - 0 0 : 0 4 : 2 4 . 9 < / N a m e > < T e x t > S o   n o w   y o u   k n o w   h o w   t o   a d d   t e x t   o r   p i c t u r e   w a t e r m a r k s . < / T e x t > < B o o k M a r k E n t r y N a m e > P P T _ w a t e r m a r k s _ m 2 0 0 : 0 4 : 2 1 . 3 < / B o o k M a r k E n t r y N a m e > < B o o k M a r k E x i t N a m e > P P T _ w a t e r m a r k s _ m 2 0 0 : 0 4 : 2 4 . 9 < / B o o k M a r k E x i t N a m e > < B o o k M a r k E n t r y P o s i t i o n > 2 6 1 3 0 0 < / B o o k M a r k E n t r y P o s i t i o n > < B o o k M a r k E x i t P o s i t i o n > 2 6 4 9 3 3 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 a b a 8 8 7 2 1 - e 0 6 b - 4 3 1 f - 8 5 4 5 - 5 6 d 2 9 e 4 1 6 3 0 f < / I n t e r n a l I d > < N a m e > P P T _ w a t e r m a r k s _ m 2 U p n e x t , w e ' l l 0 0 : 0 4 : 2 5 . 0 - 0 0 : 0 4 : 2 9 . 4 < / N a m e > < T e x t > U p   n e x t ,   w e ' l l   u s e   w h a t   w e   l e a r n e d   t o   r e m o v e   a   w a t e r m a r k . < / T e x t > < B o o k M a r k E n t r y N a m e > P P T _ w a t e r m a r k s _ m 2 0 0 : 0 4 : 2 5 . 0 < / B o o k M a r k E n t r y N a m e > < B o o k M a r k E x i t N a m e > P P T _ w a t e r m a r k s _ m 2 0 0 : 0 4 : 2 9 . 4 < / B o o k M a r k E x i t N a m e > < B o o k M a r k E n t r y P o s i t i o n > 2 6 5 0 3 3 < / B o o k M a r k E n t r y P o s i t i o n > < B o o k M a r k E x i t P o s i t i o n > 2 6 9 4 3 3 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2B60031C-5856-454E-8A95-187AF43A2F0C}">
  <ds:schemaRefs>
    <ds:schemaRef ds:uri="http://purl.org/dc/terms/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customXml/itemProps10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11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D896F073-2935-4267-9A11-72D3B43A02EB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8345BCD-F79E-4FB8-AFCF-C6C0F46BDDEF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50B878B7-5109-42F7-80BE-8DD4C55F238A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4F2F9920-BECD-4B4F-B346-6CBC015B42CF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55677979-6C30-423F-9876-BD4483250658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9.xml><?xml version="1.0" encoding="utf-8"?>
<ds:datastoreItem xmlns:ds="http://schemas.openxmlformats.org/officeDocument/2006/customXml" ds:itemID="{44305B1A-74C1-441E-88EC-80253DA0611C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6143</TotalTime>
  <Words>3963</Words>
  <Application>Microsoft Office PowerPoint</Application>
  <PresentationFormat>Custom</PresentationFormat>
  <Paragraphs>345</Paragraphs>
  <Slides>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AllHandsDemo</vt:lpstr>
      <vt:lpstr>Custom Design</vt:lpstr>
      <vt:lpstr>1_Office Theme</vt:lpstr>
      <vt:lpstr>Office Theme</vt:lpstr>
      <vt:lpstr>2_Office Theme</vt:lpstr>
      <vt:lpstr>2_AllHandsDemo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Wilcox</dc:creator>
  <cp:lastModifiedBy>Mikhail Yakimchuk (Lionbridge)</cp:lastModifiedBy>
  <cp:revision>275</cp:revision>
  <dcterms:created xsi:type="dcterms:W3CDTF">2012-03-12T21:21:52Z</dcterms:created>
  <dcterms:modified xsi:type="dcterms:W3CDTF">2013-04-09T02:35:36Z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