
<file path=[Content_Types].xml><?xml version="1.0" encoding="utf-8"?>
<Types xmlns="http://schemas.openxmlformats.org/package/2006/content-types">
  <Default Extension="png" ContentType="image/png"/>
  <Default Extension="tmp" ContentType="image/pn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9"/>
    <p:sldMasterId id="2147483669" r:id="rId10"/>
    <p:sldMasterId id="2147483699" r:id="rId11"/>
    <p:sldMasterId id="2147483711" r:id="rId12"/>
    <p:sldMasterId id="2147483723" r:id="rId13"/>
    <p:sldMasterId id="2147483753" r:id="rId14"/>
  </p:sldMasterIdLst>
  <p:notesMasterIdLst>
    <p:notesMasterId r:id="rId22"/>
  </p:notesMasterIdLst>
  <p:sldIdLst>
    <p:sldId id="384" r:id="rId15"/>
    <p:sldId id="372" r:id="rId16"/>
    <p:sldId id="381" r:id="rId17"/>
    <p:sldId id="382" r:id="rId18"/>
    <p:sldId id="377" r:id="rId19"/>
    <p:sldId id="378" r:id="rId20"/>
    <p:sldId id="379" r:id="rId21"/>
  </p:sldIdLst>
  <p:sldSz cx="13003213" cy="9756775"/>
  <p:notesSz cx="6858000" cy="9144000"/>
  <p:defaultText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8B4CD3B5-D52B-4334-911F-447F7EF5E3AA}">
          <p14:sldIdLst>
            <p14:sldId id="384"/>
            <p14:sldId id="372"/>
            <p14:sldId id="381"/>
            <p14:sldId id="382"/>
            <p14:sldId id="377"/>
            <p14:sldId id="378"/>
            <p14:sldId id="379"/>
          </p14:sldIdLst>
        </p14:section>
      </p14:sectionLst>
    </p:ext>
    <p:ext uri="{EFAFB233-063F-42B5-8137-9DF3F51BA10A}">
      <p15:sldGuideLst xmlns:p15="http://schemas.microsoft.com/office/powerpoint/2012/main" xmlns="">
        <p15:guide id="1" orient="horz" pos="529">
          <p15:clr>
            <a:srgbClr val="A4A3A4"/>
          </p15:clr>
        </p15:guide>
        <p15:guide id="2" orient="horz" pos="2520">
          <p15:clr>
            <a:srgbClr val="A4A3A4"/>
          </p15:clr>
        </p15:guide>
        <p15:guide id="3" orient="horz" pos="5942">
          <p15:clr>
            <a:srgbClr val="A4A3A4"/>
          </p15:clr>
        </p15:guide>
        <p15:guide id="4" orient="horz" pos="660">
          <p15:clr>
            <a:srgbClr val="A4A3A4"/>
          </p15:clr>
        </p15:guide>
        <p15:guide id="5" orient="horz" pos="5377">
          <p15:clr>
            <a:srgbClr val="A4A3A4"/>
          </p15:clr>
        </p15:guide>
        <p15:guide id="6" orient="horz" pos="5056">
          <p15:clr>
            <a:srgbClr val="A4A3A4"/>
          </p15:clr>
        </p15:guide>
        <p15:guide id="7" orient="horz" pos="4417">
          <p15:clr>
            <a:srgbClr val="A4A3A4"/>
          </p15:clr>
        </p15:guide>
        <p15:guide id="8" pos="4095">
          <p15:clr>
            <a:srgbClr val="A4A3A4"/>
          </p15:clr>
        </p15:guide>
        <p15:guide id="9" pos="7408">
          <p15:clr>
            <a:srgbClr val="A4A3A4"/>
          </p15:clr>
        </p15:guide>
        <p15:guide id="10">
          <p15:clr>
            <a:srgbClr val="A4A3A4"/>
          </p15:clr>
        </p15:guide>
        <p15:guide id="11" pos="6349">
          <p15:clr>
            <a:srgbClr val="A4A3A4"/>
          </p15:clr>
        </p15:guide>
        <p15:guide id="12" pos="7119">
          <p15:clr>
            <a:srgbClr val="A4A3A4"/>
          </p15:clr>
        </p15:guide>
        <p15:guide id="13" pos="783">
          <p15:clr>
            <a:srgbClr val="A4A3A4"/>
          </p15:clr>
        </p15:guide>
        <p15:guide id="14" pos="7839">
          <p15:clr>
            <a:srgbClr val="A4A3A4"/>
          </p15:clr>
        </p15:guide>
        <p15:guide id="15" pos="6613">
          <p15:clr>
            <a:srgbClr val="A4A3A4"/>
          </p15:clr>
        </p15:guide>
        <p15:guide id="16" pos="6875">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lie Tucker" initials="ST" lastIdx="14" clrIdx="0"/>
  <p:cmAuthor id="1" name="shelliet" initials="ST" lastIdx="1" clrIdx="1"/>
  <p:cmAuthor id="2" name="Contoso Pharmaceuticals" initials="LL" lastIdx="6" clrIdx="2"/>
  <p:cmAuthor id="3" name="gonzaloa" initials="ga" lastIdx="8" clrIdx="3"/>
  <p:cmAuthor id="4" name="Lindsay Latimore" initials="LFL" lastIdx="2" clrIdx="4"/>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Rg st="2" end="7"/>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C6C"/>
    <a:srgbClr val="808080"/>
    <a:srgbClr val="949494"/>
    <a:srgbClr val="909090"/>
    <a:srgbClr val="C00000"/>
    <a:srgbClr val="FFFFFF"/>
    <a:srgbClr val="FF9900"/>
    <a:srgbClr val="D24726"/>
    <a:srgbClr val="FAC738"/>
    <a:srgbClr val="0B0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10" autoAdjust="0"/>
    <p:restoredTop sz="99900" autoAdjust="0"/>
  </p:normalViewPr>
  <p:slideViewPr>
    <p:cSldViewPr>
      <p:cViewPr>
        <p:scale>
          <a:sx n="80" d="100"/>
          <a:sy n="80" d="100"/>
        </p:scale>
        <p:origin x="-1890" y="-72"/>
      </p:cViewPr>
      <p:guideLst>
        <p:guide orient="horz" pos="6145"/>
        <p:guide pos="819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p:scale>
          <a:sx n="80" d="100"/>
          <a:sy n="80" d="100"/>
        </p:scale>
        <p:origin x="-3978" y="-6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Master" Target="slideMasters/slideMaster5.xml"/><Relationship Id="rId18" Type="http://schemas.openxmlformats.org/officeDocument/2006/relationships/slide" Target="slides/slide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7.xml"/><Relationship Id="rId7" Type="http://schemas.openxmlformats.org/officeDocument/2006/relationships/customXml" Target="../customXml/item7.xml"/><Relationship Id="rId12" Type="http://schemas.openxmlformats.org/officeDocument/2006/relationships/slideMaster" Target="slideMasters/slideMaster4.xml"/><Relationship Id="rId17" Type="http://schemas.openxmlformats.org/officeDocument/2006/relationships/slide" Target="slides/slide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3.xml"/><Relationship Id="rId24"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1.xml"/><Relationship Id="rId23" Type="http://schemas.openxmlformats.org/officeDocument/2006/relationships/commentAuthors" Target="commentAuthors.xml"/><Relationship Id="rId10" Type="http://schemas.openxmlformats.org/officeDocument/2006/relationships/slideMaster" Target="slideMasters/slideMaster2.xml"/><Relationship Id="rId19" Type="http://schemas.openxmlformats.org/officeDocument/2006/relationships/slide" Target="slides/slide5.xml"/><Relationship Id="rId4" Type="http://schemas.openxmlformats.org/officeDocument/2006/relationships/customXml" Target="../customXml/item4.xml"/><Relationship Id="rId9" Type="http://schemas.openxmlformats.org/officeDocument/2006/relationships/slideMaster" Target="slideMasters/slideMaster1.xml"/><Relationship Id="rId14" Type="http://schemas.openxmlformats.org/officeDocument/2006/relationships/slideMaster" Target="slideMasters/slideMaster6.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A2E03A-AC74-4DCC-84AB-3B93BD24C0C7}" type="datetimeFigureOut">
              <a:rPr lang="en-US" smtClean="0"/>
              <a:t>12/14/2013</a:t>
            </a:fld>
            <a:endParaRPr lang="en-US"/>
          </a:p>
        </p:txBody>
      </p:sp>
      <p:sp>
        <p:nvSpPr>
          <p:cNvPr id="4" name="Slide Image Placeholder 3"/>
          <p:cNvSpPr>
            <a:spLocks noGrp="1" noRot="1" noChangeAspect="1"/>
          </p:cNvSpPr>
          <p:nvPr>
            <p:ph type="sldImg" idx="2"/>
          </p:nvPr>
        </p:nvSpPr>
        <p:spPr>
          <a:xfrm>
            <a:off x="1144588" y="685800"/>
            <a:ext cx="4568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495259-C478-458E-8F66-D0CFA83DA988}" type="slidenum">
              <a:rPr lang="en-US" smtClean="0"/>
              <a:t>‹#›</a:t>
            </a:fld>
            <a:endParaRPr lang="en-US"/>
          </a:p>
        </p:txBody>
      </p:sp>
    </p:spTree>
    <p:extLst>
      <p:ext uri="{BB962C8B-B14F-4D97-AF65-F5344CB8AC3E}">
        <p14:creationId xmlns:p14="http://schemas.microsoft.com/office/powerpoint/2010/main" val="3120746523"/>
      </p:ext>
    </p:extLst>
  </p:cSld>
  <p:clrMap bg1="lt1" tx1="dk1" bg2="lt2" tx2="dk2" accent1="accent1" accent2="accent2" accent3="accent3" accent4="accent4" accent5="accent5" accent6="accent6" hlink="hlink" folHlink="folHlink"/>
  <p:notesStyle>
    <a:lvl1pPr marL="0" algn="l" defTabSz="1252545" rtl="0" eaLnBrk="1" latinLnBrk="0" hangingPunct="1">
      <a:defRPr sz="1600" kern="1200">
        <a:solidFill>
          <a:schemeClr val="tx1"/>
        </a:solidFill>
        <a:latin typeface="Segoe UI" pitchFamily="34" charset="0"/>
        <a:ea typeface="Segoe UI" pitchFamily="34" charset="0"/>
        <a:cs typeface="Segoe UI" pitchFamily="34" charset="0"/>
      </a:defRPr>
    </a:lvl1pPr>
    <a:lvl2pPr marL="626273" algn="l" defTabSz="1252545" rtl="0" eaLnBrk="1" latinLnBrk="0" hangingPunct="1">
      <a:defRPr sz="1600" kern="1200">
        <a:solidFill>
          <a:schemeClr val="tx1"/>
        </a:solidFill>
        <a:latin typeface="Segoe UI" pitchFamily="34" charset="0"/>
        <a:ea typeface="Segoe UI" pitchFamily="34" charset="0"/>
        <a:cs typeface="Segoe UI" pitchFamily="34" charset="0"/>
      </a:defRPr>
    </a:lvl2pPr>
    <a:lvl3pPr marL="1252545" algn="l" defTabSz="1252545" rtl="0" eaLnBrk="1" latinLnBrk="0" hangingPunct="1">
      <a:defRPr sz="1600" kern="1200">
        <a:solidFill>
          <a:schemeClr val="tx1"/>
        </a:solidFill>
        <a:latin typeface="Segoe UI" pitchFamily="34" charset="0"/>
        <a:ea typeface="Segoe UI" pitchFamily="34" charset="0"/>
        <a:cs typeface="Segoe UI" pitchFamily="34" charset="0"/>
      </a:defRPr>
    </a:lvl3pPr>
    <a:lvl4pPr marL="1878818" algn="l" defTabSz="1252545" rtl="0" eaLnBrk="1" latinLnBrk="0" hangingPunct="1">
      <a:defRPr sz="1600" kern="1200">
        <a:solidFill>
          <a:schemeClr val="tx1"/>
        </a:solidFill>
        <a:latin typeface="Segoe UI" pitchFamily="34" charset="0"/>
        <a:ea typeface="Segoe UI" pitchFamily="34" charset="0"/>
        <a:cs typeface="Segoe UI" pitchFamily="34" charset="0"/>
      </a:defRPr>
    </a:lvl4pPr>
    <a:lvl5pPr marL="2505090" algn="l" defTabSz="1252545" rtl="0" eaLnBrk="1" latinLnBrk="0" hangingPunct="1">
      <a:defRPr sz="1600" kern="1200">
        <a:solidFill>
          <a:schemeClr val="tx1"/>
        </a:solidFill>
        <a:latin typeface="Segoe UI" pitchFamily="34" charset="0"/>
        <a:ea typeface="Segoe UI" pitchFamily="34" charset="0"/>
        <a:cs typeface="Segoe UI" pitchFamily="34" charset="0"/>
      </a:defRPr>
    </a:lvl5pPr>
    <a:lvl6pPr marL="3131363" algn="l" defTabSz="1252545" rtl="0" eaLnBrk="1" latinLnBrk="0" hangingPunct="1">
      <a:defRPr sz="1600" kern="1200">
        <a:solidFill>
          <a:schemeClr val="tx1"/>
        </a:solidFill>
        <a:latin typeface="+mn-lt"/>
        <a:ea typeface="+mn-ea"/>
        <a:cs typeface="+mn-cs"/>
      </a:defRPr>
    </a:lvl6pPr>
    <a:lvl7pPr marL="3757635" algn="l" defTabSz="1252545" rtl="0" eaLnBrk="1" latinLnBrk="0" hangingPunct="1">
      <a:defRPr sz="1600" kern="1200">
        <a:solidFill>
          <a:schemeClr val="tx1"/>
        </a:solidFill>
        <a:latin typeface="+mn-lt"/>
        <a:ea typeface="+mn-ea"/>
        <a:cs typeface="+mn-cs"/>
      </a:defRPr>
    </a:lvl7pPr>
    <a:lvl8pPr marL="4383908" algn="l" defTabSz="1252545" rtl="0" eaLnBrk="1" latinLnBrk="0" hangingPunct="1">
      <a:defRPr sz="1600" kern="1200">
        <a:solidFill>
          <a:schemeClr val="tx1"/>
        </a:solidFill>
        <a:latin typeface="+mn-lt"/>
        <a:ea typeface="+mn-ea"/>
        <a:cs typeface="+mn-cs"/>
      </a:defRPr>
    </a:lvl8pPr>
    <a:lvl9pPr marL="5010180" algn="l" defTabSz="125254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42796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5.xml"/><Relationship Id="rId1" Type="http://schemas.openxmlformats.org/officeDocument/2006/relationships/slideMaster" Target="../slideMasters/slideMaster1.xml"/><Relationship Id="rId5" Type="http://schemas.openxmlformats.org/officeDocument/2006/relationships/slide" Target="../slides/slide7.xml"/><Relationship Id="rId4" Type="http://schemas.openxmlformats.org/officeDocument/2006/relationships/image" Target="../media/image3.tmp"/></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3.xml"/><Relationship Id="rId1" Type="http://schemas.openxmlformats.org/officeDocument/2006/relationships/slideMaster" Target="../slideMasters/slideMaster6.xml"/><Relationship Id="rId5" Type="http://schemas.openxmlformats.org/officeDocument/2006/relationships/slide" Target="../slides/slide2.xml"/><Relationship Id="rId4" Type="http://schemas.openxmlformats.org/officeDocument/2006/relationships/image" Target="../media/image3.tmp"/></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992187"/>
            <a:ext cx="13003213" cy="6705600"/>
          </a:xfrm>
          <a:prstGeom prst="rect">
            <a:avLst/>
          </a:prstGeom>
          <a:solidFill>
            <a:schemeClr val="bg1"/>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3918530430"/>
      </p:ext>
    </p:extLst>
  </p:cSld>
  <p:clrMapOvr>
    <a:masterClrMapping/>
  </p:clrMapOvr>
  <p:transition spd="slow" advClick="0">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t>12/14/2013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412282877"/>
      </p:ext>
    </p:extLst>
  </p:cSld>
  <p:clrMapOvr>
    <a:masterClrMapping/>
  </p:clrMapOvr>
  <p:transition spd="slow" advClick="0">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t>12/14/2013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2186876284"/>
      </p:ext>
    </p:extLst>
  </p:cSld>
  <p:clrMapOvr>
    <a:masterClrMapping/>
  </p:clrMapOvr>
  <p:transition spd="slow" advClick="0">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t>12/14/2013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3591863876"/>
      </p:ext>
    </p:extLst>
  </p:cSld>
  <p:clrMapOvr>
    <a:masterClrMapping/>
  </p:clrMapOvr>
  <p:transition spd="slow" advClick="0">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R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009659827"/>
      </p:ext>
    </p:extLst>
  </p:cSld>
  <p:clrMapOvr>
    <a:masterClrMapping/>
  </p:clrMapOvr>
  <p:transition spd="slow" advClick="0">
    <p:wipe di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t>12/14/2013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1515197499"/>
      </p:ext>
    </p:extLst>
  </p:cSld>
  <p:clrMapOvr>
    <a:masterClrMapping/>
  </p:clrMapOvr>
  <p:transition spd="slow" advClick="0">
    <p:wipe di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t>12/14/2013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4013367561"/>
      </p:ext>
    </p:extLst>
  </p:cSld>
  <p:clrMapOvr>
    <a:masterClrMapping/>
  </p:clrMapOvr>
  <p:transition spd="slow" advClick="0">
    <p:wipe di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t>12/14/2013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3057833832"/>
      </p:ext>
    </p:extLst>
  </p:cSld>
  <p:clrMapOvr>
    <a:masterClrMapping/>
  </p:clrMapOvr>
  <p:transition spd="slow" advClick="0">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t>12/14/2013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743705426"/>
      </p:ext>
    </p:extLst>
  </p:cSld>
  <p:clrMapOvr>
    <a:masterClrMapping/>
  </p:clrMapOvr>
  <p:transition spd="slow" advClick="0">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3763" cy="20923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9263"/>
            <a:ext cx="9101137"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12/14/2013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421677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12/14/2013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184333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t>12/14/2013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2633690871"/>
      </p:ext>
    </p:extLst>
  </p:cSld>
  <p:clrMapOvr>
    <a:masterClrMapping/>
  </p:clrMapOvr>
  <p:transition spd="slow" advClick="0">
    <p:wipe di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9038"/>
            <a:ext cx="11052175" cy="193833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5438"/>
            <a:ext cx="11052175"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28F74E-77E6-4B09-8894-36113D4DC580}" type="datetimeFigureOut">
              <a:rPr lang="en-US" smtClean="0"/>
              <a:t>12/14/2013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779036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3738"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7013" y="2276475"/>
            <a:ext cx="5775325"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28F74E-77E6-4B09-8894-36113D4DC580}" type="datetimeFigureOut">
              <a:rPr lang="en-US" smtClean="0"/>
              <a:t>12/14/2013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962837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4400"/>
            <a:ext cx="5745163"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4038"/>
            <a:ext cx="5745163"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4400"/>
            <a:ext cx="5746750"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4038"/>
            <a:ext cx="5746750"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28F74E-77E6-4B09-8894-36113D4DC580}" type="datetimeFigureOut">
              <a:rPr lang="en-US" smtClean="0"/>
              <a:t>12/14/2013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335831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28F74E-77E6-4B09-8894-36113D4DC580}" type="datetimeFigureOut">
              <a:rPr lang="en-US" smtClean="0"/>
              <a:t>12/14/2013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471644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8F74E-77E6-4B09-8894-36113D4DC580}" type="datetimeFigureOut">
              <a:rPr lang="en-US" smtClean="0"/>
              <a:t>12/14/2013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189806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3175" y="388938"/>
            <a:ext cx="7269163" cy="8326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6725" cy="66738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12/14/2013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704714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9425"/>
            <a:ext cx="7802562"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7938" y="871538"/>
            <a:ext cx="7802562" cy="5854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7938" y="7635875"/>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12/14/2013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4016491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12/14/2013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888158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4175" cy="8324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4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12/14/2013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707617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 y="7697789"/>
            <a:ext cx="13003212" cy="2058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Tree>
    <p:extLst>
      <p:ext uri="{BB962C8B-B14F-4D97-AF65-F5344CB8AC3E}">
        <p14:creationId xmlns:p14="http://schemas.microsoft.com/office/powerpoint/2010/main" val="2958949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t>12/14/2013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1452685927"/>
      </p:ext>
    </p:extLst>
  </p:cSld>
  <p:clrMapOvr>
    <a:masterClrMapping/>
  </p:clrMapOvr>
  <p:transition spd="slow" advClick="0">
    <p:wipe dir="d"/>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12/14/2013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17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276" indent="0">
              <a:buNone/>
              <a:defRPr sz="2600">
                <a:solidFill>
                  <a:schemeClr val="tx1">
                    <a:tint val="75000"/>
                  </a:schemeClr>
                </a:solidFill>
              </a:defRPr>
            </a:lvl2pPr>
            <a:lvl3pPr marL="1300551" indent="0">
              <a:buNone/>
              <a:defRPr sz="2300">
                <a:solidFill>
                  <a:schemeClr val="tx1">
                    <a:tint val="75000"/>
                  </a:schemeClr>
                </a:solidFill>
              </a:defRPr>
            </a:lvl3pPr>
            <a:lvl4pPr marL="1950827" indent="0">
              <a:buNone/>
              <a:defRPr sz="2000">
                <a:solidFill>
                  <a:schemeClr val="tx1">
                    <a:tint val="75000"/>
                  </a:schemeClr>
                </a:solidFill>
              </a:defRPr>
            </a:lvl4pPr>
            <a:lvl5pPr marL="2601102" indent="0">
              <a:buNone/>
              <a:defRPr sz="2000">
                <a:solidFill>
                  <a:schemeClr val="tx1">
                    <a:tint val="75000"/>
                  </a:schemeClr>
                </a:solidFill>
              </a:defRPr>
            </a:lvl5pPr>
            <a:lvl6pPr marL="3251378" indent="0">
              <a:buNone/>
              <a:defRPr sz="2000">
                <a:solidFill>
                  <a:schemeClr val="tx1">
                    <a:tint val="75000"/>
                  </a:schemeClr>
                </a:solidFill>
              </a:defRPr>
            </a:lvl6pPr>
            <a:lvl7pPr marL="3901653" indent="0">
              <a:buNone/>
              <a:defRPr sz="2000">
                <a:solidFill>
                  <a:schemeClr val="tx1">
                    <a:tint val="75000"/>
                  </a:schemeClr>
                </a:solidFill>
              </a:defRPr>
            </a:lvl7pPr>
            <a:lvl8pPr marL="4551929" indent="0">
              <a:buNone/>
              <a:defRPr sz="2000">
                <a:solidFill>
                  <a:schemeClr val="tx1">
                    <a:tint val="75000"/>
                  </a:schemeClr>
                </a:solidFill>
              </a:defRPr>
            </a:lvl8pPr>
            <a:lvl9pPr marL="5202204"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12/14/2013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153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12/14/2013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365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2" y="2183982"/>
            <a:ext cx="5747601"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2"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12/14/2013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593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12/14/2013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206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12/14/2013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6443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2"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5"/>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2" y="2041696"/>
            <a:ext cx="4277967" cy="6673906"/>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12/14/2013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465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276" indent="0">
              <a:buNone/>
              <a:defRPr sz="4000"/>
            </a:lvl2pPr>
            <a:lvl3pPr marL="1300551" indent="0">
              <a:buNone/>
              <a:defRPr sz="3400"/>
            </a:lvl3pPr>
            <a:lvl4pPr marL="1950827" indent="0">
              <a:buNone/>
              <a:defRPr sz="2800"/>
            </a:lvl4pPr>
            <a:lvl5pPr marL="2601102" indent="0">
              <a:buNone/>
              <a:defRPr sz="2800"/>
            </a:lvl5pPr>
            <a:lvl6pPr marL="3251378" indent="0">
              <a:buNone/>
              <a:defRPr sz="2800"/>
            </a:lvl6pPr>
            <a:lvl7pPr marL="3901653" indent="0">
              <a:buNone/>
              <a:defRPr sz="2800"/>
            </a:lvl7pPr>
            <a:lvl8pPr marL="4551929" indent="0">
              <a:buNone/>
              <a:defRPr sz="2800"/>
            </a:lvl8pPr>
            <a:lvl9pPr marL="5202204"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12/14/2013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314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12/14/2013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1239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12/14/2013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200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t>12/14/2013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3818697621"/>
      </p:ext>
    </p:extLst>
  </p:cSld>
  <p:clrMapOvr>
    <a:masterClrMapping/>
  </p:clrMapOvr>
  <p:transition spd="slow" advClick="0">
    <p:wipe dir="d"/>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 y="7697789"/>
            <a:ext cx="13003212" cy="2058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Tree>
    <p:extLst>
      <p:ext uri="{BB962C8B-B14F-4D97-AF65-F5344CB8AC3E}">
        <p14:creationId xmlns:p14="http://schemas.microsoft.com/office/powerpoint/2010/main" val="1260149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12/14/2013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0179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16" indent="0">
              <a:buNone/>
              <a:defRPr sz="2600">
                <a:solidFill>
                  <a:schemeClr val="tx1">
                    <a:tint val="75000"/>
                  </a:schemeClr>
                </a:solidFill>
              </a:defRPr>
            </a:lvl2pPr>
            <a:lvl3pPr marL="1300230" indent="0">
              <a:buNone/>
              <a:defRPr sz="2300">
                <a:solidFill>
                  <a:schemeClr val="tx1">
                    <a:tint val="75000"/>
                  </a:schemeClr>
                </a:solidFill>
              </a:defRPr>
            </a:lvl3pPr>
            <a:lvl4pPr marL="1950346" indent="0">
              <a:buNone/>
              <a:defRPr sz="2000">
                <a:solidFill>
                  <a:schemeClr val="tx1">
                    <a:tint val="75000"/>
                  </a:schemeClr>
                </a:solidFill>
              </a:defRPr>
            </a:lvl4pPr>
            <a:lvl5pPr marL="2600462" indent="0">
              <a:buNone/>
              <a:defRPr sz="2000">
                <a:solidFill>
                  <a:schemeClr val="tx1">
                    <a:tint val="75000"/>
                  </a:schemeClr>
                </a:solidFill>
              </a:defRPr>
            </a:lvl5pPr>
            <a:lvl6pPr marL="3250578" indent="0">
              <a:buNone/>
              <a:defRPr sz="2000">
                <a:solidFill>
                  <a:schemeClr val="tx1">
                    <a:tint val="75000"/>
                  </a:schemeClr>
                </a:solidFill>
              </a:defRPr>
            </a:lvl6pPr>
            <a:lvl7pPr marL="3900693" indent="0">
              <a:buNone/>
              <a:defRPr sz="2000">
                <a:solidFill>
                  <a:schemeClr val="tx1">
                    <a:tint val="75000"/>
                  </a:schemeClr>
                </a:solidFill>
              </a:defRPr>
            </a:lvl7pPr>
            <a:lvl8pPr marL="4550808" indent="0">
              <a:buNone/>
              <a:defRPr sz="2000">
                <a:solidFill>
                  <a:schemeClr val="tx1">
                    <a:tint val="75000"/>
                  </a:schemeClr>
                </a:solidFill>
              </a:defRPr>
            </a:lvl8pPr>
            <a:lvl9pPr marL="520092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12/14/2013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071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12/14/2013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844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5" y="2183982"/>
            <a:ext cx="5747601"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5"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12/14/2013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164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12/14/2013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6822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12/14/2013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785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4"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8"/>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4" y="2041696"/>
            <a:ext cx="4277967" cy="6673906"/>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12/14/2013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8395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16" indent="0">
              <a:buNone/>
              <a:defRPr sz="4000"/>
            </a:lvl2pPr>
            <a:lvl3pPr marL="1300230" indent="0">
              <a:buNone/>
              <a:defRPr sz="3400"/>
            </a:lvl3pPr>
            <a:lvl4pPr marL="1950346" indent="0">
              <a:buNone/>
              <a:defRPr sz="2800"/>
            </a:lvl4pPr>
            <a:lvl5pPr marL="2600462" indent="0">
              <a:buNone/>
              <a:defRPr sz="2800"/>
            </a:lvl5pPr>
            <a:lvl6pPr marL="3250578" indent="0">
              <a:buNone/>
              <a:defRPr sz="2800"/>
            </a:lvl6pPr>
            <a:lvl7pPr marL="3900693" indent="0">
              <a:buNone/>
              <a:defRPr sz="2800"/>
            </a:lvl7pPr>
            <a:lvl8pPr marL="4550808" indent="0">
              <a:buNone/>
              <a:defRPr sz="2800"/>
            </a:lvl8pPr>
            <a:lvl9pPr marL="520092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12/14/2013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2170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12/14/2013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893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2" name="Rectangle 21"/>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Media Placeholder 9"/>
          <p:cNvSpPr>
            <a:spLocks noGrp="1"/>
          </p:cNvSpPr>
          <p:nvPr>
            <p:ph type="media" sz="quarter" idx="10"/>
          </p:nvPr>
        </p:nvSpPr>
        <p:spPr>
          <a:xfrm>
            <a:off x="2507195"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3885275"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5250395"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6627128"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7995791" y="8494776"/>
            <a:ext cx="1115568" cy="630936"/>
          </a:xfrm>
        </p:spPr>
        <p:txBody>
          <a:bodyPr/>
          <a:lstStyle/>
          <a:p>
            <a:r>
              <a:rPr lang="en-US" dirty="0" smtClean="0"/>
              <a:t>Click icon to add media</a:t>
            </a:r>
            <a:endParaRPr lang="en-US" dirty="0"/>
          </a:p>
        </p:txBody>
      </p:sp>
      <p:sp useBgFill="1">
        <p:nvSpPr>
          <p:cNvPr id="16" name="Media Placeholder 9"/>
          <p:cNvSpPr>
            <a:spLocks noGrp="1"/>
          </p:cNvSpPr>
          <p:nvPr>
            <p:ph type="media" sz="quarter" idx="16"/>
          </p:nvPr>
        </p:nvSpPr>
        <p:spPr>
          <a:xfrm>
            <a:off x="9358712" y="8494776"/>
            <a:ext cx="1115568" cy="630936"/>
          </a:xfrm>
        </p:spPr>
        <p:txBody>
          <a:bodyPr/>
          <a:lstStyle/>
          <a:p>
            <a:r>
              <a:rPr lang="en-US" dirty="0" smtClean="0"/>
              <a:t>Click icon to add media</a:t>
            </a:r>
            <a:endParaRPr lang="en-US" dirty="0"/>
          </a:p>
        </p:txBody>
      </p:sp>
      <p:sp>
        <p:nvSpPr>
          <p:cNvPr id="20" name="TextBox 19"/>
          <p:cNvSpPr txBox="1"/>
          <p:nvPr userDrawn="1"/>
        </p:nvSpPr>
        <p:spPr>
          <a:xfrm>
            <a:off x="800360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30" name="TextBox 29"/>
          <p:cNvSpPr txBox="1"/>
          <p:nvPr userDrawn="1"/>
        </p:nvSpPr>
        <p:spPr>
          <a:xfrm>
            <a:off x="9365476"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250998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389800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34" name="TextBox 33"/>
          <p:cNvSpPr txBox="1"/>
          <p:nvPr userDrawn="1"/>
        </p:nvSpPr>
        <p:spPr>
          <a:xfrm>
            <a:off x="525158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35" name="TextBox 34"/>
          <p:cNvSpPr txBox="1"/>
          <p:nvPr userDrawn="1"/>
        </p:nvSpPr>
        <p:spPr>
          <a:xfrm>
            <a:off x="663434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schemeClr val="bg1"/>
                </a:solidFill>
                <a:latin typeface="Segoe UI Light" pitchFamily="34" charset="0"/>
                <a:hlinkClick r:id="rId2" action="ppaction://hlinksldjump"/>
              </a:rPr>
              <a:t>Course</a:t>
            </a:r>
            <a:r>
              <a:rPr lang="en-US" sz="1200" baseline="0" dirty="0" smtClean="0">
                <a:solidFill>
                  <a:schemeClr val="bg1"/>
                </a:solidFill>
                <a:latin typeface="Segoe UI Light" pitchFamily="34" charset="0"/>
                <a:hlinkClick r:id="rId2" action="ppaction://hlinksldjump"/>
              </a:rPr>
              <a:t> summary</a:t>
            </a:r>
            <a:endParaRPr lang="en-US" sz="1200" dirty="0">
              <a:solidFill>
                <a:schemeClr val="bg1"/>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schemeClr val="bg1"/>
                </a:solidFill>
                <a:latin typeface="Segoe UI Light" pitchFamily="34" charset="0"/>
                <a:hlinkClick r:id="rId5" action="ppaction://hlinksldjump"/>
              </a:rPr>
              <a:t>Help</a:t>
            </a:r>
            <a:endParaRPr lang="en-US" sz="1200" dirty="0">
              <a:solidFill>
                <a:schemeClr val="bg1"/>
              </a:solidFill>
              <a:latin typeface="Segoe UI Light" pitchFamily="34" charset="0"/>
            </a:endParaRPr>
          </a:p>
        </p:txBody>
      </p:sp>
      <p:sp>
        <p:nvSpPr>
          <p:cNvPr id="3" name="Content Placeholder 2"/>
          <p:cNvSpPr>
            <a:spLocks noGrp="1"/>
          </p:cNvSpPr>
          <p:nvPr>
            <p:ph idx="1"/>
          </p:nvPr>
        </p:nvSpPr>
        <p:spPr>
          <a:xfrm>
            <a:off x="1234440" y="1042416"/>
            <a:ext cx="10515600" cy="5916168"/>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17081539"/>
      </p:ext>
    </p:extLst>
  </p:cSld>
  <p:clrMapOvr>
    <a:masterClrMapping/>
  </p:clrMapOvr>
  <p:transition spd="slow" advClick="0">
    <p:wipe dir="d"/>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12/14/2013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041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6"/>
          <p:cNvSpPr txBox="1">
            <a:spLocks/>
          </p:cNvSpPr>
          <p:nvPr userDrawn="1"/>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r>
              <a:rPr lang="en-US" sz="1400" dirty="0" smtClean="0">
                <a:solidFill>
                  <a:prstClr val="black">
                    <a:lumMod val="75000"/>
                    <a:lumOff val="25000"/>
                  </a:prstClr>
                </a:solidFill>
                <a:latin typeface="Segoe UI Light" pitchFamily="34" charset="0"/>
                <a:ea typeface="Segoe UI" pitchFamily="34" charset="0"/>
                <a:cs typeface="Segoe UI" pitchFamily="34" charset="0"/>
              </a:rPr>
              <a:t> </a:t>
            </a:r>
            <a:endParaRPr lang="en-US" sz="1400"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8" name="Text Placeholder 6"/>
          <p:cNvSpPr txBox="1">
            <a:spLocks/>
          </p:cNvSpPr>
          <p:nvPr userDrawn="1"/>
        </p:nvSpPr>
        <p:spPr>
          <a:xfrm>
            <a:off x="6744775" y="1246748"/>
            <a:ext cx="4347570" cy="5003239"/>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4" name="Rectangle 3"/>
          <p:cNvSpPr/>
          <p:nvPr userDrawn="1"/>
        </p:nvSpPr>
        <p:spPr>
          <a:xfrm>
            <a:off x="2" y="7697789"/>
            <a:ext cx="13003212" cy="2058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Tree>
    <p:extLst>
      <p:ext uri="{BB962C8B-B14F-4D97-AF65-F5344CB8AC3E}">
        <p14:creationId xmlns:p14="http://schemas.microsoft.com/office/powerpoint/2010/main" val="219280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12/14/2013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734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96" indent="0">
              <a:buNone/>
              <a:defRPr sz="2600">
                <a:solidFill>
                  <a:schemeClr val="tx1">
                    <a:tint val="75000"/>
                  </a:schemeClr>
                </a:solidFill>
              </a:defRPr>
            </a:lvl2pPr>
            <a:lvl3pPr marL="1300390" indent="0">
              <a:buNone/>
              <a:defRPr sz="2300">
                <a:solidFill>
                  <a:schemeClr val="tx1">
                    <a:tint val="75000"/>
                  </a:schemeClr>
                </a:solidFill>
              </a:defRPr>
            </a:lvl3pPr>
            <a:lvl4pPr marL="1950586" indent="0">
              <a:buNone/>
              <a:defRPr sz="2000">
                <a:solidFill>
                  <a:schemeClr val="tx1">
                    <a:tint val="75000"/>
                  </a:schemeClr>
                </a:solidFill>
              </a:defRPr>
            </a:lvl4pPr>
            <a:lvl5pPr marL="2600782" indent="0">
              <a:buNone/>
              <a:defRPr sz="2000">
                <a:solidFill>
                  <a:schemeClr val="tx1">
                    <a:tint val="75000"/>
                  </a:schemeClr>
                </a:solidFill>
              </a:defRPr>
            </a:lvl5pPr>
            <a:lvl6pPr marL="3250978" indent="0">
              <a:buNone/>
              <a:defRPr sz="2000">
                <a:solidFill>
                  <a:schemeClr val="tx1">
                    <a:tint val="75000"/>
                  </a:schemeClr>
                </a:solidFill>
              </a:defRPr>
            </a:lvl6pPr>
            <a:lvl7pPr marL="3901173" indent="0">
              <a:buNone/>
              <a:defRPr sz="2000">
                <a:solidFill>
                  <a:schemeClr val="tx1">
                    <a:tint val="75000"/>
                  </a:schemeClr>
                </a:solidFill>
              </a:defRPr>
            </a:lvl7pPr>
            <a:lvl8pPr marL="4551369" indent="0">
              <a:buNone/>
              <a:defRPr sz="2000">
                <a:solidFill>
                  <a:schemeClr val="tx1">
                    <a:tint val="75000"/>
                  </a:schemeClr>
                </a:solidFill>
              </a:defRPr>
            </a:lvl8pPr>
            <a:lvl9pPr marL="520156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12/14/2013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8784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12/14/2013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2867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4" y="2183982"/>
            <a:ext cx="5747601"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4"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12/14/2013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476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12/14/2013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167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12/14/2013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054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3"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6"/>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3" y="2041696"/>
            <a:ext cx="4277967" cy="6673906"/>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12/14/2013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4212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96" indent="0">
              <a:buNone/>
              <a:defRPr sz="4000"/>
            </a:lvl2pPr>
            <a:lvl3pPr marL="1300390" indent="0">
              <a:buNone/>
              <a:defRPr sz="3400"/>
            </a:lvl3pPr>
            <a:lvl4pPr marL="1950586" indent="0">
              <a:buNone/>
              <a:defRPr sz="2800"/>
            </a:lvl4pPr>
            <a:lvl5pPr marL="2600782" indent="0">
              <a:buNone/>
              <a:defRPr sz="2800"/>
            </a:lvl5pPr>
            <a:lvl6pPr marL="3250978" indent="0">
              <a:buNone/>
              <a:defRPr sz="2800"/>
            </a:lvl6pPr>
            <a:lvl7pPr marL="3901173" indent="0">
              <a:buNone/>
              <a:defRPr sz="2800"/>
            </a:lvl7pPr>
            <a:lvl8pPr marL="4551369" indent="0">
              <a:buNone/>
              <a:defRPr sz="2800"/>
            </a:lvl8pPr>
            <a:lvl9pPr marL="520156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12/14/2013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65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t>12/14/2013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1451864800"/>
      </p:ext>
    </p:extLst>
  </p:cSld>
  <p:clrMapOvr>
    <a:masterClrMapping/>
  </p:clrMapOvr>
  <p:transition spd="slow" advClick="0">
    <p:wipe dir="d"/>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12/14/2013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1163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12/14/2013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266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8688388"/>
            <a:ext cx="13003213" cy="10683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28007900"/>
      </p:ext>
    </p:extLst>
  </p:cSld>
  <p:clrMapOvr>
    <a:masterClrMapping/>
  </p:clrMapOvr>
  <p:transition spd="slow" advClick="0">
    <p:wipe dir="d"/>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solidFill>
                  <a:prstClr val="black">
                    <a:tint val="75000"/>
                  </a:prstClr>
                </a:solidFill>
              </a:rPr>
              <a:pPr/>
              <a:t>12/14/2013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284397"/>
      </p:ext>
    </p:extLst>
  </p:cSld>
  <p:clrMapOvr>
    <a:masterClrMapping/>
  </p:clrMapOvr>
  <p:transition spd="slow" advClick="0">
    <p:wipe dir="d"/>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solidFill>
                  <a:prstClr val="black">
                    <a:tint val="75000"/>
                  </a:prstClr>
                </a:solidFill>
              </a:rPr>
              <a:pPr/>
              <a:t>12/14/2013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2639480337"/>
      </p:ext>
    </p:extLst>
  </p:cSld>
  <p:clrMapOvr>
    <a:masterClrMapping/>
  </p:clrMapOvr>
  <p:transition spd="slow" advClick="0">
    <p:wipe dir="d"/>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solidFill>
                  <a:prstClr val="black">
                    <a:tint val="75000"/>
                  </a:prstClr>
                </a:solidFill>
              </a:rPr>
              <a:pPr/>
              <a:t>12/14/2013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877795624"/>
      </p:ext>
    </p:extLst>
  </p:cSld>
  <p:clrMapOvr>
    <a:masterClrMapping/>
  </p:clrMapOvr>
  <p:transition spd="slow" advClick="0">
    <p:wipe dir="d"/>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useBgFill="1">
        <p:nvSpPr>
          <p:cNvPr id="10" name="Media Placeholder 9"/>
          <p:cNvSpPr>
            <a:spLocks noGrp="1"/>
          </p:cNvSpPr>
          <p:nvPr>
            <p:ph type="media" sz="quarter" idx="10"/>
          </p:nvPr>
        </p:nvSpPr>
        <p:spPr>
          <a:xfrm>
            <a:off x="1207844"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2564423"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3911823"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5260880" y="8494776"/>
            <a:ext cx="1115568" cy="630936"/>
          </a:xfrm>
        </p:spPr>
        <p:txBody>
          <a:bodyPr/>
          <a:lstStyle/>
          <a:p>
            <a:r>
              <a:rPr lang="en-US" dirty="0" smtClean="0"/>
              <a:t>Click icon to add media</a:t>
            </a:r>
            <a:endParaRPr lang="en-US" dirty="0"/>
          </a:p>
        </p:txBody>
      </p:sp>
      <p:sp useBgFill="1">
        <p:nvSpPr>
          <p:cNvPr id="14" name="Media Placeholder 9"/>
          <p:cNvSpPr>
            <a:spLocks noGrp="1"/>
          </p:cNvSpPr>
          <p:nvPr>
            <p:ph type="media" sz="quarter" idx="14"/>
          </p:nvPr>
        </p:nvSpPr>
        <p:spPr>
          <a:xfrm>
            <a:off x="6614461"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7966017" y="8494776"/>
            <a:ext cx="1115568" cy="630936"/>
          </a:xfrm>
        </p:spPr>
        <p:txBody>
          <a:bodyPr/>
          <a:lstStyle/>
          <a:p>
            <a:r>
              <a:rPr lang="en-US" smtClean="0"/>
              <a:t>Click icon to add media</a:t>
            </a:r>
            <a:endParaRPr lang="en-US" dirty="0"/>
          </a:p>
        </p:txBody>
      </p:sp>
      <p:sp useBgFill="1">
        <p:nvSpPr>
          <p:cNvPr id="16" name="Media Placeholder 9"/>
          <p:cNvSpPr>
            <a:spLocks noGrp="1"/>
          </p:cNvSpPr>
          <p:nvPr>
            <p:ph type="media" sz="quarter" idx="16"/>
          </p:nvPr>
        </p:nvSpPr>
        <p:spPr>
          <a:xfrm>
            <a:off x="9319719" y="8494776"/>
            <a:ext cx="1115568" cy="630936"/>
          </a:xfrm>
        </p:spPr>
        <p:txBody>
          <a:bodyPr/>
          <a:lstStyle/>
          <a:p>
            <a:r>
              <a:rPr lang="en-US" smtClean="0"/>
              <a:t>Click icon to add media</a:t>
            </a:r>
            <a:endParaRPr lang="en-US" dirty="0"/>
          </a:p>
        </p:txBody>
      </p:sp>
      <p:sp>
        <p:nvSpPr>
          <p:cNvPr id="20" name="TextBox 19"/>
          <p:cNvSpPr txBox="1"/>
          <p:nvPr userDrawn="1"/>
        </p:nvSpPr>
        <p:spPr>
          <a:xfrm>
            <a:off x="6625699"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29" name="TextBox 28"/>
          <p:cNvSpPr txBox="1"/>
          <p:nvPr userDrawn="1"/>
        </p:nvSpPr>
        <p:spPr>
          <a:xfrm>
            <a:off x="9325850"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30" name="TextBox 29"/>
          <p:cNvSpPr txBox="1"/>
          <p:nvPr userDrawn="1"/>
        </p:nvSpPr>
        <p:spPr>
          <a:xfrm>
            <a:off x="7970720"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1199356"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2570758"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2</a:t>
            </a:r>
          </a:p>
        </p:txBody>
      </p:sp>
      <p:sp>
        <p:nvSpPr>
          <p:cNvPr id="34" name="TextBox 33"/>
          <p:cNvSpPr txBox="1"/>
          <p:nvPr userDrawn="1"/>
        </p:nvSpPr>
        <p:spPr>
          <a:xfrm>
            <a:off x="3915792"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3</a:t>
            </a:r>
          </a:p>
        </p:txBody>
      </p:sp>
      <p:sp>
        <p:nvSpPr>
          <p:cNvPr id="35" name="TextBox 34"/>
          <p:cNvSpPr txBox="1"/>
          <p:nvPr userDrawn="1"/>
        </p:nvSpPr>
        <p:spPr>
          <a:xfrm>
            <a:off x="527439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prstClr val="white"/>
                </a:solidFill>
                <a:latin typeface="Segoe UI Light" pitchFamily="34" charset="0"/>
                <a:hlinkClick r:id="rId2" action="ppaction://hlinksldjump"/>
              </a:rPr>
              <a:t>Course summary</a:t>
            </a:r>
            <a:endParaRPr lang="en-US" sz="1200" dirty="0">
              <a:solidFill>
                <a:prstClr val="white"/>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22" name="Media Placeholder 9"/>
          <p:cNvSpPr>
            <a:spLocks noGrp="1"/>
          </p:cNvSpPr>
          <p:nvPr>
            <p:ph type="media" sz="quarter" idx="17"/>
          </p:nvPr>
        </p:nvSpPr>
        <p:spPr>
          <a:xfrm>
            <a:off x="10663577" y="8494776"/>
            <a:ext cx="1115568" cy="630936"/>
          </a:xfrm>
        </p:spPr>
        <p:txBody>
          <a:bodyPr/>
          <a:lstStyle/>
          <a:p>
            <a:r>
              <a:rPr lang="en-US" dirty="0" smtClean="0"/>
              <a:t>Click icon to add media</a:t>
            </a:r>
            <a:endParaRPr lang="en-US" dirty="0"/>
          </a:p>
        </p:txBody>
      </p:sp>
      <p:sp>
        <p:nvSpPr>
          <p:cNvPr id="23" name="TextBox 22"/>
          <p:cNvSpPr txBox="1"/>
          <p:nvPr userDrawn="1"/>
        </p:nvSpPr>
        <p:spPr>
          <a:xfrm>
            <a:off x="10677130" y="8078787"/>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8</a:t>
            </a:r>
          </a:p>
        </p:txBody>
      </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prstClr val="white"/>
                </a:solidFill>
                <a:latin typeface="Segoe UI Light" pitchFamily="34" charset="0"/>
                <a:hlinkClick r:id="rId5" action="ppaction://hlinksldjump"/>
              </a:rPr>
              <a:t>Help</a:t>
            </a:r>
            <a:endParaRPr lang="en-US" sz="1200" dirty="0">
              <a:solidFill>
                <a:prstClr val="white"/>
              </a:solidFill>
              <a:latin typeface="Segoe UI Light" pitchFamily="34" charset="0"/>
            </a:endParaRPr>
          </a:p>
        </p:txBody>
      </p:sp>
      <p:sp>
        <p:nvSpPr>
          <p:cNvPr id="3" name="Content Placeholder 2"/>
          <p:cNvSpPr>
            <a:spLocks noGrp="1"/>
          </p:cNvSpPr>
          <p:nvPr>
            <p:ph idx="1"/>
          </p:nvPr>
        </p:nvSpPr>
        <p:spPr>
          <a:xfrm>
            <a:off x="1234440" y="1042416"/>
            <a:ext cx="10515600" cy="6867144"/>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7495506"/>
      </p:ext>
    </p:extLst>
  </p:cSld>
  <p:clrMapOvr>
    <a:masterClrMapping/>
  </p:clrMapOvr>
  <p:transition spd="slow" advClick="0">
    <p:wipe dir="d"/>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solidFill>
                  <a:prstClr val="black">
                    <a:tint val="75000"/>
                  </a:prstClr>
                </a:solidFill>
              </a:rPr>
              <a:pPr/>
              <a:t>12/14/2013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869618484"/>
      </p:ext>
    </p:extLst>
  </p:cSld>
  <p:clrMapOvr>
    <a:masterClrMapping/>
  </p:clrMapOvr>
  <p:transition spd="slow" advClick="0">
    <p:wipe dir="d"/>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solidFill>
                  <a:prstClr val="black">
                    <a:tint val="75000"/>
                  </a:prstClr>
                </a:solidFill>
              </a:rPr>
              <a:pPr/>
              <a:t>12/14/2013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3387905740"/>
      </p:ext>
    </p:extLst>
  </p:cSld>
  <p:clrMapOvr>
    <a:masterClrMapping/>
  </p:clrMapOvr>
  <p:transition spd="slow" advClick="0">
    <p:wipe dir="d"/>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solidFill>
                  <a:prstClr val="black">
                    <a:tint val="75000"/>
                  </a:prstClr>
                </a:solidFill>
              </a:rPr>
              <a:pPr/>
              <a:t>12/14/2013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2068080706"/>
      </p:ext>
    </p:extLst>
  </p:cSld>
  <p:clrMapOvr>
    <a:masterClrMapping/>
  </p:clrMapOvr>
  <p:transition spd="slow" advClick="0">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t>12/14/2013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4213350281"/>
      </p:ext>
    </p:extLst>
  </p:cSld>
  <p:clrMapOvr>
    <a:masterClrMapping/>
  </p:clrMapOvr>
  <p:transition spd="slow" advClick="0">
    <p:wipe dir="d"/>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solidFill>
                  <a:prstClr val="black">
                    <a:tint val="75000"/>
                  </a:prstClr>
                </a:solidFill>
              </a:rPr>
              <a:pPr/>
              <a:t>12/14/2013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955896018"/>
      </p:ext>
    </p:extLst>
  </p:cSld>
  <p:clrMapOvr>
    <a:masterClrMapping/>
  </p:clrMapOvr>
  <p:transition spd="slow" advClick="0">
    <p:wipe dir="d"/>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solidFill>
                  <a:prstClr val="black">
                    <a:tint val="75000"/>
                  </a:prstClr>
                </a:solidFill>
              </a:rPr>
              <a:pPr/>
              <a:t>12/14/2013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851983862"/>
      </p:ext>
    </p:extLst>
  </p:cSld>
  <p:clrMapOvr>
    <a:masterClrMapping/>
  </p:clrMapOvr>
  <p:transition spd="slow" advClick="0">
    <p:wipe dir="d"/>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solidFill>
                  <a:prstClr val="black">
                    <a:tint val="75000"/>
                  </a:prstClr>
                </a:solidFill>
              </a:rPr>
              <a:pPr/>
              <a:t>12/14/2013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4002668792"/>
      </p:ext>
    </p:extLst>
  </p:cSld>
  <p:clrMapOvr>
    <a:masterClrMapping/>
  </p:clrMapOvr>
  <p:transition spd="slow" advClick="0">
    <p:wipe dir="d"/>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solidFill>
                  <a:prstClr val="black">
                    <a:tint val="75000"/>
                  </a:prstClr>
                </a:solidFill>
              </a:rPr>
              <a:pPr/>
              <a:t>12/14/2013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1634158179"/>
      </p:ext>
    </p:extLst>
  </p:cSld>
  <p:clrMapOvr>
    <a:masterClrMapping/>
  </p:clrMapOvr>
  <p:transition spd="slow" advClick="0">
    <p:wipe dir="d"/>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RC">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321754185"/>
      </p:ext>
    </p:extLst>
  </p:cSld>
  <p:clrMapOvr>
    <a:masterClrMapping/>
  </p:clrMapOvr>
  <p:transition spd="slow" advClick="0">
    <p:wipe dir="d"/>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solidFill>
                  <a:prstClr val="black">
                    <a:tint val="75000"/>
                  </a:prstClr>
                </a:solidFill>
              </a:rPr>
              <a:pPr/>
              <a:t>12/14/2013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4881110"/>
      </p:ext>
    </p:extLst>
  </p:cSld>
  <p:clrMapOvr>
    <a:masterClrMapping/>
  </p:clrMapOvr>
  <p:transition spd="slow" advClick="0">
    <p:wipe dir="d"/>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solidFill>
                  <a:prstClr val="black">
                    <a:tint val="75000"/>
                  </a:prstClr>
                </a:solidFill>
              </a:rPr>
              <a:pPr/>
              <a:t>12/14/2013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3562423"/>
      </p:ext>
    </p:extLst>
  </p:cSld>
  <p:clrMapOvr>
    <a:masterClrMapping/>
  </p:clrMapOvr>
  <p:transition spd="slow" advClick="0">
    <p:wipe dir="d"/>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solidFill>
                  <a:prstClr val="black">
                    <a:tint val="75000"/>
                  </a:prstClr>
                </a:solidFill>
              </a:rPr>
              <a:pPr/>
              <a:t>12/14/2013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017642"/>
      </p:ext>
    </p:extLst>
  </p:cSld>
  <p:clrMapOvr>
    <a:masterClrMapping/>
  </p:clrMapOvr>
  <p:transition spd="slow" advClick="0">
    <p:wipe dir="d"/>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solidFill>
                  <a:prstClr val="black">
                    <a:tint val="75000"/>
                  </a:prstClr>
                </a:solidFill>
              </a:rPr>
              <a:pPr/>
              <a:t>12/14/2013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9791561"/>
      </p:ext>
    </p:extLst>
  </p:cSld>
  <p:clrMapOvr>
    <a:masterClrMapping/>
  </p:clrMapOvr>
  <p:transition spd="slow" advClick="0">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t>12/14/2013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656147605"/>
      </p:ext>
    </p:extLst>
  </p:cSld>
  <p:clrMapOvr>
    <a:masterClrMapping/>
  </p:clrMapOvr>
  <p:transition spd="slow" advClick="0">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t>12/14/2013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02230150"/>
      </p:ext>
    </p:extLst>
  </p:cSld>
  <p:clrMapOvr>
    <a:masterClrMapping/>
  </p:clrMapOvr>
  <p:transition spd="slow" advClick="0">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image" Target="../media/image1.pn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t>12/14/2013</a:t>
            </a:fld>
            <a:endParaRPr lang="en-US"/>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t>Make the switch to Excel 2010</a:t>
            </a:r>
            <a:endParaRPr lang="en-US"/>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pPr/>
              <a:t>‹#›</a:t>
            </a:fld>
            <a:endParaRPr lang="en-US"/>
          </a:p>
        </p:txBody>
      </p:sp>
      <p:pic>
        <p:nvPicPr>
          <p:cNvPr id="10" name="Pictur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305965685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51" r:id="rId4"/>
    <p:sldLayoutId id="2147483658" r:id="rId5"/>
    <p:sldLayoutId id="2147483661" r:id="rId6"/>
    <p:sldLayoutId id="2147483668" r:id="rId7"/>
    <p:sldLayoutId id="2147483662" r:id="rId8"/>
    <p:sldLayoutId id="2147483667" r:id="rId9"/>
    <p:sldLayoutId id="2147483659" r:id="rId10"/>
    <p:sldLayoutId id="2147483664" r:id="rId11"/>
    <p:sldLayoutId id="2147483665" r:id="rId12"/>
    <p:sldLayoutId id="2147483666" r:id="rId13"/>
    <p:sldLayoutId id="2147483652" r:id="rId14"/>
    <p:sldLayoutId id="2147483656" r:id="rId15"/>
    <p:sldLayoutId id="2147483657" r:id="rId16"/>
    <p:sldLayoutId id="2147483650"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5" y="390525"/>
            <a:ext cx="11701463" cy="1625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50875" y="2276475"/>
            <a:ext cx="11701463" cy="6438900"/>
          </a:xfrm>
          <a:prstGeom prst="rect">
            <a:avLst/>
          </a:prstGeom>
        </p:spPr>
        <p:txBody>
          <a:bodyPr vert="horz" lIns="91440" tIns="45720" rIns="91440" bIns="45720" rtlCol="0">
            <a:normAutofit/>
          </a:bodyPr>
          <a:lstStyle/>
          <a:p>
            <a:pPr marL="469704" marR="0" lvl="0" indent="-469704"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44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1017693" marR="0" lvl="1" indent="-391420"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800" b="0" i="0" u="none" strike="noStrike" kern="1200" cap="none" spc="0" normalizeH="0" baseline="0" noProof="0" dirty="0" smtClean="0">
                <a:ln>
                  <a:noFill/>
                </a:ln>
                <a:solidFill>
                  <a:prstClr val="black"/>
                </a:solidFill>
                <a:effectLst/>
                <a:uLnTx/>
                <a:uFillTx/>
                <a:latin typeface="+mn-lt"/>
                <a:ea typeface="+mn-ea"/>
                <a:cs typeface="+mn-cs"/>
              </a:rPr>
              <a:t>Second level</a:t>
            </a:r>
          </a:p>
          <a:p>
            <a:pPr marL="1565681" marR="0" lvl="2"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300" b="0" i="0" u="none" strike="noStrike" kern="1200" cap="none" spc="0" normalizeH="0" baseline="0" noProof="0" dirty="0" smtClean="0">
                <a:ln>
                  <a:noFill/>
                </a:ln>
                <a:solidFill>
                  <a:prstClr val="black"/>
                </a:solidFill>
                <a:effectLst/>
                <a:uLnTx/>
                <a:uFillTx/>
                <a:latin typeface="+mn-lt"/>
                <a:ea typeface="+mn-ea"/>
                <a:cs typeface="+mn-cs"/>
              </a:rPr>
              <a:t>Third level</a:t>
            </a:r>
          </a:p>
          <a:p>
            <a:pPr marL="2191954" marR="0" lvl="3"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Fourth level</a:t>
            </a:r>
          </a:p>
          <a:p>
            <a:pPr marL="2818227" marR="0" lvl="4"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US" sz="27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Date Placeholder 3"/>
          <p:cNvSpPr>
            <a:spLocks noGrp="1"/>
          </p:cNvSpPr>
          <p:nvPr>
            <p:ph type="dt" sz="half" idx="2"/>
          </p:nvPr>
        </p:nvSpPr>
        <p:spPr>
          <a:xfrm>
            <a:off x="650875" y="9042400"/>
            <a:ext cx="3033713" cy="520700"/>
          </a:xfrm>
          <a:prstGeom prst="rect">
            <a:avLst/>
          </a:prstGeom>
        </p:spPr>
        <p:txBody>
          <a:bodyPr vert="horz" lIns="91440" tIns="45720" rIns="91440" bIns="45720" rtlCol="0" anchor="ctr"/>
          <a:lstStyle>
            <a:lvl1pPr algn="l">
              <a:defRPr sz="1200">
                <a:solidFill>
                  <a:schemeClr val="tx1">
                    <a:tint val="75000"/>
                  </a:schemeClr>
                </a:solidFill>
              </a:defRPr>
            </a:lvl1pPr>
          </a:lstStyle>
          <a:p>
            <a:fld id="{5A28F74E-77E6-4B09-8894-36113D4DC580}" type="datetimeFigureOut">
              <a:rPr lang="en-US" smtClean="0"/>
              <a:t>12/14/2013</a:t>
            </a:fld>
            <a:endParaRPr lang="en-US"/>
          </a:p>
        </p:txBody>
      </p:sp>
      <p:sp>
        <p:nvSpPr>
          <p:cNvPr id="5" name="Footer Placeholder 4"/>
          <p:cNvSpPr>
            <a:spLocks noGrp="1"/>
          </p:cNvSpPr>
          <p:nvPr>
            <p:ph type="ftr" sz="quarter" idx="3"/>
          </p:nvPr>
        </p:nvSpPr>
        <p:spPr>
          <a:xfrm>
            <a:off x="4443413" y="9042400"/>
            <a:ext cx="4116387" cy="5207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18625" y="9042400"/>
            <a:ext cx="3033713" cy="520700"/>
          </a:xfrm>
          <a:prstGeom prst="rect">
            <a:avLst/>
          </a:prstGeom>
        </p:spPr>
        <p:txBody>
          <a:bodyPr vert="horz" lIns="91440" tIns="45720" rIns="91440" bIns="45720" rtlCol="0" anchor="ctr"/>
          <a:lstStyle>
            <a:lvl1pPr algn="r">
              <a:defRPr sz="1200">
                <a:solidFill>
                  <a:schemeClr val="tx1">
                    <a:tint val="75000"/>
                  </a:schemeClr>
                </a:solidFill>
              </a:defRPr>
            </a:lvl1pPr>
          </a:lstStyle>
          <a:p>
            <a:fld id="{F744FB2E-F914-4DC8-B8F2-95BCFCF33253}" type="slidenum">
              <a:rPr lang="en-US" smtClean="0"/>
              <a:t>‹#›</a:t>
            </a:fld>
            <a:endParaRPr lang="en-US"/>
          </a:p>
        </p:txBody>
      </p:sp>
      <p:sp>
        <p:nvSpPr>
          <p:cNvPr id="7" name="Rectangle 6"/>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82715676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469704" marR="0" indent="-469704" algn="l" defTabSz="1252545" rtl="0" eaLnBrk="1" fontAlgn="auto" latinLnBrk="0" hangingPunct="1">
        <a:lnSpc>
          <a:spcPct val="100000"/>
        </a:lnSpc>
        <a:spcBef>
          <a:spcPct val="20000"/>
        </a:spcBef>
        <a:spcAft>
          <a:spcPts val="0"/>
        </a:spcAft>
        <a:buClrTx/>
        <a:buSzTx/>
        <a:buFont typeface="Wingdings" pitchFamily="2" charset="2"/>
        <a:buChar char="§"/>
        <a:tabLst/>
        <a:defRPr sz="3200" kern="1200">
          <a:solidFill>
            <a:schemeClr val="tx1"/>
          </a:solidFill>
          <a:latin typeface="+mn-lt"/>
          <a:ea typeface="+mn-ea"/>
          <a:cs typeface="+mn-cs"/>
        </a:defRPr>
      </a:lvl1pPr>
      <a:lvl2pPr marL="1017693" marR="0" indent="-391420" algn="l" defTabSz="1252545" rtl="0" eaLnBrk="1" fontAlgn="auto" latinLnBrk="0" hangingPunct="1">
        <a:lnSpc>
          <a:spcPct val="100000"/>
        </a:lnSpc>
        <a:spcBef>
          <a:spcPct val="20000"/>
        </a:spcBef>
        <a:spcAft>
          <a:spcPts val="0"/>
        </a:spcAft>
        <a:buClrTx/>
        <a:buSzTx/>
        <a:buFont typeface="Wingdings" pitchFamily="2" charset="2"/>
        <a:buChar char="§"/>
        <a:tabLst/>
        <a:defRPr sz="2800" kern="1200">
          <a:solidFill>
            <a:schemeClr val="tx1"/>
          </a:solidFill>
          <a:latin typeface="+mn-lt"/>
          <a:ea typeface="+mn-ea"/>
          <a:cs typeface="+mn-cs"/>
        </a:defRPr>
      </a:lvl2pPr>
      <a:lvl3pPr marL="1565681"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400" kern="1200">
          <a:solidFill>
            <a:schemeClr val="tx1"/>
          </a:solidFill>
          <a:latin typeface="+mn-lt"/>
          <a:ea typeface="+mn-ea"/>
          <a:cs typeface="+mn-cs"/>
        </a:defRPr>
      </a:lvl3pPr>
      <a:lvl4pPr marL="2191954"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4pPr>
      <a:lvl5pPr marL="2818227"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55" tIns="65028" rIns="130055" bIns="6502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1"/>
            <a:ext cx="11702892" cy="6439021"/>
          </a:xfrm>
          <a:prstGeom prst="rect">
            <a:avLst/>
          </a:prstGeom>
        </p:spPr>
        <p:txBody>
          <a:bodyPr vert="horz" lIns="130055" tIns="65028" rIns="130055" bIns="6502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1" y="9043086"/>
            <a:ext cx="3034083" cy="519458"/>
          </a:xfrm>
          <a:prstGeom prst="rect">
            <a:avLst/>
          </a:prstGeom>
        </p:spPr>
        <p:txBody>
          <a:bodyPr vert="horz" lIns="130055" tIns="65028" rIns="130055" bIns="65028" rtlCol="0" anchor="ctr"/>
          <a:lstStyle>
            <a:lvl1pPr algn="l">
              <a:defRPr sz="1700">
                <a:solidFill>
                  <a:schemeClr val="tx1">
                    <a:tint val="75000"/>
                  </a:schemeClr>
                </a:solidFill>
              </a:defRPr>
            </a:lvl1pPr>
          </a:lstStyle>
          <a:p>
            <a:pPr defTabSz="1300551"/>
            <a:fld id="{5526E0C7-F014-4852-9F61-A65190519EF1}" type="datetimeFigureOut">
              <a:rPr lang="en-US" smtClean="0">
                <a:solidFill>
                  <a:prstClr val="black">
                    <a:tint val="75000"/>
                  </a:prstClr>
                </a:solidFill>
              </a:rPr>
              <a:pPr defTabSz="1300551"/>
              <a:t>12/14/2013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6"/>
            <a:ext cx="4117684" cy="519458"/>
          </a:xfrm>
          <a:prstGeom prst="rect">
            <a:avLst/>
          </a:prstGeom>
        </p:spPr>
        <p:txBody>
          <a:bodyPr vert="horz" lIns="130055" tIns="65028" rIns="130055" bIns="65028" rtlCol="0" anchor="ctr"/>
          <a:lstStyle>
            <a:lvl1pPr algn="ctr">
              <a:defRPr sz="1700">
                <a:solidFill>
                  <a:schemeClr val="tx1">
                    <a:tint val="75000"/>
                  </a:schemeClr>
                </a:solidFill>
              </a:defRPr>
            </a:lvl1pPr>
          </a:lstStyle>
          <a:p>
            <a:pPr defTabSz="1300551"/>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6"/>
            <a:ext cx="3034083" cy="519458"/>
          </a:xfrm>
          <a:prstGeom prst="rect">
            <a:avLst/>
          </a:prstGeom>
        </p:spPr>
        <p:txBody>
          <a:bodyPr vert="horz" lIns="130055" tIns="65028" rIns="130055" bIns="65028" rtlCol="0" anchor="ctr"/>
          <a:lstStyle>
            <a:lvl1pPr algn="r">
              <a:defRPr sz="1700">
                <a:solidFill>
                  <a:schemeClr val="tx1">
                    <a:tint val="75000"/>
                  </a:schemeClr>
                </a:solidFill>
              </a:defRPr>
            </a:lvl1pPr>
          </a:lstStyle>
          <a:p>
            <a:pPr defTabSz="1300551"/>
            <a:fld id="{DBE57E0A-C3ED-4295-9866-469A17777502}" type="slidenum">
              <a:rPr lang="en-US" smtClean="0">
                <a:solidFill>
                  <a:prstClr val="black">
                    <a:tint val="75000"/>
                  </a:prstClr>
                </a:solidFill>
              </a:rPr>
              <a:pPr defTabSz="1300551"/>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205264566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551" rtl="0" eaLnBrk="1" latinLnBrk="0" hangingPunct="1">
        <a:spcBef>
          <a:spcPct val="0"/>
        </a:spcBef>
        <a:buNone/>
        <a:defRPr sz="6300" kern="1200">
          <a:solidFill>
            <a:schemeClr val="tx1"/>
          </a:solidFill>
          <a:latin typeface="+mj-lt"/>
          <a:ea typeface="+mj-ea"/>
          <a:cs typeface="+mj-cs"/>
        </a:defRPr>
      </a:lvl1pPr>
    </p:titleStyle>
    <p:bodyStyle>
      <a:lvl1pPr marL="487707" indent="-487707" algn="l" defTabSz="1300551"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698" indent="-406422" algn="l" defTabSz="1300551"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689" indent="-325138" algn="l" defTabSz="1300551"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964"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240"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516"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791"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7067"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7342"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551" rtl="0" eaLnBrk="1" latinLnBrk="0" hangingPunct="1">
        <a:defRPr sz="2600" kern="1200">
          <a:solidFill>
            <a:schemeClr val="tx1"/>
          </a:solidFill>
          <a:latin typeface="+mn-lt"/>
          <a:ea typeface="+mn-ea"/>
          <a:cs typeface="+mn-cs"/>
        </a:defRPr>
      </a:lvl1pPr>
      <a:lvl2pPr marL="650276" algn="l" defTabSz="1300551" rtl="0" eaLnBrk="1" latinLnBrk="0" hangingPunct="1">
        <a:defRPr sz="2600" kern="1200">
          <a:solidFill>
            <a:schemeClr val="tx1"/>
          </a:solidFill>
          <a:latin typeface="+mn-lt"/>
          <a:ea typeface="+mn-ea"/>
          <a:cs typeface="+mn-cs"/>
        </a:defRPr>
      </a:lvl2pPr>
      <a:lvl3pPr marL="1300551" algn="l" defTabSz="1300551" rtl="0" eaLnBrk="1" latinLnBrk="0" hangingPunct="1">
        <a:defRPr sz="2600" kern="1200">
          <a:solidFill>
            <a:schemeClr val="tx1"/>
          </a:solidFill>
          <a:latin typeface="+mn-lt"/>
          <a:ea typeface="+mn-ea"/>
          <a:cs typeface="+mn-cs"/>
        </a:defRPr>
      </a:lvl3pPr>
      <a:lvl4pPr marL="1950827" algn="l" defTabSz="1300551" rtl="0" eaLnBrk="1" latinLnBrk="0" hangingPunct="1">
        <a:defRPr sz="2600" kern="1200">
          <a:solidFill>
            <a:schemeClr val="tx1"/>
          </a:solidFill>
          <a:latin typeface="+mn-lt"/>
          <a:ea typeface="+mn-ea"/>
          <a:cs typeface="+mn-cs"/>
        </a:defRPr>
      </a:lvl4pPr>
      <a:lvl5pPr marL="2601102" algn="l" defTabSz="1300551" rtl="0" eaLnBrk="1" latinLnBrk="0" hangingPunct="1">
        <a:defRPr sz="2600" kern="1200">
          <a:solidFill>
            <a:schemeClr val="tx1"/>
          </a:solidFill>
          <a:latin typeface="+mn-lt"/>
          <a:ea typeface="+mn-ea"/>
          <a:cs typeface="+mn-cs"/>
        </a:defRPr>
      </a:lvl5pPr>
      <a:lvl6pPr marL="3251378" algn="l" defTabSz="1300551" rtl="0" eaLnBrk="1" latinLnBrk="0" hangingPunct="1">
        <a:defRPr sz="2600" kern="1200">
          <a:solidFill>
            <a:schemeClr val="tx1"/>
          </a:solidFill>
          <a:latin typeface="+mn-lt"/>
          <a:ea typeface="+mn-ea"/>
          <a:cs typeface="+mn-cs"/>
        </a:defRPr>
      </a:lvl6pPr>
      <a:lvl7pPr marL="3901653" algn="l" defTabSz="1300551" rtl="0" eaLnBrk="1" latinLnBrk="0" hangingPunct="1">
        <a:defRPr sz="2600" kern="1200">
          <a:solidFill>
            <a:schemeClr val="tx1"/>
          </a:solidFill>
          <a:latin typeface="+mn-lt"/>
          <a:ea typeface="+mn-ea"/>
          <a:cs typeface="+mn-cs"/>
        </a:defRPr>
      </a:lvl7pPr>
      <a:lvl8pPr marL="4551929" algn="l" defTabSz="1300551" rtl="0" eaLnBrk="1" latinLnBrk="0" hangingPunct="1">
        <a:defRPr sz="2600" kern="1200">
          <a:solidFill>
            <a:schemeClr val="tx1"/>
          </a:solidFill>
          <a:latin typeface="+mn-lt"/>
          <a:ea typeface="+mn-ea"/>
          <a:cs typeface="+mn-cs"/>
        </a:defRPr>
      </a:lvl8pPr>
      <a:lvl9pPr marL="5202204" algn="l" defTabSz="1300551"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22" tIns="65012" rIns="130022" bIns="650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4"/>
            <a:ext cx="11702892" cy="6439021"/>
          </a:xfrm>
          <a:prstGeom prst="rect">
            <a:avLst/>
          </a:prstGeom>
        </p:spPr>
        <p:txBody>
          <a:bodyPr vert="horz" lIns="130022" tIns="65012" rIns="130022" bIns="650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22" tIns="65012" rIns="130022" bIns="65012" rtlCol="0" anchor="ctr"/>
          <a:lstStyle>
            <a:lvl1pPr algn="l">
              <a:defRPr sz="1700">
                <a:solidFill>
                  <a:schemeClr val="tx1">
                    <a:tint val="75000"/>
                  </a:schemeClr>
                </a:solidFill>
              </a:defRPr>
            </a:lvl1pPr>
          </a:lstStyle>
          <a:p>
            <a:pPr defTabSz="1300230"/>
            <a:fld id="{5526E0C7-F014-4852-9F61-A65190519EF1}" type="datetimeFigureOut">
              <a:rPr lang="en-US" smtClean="0">
                <a:solidFill>
                  <a:prstClr val="black">
                    <a:tint val="75000"/>
                  </a:prstClr>
                </a:solidFill>
              </a:rPr>
              <a:pPr defTabSz="1300230"/>
              <a:t>12/14/2013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22" tIns="65012" rIns="130022" bIns="65012" rtlCol="0" anchor="ctr"/>
          <a:lstStyle>
            <a:lvl1pPr algn="ctr">
              <a:defRPr sz="1700">
                <a:solidFill>
                  <a:schemeClr val="tx1">
                    <a:tint val="75000"/>
                  </a:schemeClr>
                </a:solidFill>
              </a:defRPr>
            </a:lvl1pPr>
          </a:lstStyle>
          <a:p>
            <a:pPr defTabSz="130023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22" tIns="65012" rIns="130022" bIns="65012" rtlCol="0" anchor="ctr"/>
          <a:lstStyle>
            <a:lvl1pPr algn="r">
              <a:defRPr sz="1700">
                <a:solidFill>
                  <a:schemeClr val="tx1">
                    <a:tint val="75000"/>
                  </a:schemeClr>
                </a:solidFill>
              </a:defRPr>
            </a:lvl1pPr>
          </a:lstStyle>
          <a:p>
            <a:pPr defTabSz="1300230"/>
            <a:fld id="{DBE57E0A-C3ED-4295-9866-469A17777502}" type="slidenum">
              <a:rPr lang="en-US" smtClean="0">
                <a:solidFill>
                  <a:prstClr val="black">
                    <a:tint val="75000"/>
                  </a:prstClr>
                </a:solidFill>
              </a:rPr>
              <a:pPr defTabSz="130023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369869479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230" rtl="0" eaLnBrk="1" latinLnBrk="0" hangingPunct="1">
        <a:spcBef>
          <a:spcPct val="0"/>
        </a:spcBef>
        <a:buNone/>
        <a:defRPr sz="6300" kern="1200">
          <a:solidFill>
            <a:schemeClr val="tx1"/>
          </a:solidFill>
          <a:latin typeface="+mj-lt"/>
          <a:ea typeface="+mj-ea"/>
          <a:cs typeface="+mj-cs"/>
        </a:defRPr>
      </a:lvl1pPr>
    </p:titleStyle>
    <p:body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230" rtl="0" eaLnBrk="1" latinLnBrk="0" hangingPunct="1">
        <a:defRPr sz="2600" kern="1200">
          <a:solidFill>
            <a:schemeClr val="tx1"/>
          </a:solidFill>
          <a:latin typeface="+mn-lt"/>
          <a:ea typeface="+mn-ea"/>
          <a:cs typeface="+mn-cs"/>
        </a:defRPr>
      </a:lvl1pPr>
      <a:lvl2pPr marL="650116" algn="l" defTabSz="1300230" rtl="0" eaLnBrk="1" latinLnBrk="0" hangingPunct="1">
        <a:defRPr sz="2600" kern="1200">
          <a:solidFill>
            <a:schemeClr val="tx1"/>
          </a:solidFill>
          <a:latin typeface="+mn-lt"/>
          <a:ea typeface="+mn-ea"/>
          <a:cs typeface="+mn-cs"/>
        </a:defRPr>
      </a:lvl2pPr>
      <a:lvl3pPr marL="1300230" algn="l" defTabSz="1300230" rtl="0" eaLnBrk="1" latinLnBrk="0" hangingPunct="1">
        <a:defRPr sz="2600" kern="1200">
          <a:solidFill>
            <a:schemeClr val="tx1"/>
          </a:solidFill>
          <a:latin typeface="+mn-lt"/>
          <a:ea typeface="+mn-ea"/>
          <a:cs typeface="+mn-cs"/>
        </a:defRPr>
      </a:lvl3pPr>
      <a:lvl4pPr marL="1950346" algn="l" defTabSz="1300230" rtl="0" eaLnBrk="1" latinLnBrk="0" hangingPunct="1">
        <a:defRPr sz="2600" kern="1200">
          <a:solidFill>
            <a:schemeClr val="tx1"/>
          </a:solidFill>
          <a:latin typeface="+mn-lt"/>
          <a:ea typeface="+mn-ea"/>
          <a:cs typeface="+mn-cs"/>
        </a:defRPr>
      </a:lvl4pPr>
      <a:lvl5pPr marL="2600462" algn="l" defTabSz="1300230" rtl="0" eaLnBrk="1" latinLnBrk="0" hangingPunct="1">
        <a:defRPr sz="2600" kern="1200">
          <a:solidFill>
            <a:schemeClr val="tx1"/>
          </a:solidFill>
          <a:latin typeface="+mn-lt"/>
          <a:ea typeface="+mn-ea"/>
          <a:cs typeface="+mn-cs"/>
        </a:defRPr>
      </a:lvl5pPr>
      <a:lvl6pPr marL="3250578" algn="l" defTabSz="1300230" rtl="0" eaLnBrk="1" latinLnBrk="0" hangingPunct="1">
        <a:defRPr sz="2600" kern="1200">
          <a:solidFill>
            <a:schemeClr val="tx1"/>
          </a:solidFill>
          <a:latin typeface="+mn-lt"/>
          <a:ea typeface="+mn-ea"/>
          <a:cs typeface="+mn-cs"/>
        </a:defRPr>
      </a:lvl6pPr>
      <a:lvl7pPr marL="3900693" algn="l" defTabSz="1300230" rtl="0" eaLnBrk="1" latinLnBrk="0" hangingPunct="1">
        <a:defRPr sz="2600" kern="1200">
          <a:solidFill>
            <a:schemeClr val="tx1"/>
          </a:solidFill>
          <a:latin typeface="+mn-lt"/>
          <a:ea typeface="+mn-ea"/>
          <a:cs typeface="+mn-cs"/>
        </a:defRPr>
      </a:lvl7pPr>
      <a:lvl8pPr marL="4550808" algn="l" defTabSz="1300230" rtl="0" eaLnBrk="1" latinLnBrk="0" hangingPunct="1">
        <a:defRPr sz="2600" kern="1200">
          <a:solidFill>
            <a:schemeClr val="tx1"/>
          </a:solidFill>
          <a:latin typeface="+mn-lt"/>
          <a:ea typeface="+mn-ea"/>
          <a:cs typeface="+mn-cs"/>
        </a:defRPr>
      </a:lvl8pPr>
      <a:lvl9pPr marL="5200923" algn="l" defTabSz="1300230" rtl="0" eaLnBrk="1" latinLnBrk="0" hangingPunct="1">
        <a:defRPr sz="2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39" tIns="65020" rIns="130039" bIns="650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30039" tIns="65020" rIns="130039" bIns="650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39" tIns="65020" rIns="130039" bIns="65020" rtlCol="0" anchor="ctr"/>
          <a:lstStyle>
            <a:lvl1pPr algn="l">
              <a:defRPr sz="1700">
                <a:solidFill>
                  <a:schemeClr val="tx1">
                    <a:tint val="75000"/>
                  </a:schemeClr>
                </a:solidFill>
              </a:defRPr>
            </a:lvl1pPr>
          </a:lstStyle>
          <a:p>
            <a:pPr defTabSz="1300390"/>
            <a:fld id="{5526E0C7-F014-4852-9F61-A65190519EF1}" type="datetimeFigureOut">
              <a:rPr lang="en-US" smtClean="0">
                <a:solidFill>
                  <a:prstClr val="black">
                    <a:tint val="75000"/>
                  </a:prstClr>
                </a:solidFill>
              </a:rPr>
              <a:pPr defTabSz="1300390"/>
              <a:t>12/14/2013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39" tIns="65020" rIns="130039" bIns="65020" rtlCol="0" anchor="ctr"/>
          <a:lstStyle>
            <a:lvl1pPr algn="ctr">
              <a:defRPr sz="1700">
                <a:solidFill>
                  <a:schemeClr val="tx1">
                    <a:tint val="75000"/>
                  </a:schemeClr>
                </a:solidFill>
              </a:defRPr>
            </a:lvl1pPr>
          </a:lstStyle>
          <a:p>
            <a:pPr defTabSz="130039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39" tIns="65020" rIns="130039" bIns="65020" rtlCol="0" anchor="ctr"/>
          <a:lstStyle>
            <a:lvl1pPr algn="r">
              <a:defRPr sz="1700">
                <a:solidFill>
                  <a:schemeClr val="tx1">
                    <a:tint val="75000"/>
                  </a:schemeClr>
                </a:solidFill>
              </a:defRPr>
            </a:lvl1pPr>
          </a:lstStyle>
          <a:p>
            <a:pPr defTabSz="1300390"/>
            <a:fld id="{DBE57E0A-C3ED-4295-9866-469A17777502}" type="slidenum">
              <a:rPr lang="en-US" smtClean="0">
                <a:solidFill>
                  <a:prstClr val="black">
                    <a:tint val="75000"/>
                  </a:prstClr>
                </a:solidFill>
              </a:rPr>
              <a:pPr defTabSz="130039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188486325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390" rtl="0" eaLnBrk="1" latinLnBrk="0" hangingPunct="1">
        <a:spcBef>
          <a:spcPct val="0"/>
        </a:spcBef>
        <a:buNone/>
        <a:defRPr sz="6300" kern="1200">
          <a:solidFill>
            <a:schemeClr val="tx1"/>
          </a:solidFill>
          <a:latin typeface="+mj-lt"/>
          <a:ea typeface="+mj-ea"/>
          <a:cs typeface="+mj-cs"/>
        </a:defRPr>
      </a:lvl1pPr>
    </p:titleStyle>
    <p:bodyStyle>
      <a:lvl1pPr marL="487647" indent="-487647" algn="l" defTabSz="130039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568" indent="-406372" algn="l" defTabSz="130039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488" indent="-325098" algn="l" defTabSz="130039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684"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880"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07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27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46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66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390" rtl="0" eaLnBrk="1" latinLnBrk="0" hangingPunct="1">
        <a:defRPr sz="2600" kern="1200">
          <a:solidFill>
            <a:schemeClr val="tx1"/>
          </a:solidFill>
          <a:latin typeface="+mn-lt"/>
          <a:ea typeface="+mn-ea"/>
          <a:cs typeface="+mn-cs"/>
        </a:defRPr>
      </a:lvl1pPr>
      <a:lvl2pPr marL="650196" algn="l" defTabSz="1300390" rtl="0" eaLnBrk="1" latinLnBrk="0" hangingPunct="1">
        <a:defRPr sz="2600" kern="1200">
          <a:solidFill>
            <a:schemeClr val="tx1"/>
          </a:solidFill>
          <a:latin typeface="+mn-lt"/>
          <a:ea typeface="+mn-ea"/>
          <a:cs typeface="+mn-cs"/>
        </a:defRPr>
      </a:lvl2pPr>
      <a:lvl3pPr marL="1300390" algn="l" defTabSz="1300390" rtl="0" eaLnBrk="1" latinLnBrk="0" hangingPunct="1">
        <a:defRPr sz="2600" kern="1200">
          <a:solidFill>
            <a:schemeClr val="tx1"/>
          </a:solidFill>
          <a:latin typeface="+mn-lt"/>
          <a:ea typeface="+mn-ea"/>
          <a:cs typeface="+mn-cs"/>
        </a:defRPr>
      </a:lvl3pPr>
      <a:lvl4pPr marL="1950586" algn="l" defTabSz="1300390" rtl="0" eaLnBrk="1" latinLnBrk="0" hangingPunct="1">
        <a:defRPr sz="2600" kern="1200">
          <a:solidFill>
            <a:schemeClr val="tx1"/>
          </a:solidFill>
          <a:latin typeface="+mn-lt"/>
          <a:ea typeface="+mn-ea"/>
          <a:cs typeface="+mn-cs"/>
        </a:defRPr>
      </a:lvl4pPr>
      <a:lvl5pPr marL="2600782" algn="l" defTabSz="1300390" rtl="0" eaLnBrk="1" latinLnBrk="0" hangingPunct="1">
        <a:defRPr sz="2600" kern="1200">
          <a:solidFill>
            <a:schemeClr val="tx1"/>
          </a:solidFill>
          <a:latin typeface="+mn-lt"/>
          <a:ea typeface="+mn-ea"/>
          <a:cs typeface="+mn-cs"/>
        </a:defRPr>
      </a:lvl5pPr>
      <a:lvl6pPr marL="3250978" algn="l" defTabSz="1300390" rtl="0" eaLnBrk="1" latinLnBrk="0" hangingPunct="1">
        <a:defRPr sz="2600" kern="1200">
          <a:solidFill>
            <a:schemeClr val="tx1"/>
          </a:solidFill>
          <a:latin typeface="+mn-lt"/>
          <a:ea typeface="+mn-ea"/>
          <a:cs typeface="+mn-cs"/>
        </a:defRPr>
      </a:lvl6pPr>
      <a:lvl7pPr marL="3901173" algn="l" defTabSz="1300390" rtl="0" eaLnBrk="1" latinLnBrk="0" hangingPunct="1">
        <a:defRPr sz="2600" kern="1200">
          <a:solidFill>
            <a:schemeClr val="tx1"/>
          </a:solidFill>
          <a:latin typeface="+mn-lt"/>
          <a:ea typeface="+mn-ea"/>
          <a:cs typeface="+mn-cs"/>
        </a:defRPr>
      </a:lvl7pPr>
      <a:lvl8pPr marL="4551369" algn="l" defTabSz="1300390" rtl="0" eaLnBrk="1" latinLnBrk="0" hangingPunct="1">
        <a:defRPr sz="2600" kern="1200">
          <a:solidFill>
            <a:schemeClr val="tx1"/>
          </a:solidFill>
          <a:latin typeface="+mn-lt"/>
          <a:ea typeface="+mn-ea"/>
          <a:cs typeface="+mn-cs"/>
        </a:defRPr>
      </a:lvl8pPr>
      <a:lvl9pPr marL="5201563" algn="l" defTabSz="1300390" rtl="0" eaLnBrk="1" latinLnBrk="0" hangingPunct="1">
        <a:defRPr sz="2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solidFill>
                  <a:prstClr val="black">
                    <a:tint val="75000"/>
                  </a:prstClr>
                </a:solidFill>
              </a:rPr>
              <a:pPr/>
              <a:t>12/14/2013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171159251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hyperlink" Target="http://office.microsoft.com/redir/XT103864844.aspx" TargetMode="External"/><Relationship Id="rId4" Type="http://schemas.openxmlformats.org/officeDocument/2006/relationships/hyperlink" Target="http://office.microsoft.com/redir/XT103834044.aspx" TargetMode="External"/></Relationships>
</file>

<file path=ppt/slides/_rels/slide2.xml.rels><?xml version="1.0" encoding="UTF-8" standalone="yes"?>
<Relationships xmlns="http://schemas.openxmlformats.org/package/2006/relationships"><Relationship Id="rId13" Type="http://schemas.openxmlformats.org/officeDocument/2006/relationships/tags" Target="../tags/tag11.xml"/><Relationship Id="rId18" Type="http://schemas.openxmlformats.org/officeDocument/2006/relationships/tags" Target="../tags/tag16.xml"/><Relationship Id="rId26" Type="http://schemas.openxmlformats.org/officeDocument/2006/relationships/tags" Target="../tags/tag24.xml"/><Relationship Id="rId39" Type="http://schemas.openxmlformats.org/officeDocument/2006/relationships/tags" Target="../tags/tag37.xml"/><Relationship Id="rId21" Type="http://schemas.openxmlformats.org/officeDocument/2006/relationships/tags" Target="../tags/tag19.xml"/><Relationship Id="rId34" Type="http://schemas.openxmlformats.org/officeDocument/2006/relationships/tags" Target="../tags/tag32.xml"/><Relationship Id="rId42" Type="http://schemas.openxmlformats.org/officeDocument/2006/relationships/tags" Target="../tags/tag40.xml"/><Relationship Id="rId47" Type="http://schemas.openxmlformats.org/officeDocument/2006/relationships/image" Target="../media/image6.png"/><Relationship Id="rId50" Type="http://schemas.openxmlformats.org/officeDocument/2006/relationships/slide" Target="slide6.xml"/><Relationship Id="rId55" Type="http://schemas.microsoft.com/office/2007/relationships/hdphoto" Target="../media/hdphoto1.wdp"/><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tags" Target="../tags/tag15.xml"/><Relationship Id="rId25" Type="http://schemas.openxmlformats.org/officeDocument/2006/relationships/tags" Target="../tags/tag23.xml"/><Relationship Id="rId33" Type="http://schemas.openxmlformats.org/officeDocument/2006/relationships/tags" Target="../tags/tag31.xml"/><Relationship Id="rId38" Type="http://schemas.openxmlformats.org/officeDocument/2006/relationships/tags" Target="../tags/tag36.xml"/><Relationship Id="rId46" Type="http://schemas.openxmlformats.org/officeDocument/2006/relationships/slide" Target="slide3.xml"/><Relationship Id="rId59" Type="http://schemas.openxmlformats.org/officeDocument/2006/relationships/image" Target="../media/image13.png"/><Relationship Id="rId2" Type="http://schemas.openxmlformats.org/officeDocument/2006/relationships/video" Target="../media/media1.mp4"/><Relationship Id="rId16" Type="http://schemas.openxmlformats.org/officeDocument/2006/relationships/tags" Target="../tags/tag14.xml"/><Relationship Id="rId20" Type="http://schemas.openxmlformats.org/officeDocument/2006/relationships/tags" Target="../tags/tag18.xml"/><Relationship Id="rId29" Type="http://schemas.openxmlformats.org/officeDocument/2006/relationships/tags" Target="../tags/tag27.xml"/><Relationship Id="rId41" Type="http://schemas.openxmlformats.org/officeDocument/2006/relationships/tags" Target="../tags/tag39.xml"/><Relationship Id="rId54" Type="http://schemas.openxmlformats.org/officeDocument/2006/relationships/image" Target="../media/image10.png"/><Relationship Id="rId1" Type="http://schemas.microsoft.com/office/2007/relationships/media" Target="../media/media1.mp4"/><Relationship Id="rId6" Type="http://schemas.openxmlformats.org/officeDocument/2006/relationships/tags" Target="../tags/tag4.xml"/><Relationship Id="rId11" Type="http://schemas.openxmlformats.org/officeDocument/2006/relationships/tags" Target="../tags/tag9.xml"/><Relationship Id="rId24" Type="http://schemas.openxmlformats.org/officeDocument/2006/relationships/tags" Target="../tags/tag22.xml"/><Relationship Id="rId32" Type="http://schemas.openxmlformats.org/officeDocument/2006/relationships/tags" Target="../tags/tag30.xml"/><Relationship Id="rId37" Type="http://schemas.openxmlformats.org/officeDocument/2006/relationships/tags" Target="../tags/tag35.xml"/><Relationship Id="rId40" Type="http://schemas.openxmlformats.org/officeDocument/2006/relationships/tags" Target="../tags/tag38.xml"/><Relationship Id="rId45" Type="http://schemas.openxmlformats.org/officeDocument/2006/relationships/image" Target="../media/image5.png"/><Relationship Id="rId53" Type="http://schemas.openxmlformats.org/officeDocument/2006/relationships/image" Target="../media/image9.png"/><Relationship Id="rId58" Type="http://schemas.openxmlformats.org/officeDocument/2006/relationships/image" Target="../media/image12.png"/><Relationship Id="rId5" Type="http://schemas.openxmlformats.org/officeDocument/2006/relationships/tags" Target="../tags/tag3.xml"/><Relationship Id="rId15" Type="http://schemas.openxmlformats.org/officeDocument/2006/relationships/tags" Target="../tags/tag13.xml"/><Relationship Id="rId23" Type="http://schemas.openxmlformats.org/officeDocument/2006/relationships/tags" Target="../tags/tag21.xml"/><Relationship Id="rId28" Type="http://schemas.openxmlformats.org/officeDocument/2006/relationships/tags" Target="../tags/tag26.xml"/><Relationship Id="rId36" Type="http://schemas.openxmlformats.org/officeDocument/2006/relationships/tags" Target="../tags/tag34.xml"/><Relationship Id="rId49" Type="http://schemas.openxmlformats.org/officeDocument/2006/relationships/image" Target="../media/image7.png"/><Relationship Id="rId57" Type="http://schemas.openxmlformats.org/officeDocument/2006/relationships/image" Target="../media/image11.png"/><Relationship Id="rId10" Type="http://schemas.openxmlformats.org/officeDocument/2006/relationships/tags" Target="../tags/tag8.xml"/><Relationship Id="rId19" Type="http://schemas.openxmlformats.org/officeDocument/2006/relationships/tags" Target="../tags/tag17.xml"/><Relationship Id="rId31" Type="http://schemas.openxmlformats.org/officeDocument/2006/relationships/tags" Target="../tags/tag29.xml"/><Relationship Id="rId44" Type="http://schemas.openxmlformats.org/officeDocument/2006/relationships/slide" Target="slide2.xml"/><Relationship Id="rId52" Type="http://schemas.openxmlformats.org/officeDocument/2006/relationships/slide" Target="slide7.xml"/><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tags" Target="../tags/tag12.xml"/><Relationship Id="rId22" Type="http://schemas.openxmlformats.org/officeDocument/2006/relationships/tags" Target="../tags/tag20.xml"/><Relationship Id="rId27" Type="http://schemas.openxmlformats.org/officeDocument/2006/relationships/tags" Target="../tags/tag25.xml"/><Relationship Id="rId30" Type="http://schemas.openxmlformats.org/officeDocument/2006/relationships/tags" Target="../tags/tag28.xml"/><Relationship Id="rId35" Type="http://schemas.openxmlformats.org/officeDocument/2006/relationships/tags" Target="../tags/tag33.xml"/><Relationship Id="rId43" Type="http://schemas.openxmlformats.org/officeDocument/2006/relationships/slideLayout" Target="../slideLayouts/slideLayout5.xml"/><Relationship Id="rId48" Type="http://schemas.openxmlformats.org/officeDocument/2006/relationships/slide" Target="slide4.xml"/><Relationship Id="rId56" Type="http://schemas.openxmlformats.org/officeDocument/2006/relationships/slide" Target="slide5.xml"/><Relationship Id="rId8" Type="http://schemas.openxmlformats.org/officeDocument/2006/relationships/tags" Target="../tags/tag6.xml"/><Relationship Id="rId51" Type="http://schemas.openxmlformats.org/officeDocument/2006/relationships/image" Target="../media/image8.png"/><Relationship Id="rId3" Type="http://schemas.openxmlformats.org/officeDocument/2006/relationships/tags" Target="../tags/tag1.xml"/></Relationships>
</file>

<file path=ppt/slides/_rels/slide3.xml.rels><?xml version="1.0" encoding="UTF-8" standalone="yes"?>
<Relationships xmlns="http://schemas.openxmlformats.org/package/2006/relationships"><Relationship Id="rId13" Type="http://schemas.openxmlformats.org/officeDocument/2006/relationships/tags" Target="../tags/tag51.xml"/><Relationship Id="rId18" Type="http://schemas.openxmlformats.org/officeDocument/2006/relationships/tags" Target="../tags/tag56.xml"/><Relationship Id="rId26" Type="http://schemas.openxmlformats.org/officeDocument/2006/relationships/tags" Target="../tags/tag64.xml"/><Relationship Id="rId39" Type="http://schemas.openxmlformats.org/officeDocument/2006/relationships/tags" Target="../tags/tag77.xml"/><Relationship Id="rId21" Type="http://schemas.openxmlformats.org/officeDocument/2006/relationships/tags" Target="../tags/tag59.xml"/><Relationship Id="rId34" Type="http://schemas.openxmlformats.org/officeDocument/2006/relationships/tags" Target="../tags/tag72.xml"/><Relationship Id="rId42" Type="http://schemas.openxmlformats.org/officeDocument/2006/relationships/tags" Target="../tags/tag80.xml"/><Relationship Id="rId47" Type="http://schemas.openxmlformats.org/officeDocument/2006/relationships/image" Target="../media/image7.png"/><Relationship Id="rId50" Type="http://schemas.openxmlformats.org/officeDocument/2006/relationships/slide" Target="slide7.xml"/><Relationship Id="rId55" Type="http://schemas.openxmlformats.org/officeDocument/2006/relationships/image" Target="../media/image11.png"/><Relationship Id="rId7" Type="http://schemas.openxmlformats.org/officeDocument/2006/relationships/tags" Target="../tags/tag45.xml"/><Relationship Id="rId12" Type="http://schemas.openxmlformats.org/officeDocument/2006/relationships/tags" Target="../tags/tag50.xml"/><Relationship Id="rId17" Type="http://schemas.openxmlformats.org/officeDocument/2006/relationships/tags" Target="../tags/tag55.xml"/><Relationship Id="rId25" Type="http://schemas.openxmlformats.org/officeDocument/2006/relationships/tags" Target="../tags/tag63.xml"/><Relationship Id="rId33" Type="http://schemas.openxmlformats.org/officeDocument/2006/relationships/tags" Target="../tags/tag71.xml"/><Relationship Id="rId38" Type="http://schemas.openxmlformats.org/officeDocument/2006/relationships/tags" Target="../tags/tag76.xml"/><Relationship Id="rId46" Type="http://schemas.openxmlformats.org/officeDocument/2006/relationships/slide" Target="slide4.xml"/><Relationship Id="rId59" Type="http://schemas.openxmlformats.org/officeDocument/2006/relationships/slide" Target="slide2.xml"/><Relationship Id="rId2" Type="http://schemas.openxmlformats.org/officeDocument/2006/relationships/video" Target="../media/media2.mp4"/><Relationship Id="rId16" Type="http://schemas.openxmlformats.org/officeDocument/2006/relationships/tags" Target="../tags/tag54.xml"/><Relationship Id="rId20" Type="http://schemas.openxmlformats.org/officeDocument/2006/relationships/tags" Target="../tags/tag58.xml"/><Relationship Id="rId29" Type="http://schemas.openxmlformats.org/officeDocument/2006/relationships/tags" Target="../tags/tag67.xml"/><Relationship Id="rId41" Type="http://schemas.openxmlformats.org/officeDocument/2006/relationships/tags" Target="../tags/tag79.xml"/><Relationship Id="rId54" Type="http://schemas.openxmlformats.org/officeDocument/2006/relationships/slide" Target="slide5.xml"/><Relationship Id="rId1" Type="http://schemas.microsoft.com/office/2007/relationships/media" Target="../media/media2.mp4"/><Relationship Id="rId6" Type="http://schemas.openxmlformats.org/officeDocument/2006/relationships/tags" Target="../tags/tag44.xml"/><Relationship Id="rId11" Type="http://schemas.openxmlformats.org/officeDocument/2006/relationships/tags" Target="../tags/tag49.xml"/><Relationship Id="rId24" Type="http://schemas.openxmlformats.org/officeDocument/2006/relationships/tags" Target="../tags/tag62.xml"/><Relationship Id="rId32" Type="http://schemas.openxmlformats.org/officeDocument/2006/relationships/tags" Target="../tags/tag70.xml"/><Relationship Id="rId37" Type="http://schemas.openxmlformats.org/officeDocument/2006/relationships/tags" Target="../tags/tag75.xml"/><Relationship Id="rId40" Type="http://schemas.openxmlformats.org/officeDocument/2006/relationships/tags" Target="../tags/tag78.xml"/><Relationship Id="rId45" Type="http://schemas.openxmlformats.org/officeDocument/2006/relationships/image" Target="../media/image6.png"/><Relationship Id="rId53" Type="http://schemas.microsoft.com/office/2007/relationships/hdphoto" Target="../media/hdphoto1.wdp"/><Relationship Id="rId58" Type="http://schemas.openxmlformats.org/officeDocument/2006/relationships/image" Target="../media/image15.png"/><Relationship Id="rId5" Type="http://schemas.openxmlformats.org/officeDocument/2006/relationships/tags" Target="../tags/tag43.xml"/><Relationship Id="rId15" Type="http://schemas.openxmlformats.org/officeDocument/2006/relationships/tags" Target="../tags/tag53.xml"/><Relationship Id="rId23" Type="http://schemas.openxmlformats.org/officeDocument/2006/relationships/tags" Target="../tags/tag61.xml"/><Relationship Id="rId28" Type="http://schemas.openxmlformats.org/officeDocument/2006/relationships/tags" Target="../tags/tag66.xml"/><Relationship Id="rId36" Type="http://schemas.openxmlformats.org/officeDocument/2006/relationships/tags" Target="../tags/tag74.xml"/><Relationship Id="rId49" Type="http://schemas.openxmlformats.org/officeDocument/2006/relationships/image" Target="../media/image8.png"/><Relationship Id="rId57" Type="http://schemas.openxmlformats.org/officeDocument/2006/relationships/image" Target="../media/image14.png"/><Relationship Id="rId10" Type="http://schemas.openxmlformats.org/officeDocument/2006/relationships/tags" Target="../tags/tag48.xml"/><Relationship Id="rId19" Type="http://schemas.openxmlformats.org/officeDocument/2006/relationships/tags" Target="../tags/tag57.xml"/><Relationship Id="rId31" Type="http://schemas.openxmlformats.org/officeDocument/2006/relationships/tags" Target="../tags/tag69.xml"/><Relationship Id="rId44" Type="http://schemas.openxmlformats.org/officeDocument/2006/relationships/slide" Target="slide3.xml"/><Relationship Id="rId52" Type="http://schemas.openxmlformats.org/officeDocument/2006/relationships/image" Target="../media/image10.png"/><Relationship Id="rId60" Type="http://schemas.openxmlformats.org/officeDocument/2006/relationships/image" Target="../media/image5.png"/><Relationship Id="rId4" Type="http://schemas.openxmlformats.org/officeDocument/2006/relationships/tags" Target="../tags/tag42.xml"/><Relationship Id="rId9" Type="http://schemas.openxmlformats.org/officeDocument/2006/relationships/tags" Target="../tags/tag47.xml"/><Relationship Id="rId14" Type="http://schemas.openxmlformats.org/officeDocument/2006/relationships/tags" Target="../tags/tag52.xml"/><Relationship Id="rId22" Type="http://schemas.openxmlformats.org/officeDocument/2006/relationships/tags" Target="../tags/tag60.xml"/><Relationship Id="rId27" Type="http://schemas.openxmlformats.org/officeDocument/2006/relationships/tags" Target="../tags/tag65.xml"/><Relationship Id="rId30" Type="http://schemas.openxmlformats.org/officeDocument/2006/relationships/tags" Target="../tags/tag68.xml"/><Relationship Id="rId35" Type="http://schemas.openxmlformats.org/officeDocument/2006/relationships/tags" Target="../tags/tag73.xml"/><Relationship Id="rId43" Type="http://schemas.openxmlformats.org/officeDocument/2006/relationships/slideLayout" Target="../slideLayouts/slideLayout5.xml"/><Relationship Id="rId48" Type="http://schemas.openxmlformats.org/officeDocument/2006/relationships/slide" Target="slide6.xml"/><Relationship Id="rId56" Type="http://schemas.openxmlformats.org/officeDocument/2006/relationships/image" Target="../media/image12.png"/><Relationship Id="rId8" Type="http://schemas.openxmlformats.org/officeDocument/2006/relationships/tags" Target="../tags/tag46.xml"/><Relationship Id="rId51" Type="http://schemas.openxmlformats.org/officeDocument/2006/relationships/image" Target="../media/image9.png"/><Relationship Id="rId3" Type="http://schemas.openxmlformats.org/officeDocument/2006/relationships/tags" Target="../tags/tag41.xml"/></Relationships>
</file>

<file path=ppt/slides/_rels/slide4.xml.rels><?xml version="1.0" encoding="UTF-8" standalone="yes"?>
<Relationships xmlns="http://schemas.openxmlformats.org/package/2006/relationships"><Relationship Id="rId13" Type="http://schemas.openxmlformats.org/officeDocument/2006/relationships/tags" Target="../tags/tag91.xml"/><Relationship Id="rId18" Type="http://schemas.openxmlformats.org/officeDocument/2006/relationships/tags" Target="../tags/tag96.xml"/><Relationship Id="rId26" Type="http://schemas.openxmlformats.org/officeDocument/2006/relationships/tags" Target="../tags/tag104.xml"/><Relationship Id="rId39" Type="http://schemas.openxmlformats.org/officeDocument/2006/relationships/tags" Target="../tags/tag117.xml"/><Relationship Id="rId21" Type="http://schemas.openxmlformats.org/officeDocument/2006/relationships/tags" Target="../tags/tag99.xml"/><Relationship Id="rId34" Type="http://schemas.openxmlformats.org/officeDocument/2006/relationships/tags" Target="../tags/tag112.xml"/><Relationship Id="rId42" Type="http://schemas.openxmlformats.org/officeDocument/2006/relationships/tags" Target="../tags/tag120.xml"/><Relationship Id="rId47" Type="http://schemas.openxmlformats.org/officeDocument/2006/relationships/slide" Target="slide4.xml"/><Relationship Id="rId50" Type="http://schemas.openxmlformats.org/officeDocument/2006/relationships/image" Target="../media/image8.png"/><Relationship Id="rId55" Type="http://schemas.openxmlformats.org/officeDocument/2006/relationships/slide" Target="slide5.xml"/><Relationship Id="rId7" Type="http://schemas.openxmlformats.org/officeDocument/2006/relationships/tags" Target="../tags/tag85.xml"/><Relationship Id="rId2" Type="http://schemas.openxmlformats.org/officeDocument/2006/relationships/video" Target="../media/media3.mp4"/><Relationship Id="rId16" Type="http://schemas.openxmlformats.org/officeDocument/2006/relationships/tags" Target="../tags/tag94.xml"/><Relationship Id="rId20" Type="http://schemas.openxmlformats.org/officeDocument/2006/relationships/tags" Target="../tags/tag98.xml"/><Relationship Id="rId29" Type="http://schemas.openxmlformats.org/officeDocument/2006/relationships/tags" Target="../tags/tag107.xml"/><Relationship Id="rId41" Type="http://schemas.openxmlformats.org/officeDocument/2006/relationships/tags" Target="../tags/tag119.xml"/><Relationship Id="rId54" Type="http://schemas.microsoft.com/office/2007/relationships/hdphoto" Target="../media/hdphoto1.wdp"/><Relationship Id="rId1" Type="http://schemas.microsoft.com/office/2007/relationships/media" Target="../media/media3.mp4"/><Relationship Id="rId6" Type="http://schemas.openxmlformats.org/officeDocument/2006/relationships/tags" Target="../tags/tag84.xml"/><Relationship Id="rId11" Type="http://schemas.openxmlformats.org/officeDocument/2006/relationships/tags" Target="../tags/tag89.xml"/><Relationship Id="rId24" Type="http://schemas.openxmlformats.org/officeDocument/2006/relationships/tags" Target="../tags/tag102.xml"/><Relationship Id="rId32" Type="http://schemas.openxmlformats.org/officeDocument/2006/relationships/tags" Target="../tags/tag110.xml"/><Relationship Id="rId37" Type="http://schemas.openxmlformats.org/officeDocument/2006/relationships/tags" Target="../tags/tag115.xml"/><Relationship Id="rId40" Type="http://schemas.openxmlformats.org/officeDocument/2006/relationships/tags" Target="../tags/tag118.xml"/><Relationship Id="rId45" Type="http://schemas.openxmlformats.org/officeDocument/2006/relationships/slide" Target="slide3.xml"/><Relationship Id="rId53" Type="http://schemas.openxmlformats.org/officeDocument/2006/relationships/image" Target="../media/image10.png"/><Relationship Id="rId58" Type="http://schemas.openxmlformats.org/officeDocument/2006/relationships/image" Target="../media/image16.png"/><Relationship Id="rId5" Type="http://schemas.openxmlformats.org/officeDocument/2006/relationships/tags" Target="../tags/tag83.xml"/><Relationship Id="rId15" Type="http://schemas.openxmlformats.org/officeDocument/2006/relationships/tags" Target="../tags/tag93.xml"/><Relationship Id="rId23" Type="http://schemas.openxmlformats.org/officeDocument/2006/relationships/tags" Target="../tags/tag101.xml"/><Relationship Id="rId28" Type="http://schemas.openxmlformats.org/officeDocument/2006/relationships/tags" Target="../tags/tag106.xml"/><Relationship Id="rId36" Type="http://schemas.openxmlformats.org/officeDocument/2006/relationships/tags" Target="../tags/tag114.xml"/><Relationship Id="rId49" Type="http://schemas.openxmlformats.org/officeDocument/2006/relationships/slide" Target="slide6.xml"/><Relationship Id="rId57" Type="http://schemas.openxmlformats.org/officeDocument/2006/relationships/image" Target="../media/image12.png"/><Relationship Id="rId61" Type="http://schemas.openxmlformats.org/officeDocument/2006/relationships/image" Target="../media/image5.png"/><Relationship Id="rId10" Type="http://schemas.openxmlformats.org/officeDocument/2006/relationships/tags" Target="../tags/tag88.xml"/><Relationship Id="rId19" Type="http://schemas.openxmlformats.org/officeDocument/2006/relationships/tags" Target="../tags/tag97.xml"/><Relationship Id="rId31" Type="http://schemas.openxmlformats.org/officeDocument/2006/relationships/tags" Target="../tags/tag109.xml"/><Relationship Id="rId44" Type="http://schemas.openxmlformats.org/officeDocument/2006/relationships/slideLayout" Target="../slideLayouts/slideLayout5.xml"/><Relationship Id="rId52" Type="http://schemas.openxmlformats.org/officeDocument/2006/relationships/image" Target="../media/image9.png"/><Relationship Id="rId60" Type="http://schemas.openxmlformats.org/officeDocument/2006/relationships/slide" Target="slide2.xml"/><Relationship Id="rId4" Type="http://schemas.openxmlformats.org/officeDocument/2006/relationships/tags" Target="../tags/tag82.xml"/><Relationship Id="rId9" Type="http://schemas.openxmlformats.org/officeDocument/2006/relationships/tags" Target="../tags/tag87.xml"/><Relationship Id="rId14" Type="http://schemas.openxmlformats.org/officeDocument/2006/relationships/tags" Target="../tags/tag92.xml"/><Relationship Id="rId22" Type="http://schemas.openxmlformats.org/officeDocument/2006/relationships/tags" Target="../tags/tag100.xml"/><Relationship Id="rId27" Type="http://schemas.openxmlformats.org/officeDocument/2006/relationships/tags" Target="../tags/tag105.xml"/><Relationship Id="rId30" Type="http://schemas.openxmlformats.org/officeDocument/2006/relationships/tags" Target="../tags/tag108.xml"/><Relationship Id="rId35" Type="http://schemas.openxmlformats.org/officeDocument/2006/relationships/tags" Target="../tags/tag113.xml"/><Relationship Id="rId43" Type="http://schemas.openxmlformats.org/officeDocument/2006/relationships/tags" Target="../tags/tag121.xml"/><Relationship Id="rId48" Type="http://schemas.openxmlformats.org/officeDocument/2006/relationships/image" Target="../media/image7.png"/><Relationship Id="rId56" Type="http://schemas.openxmlformats.org/officeDocument/2006/relationships/image" Target="../media/image11.png"/><Relationship Id="rId8" Type="http://schemas.openxmlformats.org/officeDocument/2006/relationships/tags" Target="../tags/tag86.xml"/><Relationship Id="rId51" Type="http://schemas.openxmlformats.org/officeDocument/2006/relationships/slide" Target="slide7.xml"/><Relationship Id="rId3" Type="http://schemas.openxmlformats.org/officeDocument/2006/relationships/tags" Target="../tags/tag81.xml"/><Relationship Id="rId12" Type="http://schemas.openxmlformats.org/officeDocument/2006/relationships/tags" Target="../tags/tag90.xml"/><Relationship Id="rId17" Type="http://schemas.openxmlformats.org/officeDocument/2006/relationships/tags" Target="../tags/tag95.xml"/><Relationship Id="rId25" Type="http://schemas.openxmlformats.org/officeDocument/2006/relationships/tags" Target="../tags/tag103.xml"/><Relationship Id="rId33" Type="http://schemas.openxmlformats.org/officeDocument/2006/relationships/tags" Target="../tags/tag111.xml"/><Relationship Id="rId38" Type="http://schemas.openxmlformats.org/officeDocument/2006/relationships/tags" Target="../tags/tag116.xml"/><Relationship Id="rId46" Type="http://schemas.openxmlformats.org/officeDocument/2006/relationships/image" Target="../media/image6.png"/><Relationship Id="rId5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1.png"/><Relationship Id="rId18" Type="http://schemas.openxmlformats.org/officeDocument/2006/relationships/hyperlink" Target="http://office.microsoft.com/redir/HA103465699.aspx" TargetMode="External"/><Relationship Id="rId3" Type="http://schemas.openxmlformats.org/officeDocument/2006/relationships/image" Target="../media/image2.png"/><Relationship Id="rId21" Type="http://schemas.openxmlformats.org/officeDocument/2006/relationships/hyperlink" Target="http://o15.officeredir.microsoft.com/r/rlidMoreCourses?clid=1033" TargetMode="External"/><Relationship Id="rId7" Type="http://schemas.openxmlformats.org/officeDocument/2006/relationships/image" Target="../media/image7.png"/><Relationship Id="rId12" Type="http://schemas.openxmlformats.org/officeDocument/2006/relationships/slide" Target="slide5.xml"/><Relationship Id="rId17" Type="http://schemas.openxmlformats.org/officeDocument/2006/relationships/image" Target="../media/image5.png"/><Relationship Id="rId2" Type="http://schemas.openxmlformats.org/officeDocument/2006/relationships/slide" Target="slide4.xml"/><Relationship Id="rId16" Type="http://schemas.openxmlformats.org/officeDocument/2006/relationships/slide" Target="slide2.xml"/><Relationship Id="rId20" Type="http://schemas.openxmlformats.org/officeDocument/2006/relationships/hyperlink" Target="http://office.microsoft.com/redir/HA103465701.aspx" TargetMode="External"/><Relationship Id="rId1" Type="http://schemas.openxmlformats.org/officeDocument/2006/relationships/slideLayout" Target="../slideLayouts/slideLayout51.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slide" Target="slide3.xml"/><Relationship Id="rId15" Type="http://schemas.openxmlformats.org/officeDocument/2006/relationships/image" Target="../media/image12.png"/><Relationship Id="rId10" Type="http://schemas.openxmlformats.org/officeDocument/2006/relationships/slide" Target="slide7.xml"/><Relationship Id="rId19" Type="http://schemas.openxmlformats.org/officeDocument/2006/relationships/hyperlink" Target="http://office.microsoft.com/redir/HA103465696.aspx" TargetMode="External"/><Relationship Id="rId4" Type="http://schemas.openxmlformats.org/officeDocument/2006/relationships/image" Target="../media/image15.png"/><Relationship Id="rId9" Type="http://schemas.openxmlformats.org/officeDocument/2006/relationships/image" Target="../media/image8.png"/><Relationship Id="rId14" Type="http://schemas.openxmlformats.org/officeDocument/2006/relationships/image" Target="../media/image1.png"/><Relationship Id="rId22" Type="http://schemas.openxmlformats.org/officeDocument/2006/relationships/hyperlink" Target="http://office.microsoft.com/redir/XT103462909.aspx"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4.xml"/><Relationship Id="rId18" Type="http://schemas.openxmlformats.org/officeDocument/2006/relationships/image" Target="../media/image9.png"/><Relationship Id="rId3" Type="http://schemas.openxmlformats.org/officeDocument/2006/relationships/slide" Target="slide2.xml"/><Relationship Id="rId21" Type="http://schemas.openxmlformats.org/officeDocument/2006/relationships/image" Target="../media/image1.png"/><Relationship Id="rId7" Type="http://schemas.microsoft.com/office/2007/relationships/hdphoto" Target="../media/hdphoto2.wdp"/><Relationship Id="rId12" Type="http://schemas.openxmlformats.org/officeDocument/2006/relationships/image" Target="../media/image6.png"/><Relationship Id="rId17" Type="http://schemas.openxmlformats.org/officeDocument/2006/relationships/slide" Target="slide7.xml"/><Relationship Id="rId2" Type="http://schemas.openxmlformats.org/officeDocument/2006/relationships/hyperlink" Target="http://o15.officeredir.microsoft.com/r/rlidMoreCourses?clid=1033" TargetMode="External"/><Relationship Id="rId16" Type="http://schemas.openxmlformats.org/officeDocument/2006/relationships/image" Target="../media/image8.png"/><Relationship Id="rId20"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image" Target="../media/image17.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slide" Target="slide6.xml"/><Relationship Id="rId23" Type="http://schemas.openxmlformats.org/officeDocument/2006/relationships/image" Target="../media/image5.png"/><Relationship Id="rId10" Type="http://schemas.openxmlformats.org/officeDocument/2006/relationships/hyperlink" Target="http://office.microsoft.com/en-us/outlook-help/feedback-RZ101809884.aspx?section=10" TargetMode="External"/><Relationship Id="rId19" Type="http://schemas.openxmlformats.org/officeDocument/2006/relationships/slide" Target="slide5.xml"/><Relationship Id="rId4" Type="http://schemas.openxmlformats.org/officeDocument/2006/relationships/image" Target="../media/image2.png"/><Relationship Id="rId9" Type="http://schemas.openxmlformats.org/officeDocument/2006/relationships/hyperlink" Target="http://office.microsoft.com/redir/RZ104174264.aspx?section=2" TargetMode="External"/><Relationship Id="rId14" Type="http://schemas.openxmlformats.org/officeDocument/2006/relationships/image" Target="../media/image7.png"/><Relationship Id="rId22"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5.xml"/><Relationship Id="rId18" Type="http://schemas.openxmlformats.org/officeDocument/2006/relationships/hyperlink" Target="http://office.microsoft.com/redir/XT103834044.aspx" TargetMode="External"/><Relationship Id="rId3" Type="http://schemas.openxmlformats.org/officeDocument/2006/relationships/image" Target="../media/image2.png"/><Relationship Id="rId21" Type="http://schemas.openxmlformats.org/officeDocument/2006/relationships/image" Target="../media/image5.png"/><Relationship Id="rId7" Type="http://schemas.openxmlformats.org/officeDocument/2006/relationships/slide" Target="slide4.xml"/><Relationship Id="rId12" Type="http://schemas.openxmlformats.org/officeDocument/2006/relationships/image" Target="../media/image9.png"/><Relationship Id="rId17" Type="http://schemas.openxmlformats.org/officeDocument/2006/relationships/hyperlink" Target="http://office.microsoft.com/redir/XT101907941.aspx" TargetMode="External"/><Relationship Id="rId2" Type="http://schemas.openxmlformats.org/officeDocument/2006/relationships/slide" Target="slide2.xml"/><Relationship Id="rId16" Type="http://schemas.openxmlformats.org/officeDocument/2006/relationships/image" Target="../media/image19.png"/><Relationship Id="rId20" Type="http://schemas.openxmlformats.org/officeDocument/2006/relationships/image" Target="../media/image20.png"/><Relationship Id="rId1" Type="http://schemas.openxmlformats.org/officeDocument/2006/relationships/slideLayout" Target="../slideLayouts/slideLayout40.xml"/><Relationship Id="rId6" Type="http://schemas.openxmlformats.org/officeDocument/2006/relationships/image" Target="../media/image6.png"/><Relationship Id="rId11" Type="http://schemas.openxmlformats.org/officeDocument/2006/relationships/slide" Target="slide7.xml"/><Relationship Id="rId5" Type="http://schemas.openxmlformats.org/officeDocument/2006/relationships/slide" Target="slide3.xml"/><Relationship Id="rId15" Type="http://schemas.openxmlformats.org/officeDocument/2006/relationships/image" Target="../media/image1.png"/><Relationship Id="rId10" Type="http://schemas.openxmlformats.org/officeDocument/2006/relationships/image" Target="../media/image8.png"/><Relationship Id="rId19" Type="http://schemas.openxmlformats.org/officeDocument/2006/relationships/hyperlink" Target="http://office.microsoft.com/redir/XT103864844.aspx" TargetMode="External"/><Relationship Id="rId4" Type="http://schemas.openxmlformats.org/officeDocument/2006/relationships/image" Target="../media/image15.png"/><Relationship Id="rId9" Type="http://schemas.openxmlformats.org/officeDocument/2006/relationships/slide" Target="slide6.xml"/><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15206" y="487209"/>
            <a:ext cx="7467600" cy="430887"/>
          </a:xfrm>
          <a:prstGeom prst="rect">
            <a:avLst/>
          </a:prstGeom>
          <a:noFill/>
        </p:spPr>
        <p:txBody>
          <a:bodyPr wrap="square" rtlCol="0">
            <a:spAutoFit/>
          </a:bodyPr>
          <a:lstStyle/>
          <a:p>
            <a:r>
              <a:rPr lang="en-US" sz="2200" dirty="0" smtClean="0">
                <a:solidFill>
                  <a:prstClr val="white"/>
                </a:solidFill>
                <a:latin typeface="Segoe UI Light" pitchFamily="34" charset="0"/>
              </a:rPr>
              <a:t>Import and export </a:t>
            </a:r>
            <a:r>
              <a:rPr lang="en-US" sz="2200" dirty="0" err="1" smtClean="0">
                <a:solidFill>
                  <a:prstClr val="white"/>
                </a:solidFill>
                <a:latin typeface="Segoe UI Light" pitchFamily="34" charset="0"/>
              </a:rPr>
              <a:t>vCards</a:t>
            </a:r>
            <a:r>
              <a:rPr lang="en-US" sz="2200" dirty="0" smtClean="0">
                <a:solidFill>
                  <a:prstClr val="white"/>
                </a:solidFill>
                <a:latin typeface="Segoe UI Light" pitchFamily="34" charset="0"/>
              </a:rPr>
              <a:t> to Outlook contacts</a:t>
            </a:r>
            <a:endParaRPr lang="en-US" sz="2200" dirty="0">
              <a:solidFill>
                <a:prstClr val="white"/>
              </a:solidFill>
              <a:latin typeface="Segoe UI Light" pitchFamily="34" charset="0"/>
            </a:endParaRPr>
          </a:p>
        </p:txBody>
      </p:sp>
      <p:sp>
        <p:nvSpPr>
          <p:cNvPr id="6" name="Rectangle 5"/>
          <p:cNvSpPr/>
          <p:nvPr/>
        </p:nvSpPr>
        <p:spPr>
          <a:xfrm>
            <a:off x="3824" y="7316787"/>
            <a:ext cx="12993624" cy="1371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j</a:t>
            </a:r>
            <a:endParaRPr lang="en-US" dirty="0">
              <a:solidFill>
                <a:prstClr val="white"/>
              </a:solidFill>
            </a:endParaRPr>
          </a:p>
        </p:txBody>
      </p:sp>
      <p:sp>
        <p:nvSpPr>
          <p:cNvPr id="8" name="Text Placeholder 2"/>
          <p:cNvSpPr txBox="1">
            <a:spLocks/>
          </p:cNvSpPr>
          <p:nvPr/>
        </p:nvSpPr>
        <p:spPr>
          <a:xfrm>
            <a:off x="357115" y="3221037"/>
            <a:ext cx="12287042" cy="685800"/>
          </a:xfrm>
          <a:prstGeom prst="rect">
            <a:avLst/>
          </a:prstGeom>
          <a:noFill/>
        </p:spPr>
        <p:txBody>
          <a:bodyPr/>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defRPr/>
            </a:pPr>
            <a:r>
              <a:rPr lang="en-US" sz="3200" dirty="0" smtClean="0">
                <a:solidFill>
                  <a:prstClr val="black"/>
                </a:solidFill>
                <a:latin typeface="Segoe UI Light" pitchFamily="34" charset="0"/>
                <a:ea typeface="Segoe UI" pitchFamily="34" charset="0"/>
                <a:cs typeface="Segoe UI" pitchFamily="34" charset="0"/>
              </a:rPr>
              <a:t>then press F5 or click </a:t>
            </a:r>
            <a:r>
              <a:rPr lang="en-US" sz="3200" b="1" dirty="0" smtClean="0">
                <a:solidFill>
                  <a:prstClr val="black"/>
                </a:solidFill>
                <a:latin typeface="Segoe UI Light" pitchFamily="34" charset="0"/>
                <a:ea typeface="Segoe UI" pitchFamily="34" charset="0"/>
                <a:cs typeface="Segoe UI" pitchFamily="34" charset="0"/>
              </a:rPr>
              <a:t>Slide Show </a:t>
            </a:r>
            <a:r>
              <a:rPr lang="en-US" sz="3200" dirty="0" smtClean="0">
                <a:solidFill>
                  <a:prstClr val="black"/>
                </a:solidFill>
                <a:latin typeface="Segoe UI Light" pitchFamily="34" charset="0"/>
                <a:ea typeface="Segoe UI" pitchFamily="34" charset="0"/>
                <a:cs typeface="Segoe UI" pitchFamily="34" charset="0"/>
              </a:rPr>
              <a:t>&gt; </a:t>
            </a:r>
            <a:r>
              <a:rPr lang="en-US" sz="3200" b="1" dirty="0" smtClean="0">
                <a:solidFill>
                  <a:prstClr val="black"/>
                </a:solidFill>
                <a:latin typeface="Segoe UI Light" pitchFamily="34" charset="0"/>
                <a:ea typeface="Segoe UI" pitchFamily="34" charset="0"/>
                <a:cs typeface="Segoe UI" pitchFamily="34" charset="0"/>
              </a:rPr>
              <a:t>From Beginning </a:t>
            </a:r>
            <a:r>
              <a:rPr lang="en-US" sz="3200" dirty="0" smtClean="0">
                <a:solidFill>
                  <a:prstClr val="black"/>
                </a:solidFill>
                <a:latin typeface="Segoe UI Light" pitchFamily="34" charset="0"/>
                <a:ea typeface="Segoe UI" pitchFamily="34" charset="0"/>
                <a:cs typeface="Segoe UI" pitchFamily="34" charset="0"/>
              </a:rPr>
              <a:t>to start the course. </a:t>
            </a:r>
            <a:endParaRPr lang="en-US" sz="3200" dirty="0">
              <a:solidFill>
                <a:prstClr val="black"/>
              </a:solidFill>
              <a:latin typeface="Segoe UI Light" pitchFamily="34" charset="0"/>
              <a:ea typeface="Segoe UI" pitchFamily="34" charset="0"/>
              <a:cs typeface="Segoe UI" pitchFamily="34" charset="0"/>
            </a:endParaRPr>
          </a:p>
        </p:txBody>
      </p:sp>
      <p:sp>
        <p:nvSpPr>
          <p:cNvPr id="9" name="TextBox 8"/>
          <p:cNvSpPr txBox="1"/>
          <p:nvPr/>
        </p:nvSpPr>
        <p:spPr>
          <a:xfrm>
            <a:off x="357115" y="1906587"/>
            <a:ext cx="12091122" cy="584775"/>
          </a:xfrm>
          <a:prstGeom prst="rect">
            <a:avLst/>
          </a:prstGeom>
          <a:noFill/>
        </p:spPr>
        <p:txBody>
          <a:bodyPr wrap="square" rtlCol="0">
            <a:spAutoFit/>
          </a:bodyPr>
          <a:lstStyle/>
          <a:p>
            <a:r>
              <a:rPr lang="en-US" sz="3200" dirty="0" smtClean="0">
                <a:solidFill>
                  <a:prstClr val="black"/>
                </a:solidFill>
                <a:latin typeface="Segoe UI Light" pitchFamily="34" charset="0"/>
                <a:ea typeface="Segoe UI" pitchFamily="34" charset="0"/>
                <a:cs typeface="Segoe UI" pitchFamily="34" charset="0"/>
              </a:rPr>
              <a:t>In the message bar, click </a:t>
            </a:r>
            <a:r>
              <a:rPr lang="en-US" sz="3200" b="1" dirty="0" smtClean="0">
                <a:solidFill>
                  <a:prstClr val="black"/>
                </a:solidFill>
                <a:latin typeface="Segoe UI Light" pitchFamily="34" charset="0"/>
                <a:ea typeface="Segoe UI" pitchFamily="34" charset="0"/>
                <a:cs typeface="Segoe UI" pitchFamily="34" charset="0"/>
              </a:rPr>
              <a:t>Enable Editing</a:t>
            </a:r>
            <a:r>
              <a:rPr lang="en-US" sz="3200" dirty="0" smtClean="0">
                <a:solidFill>
                  <a:prstClr val="black"/>
                </a:solidFill>
                <a:latin typeface="Segoe UI Light" pitchFamily="34" charset="0"/>
                <a:ea typeface="Segoe UI" pitchFamily="34" charset="0"/>
                <a:cs typeface="Segoe UI" pitchFamily="34" charset="0"/>
              </a:rPr>
              <a:t>, </a:t>
            </a:r>
            <a:endParaRPr lang="en-US" sz="3200" dirty="0">
              <a:solidFill>
                <a:prstClr val="black"/>
              </a:solidFill>
              <a:latin typeface="Segoe UI Light" pitchFamily="34" charset="0"/>
              <a:ea typeface="Segoe UI" pitchFamily="34" charset="0"/>
              <a:cs typeface="Segoe UI"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913" y="2724190"/>
            <a:ext cx="5952381" cy="323810"/>
          </a:xfrm>
          <a:prstGeom prst="rect">
            <a:avLst/>
          </a:prstGeom>
        </p:spPr>
      </p:pic>
      <p:sp>
        <p:nvSpPr>
          <p:cNvPr id="2" name="TextBox 1"/>
          <p:cNvSpPr txBox="1"/>
          <p:nvPr/>
        </p:nvSpPr>
        <p:spPr>
          <a:xfrm>
            <a:off x="405606" y="4040187"/>
            <a:ext cx="9982200" cy="1077218"/>
          </a:xfrm>
          <a:prstGeom prst="rect">
            <a:avLst/>
          </a:prstGeom>
          <a:noFill/>
          <a:ln>
            <a:noFill/>
          </a:ln>
        </p:spPr>
        <p:txBody>
          <a:bodyPr wrap="square" rtlCol="0">
            <a:spAutoFit/>
          </a:bodyPr>
          <a:lstStyle/>
          <a:p>
            <a:r>
              <a:rPr lang="en-US" sz="3200" dirty="0" smtClean="0">
                <a:solidFill>
                  <a:prstClr val="black"/>
                </a:solidFill>
                <a:latin typeface="Segoe UI Light" panose="020B0502040204020203" pitchFamily="34" charset="0"/>
              </a:rPr>
              <a:t>If the videos in this course don’t play, you may need to </a:t>
            </a:r>
            <a:r>
              <a:rPr lang="en-US" sz="3200" dirty="0" smtClean="0">
                <a:solidFill>
                  <a:prstClr val="black"/>
                </a:solidFill>
                <a:latin typeface="Segoe UI Light" panose="020B0502040204020203" pitchFamily="34" charset="0"/>
                <a:hlinkClick r:id="rId4"/>
              </a:rPr>
              <a:t>download QuickTime</a:t>
            </a:r>
            <a:r>
              <a:rPr lang="en-US" sz="3200" dirty="0" smtClean="0">
                <a:solidFill>
                  <a:prstClr val="black"/>
                </a:solidFill>
                <a:latin typeface="Segoe UI Light" panose="020B0502040204020203" pitchFamily="34" charset="0"/>
              </a:rPr>
              <a:t> or just </a:t>
            </a:r>
            <a:r>
              <a:rPr lang="en-US" sz="3200" dirty="0" smtClean="0">
                <a:solidFill>
                  <a:prstClr val="black"/>
                </a:solidFill>
                <a:latin typeface="Segoe UI Light" panose="020B0502040204020203" pitchFamily="34" charset="0"/>
                <a:hlinkClick r:id="rId5"/>
              </a:rPr>
              <a:t>switch to PowerPoint 2013</a:t>
            </a:r>
            <a:r>
              <a:rPr lang="en-US" sz="3200" dirty="0" smtClean="0">
                <a:solidFill>
                  <a:prstClr val="black"/>
                </a:solidFill>
                <a:latin typeface="Segoe UI Light" panose="020B0502040204020203" pitchFamily="34" charset="0"/>
              </a:rPr>
              <a:t>.</a:t>
            </a:r>
            <a:endParaRPr lang="en-US" sz="3200" dirty="0">
              <a:solidFill>
                <a:prstClr val="black"/>
              </a:solidFill>
              <a:latin typeface="Segoe UI Light" panose="020B0502040204020203" pitchFamily="34" charset="0"/>
            </a:endParaRPr>
          </a:p>
        </p:txBody>
      </p:sp>
    </p:spTree>
    <p:extLst>
      <p:ext uri="{BB962C8B-B14F-4D97-AF65-F5344CB8AC3E}">
        <p14:creationId xmlns:p14="http://schemas.microsoft.com/office/powerpoint/2010/main" val="821953965"/>
      </p:ext>
    </p:extLst>
  </p:cSld>
  <p:clrMapOvr>
    <a:masterClrMapping/>
  </p:clrMapOvr>
  <p:transition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Media Placeholder 81">
            <a:hlinkClick r:id="rId44" action="ppaction://hlinksldjump"/>
          </p:cNvPr>
          <p:cNvPicPr>
            <a:picLocks noGrp="1" noChangeAspect="1"/>
          </p:cNvPicPr>
          <p:nvPr>
            <p:ph type="media" sz="quarter" idx="10"/>
          </p:nvPr>
        </p:nvPicPr>
        <p:blipFill>
          <a:blip r:embed="rId45">
            <a:extLst>
              <a:ext uri="{28A0092B-C50C-407E-A947-70E740481C1C}">
                <a14:useLocalDpi xmlns:a14="http://schemas.microsoft.com/office/drawing/2010/main" val="0"/>
              </a:ext>
            </a:extLst>
          </a:blip>
          <a:stretch>
            <a:fillRect/>
          </a:stretch>
        </p:blipFill>
        <p:spPr>
          <a:xfrm>
            <a:off x="2506931" y="8495913"/>
            <a:ext cx="1115476" cy="627836"/>
          </a:xfrm>
        </p:spPr>
      </p:pic>
      <p:pic>
        <p:nvPicPr>
          <p:cNvPr id="42" name="Media Placeholder 41">
            <a:hlinkClick r:id="rId46" action="ppaction://hlinksldjump"/>
          </p:cNvPr>
          <p:cNvPicPr>
            <a:picLocks noGrp="1"/>
          </p:cNvPicPr>
          <p:nvPr>
            <p:ph type="media" sz="quarter" idx="11"/>
          </p:nvPr>
        </p:nvPicPr>
        <p:blipFill>
          <a:blip r:embed="rId47">
            <a:extLst>
              <a:ext uri="{28A0092B-C50C-407E-A947-70E740481C1C}">
                <a14:useLocalDpi xmlns:a14="http://schemas.microsoft.com/office/drawing/2010/main" val="0"/>
              </a:ext>
            </a:extLst>
          </a:blip>
          <a:stretch>
            <a:fillRect/>
          </a:stretch>
        </p:blipFill>
        <p:spPr>
          <a:xfrm>
            <a:off x="3884879" y="8495914"/>
            <a:ext cx="1115568" cy="630936"/>
          </a:xfrm>
        </p:spPr>
      </p:pic>
      <p:pic>
        <p:nvPicPr>
          <p:cNvPr id="41" name="Media Placeholder 40">
            <a:hlinkClick r:id="rId48" action="ppaction://hlinksldjump"/>
          </p:cNvPr>
          <p:cNvPicPr>
            <a:picLocks noGrp="1"/>
          </p:cNvPicPr>
          <p:nvPr>
            <p:ph type="media" sz="quarter" idx="12"/>
          </p:nvPr>
        </p:nvPicPr>
        <p:blipFill>
          <a:blip r:embed="rId49">
            <a:extLst>
              <a:ext uri="{28A0092B-C50C-407E-A947-70E740481C1C}">
                <a14:useLocalDpi xmlns:a14="http://schemas.microsoft.com/office/drawing/2010/main" val="0"/>
              </a:ext>
            </a:extLst>
          </a:blip>
          <a:stretch>
            <a:fillRect/>
          </a:stretch>
        </p:blipFill>
        <p:spPr>
          <a:xfrm>
            <a:off x="5250129" y="8495914"/>
            <a:ext cx="1115568" cy="630936"/>
          </a:xfrm>
        </p:spPr>
      </p:pic>
      <p:pic>
        <p:nvPicPr>
          <p:cNvPr id="39" name="Media Placeholder 38">
            <a:hlinkClick r:id="rId50" action="ppaction://hlinksldjump"/>
          </p:cNvPr>
          <p:cNvPicPr>
            <a:picLocks noGrp="1"/>
          </p:cNvPicPr>
          <p:nvPr>
            <p:ph type="media" sz="quarter" idx="15"/>
          </p:nvPr>
        </p:nvPicPr>
        <p:blipFill>
          <a:blip r:embed="rId51">
            <a:extLst>
              <a:ext uri="{28A0092B-C50C-407E-A947-70E740481C1C}">
                <a14:useLocalDpi xmlns:a14="http://schemas.microsoft.com/office/drawing/2010/main" val="0"/>
              </a:ext>
            </a:extLst>
          </a:blip>
          <a:stretch>
            <a:fillRect/>
          </a:stretch>
        </p:blipFill>
        <p:spPr>
          <a:xfrm>
            <a:off x="7996238" y="8496210"/>
            <a:ext cx="1115568" cy="630936"/>
          </a:xfrm>
        </p:spPr>
      </p:pic>
      <p:pic>
        <p:nvPicPr>
          <p:cNvPr id="38" name="Media Placeholder 37">
            <a:hlinkClick r:id="rId52" action="ppaction://hlinksldjump"/>
          </p:cNvPr>
          <p:cNvPicPr>
            <a:picLocks noGrp="1"/>
          </p:cNvPicPr>
          <p:nvPr>
            <p:ph type="media" sz="quarter" idx="16"/>
          </p:nvPr>
        </p:nvPicPr>
        <p:blipFill>
          <a:blip r:embed="rId53">
            <a:extLst>
              <a:ext uri="{28A0092B-C50C-407E-A947-70E740481C1C}">
                <a14:useLocalDpi xmlns:a14="http://schemas.microsoft.com/office/drawing/2010/main" val="0"/>
              </a:ext>
            </a:extLst>
          </a:blip>
          <a:stretch>
            <a:fillRect/>
          </a:stretch>
        </p:blipFill>
        <p:spPr>
          <a:xfrm>
            <a:off x="9358313" y="8495764"/>
            <a:ext cx="1115568" cy="630936"/>
          </a:xfrm>
        </p:spPr>
      </p:pic>
      <p:sp>
        <p:nvSpPr>
          <p:cNvPr id="9" name="TextBox 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1/3 videos</a:t>
            </a:r>
            <a:endParaRPr lang="en-US" sz="1500" dirty="0">
              <a:solidFill>
                <a:schemeClr val="bg1"/>
              </a:solidFill>
              <a:latin typeface="Segoe Light" pitchFamily="34" charset="0"/>
            </a:endParaRPr>
          </a:p>
        </p:txBody>
      </p:sp>
      <p:sp>
        <p:nvSpPr>
          <p:cNvPr id="10" name="TextBox 9"/>
          <p:cNvSpPr txBox="1"/>
          <p:nvPr/>
        </p:nvSpPr>
        <p:spPr>
          <a:xfrm>
            <a:off x="1015206" y="487209"/>
            <a:ext cx="6400800" cy="430887"/>
          </a:xfrm>
          <a:prstGeom prst="rect">
            <a:avLst/>
          </a:prstGeom>
          <a:noFill/>
        </p:spPr>
        <p:txBody>
          <a:bodyPr wrap="square" rtlCol="0">
            <a:spAutoFit/>
          </a:bodyPr>
          <a:lstStyle/>
          <a:p>
            <a:r>
              <a:rPr lang="en-US" sz="2200" dirty="0" smtClean="0">
                <a:solidFill>
                  <a:prstClr val="white"/>
                </a:solidFill>
                <a:latin typeface="Segoe UI Light" pitchFamily="34" charset="0"/>
              </a:rPr>
              <a:t>Import and export </a:t>
            </a:r>
            <a:r>
              <a:rPr lang="en-US" sz="2200" dirty="0" err="1" smtClean="0">
                <a:solidFill>
                  <a:prstClr val="white"/>
                </a:solidFill>
                <a:latin typeface="Segoe UI Light" pitchFamily="34" charset="0"/>
              </a:rPr>
              <a:t>vCards</a:t>
            </a:r>
            <a:r>
              <a:rPr lang="en-US" sz="2200" dirty="0" smtClean="0">
                <a:solidFill>
                  <a:prstClr val="white"/>
                </a:solidFill>
                <a:latin typeface="Segoe UI Light" pitchFamily="34" charset="0"/>
              </a:rPr>
              <a:t> to Outlook contacts</a:t>
            </a:r>
            <a:endParaRPr lang="en-US" sz="2200" dirty="0">
              <a:solidFill>
                <a:prstClr val="white"/>
              </a:solidFill>
              <a:latin typeface="Segoe UI Light" pitchFamily="34" charset="0"/>
            </a:endParaRPr>
          </a:p>
        </p:txBody>
      </p:sp>
      <p:grpSp>
        <p:nvGrpSpPr>
          <p:cNvPr id="11" name="ClosedCaptions"/>
          <p:cNvGrpSpPr/>
          <p:nvPr/>
        </p:nvGrpSpPr>
        <p:grpSpPr>
          <a:xfrm>
            <a:off x="8677656" y="611144"/>
            <a:ext cx="1449747" cy="304843"/>
            <a:chOff x="8787606" y="611187"/>
            <a:chExt cx="1449747" cy="304843"/>
          </a:xfrm>
        </p:grpSpPr>
        <p:sp>
          <p:nvSpPr>
            <p:cNvPr id="12" name="TextBox 11"/>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3" name="Picture 12" descr="Screen Clipping"/>
            <p:cNvPicPr>
              <a:picLocks noChangeAspect="1"/>
            </p:cNvPicPr>
            <p:nvPr/>
          </p:nvPicPr>
          <p:blipFill>
            <a:blip r:embed="rId54">
              <a:extLst>
                <a:ext uri="{BEBA8EAE-BF5A-486C-A8C5-ECC9F3942E4B}">
                  <a14:imgProps xmlns:a14="http://schemas.microsoft.com/office/drawing/2010/main">
                    <a14:imgLayer r:embed="rId55">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23" name="Rectangle 22"/>
          <p:cNvSpPr/>
          <p:nvPr/>
        </p:nvSpPr>
        <p:spPr>
          <a:xfrm>
            <a:off x="10079037" y="7818120"/>
            <a:ext cx="1225296"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4" name="Rectangle 23"/>
          <p:cNvSpPr/>
          <p:nvPr/>
        </p:nvSpPr>
        <p:spPr>
          <a:xfrm>
            <a:off x="10082847"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5" name="Rectangle 24"/>
          <p:cNvSpPr/>
          <p:nvPr/>
        </p:nvSpPr>
        <p:spPr>
          <a:xfrm>
            <a:off x="10498296" y="7818120"/>
            <a:ext cx="411480"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Rectangle 25"/>
          <p:cNvSpPr/>
          <p:nvPr/>
        </p:nvSpPr>
        <p:spPr>
          <a:xfrm>
            <a:off x="10910887" y="7818120"/>
            <a:ext cx="396081"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7"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8"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9"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sp>
        <p:nvSpPr>
          <p:cNvPr id="31"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Introduction</a:t>
            </a:r>
            <a:endParaRPr lang="en-US" sz="1100" dirty="0">
              <a:solidFill>
                <a:schemeClr val="bg1"/>
              </a:solidFill>
              <a:latin typeface="Segoe UI Light" pitchFamily="34" charset="0"/>
            </a:endParaRPr>
          </a:p>
        </p:txBody>
      </p:sp>
      <p:sp>
        <p:nvSpPr>
          <p:cNvPr id="32"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Export</a:t>
            </a:r>
            <a:endParaRPr lang="en-US" dirty="0"/>
          </a:p>
        </p:txBody>
      </p:sp>
      <p:sp>
        <p:nvSpPr>
          <p:cNvPr id="33" name="Text Placeholder 6"/>
          <p:cNvSpPr txBox="1">
            <a:spLocks/>
          </p:cNvSpPr>
          <p:nvPr/>
        </p:nvSpPr>
        <p:spPr>
          <a:xfrm>
            <a:off x="5302587"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Export as CSV</a:t>
            </a:r>
            <a:endParaRPr lang="en-US" sz="1100" dirty="0">
              <a:solidFill>
                <a:schemeClr val="bg1"/>
              </a:solidFill>
              <a:latin typeface="Segoe UI Light" pitchFamily="34" charset="0"/>
            </a:endParaRPr>
          </a:p>
        </p:txBody>
      </p:sp>
      <p:sp>
        <p:nvSpPr>
          <p:cNvPr id="34" name="TextBox 33"/>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3:56</a:t>
            </a:r>
            <a:endParaRPr lang="en-US" sz="1000" dirty="0">
              <a:solidFill>
                <a:schemeClr val="bg1"/>
              </a:solidFill>
              <a:latin typeface="Segoe UI Light" pitchFamily="34" charset="0"/>
            </a:endParaRPr>
          </a:p>
        </p:txBody>
      </p:sp>
      <p:sp>
        <p:nvSpPr>
          <p:cNvPr id="36" name="TextBox 35"/>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3:22</a:t>
            </a:r>
            <a:endParaRPr lang="en-US" sz="1000" dirty="0">
              <a:solidFill>
                <a:schemeClr val="bg1"/>
              </a:solidFill>
              <a:latin typeface="Segoe UI Light" pitchFamily="34" charset="0"/>
            </a:endParaRPr>
          </a:p>
        </p:txBody>
      </p:sp>
      <p:sp>
        <p:nvSpPr>
          <p:cNvPr id="37" name="TextBox 36"/>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4:24</a:t>
            </a:r>
            <a:endParaRPr lang="en-US" sz="1000" dirty="0">
              <a:solidFill>
                <a:schemeClr val="bg1"/>
              </a:solidFill>
              <a:latin typeface="Segoe UI Light" pitchFamily="34" charset="0"/>
            </a:endParaRPr>
          </a:p>
        </p:txBody>
      </p:sp>
      <p:pic>
        <p:nvPicPr>
          <p:cNvPr id="46" name="Media Placeholder 45">
            <a:hlinkClick r:id="rId56" action="ppaction://hlinksldjump"/>
          </p:cNvPr>
          <p:cNvPicPr>
            <a:picLocks noGrp="1"/>
          </p:cNvPicPr>
          <p:nvPr>
            <p:ph type="media" sz="quarter" idx="13"/>
          </p:nvPr>
        </p:nvPicPr>
        <p:blipFill>
          <a:blip r:embed="rId57">
            <a:extLst>
              <a:ext uri="{28A0092B-C50C-407E-A947-70E740481C1C}">
                <a14:useLocalDpi xmlns:a14="http://schemas.microsoft.com/office/drawing/2010/main" val="0"/>
              </a:ext>
            </a:extLst>
          </a:blip>
          <a:stretch>
            <a:fillRect/>
          </a:stretch>
        </p:blipFill>
        <p:spPr>
          <a:xfrm>
            <a:off x="6627813" y="8496210"/>
            <a:ext cx="1115568" cy="630936"/>
          </a:xfrm>
        </p:spPr>
      </p:pic>
      <p:pic>
        <p:nvPicPr>
          <p:cNvPr id="47" name="Picture 46">
            <a:hlinkClick r:id="" action="ppaction://hlinkshowjump?jump=nextslide"/>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useBgFill="1">
        <p:nvSpPr>
          <p:cNvPr id="50"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ImportExportvCards_m1.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ImportExportvCards_m100:00:00.0" time="33"/>
                    <p14:bmk name="ImportExportvCards_m100:00:06.5" time="6500"/>
                    <p14:bmk name="ImportExportvCards_m100:00:06.6" time="6600"/>
                    <p14:bmk name="ImportExportvCards_m100:00:10.7" time="10733"/>
                    <p14:bmk name="ImportExportvCards_m100:00:10.8" time="10833"/>
                    <p14:bmk name="ImportExportvCards_m100:00:15.7" time="15767"/>
                    <p14:bmk name="ImportExportvCards_m100:00:15.8" time="15867"/>
                    <p14:bmk name="ImportExportvCards_m100:00:19.5" time="19533"/>
                    <p14:bmk name="ImportExportvCards_m100:00:19.6" time="19633"/>
                    <p14:bmk name="ImportExportvCards_m100:00:21.1" time="21133"/>
                    <p14:bmk name="ImportExportvCards_m100:00:21.2" time="21233"/>
                    <p14:bmk name="ImportExportvCards_m100:00:26.9" time="26900"/>
                    <p14:bmk name="ImportExportvCards_m100:00:27.0" time="27000"/>
                    <p14:bmk name="ImportExportvCards_m100:00:35.0" time="35000"/>
                    <p14:bmk name="ImportExportvCards_m100:00:35.1" time="35100"/>
                    <p14:bmk name="ImportExportvCards_m100:00:40.9" time="40933"/>
                    <p14:bmk name="ImportExportvCards_m100:00:41.0" time="41033"/>
                    <p14:bmk name="ImportExportvCards_m100:00:48.2" time="48233"/>
                    <p14:bmk name="ImportExportvCards_m100:00:48.3" time="48333"/>
                    <p14:bmk name="ImportExportvCards_m100:00:52.7" time="52733"/>
                    <p14:bmk name="ImportExportvCards_m100:00:52.8" time="52833"/>
                    <p14:bmk name="ImportExportvCards_m100:00:55.8" time="55867"/>
                    <p14:bmk name="ImportExportvCards_m100:00:55.9" time="55967"/>
                    <p14:bmk name="ImportExportvCards_m100:01:04.5" time="64500"/>
                    <p14:bmk name="ImportExportvCards_m100:01:04.6" time="64600"/>
                    <p14:bmk name="ImportExportvCards_m100:01:09.1" time="69167"/>
                    <p14:bmk name="ImportExportvCards_m100:01:09.2" time="69267"/>
                    <p14:bmk name="ImportExportvCards_m100:01:13.8" time="73800"/>
                    <p14:bmk name="ImportExportvCards_m100:01:13.9" time="73900"/>
                    <p14:bmk name="ImportExportvCards_m100:01:21.4" time="81467"/>
                    <p14:bmk name="ImportExportvCards_m100:01:21.5" time="81567"/>
                    <p14:bmk name="ImportExportvCards_m100:01:27.0" time="87000"/>
                    <p14:bmk name="ImportExportvCards_m100:01:27.1" time="87100"/>
                    <p14:bmk name="ImportExportvCards_m100:01:34.1" time="94167"/>
                    <p14:bmk name="ImportExportvCards_m100:01:34.2" time="94267"/>
                    <p14:bmk name="ImportExportvCards_m100:01:40.9" time="100933"/>
                    <p14:bmk name="ImportExportvCards_m100:01:41.0" time="101033"/>
                    <p14:bmk name="ImportExportvCards_m100:01:46.7" time="106700"/>
                    <p14:bmk name="ImportExportvCards_m100:01:46.8" time="106800"/>
                    <p14:bmk name="ImportExportvCards_m100:01:53.0" time="113067"/>
                    <p14:bmk name="ImportExportvCards_m100:01:53.1" time="113167"/>
                    <p14:bmk name="ImportExportvCards_m100:01:56.3" time="116300"/>
                    <p14:bmk name="ImportExportvCards_m100:01:56.4" time="116400"/>
                    <p14:bmk name="ImportExportvCards_m100:02:00.2" time="120233"/>
                    <p14:bmk name="ImportExportvCards_m100:02:00.3" time="120333"/>
                    <p14:bmk name="ImportExportvCards_m100:02:05.0" time="125067"/>
                    <p14:bmk name="ImportExportvCards_m100:02:05.1" time="125167"/>
                    <p14:bmk name="ImportExportvCards_m100:02:07.8" time="127800"/>
                    <p14:bmk name="ImportExportvCards_m100:02:07.9" time="127900"/>
                    <p14:bmk name="ImportExportvCards_m100:02:15.0" time="135067"/>
                    <p14:bmk name="ImportExportvCards_m100:02:15.1" time="135167"/>
                    <p14:bmk name="ImportExportvCards_m100:02:25.5" time="145500"/>
                    <p14:bmk name="ImportExportvCards_m100:02:25.6" time="145600"/>
                    <p14:bmk name="ImportExportvCards_m100:02:28.2" time="148267"/>
                    <p14:bmk name="ImportExportvCards_m100:02:28.3" time="148367"/>
                    <p14:bmk name="ImportExportvCards_m100:02:32.9" time="152967"/>
                    <p14:bmk name="ImportExportvCards_m100:02:33.0" time="153067"/>
                    <p14:bmk name="ImportExportvCards_m100:02:37.8" time="157867"/>
                    <p14:bmk name="ImportExportvCards_m100:02:37.9" time="157967"/>
                    <p14:bmk name="ImportExportvCards_m100:02:39.8" time="159800"/>
                    <p14:bmk name="ImportExportvCards_m100:02:39.9" time="159900"/>
                    <p14:bmk name="ImportExportvCards_m100:02:44.0" time="164033"/>
                    <p14:bmk name="ImportExportvCards_m100:02:44.1" time="164133"/>
                    <p14:bmk name="ImportExportvCards_m100:02:46.5" time="166500"/>
                    <p14:bmk name="ImportExportvCards_m100:02:46.6" time="166600"/>
                    <p14:bmk name="ImportExportvCards_m100:02:49.3" time="169333"/>
                    <p14:bmk name="ImportExportvCards_m100:02:49.4" time="169433"/>
                    <p14:bmk name="ImportExportvCards_m100:02:54.4" time="174400"/>
                    <p14:bmk name="ImportExportvCards_m100:02:54.5" time="174500"/>
                    <p14:bmk name="ImportExportvCards_m100:02:57.7" time="177700"/>
                    <p14:bmk name="ImportExportvCards_m100:02:57.8" time="177800"/>
                    <p14:bmk name="ImportExportvCards_m100:03:03.2" time="183200"/>
                    <p14:bmk name="ImportExportvCards_m100:03:03.3" time="183300"/>
                    <p14:bmk name="ImportExportvCards_m100:03:08.7" time="188700"/>
                    <p14:bmk name="ImportExportvCards_m100:03:08.8" time="188800"/>
                    <p14:bmk name="ImportExportvCards_m100:03:12.9" time="192933"/>
                    <p14:bmk name="ImportExportvCards_m100:03:13.0" time="193033"/>
                    <p14:bmk name="ImportExportvCards_m100:03:18.8" time="198800"/>
                  </p14:bmkLst>
                </p14:media>
              </p:ext>
            </p:extLst>
          </p:nvPr>
        </p:nvPicPr>
        <p:blipFill>
          <a:blip r:embed="rId59"/>
          <a:stretch>
            <a:fillRect/>
          </a:stretch>
        </p:blipFill>
        <p:spPr>
          <a:xfrm>
            <a:off x="1235075" y="1042988"/>
            <a:ext cx="10515600" cy="5915025"/>
          </a:xfrm>
        </p:spPr>
      </p:pic>
      <p:sp>
        <p:nvSpPr>
          <p:cNvPr id="40"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6" name="ImportExportvCards_m1vCardsarevirtual00:00:00.0-00:00:06.5"/>
          <p:cNvSpPr txBox="1"/>
          <p:nvPr>
            <p:custDataLst>
              <p:tags r:id="rId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vCards are virtual business cards that you can share with others by importing or exporting them in Outlook.</a:t>
            </a:r>
            <a:endParaRPr lang="en-US" sz="1800">
              <a:solidFill>
                <a:srgbClr val="FFFFFF"/>
              </a:solidFill>
              <a:latin typeface="Segoe UI Light"/>
            </a:endParaRPr>
          </a:p>
        </p:txBody>
      </p:sp>
      <p:sp>
        <p:nvSpPr>
          <p:cNvPr id="7" name="ImportExportvCards_m1Andthemost00:00:06.6-00:00:10.7"/>
          <p:cNvSpPr txBox="1"/>
          <p:nvPr>
            <p:custDataLst>
              <p:tags r:id="rId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the most common way to do that is in email. Here’s what they look like.</a:t>
            </a:r>
            <a:endParaRPr lang="en-US" sz="1800">
              <a:solidFill>
                <a:srgbClr val="FFFFFF"/>
              </a:solidFill>
              <a:latin typeface="Segoe UI Light"/>
            </a:endParaRPr>
          </a:p>
        </p:txBody>
      </p:sp>
      <p:sp>
        <p:nvSpPr>
          <p:cNvPr id="8" name="ImportExportvCards_m1ThevCarditself00:00:10.8-00:00:15.7"/>
          <p:cNvSpPr txBox="1"/>
          <p:nvPr>
            <p:custDataLst>
              <p:tags r:id="rId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vCard itself is a file with a VCF extension that’s attached to the message.</a:t>
            </a:r>
            <a:endParaRPr lang="en-US" sz="1800">
              <a:solidFill>
                <a:srgbClr val="FFFFFF"/>
              </a:solidFill>
              <a:latin typeface="Segoe UI Light"/>
            </a:endParaRPr>
          </a:p>
        </p:txBody>
      </p:sp>
      <p:sp>
        <p:nvSpPr>
          <p:cNvPr id="15" name="ImportExportvCards_m1Whenyousend00:00:15.8-00:00:19.5"/>
          <p:cNvSpPr txBox="1"/>
          <p:nvPr>
            <p:custDataLst>
              <p:tags r:id="rId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you send a vCard in Outlook you can also include a picture of it.</a:t>
            </a:r>
            <a:endParaRPr lang="en-US" sz="1800">
              <a:solidFill>
                <a:srgbClr val="FFFFFF"/>
              </a:solidFill>
              <a:latin typeface="Segoe UI Light"/>
            </a:endParaRPr>
          </a:p>
        </p:txBody>
      </p:sp>
      <p:sp>
        <p:nvSpPr>
          <p:cNvPr id="16" name="ImportExportvCards_m1Whatdoyou00:00:19.6-00:00:21.1"/>
          <p:cNvSpPr txBox="1"/>
          <p:nvPr>
            <p:custDataLst>
              <p:tags r:id="rId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What do you do with a vCard?</a:t>
            </a:r>
            <a:endParaRPr lang="en-US" sz="1800">
              <a:solidFill>
                <a:srgbClr val="FFFFFF"/>
              </a:solidFill>
              <a:latin typeface="Segoe UI Light"/>
            </a:endParaRPr>
          </a:p>
        </p:txBody>
      </p:sp>
      <p:sp>
        <p:nvSpPr>
          <p:cNvPr id="17" name="ImportExportvCards_m1Well,ifyou00:00:21.2-00:00:26.9"/>
          <p:cNvSpPr txBox="1"/>
          <p:nvPr>
            <p:custDataLst>
              <p:tags r:id="rId9"/>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Well, if you want to keep the contact information, the easiest thing to do is to add it to your Outlook contacts.</a:t>
            </a:r>
            <a:endParaRPr lang="en-US" sz="1800">
              <a:solidFill>
                <a:srgbClr val="FFFFFF"/>
              </a:solidFill>
              <a:latin typeface="Segoe UI Light"/>
            </a:endParaRPr>
          </a:p>
        </p:txBody>
      </p:sp>
      <p:sp>
        <p:nvSpPr>
          <p:cNvPr id="18" name="ImportExportvCards_m1Double-clickthevCard00:00:27.0-00:00:35.0"/>
          <p:cNvSpPr txBox="1"/>
          <p:nvPr>
            <p:custDataLst>
              <p:tags r:id="rId10"/>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Double-click the vCard file and Outlook displays a warning. You should open attachments only from trustworthy sources.</a:t>
            </a:r>
            <a:endParaRPr lang="en-US" sz="1800">
              <a:solidFill>
                <a:srgbClr val="FFFFFF"/>
              </a:solidFill>
              <a:latin typeface="Segoe UI Light"/>
            </a:endParaRPr>
          </a:p>
        </p:txBody>
      </p:sp>
      <p:sp>
        <p:nvSpPr>
          <p:cNvPr id="19" name="ImportExportvCards_m1Onceyouget00:00:35.1-00:00:40.9"/>
          <p:cNvSpPr txBox="1"/>
          <p:nvPr>
            <p:custDataLst>
              <p:tags r:id="rId11"/>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Once you get the message, you can uncheck this line to bypass the warning next time you open an attachment.</a:t>
            </a:r>
            <a:endParaRPr lang="en-US" sz="1800">
              <a:solidFill>
                <a:srgbClr val="FFFFFF"/>
              </a:solidFill>
              <a:latin typeface="Segoe UI Light"/>
            </a:endParaRPr>
          </a:p>
        </p:txBody>
      </p:sp>
      <p:sp>
        <p:nvSpPr>
          <p:cNvPr id="20" name="ImportExportvCards_m1Butwe’llkeep00:00:41.0-00:00:48.2"/>
          <p:cNvSpPr txBox="1"/>
          <p:nvPr>
            <p:custDataLst>
              <p:tags r:id="rId1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we’ll keep it checked. Click Open, and Outlook converts the vCard to an Outlook contact.</a:t>
            </a:r>
            <a:endParaRPr lang="en-US" sz="1800">
              <a:solidFill>
                <a:srgbClr val="FFFFFF"/>
              </a:solidFill>
              <a:latin typeface="Segoe UI Light"/>
            </a:endParaRPr>
          </a:p>
        </p:txBody>
      </p:sp>
      <p:sp>
        <p:nvSpPr>
          <p:cNvPr id="21" name="ImportExportvCards_m1ClickSave&amp;00:00:48.3-00:00:52.7"/>
          <p:cNvSpPr txBox="1"/>
          <p:nvPr>
            <p:custDataLst>
              <p:tags r:id="rId1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Save &amp; Close, and it’s added to your contacts.</a:t>
            </a:r>
            <a:endParaRPr lang="en-US" sz="1800">
              <a:solidFill>
                <a:srgbClr val="FFFFFF"/>
              </a:solidFill>
              <a:latin typeface="Segoe UI Light"/>
            </a:endParaRPr>
          </a:p>
        </p:txBody>
      </p:sp>
      <p:sp>
        <p:nvSpPr>
          <p:cNvPr id="22" name="ImportExportvCards_m1Now,wheredoes00:00:52.8-00:00:55.8"/>
          <p:cNvSpPr txBox="1"/>
          <p:nvPr>
            <p:custDataLst>
              <p:tags r:id="rId1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where does Outlook put the contacts you import?</a:t>
            </a:r>
            <a:endParaRPr lang="en-US" sz="1800">
              <a:solidFill>
                <a:srgbClr val="FFFFFF"/>
              </a:solidFill>
              <a:latin typeface="Segoe UI Light"/>
            </a:endParaRPr>
          </a:p>
        </p:txBody>
      </p:sp>
      <p:sp>
        <p:nvSpPr>
          <p:cNvPr id="30" name="ImportExportvCards_m1ClickPeople,and00:00:55.9-00:01:04.5"/>
          <p:cNvSpPr txBox="1"/>
          <p:nvPr>
            <p:custDataLst>
              <p:tags r:id="rId1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People, and in the folder list, click your main Contacts folder. And there’s the contact we added.</a:t>
            </a:r>
            <a:endParaRPr lang="en-US" sz="1800">
              <a:solidFill>
                <a:srgbClr val="FFFFFF"/>
              </a:solidFill>
              <a:latin typeface="Segoe UI Light"/>
            </a:endParaRPr>
          </a:p>
        </p:txBody>
      </p:sp>
      <p:sp>
        <p:nvSpPr>
          <p:cNvPr id="35" name="ImportExportvCards_m1Ifyoudon’t00:01:04.6-00:01:09.1"/>
          <p:cNvSpPr txBox="1"/>
          <p:nvPr>
            <p:custDataLst>
              <p:tags r:id="rId1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you don’t know how to find your main contact folder, see the course summary.</a:t>
            </a:r>
            <a:endParaRPr lang="en-US" sz="1800">
              <a:solidFill>
                <a:srgbClr val="FFFFFF"/>
              </a:solidFill>
              <a:latin typeface="Segoe UI Light"/>
            </a:endParaRPr>
          </a:p>
        </p:txBody>
      </p:sp>
      <p:sp>
        <p:nvSpPr>
          <p:cNvPr id="43" name="ImportExportvCards_m1Afteryouimport00:01:09.2-00:01:13.8"/>
          <p:cNvSpPr txBox="1"/>
          <p:nvPr>
            <p:custDataLst>
              <p:tags r:id="rId1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After you import a contact to your list, you can work with it just like any other contact.</a:t>
            </a:r>
            <a:endParaRPr lang="en-US" sz="1800">
              <a:solidFill>
                <a:srgbClr val="FFFFFF"/>
              </a:solidFill>
              <a:latin typeface="Segoe UI Light"/>
            </a:endParaRPr>
          </a:p>
        </p:txBody>
      </p:sp>
      <p:sp>
        <p:nvSpPr>
          <p:cNvPr id="44" name="ImportExportvCards_m1Openit,add00:01:13.9-00:01:21.4"/>
          <p:cNvSpPr txBox="1"/>
          <p:nvPr>
            <p:custDataLst>
              <p:tags r:id="rId1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Open it, add or change information, save the changes and close the contact,</a:t>
            </a:r>
            <a:endParaRPr lang="en-US" sz="1800">
              <a:solidFill>
                <a:srgbClr val="FFFFFF"/>
              </a:solidFill>
              <a:latin typeface="Segoe UI Light"/>
            </a:endParaRPr>
          </a:p>
        </p:txBody>
      </p:sp>
      <p:sp>
        <p:nvSpPr>
          <p:cNvPr id="45" name="ImportExportvCards_m1andmoveit00:01:21.5-00:01:27.0"/>
          <p:cNvSpPr txBox="1"/>
          <p:nvPr>
            <p:custDataLst>
              <p:tags r:id="rId1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move it to another folder by clicking and dragging it.</a:t>
            </a:r>
            <a:endParaRPr lang="en-US" sz="1800">
              <a:solidFill>
                <a:srgbClr val="FFFFFF"/>
              </a:solidFill>
              <a:latin typeface="Segoe UI Light"/>
            </a:endParaRPr>
          </a:p>
        </p:txBody>
      </p:sp>
      <p:sp>
        <p:nvSpPr>
          <p:cNvPr id="57" name="ImportExportvCards_m1Youmayalso00:01:27.1-00:01:34.1"/>
          <p:cNvSpPr txBox="1"/>
          <p:nvPr>
            <p:custDataLst>
              <p:tags r:id="rId2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may also get a vCard that looks like this. It has the same contact icon, but no VCF extension.</a:t>
            </a:r>
            <a:endParaRPr lang="en-US" sz="1800">
              <a:solidFill>
                <a:srgbClr val="FFFFFF"/>
              </a:solidFill>
              <a:latin typeface="Segoe UI Light"/>
            </a:endParaRPr>
          </a:p>
        </p:txBody>
      </p:sp>
      <p:sp>
        <p:nvSpPr>
          <p:cNvPr id="58" name="ImportExportvCards_m1Thisisn’tactually00:01:34.2-00:01:40.9"/>
          <p:cNvSpPr txBox="1"/>
          <p:nvPr>
            <p:custDataLst>
              <p:tags r:id="rId2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isn’t actually a vCard. It’s an Outlook contact, and you add it to your contacts the same way.</a:t>
            </a:r>
            <a:endParaRPr lang="en-US" sz="1800">
              <a:solidFill>
                <a:srgbClr val="FFFFFF"/>
              </a:solidFill>
              <a:latin typeface="Segoe UI Light"/>
            </a:endParaRPr>
          </a:p>
        </p:txBody>
      </p:sp>
      <p:sp>
        <p:nvSpPr>
          <p:cNvPr id="59" name="ImportExportvCards_m1Double-clickthecontact00:01:41.0-00:01:46.7"/>
          <p:cNvSpPr txBox="1"/>
          <p:nvPr>
            <p:custDataLst>
              <p:tags r:id="rId2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Double-click the contact and it opens. Notice that we don’t get the attachment warning this time.</a:t>
            </a:r>
            <a:endParaRPr lang="en-US" sz="1800">
              <a:solidFill>
                <a:srgbClr val="FFFFFF"/>
              </a:solidFill>
              <a:latin typeface="Segoe UI Light"/>
            </a:endParaRPr>
          </a:p>
        </p:txBody>
      </p:sp>
      <p:sp>
        <p:nvSpPr>
          <p:cNvPr id="60" name="ImportExportvCards_m1That’sbecauseOutlook00:01:46.8-00:01:53.0"/>
          <p:cNvSpPr txBox="1"/>
          <p:nvPr>
            <p:custDataLst>
              <p:tags r:id="rId23"/>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That’s because Outlook contacts don’t have safety issues like vCards because they can only be saved or opened in Outlook.</a:t>
            </a:r>
            <a:endParaRPr lang="en-US" sz="1800">
              <a:solidFill>
                <a:srgbClr val="FFFFFF"/>
              </a:solidFill>
              <a:latin typeface="Segoe UI Light"/>
            </a:endParaRPr>
          </a:p>
        </p:txBody>
      </p:sp>
      <p:sp>
        <p:nvSpPr>
          <p:cNvPr id="61" name="ImportExportvCards_m1ClickSave&amp;00:01:53.1-00:01:56.3"/>
          <p:cNvSpPr txBox="1"/>
          <p:nvPr>
            <p:custDataLst>
              <p:tags r:id="rId2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Save &amp; Close.</a:t>
            </a:r>
            <a:endParaRPr lang="en-US" sz="1800">
              <a:solidFill>
                <a:srgbClr val="FFFFFF"/>
              </a:solidFill>
              <a:latin typeface="Segoe UI Light"/>
            </a:endParaRPr>
          </a:p>
        </p:txBody>
      </p:sp>
      <p:sp>
        <p:nvSpPr>
          <p:cNvPr id="62" name="ImportExportvCards_m1SincevCardsare00:01:56.4-00:02:00.2"/>
          <p:cNvSpPr txBox="1"/>
          <p:nvPr>
            <p:custDataLst>
              <p:tags r:id="rId2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Since vCards are files, you may also receive them in some other way.</a:t>
            </a:r>
            <a:endParaRPr lang="en-US" sz="1800">
              <a:solidFill>
                <a:srgbClr val="FFFFFF"/>
              </a:solidFill>
              <a:latin typeface="Segoe UI Light"/>
            </a:endParaRPr>
          </a:p>
        </p:txBody>
      </p:sp>
      <p:sp>
        <p:nvSpPr>
          <p:cNvPr id="63" name="ImportExportvCards_m1Forexample,you00:02:00.3-00:02:05.0"/>
          <p:cNvSpPr txBox="1"/>
          <p:nvPr>
            <p:custDataLst>
              <p:tags r:id="rId2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example, you could copy them from a thumb drive or download them from a website.</a:t>
            </a:r>
            <a:endParaRPr lang="en-US" sz="1800">
              <a:solidFill>
                <a:srgbClr val="FFFFFF"/>
              </a:solidFill>
              <a:latin typeface="Segoe UI Light"/>
            </a:endParaRPr>
          </a:p>
        </p:txBody>
      </p:sp>
      <p:sp>
        <p:nvSpPr>
          <p:cNvPr id="64" name="ImportExportvCards_m1Youaddthem00:02:05.1-00:02:07.8"/>
          <p:cNvSpPr txBox="1"/>
          <p:nvPr>
            <p:custDataLst>
              <p:tags r:id="rId2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add them to your contacts the same way.</a:t>
            </a:r>
            <a:endParaRPr lang="en-US" sz="1800">
              <a:solidFill>
                <a:srgbClr val="FFFFFF"/>
              </a:solidFill>
              <a:latin typeface="Segoe UI Light"/>
            </a:endParaRPr>
          </a:p>
        </p:txBody>
      </p:sp>
      <p:sp>
        <p:nvSpPr>
          <p:cNvPr id="65" name="ImportExportvCards_m1Double-clicktheVCF00:02:07.9-00:02:15.0"/>
          <p:cNvSpPr txBox="1"/>
          <p:nvPr>
            <p:custDataLst>
              <p:tags r:id="rId2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Double-click the VCF file and it’s converted to a contact. Then, click Save &amp; Close.</a:t>
            </a:r>
            <a:endParaRPr lang="en-US" sz="1800">
              <a:solidFill>
                <a:srgbClr val="FFFFFF"/>
              </a:solidFill>
              <a:latin typeface="Segoe UI Light"/>
            </a:endParaRPr>
          </a:p>
        </p:txBody>
      </p:sp>
      <p:sp>
        <p:nvSpPr>
          <p:cNvPr id="66" name="ImportExportvCards_m1Outlookcontactsare00:02:15.1-00:02:25.5"/>
          <p:cNvSpPr txBox="1"/>
          <p:nvPr>
            <p:custDataLst>
              <p:tags r:id="rId29"/>
            </p:custDataLst>
          </p:nvPr>
        </p:nvSpPr>
        <p:spPr>
          <a:xfrm>
            <a:off x="1235075" y="7003123"/>
            <a:ext cx="10515600" cy="548640"/>
          </a:xfrm>
          <a:prstGeom prst="rect">
            <a:avLst/>
          </a:prstGeom>
          <a:solidFill>
            <a:srgbClr val="000000">
              <a:alpha val="70000"/>
            </a:srgbClr>
          </a:solidFill>
        </p:spPr>
        <p:txBody>
          <a:bodyPr vert="horz" tIns="0" bIns="0" rtlCol="0">
            <a:spAutoFit/>
          </a:bodyPr>
          <a:lstStyle/>
          <a:p>
            <a:r>
              <a:rPr lang="en-US" sz="1800" dirty="0" smtClean="0">
                <a:solidFill>
                  <a:srgbClr val="FFFFFF"/>
                </a:solidFill>
                <a:latin typeface="Segoe UI Light"/>
              </a:rPr>
              <a:t>Outlook contacts are saved as message files with an MSG extension. Double-click the file, and click Save &amp; Close.</a:t>
            </a:r>
            <a:endParaRPr lang="en-US" sz="1800" dirty="0">
              <a:solidFill>
                <a:srgbClr val="FFFFFF"/>
              </a:solidFill>
              <a:latin typeface="Segoe UI Light"/>
            </a:endParaRPr>
          </a:p>
        </p:txBody>
      </p:sp>
      <p:sp>
        <p:nvSpPr>
          <p:cNvPr id="67" name="ImportExportvCards_m1Here’ssomethingyou00:02:25.6-00:02:28.2"/>
          <p:cNvSpPr txBox="1"/>
          <p:nvPr>
            <p:custDataLst>
              <p:tags r:id="rId3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Here’s something you may come across when you’re adding a contact.</a:t>
            </a:r>
            <a:endParaRPr lang="en-US" sz="1800">
              <a:solidFill>
                <a:srgbClr val="FFFFFF"/>
              </a:solidFill>
              <a:latin typeface="Segoe UI Light"/>
            </a:endParaRPr>
          </a:p>
        </p:txBody>
      </p:sp>
      <p:sp>
        <p:nvSpPr>
          <p:cNvPr id="68" name="ImportExportvCards_m1Afteryouclick00:02:28.3-00:02:32.9"/>
          <p:cNvSpPr txBox="1"/>
          <p:nvPr>
            <p:custDataLst>
              <p:tags r:id="rId3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After you click Save &amp; Close, Outlook detects a duplicate contact –</a:t>
            </a:r>
            <a:endParaRPr lang="en-US" sz="1800">
              <a:solidFill>
                <a:srgbClr val="FFFFFF"/>
              </a:solidFill>
              <a:latin typeface="Segoe UI Light"/>
            </a:endParaRPr>
          </a:p>
        </p:txBody>
      </p:sp>
      <p:sp>
        <p:nvSpPr>
          <p:cNvPr id="69" name="ImportExportvCards_m1meaningOutlookhas00:02:33.0-00:02:37.8"/>
          <p:cNvSpPr txBox="1"/>
          <p:nvPr>
            <p:custDataLst>
              <p:tags r:id="rId3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meaning Outlook has found a contact in your list with the same name or email address.</a:t>
            </a:r>
            <a:endParaRPr lang="en-US" sz="1800">
              <a:solidFill>
                <a:srgbClr val="FFFFFF"/>
              </a:solidFill>
              <a:latin typeface="Segoe UI Light"/>
            </a:endParaRPr>
          </a:p>
        </p:txBody>
      </p:sp>
      <p:sp>
        <p:nvSpPr>
          <p:cNvPr id="70" name="ImportExportvCards_m1Youcando00:02:37.9-00:02:39.8"/>
          <p:cNvSpPr txBox="1"/>
          <p:nvPr>
            <p:custDataLst>
              <p:tags r:id="rId3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do one of three things.</a:t>
            </a:r>
            <a:endParaRPr lang="en-US" sz="1800">
              <a:solidFill>
                <a:srgbClr val="FFFFFF"/>
              </a:solidFill>
              <a:latin typeface="Segoe UI Light"/>
            </a:endParaRPr>
          </a:p>
        </p:txBody>
      </p:sp>
      <p:sp>
        <p:nvSpPr>
          <p:cNvPr id="71" name="ImportExportvCards_m1First,selectthe00:02:39.9-00:02:44.0"/>
          <p:cNvSpPr txBox="1"/>
          <p:nvPr>
            <p:custDataLst>
              <p:tags r:id="rId3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First, select the update option if you want to update your existing contact</a:t>
            </a:r>
            <a:endParaRPr lang="en-US" sz="1800">
              <a:solidFill>
                <a:srgbClr val="FFFFFF"/>
              </a:solidFill>
              <a:latin typeface="Segoe UI Light"/>
            </a:endParaRPr>
          </a:p>
        </p:txBody>
      </p:sp>
      <p:sp>
        <p:nvSpPr>
          <p:cNvPr id="72" name="ImportExportvCards_m1withtheinformation00:02:44.1-00:02:46.5"/>
          <p:cNvSpPr txBox="1"/>
          <p:nvPr>
            <p:custDataLst>
              <p:tags r:id="rId3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with the information in the new contact file.</a:t>
            </a:r>
            <a:endParaRPr lang="en-US" sz="1800">
              <a:solidFill>
                <a:srgbClr val="FFFFFF"/>
              </a:solidFill>
              <a:latin typeface="Segoe UI Light"/>
            </a:endParaRPr>
          </a:p>
        </p:txBody>
      </p:sp>
      <p:sp>
        <p:nvSpPr>
          <p:cNvPr id="73" name="ImportExportvCards_m1Thispanelshows00:02:46.6-00:02:49.3"/>
          <p:cNvSpPr txBox="1"/>
          <p:nvPr>
            <p:custDataLst>
              <p:tags r:id="rId3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panel shows what will change.</a:t>
            </a:r>
            <a:endParaRPr lang="en-US" sz="1800">
              <a:solidFill>
                <a:srgbClr val="FFFFFF"/>
              </a:solidFill>
              <a:latin typeface="Segoe UI Light"/>
            </a:endParaRPr>
          </a:p>
        </p:txBody>
      </p:sp>
      <p:sp>
        <p:nvSpPr>
          <p:cNvPr id="74" name="ImportExportvCards_m1ClickAddnew00:02:49.4-00:02:54.4"/>
          <p:cNvSpPr txBox="1"/>
          <p:nvPr>
            <p:custDataLst>
              <p:tags r:id="rId3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Add new contact if you want to keep the old information but add the new contact anyway –</a:t>
            </a:r>
            <a:endParaRPr lang="en-US" sz="1800">
              <a:solidFill>
                <a:srgbClr val="FFFFFF"/>
              </a:solidFill>
              <a:latin typeface="Segoe UI Light"/>
            </a:endParaRPr>
          </a:p>
        </p:txBody>
      </p:sp>
      <p:sp>
        <p:nvSpPr>
          <p:cNvPr id="75" name="ImportExportvCards_m1inotherwords00:02:54.5-00:02:57.7"/>
          <p:cNvSpPr txBox="1"/>
          <p:nvPr>
            <p:custDataLst>
              <p:tags r:id="rId3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other words have duplicate contacts.</a:t>
            </a:r>
            <a:endParaRPr lang="en-US" sz="1800">
              <a:solidFill>
                <a:srgbClr val="FFFFFF"/>
              </a:solidFill>
              <a:latin typeface="Segoe UI Light"/>
            </a:endParaRPr>
          </a:p>
        </p:txBody>
      </p:sp>
      <p:sp>
        <p:nvSpPr>
          <p:cNvPr id="76" name="ImportExportvCards_m1Youcanuse00:02:57.8-00:03:03.2"/>
          <p:cNvSpPr txBox="1"/>
          <p:nvPr>
            <p:custDataLst>
              <p:tags r:id="rId3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use this option if you want to update the contact information manually.</a:t>
            </a:r>
            <a:endParaRPr lang="en-US" sz="1800">
              <a:solidFill>
                <a:srgbClr val="FFFFFF"/>
              </a:solidFill>
              <a:latin typeface="Segoe UI Light"/>
            </a:endParaRPr>
          </a:p>
        </p:txBody>
      </p:sp>
      <p:sp>
        <p:nvSpPr>
          <p:cNvPr id="77" name="ImportExportvCards_m1Afteryoudo00:03:03.3-00:03:08.7"/>
          <p:cNvSpPr txBox="1"/>
          <p:nvPr>
            <p:custDataLst>
              <p:tags r:id="rId4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After you do that, you can delete one of the duplicates.</a:t>
            </a:r>
            <a:endParaRPr lang="en-US" sz="1800">
              <a:solidFill>
                <a:srgbClr val="FFFFFF"/>
              </a:solidFill>
              <a:latin typeface="Segoe UI Light"/>
            </a:endParaRPr>
          </a:p>
        </p:txBody>
      </p:sp>
      <p:sp>
        <p:nvSpPr>
          <p:cNvPr id="78" name="ImportExportvCards_m1Ifneitherof00:03:08.8-00:03:12.9"/>
          <p:cNvSpPr txBox="1"/>
          <p:nvPr>
            <p:custDataLst>
              <p:tags r:id="rId4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neither of these sounds appealing, click Cancel.</a:t>
            </a:r>
            <a:endParaRPr lang="en-US" sz="1800">
              <a:solidFill>
                <a:srgbClr val="FFFFFF"/>
              </a:solidFill>
              <a:latin typeface="Segoe UI Light"/>
            </a:endParaRPr>
          </a:p>
        </p:txBody>
      </p:sp>
      <p:sp>
        <p:nvSpPr>
          <p:cNvPr id="79" name="ImportExportvCards_m1Upnext,we’ll00:03:13.0-00:03:18.8"/>
          <p:cNvSpPr txBox="1"/>
          <p:nvPr>
            <p:custDataLst>
              <p:tags r:id="rId4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Up next, we’ll turn it around and export contacts as vCards and Outlook contacts.</a:t>
            </a:r>
            <a:endParaRPr lang="en-US" sz="1800">
              <a:solidFill>
                <a:srgbClr val="FFFFFF"/>
              </a:solidFill>
              <a:latin typeface="Segoe UI Light"/>
            </a:endParaRPr>
          </a:p>
        </p:txBody>
      </p:sp>
      <p:sp useBgFill="1">
        <p:nvSpPr>
          <p:cNvPr id="14" name="CCShade"/>
          <p:cNvSpPr/>
          <p:nvPr/>
        </p:nvSpPr>
        <p:spPr>
          <a:xfrm>
            <a:off x="1124712" y="6982334"/>
            <a:ext cx="10744200"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Tree>
    <p:extLst>
      <p:ext uri="{BB962C8B-B14F-4D97-AF65-F5344CB8AC3E}">
        <p14:creationId xmlns:p14="http://schemas.microsoft.com/office/powerpoint/2010/main" val="2160130925"/>
      </p:ext>
    </p:extLst>
  </p:cSld>
  <p:clrMapOvr>
    <a:masterClrMapping/>
  </p:clrMapOvr>
  <p:transition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3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ImportExportvCards_m1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
                                            <p:tgtEl>
                                              <p:spTgt spid="6"/>
                                            </p:tgtEl>
                                          </p:cBhvr>
                                        </p:animEffect>
                                      </p:childTnLst>
                                    </p:cTn>
                                  </p:par>
                                </p:childTnLst>
                              </p:cTn>
                            </p:par>
                          </p:childTnLst>
                        </p:cTn>
                      </p:par>
                    </p:childTnLst>
                  </p:cTn>
                  <p:nextCondLst>
                    <p:cond evt="onMediaBookmark" delay="0">
                      <p:tgtEl>
                        <p14:bmkTgt spid="2" bmkName="ImportExportvCards_m100:00:00.0"/>
                      </p:tgtEl>
                    </p:cond>
                  </p:nextCondLst>
                </p:seq>
                <p:seq concurrent="1" nextAc="seek">
                  <p:cTn id="28" restart="whenNotActive" fill="hold" evtFilter="cancelBubble" nodeType="interactiveSeq">
                    <p:stCondLst>
                      <p:cond evt="onMediaBookmark" delay="0">
                        <p:tgtEl>
                          <p14:bmkTgt spid="2" bmkName="ImportExportvCards_m100:00:06.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6"/>
                                            </p:tgtEl>
                                          </p:cBhvr>
                                        </p:animEffect>
                                        <p:set>
                                          <p:cBhvr>
                                            <p:cTn id="33"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0:06.5"/>
                      </p:tgtEl>
                    </p:cond>
                  </p:nextCondLst>
                </p:seq>
                <p:seq concurrent="1" nextAc="seek">
                  <p:cTn id="34" restart="whenNotActive" fill="hold" evtFilter="cancelBubble" nodeType="interactiveSeq">
                    <p:stCondLst>
                      <p:cond evt="onMediaBookmark" delay="0">
                        <p:tgtEl>
                          <p14:bmkTgt spid="2" bmkName="ImportExportvCards_m100:00:06.6"/>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
                                            <p:tgtEl>
                                              <p:spTgt spid="7"/>
                                            </p:tgtEl>
                                          </p:cBhvr>
                                        </p:animEffect>
                                      </p:childTnLst>
                                    </p:cTn>
                                  </p:par>
                                </p:childTnLst>
                              </p:cTn>
                            </p:par>
                          </p:childTnLst>
                        </p:cTn>
                      </p:par>
                    </p:childTnLst>
                  </p:cTn>
                  <p:nextCondLst>
                    <p:cond evt="onMediaBookmark" delay="0">
                      <p:tgtEl>
                        <p14:bmkTgt spid="2" bmkName="ImportExportvCards_m100:00:06.6"/>
                      </p:tgtEl>
                    </p:cond>
                  </p:nextCondLst>
                </p:seq>
                <p:seq concurrent="1" nextAc="seek">
                  <p:cTn id="40" restart="whenNotActive" fill="hold" evtFilter="cancelBubble" nodeType="interactiveSeq">
                    <p:stCondLst>
                      <p:cond evt="onMediaBookmark" delay="0">
                        <p:tgtEl>
                          <p14:bmkTgt spid="2" bmkName="ImportExportvCards_m100:00:10.7"/>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7"/>
                                            </p:tgtEl>
                                          </p:cBhvr>
                                        </p:animEffect>
                                        <p:set>
                                          <p:cBhvr>
                                            <p:cTn id="45"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0:10.7"/>
                      </p:tgtEl>
                    </p:cond>
                  </p:nextCondLst>
                </p:seq>
                <p:seq concurrent="1" nextAc="seek">
                  <p:cTn id="46" restart="whenNotActive" fill="hold" evtFilter="cancelBubble" nodeType="interactiveSeq">
                    <p:stCondLst>
                      <p:cond evt="onMediaBookmark" delay="0">
                        <p:tgtEl>
                          <p14:bmkTgt spid="2" bmkName="ImportExportvCards_m100:00:10.8"/>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00"/>
                                            <p:tgtEl>
                                              <p:spTgt spid="8"/>
                                            </p:tgtEl>
                                          </p:cBhvr>
                                        </p:animEffect>
                                      </p:childTnLst>
                                    </p:cTn>
                                  </p:par>
                                </p:childTnLst>
                              </p:cTn>
                            </p:par>
                          </p:childTnLst>
                        </p:cTn>
                      </p:par>
                    </p:childTnLst>
                  </p:cTn>
                  <p:nextCondLst>
                    <p:cond evt="onMediaBookmark" delay="0">
                      <p:tgtEl>
                        <p14:bmkTgt spid="2" bmkName="ImportExportvCards_m100:00:10.8"/>
                      </p:tgtEl>
                    </p:cond>
                  </p:nextCondLst>
                </p:seq>
                <p:seq concurrent="1" nextAc="seek">
                  <p:cTn id="52" restart="whenNotActive" fill="hold" evtFilter="cancelBubble" nodeType="interactiveSeq">
                    <p:stCondLst>
                      <p:cond evt="onMediaBookmark" delay="0">
                        <p:tgtEl>
                          <p14:bmkTgt spid="2" bmkName="ImportExportvCards_m100:00:15.7"/>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8"/>
                                            </p:tgtEl>
                                          </p:cBhvr>
                                        </p:animEffect>
                                        <p:set>
                                          <p:cBhvr>
                                            <p:cTn id="57"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0:15.7"/>
                      </p:tgtEl>
                    </p:cond>
                  </p:nextCondLst>
                </p:seq>
                <p:seq concurrent="1" nextAc="seek">
                  <p:cTn id="58" restart="whenNotActive" fill="hold" evtFilter="cancelBubble" nodeType="interactiveSeq">
                    <p:stCondLst>
                      <p:cond evt="onMediaBookmark" delay="0">
                        <p:tgtEl>
                          <p14:bmkTgt spid="2" bmkName="ImportExportvCards_m100:00:15.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
                                            <p:tgtEl>
                                              <p:spTgt spid="15"/>
                                            </p:tgtEl>
                                          </p:cBhvr>
                                        </p:animEffect>
                                      </p:childTnLst>
                                    </p:cTn>
                                  </p:par>
                                </p:childTnLst>
                              </p:cTn>
                            </p:par>
                          </p:childTnLst>
                        </p:cTn>
                      </p:par>
                    </p:childTnLst>
                  </p:cTn>
                  <p:nextCondLst>
                    <p:cond evt="onMediaBookmark" delay="0">
                      <p:tgtEl>
                        <p14:bmkTgt spid="2" bmkName="ImportExportvCards_m100:00:15.8"/>
                      </p:tgtEl>
                    </p:cond>
                  </p:nextCondLst>
                </p:seq>
                <p:seq concurrent="1" nextAc="seek">
                  <p:cTn id="64" restart="whenNotActive" fill="hold" evtFilter="cancelBubble" nodeType="interactiveSeq">
                    <p:stCondLst>
                      <p:cond evt="onMediaBookmark" delay="0">
                        <p:tgtEl>
                          <p14:bmkTgt spid="2" bmkName="ImportExportvCards_m100:00:19.5"/>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5"/>
                                            </p:tgtEl>
                                          </p:cBhvr>
                                        </p:animEffect>
                                        <p:set>
                                          <p:cBhvr>
                                            <p:cTn id="6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0:19.5"/>
                      </p:tgtEl>
                    </p:cond>
                  </p:nextCondLst>
                </p:seq>
                <p:seq concurrent="1" nextAc="seek">
                  <p:cTn id="70" restart="whenNotActive" fill="hold" evtFilter="cancelBubble" nodeType="interactiveSeq">
                    <p:stCondLst>
                      <p:cond evt="onMediaBookmark" delay="0">
                        <p:tgtEl>
                          <p14:bmkTgt spid="2" bmkName="ImportExportvCards_m100:00:19.6"/>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00"/>
                                            <p:tgtEl>
                                              <p:spTgt spid="16"/>
                                            </p:tgtEl>
                                          </p:cBhvr>
                                        </p:animEffect>
                                      </p:childTnLst>
                                    </p:cTn>
                                  </p:par>
                                </p:childTnLst>
                              </p:cTn>
                            </p:par>
                          </p:childTnLst>
                        </p:cTn>
                      </p:par>
                    </p:childTnLst>
                  </p:cTn>
                  <p:nextCondLst>
                    <p:cond evt="onMediaBookmark" delay="0">
                      <p:tgtEl>
                        <p14:bmkTgt spid="2" bmkName="ImportExportvCards_m100:00:19.6"/>
                      </p:tgtEl>
                    </p:cond>
                  </p:nextCondLst>
                </p:seq>
                <p:seq concurrent="1" nextAc="seek">
                  <p:cTn id="76" restart="whenNotActive" fill="hold" evtFilter="cancelBubble" nodeType="interactiveSeq">
                    <p:stCondLst>
                      <p:cond evt="onMediaBookmark" delay="0">
                        <p:tgtEl>
                          <p14:bmkTgt spid="2" bmkName="ImportExportvCards_m100:00:21.1"/>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6"/>
                                            </p:tgtEl>
                                          </p:cBhvr>
                                        </p:animEffect>
                                        <p:set>
                                          <p:cBhvr>
                                            <p:cTn id="8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0:21.1"/>
                      </p:tgtEl>
                    </p:cond>
                  </p:nextCondLst>
                </p:seq>
                <p:seq concurrent="1" nextAc="seek">
                  <p:cTn id="82" restart="whenNotActive" fill="hold" evtFilter="cancelBubble" nodeType="interactiveSeq">
                    <p:stCondLst>
                      <p:cond evt="onMediaBookmark" delay="0">
                        <p:tgtEl>
                          <p14:bmkTgt spid="2" bmkName="ImportExportvCards_m100:00:21.2"/>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200"/>
                                            <p:tgtEl>
                                              <p:spTgt spid="17"/>
                                            </p:tgtEl>
                                          </p:cBhvr>
                                        </p:animEffect>
                                      </p:childTnLst>
                                    </p:cTn>
                                  </p:par>
                                </p:childTnLst>
                              </p:cTn>
                            </p:par>
                          </p:childTnLst>
                        </p:cTn>
                      </p:par>
                    </p:childTnLst>
                  </p:cTn>
                  <p:nextCondLst>
                    <p:cond evt="onMediaBookmark" delay="0">
                      <p:tgtEl>
                        <p14:bmkTgt spid="2" bmkName="ImportExportvCards_m100:00:21.2"/>
                      </p:tgtEl>
                    </p:cond>
                  </p:nextCondLst>
                </p:seq>
                <p:seq concurrent="1" nextAc="seek">
                  <p:cTn id="88" restart="whenNotActive" fill="hold" evtFilter="cancelBubble" nodeType="interactiveSeq">
                    <p:stCondLst>
                      <p:cond evt="onMediaBookmark" delay="0">
                        <p:tgtEl>
                          <p14:bmkTgt spid="2" bmkName="ImportExportvCards_m100:00:26.9"/>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7"/>
                                            </p:tgtEl>
                                          </p:cBhvr>
                                        </p:animEffect>
                                        <p:set>
                                          <p:cBhvr>
                                            <p:cTn id="9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0:26.9"/>
                      </p:tgtEl>
                    </p:cond>
                  </p:nextCondLst>
                </p:seq>
                <p:seq concurrent="1" nextAc="seek">
                  <p:cTn id="94" restart="whenNotActive" fill="hold" evtFilter="cancelBubble" nodeType="interactiveSeq">
                    <p:stCondLst>
                      <p:cond evt="onMediaBookmark" delay="0">
                        <p:tgtEl>
                          <p14:bmkTgt spid="2" bmkName="ImportExportvCards_m100:00:27.0"/>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200"/>
                                            <p:tgtEl>
                                              <p:spTgt spid="18"/>
                                            </p:tgtEl>
                                          </p:cBhvr>
                                        </p:animEffect>
                                      </p:childTnLst>
                                    </p:cTn>
                                  </p:par>
                                </p:childTnLst>
                              </p:cTn>
                            </p:par>
                          </p:childTnLst>
                        </p:cTn>
                      </p:par>
                    </p:childTnLst>
                  </p:cTn>
                  <p:nextCondLst>
                    <p:cond evt="onMediaBookmark" delay="0">
                      <p:tgtEl>
                        <p14:bmkTgt spid="2" bmkName="ImportExportvCards_m100:00:27.0"/>
                      </p:tgtEl>
                    </p:cond>
                  </p:nextCondLst>
                </p:seq>
                <p:seq concurrent="1" nextAc="seek">
                  <p:cTn id="100" restart="whenNotActive" fill="hold" evtFilter="cancelBubble" nodeType="interactiveSeq">
                    <p:stCondLst>
                      <p:cond evt="onMediaBookmark" delay="0">
                        <p:tgtEl>
                          <p14:bmkTgt spid="2" bmkName="ImportExportvCards_m100:00:35.0"/>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8"/>
                                            </p:tgtEl>
                                          </p:cBhvr>
                                        </p:animEffect>
                                        <p:set>
                                          <p:cBhvr>
                                            <p:cTn id="10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0:35.0"/>
                      </p:tgtEl>
                    </p:cond>
                  </p:nextCondLst>
                </p:seq>
                <p:seq concurrent="1" nextAc="seek">
                  <p:cTn id="106" restart="whenNotActive" fill="hold" evtFilter="cancelBubble" nodeType="interactiveSeq">
                    <p:stCondLst>
                      <p:cond evt="onMediaBookmark" delay="0">
                        <p:tgtEl>
                          <p14:bmkTgt spid="2" bmkName="ImportExportvCards_m100:00:35.1"/>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200"/>
                                            <p:tgtEl>
                                              <p:spTgt spid="19"/>
                                            </p:tgtEl>
                                          </p:cBhvr>
                                        </p:animEffect>
                                      </p:childTnLst>
                                    </p:cTn>
                                  </p:par>
                                </p:childTnLst>
                              </p:cTn>
                            </p:par>
                          </p:childTnLst>
                        </p:cTn>
                      </p:par>
                    </p:childTnLst>
                  </p:cTn>
                  <p:nextCondLst>
                    <p:cond evt="onMediaBookmark" delay="0">
                      <p:tgtEl>
                        <p14:bmkTgt spid="2" bmkName="ImportExportvCards_m100:00:35.1"/>
                      </p:tgtEl>
                    </p:cond>
                  </p:nextCondLst>
                </p:seq>
                <p:seq concurrent="1" nextAc="seek">
                  <p:cTn id="112" restart="whenNotActive" fill="hold" evtFilter="cancelBubble" nodeType="interactiveSeq">
                    <p:stCondLst>
                      <p:cond evt="onMediaBookmark" delay="0">
                        <p:tgtEl>
                          <p14:bmkTgt spid="2" bmkName="ImportExportvCards_m100:00:40.9"/>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9"/>
                                            </p:tgtEl>
                                          </p:cBhvr>
                                        </p:animEffect>
                                        <p:set>
                                          <p:cBhvr>
                                            <p:cTn id="11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0:40.9"/>
                      </p:tgtEl>
                    </p:cond>
                  </p:nextCondLst>
                </p:seq>
                <p:seq concurrent="1" nextAc="seek">
                  <p:cTn id="118" restart="whenNotActive" fill="hold" evtFilter="cancelBubble" nodeType="interactiveSeq">
                    <p:stCondLst>
                      <p:cond evt="onMediaBookmark" delay="0">
                        <p:tgtEl>
                          <p14:bmkTgt spid="2" bmkName="ImportExportvCards_m100:00:41.0"/>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200"/>
                                            <p:tgtEl>
                                              <p:spTgt spid="20"/>
                                            </p:tgtEl>
                                          </p:cBhvr>
                                        </p:animEffect>
                                      </p:childTnLst>
                                    </p:cTn>
                                  </p:par>
                                </p:childTnLst>
                              </p:cTn>
                            </p:par>
                          </p:childTnLst>
                        </p:cTn>
                      </p:par>
                    </p:childTnLst>
                  </p:cTn>
                  <p:nextCondLst>
                    <p:cond evt="onMediaBookmark" delay="0">
                      <p:tgtEl>
                        <p14:bmkTgt spid="2" bmkName="ImportExportvCards_m100:00:41.0"/>
                      </p:tgtEl>
                    </p:cond>
                  </p:nextCondLst>
                </p:seq>
                <p:seq concurrent="1" nextAc="seek">
                  <p:cTn id="124" restart="whenNotActive" fill="hold" evtFilter="cancelBubble" nodeType="interactiveSeq">
                    <p:stCondLst>
                      <p:cond evt="onMediaBookmark" delay="0">
                        <p:tgtEl>
                          <p14:bmkTgt spid="2" bmkName="ImportExportvCards_m100:00:48.2"/>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0"/>
                                            </p:tgtEl>
                                          </p:cBhvr>
                                        </p:animEffect>
                                        <p:set>
                                          <p:cBhvr>
                                            <p:cTn id="12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0:48.2"/>
                      </p:tgtEl>
                    </p:cond>
                  </p:nextCondLst>
                </p:seq>
                <p:seq concurrent="1" nextAc="seek">
                  <p:cTn id="130" restart="whenNotActive" fill="hold" evtFilter="cancelBubble" nodeType="interactiveSeq">
                    <p:stCondLst>
                      <p:cond evt="onMediaBookmark" delay="0">
                        <p:tgtEl>
                          <p14:bmkTgt spid="2" bmkName="ImportExportvCards_m100:00:48.3"/>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200"/>
                                            <p:tgtEl>
                                              <p:spTgt spid="21"/>
                                            </p:tgtEl>
                                          </p:cBhvr>
                                        </p:animEffect>
                                      </p:childTnLst>
                                    </p:cTn>
                                  </p:par>
                                </p:childTnLst>
                              </p:cTn>
                            </p:par>
                          </p:childTnLst>
                        </p:cTn>
                      </p:par>
                    </p:childTnLst>
                  </p:cTn>
                  <p:nextCondLst>
                    <p:cond evt="onMediaBookmark" delay="0">
                      <p:tgtEl>
                        <p14:bmkTgt spid="2" bmkName="ImportExportvCards_m100:00:48.3"/>
                      </p:tgtEl>
                    </p:cond>
                  </p:nextCondLst>
                </p:seq>
                <p:seq concurrent="1" nextAc="seek">
                  <p:cTn id="136" restart="whenNotActive" fill="hold" evtFilter="cancelBubble" nodeType="interactiveSeq">
                    <p:stCondLst>
                      <p:cond evt="onMediaBookmark" delay="0">
                        <p:tgtEl>
                          <p14:bmkTgt spid="2" bmkName="ImportExportvCards_m100:00:52.7"/>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1"/>
                                            </p:tgtEl>
                                          </p:cBhvr>
                                        </p:animEffect>
                                        <p:set>
                                          <p:cBhvr>
                                            <p:cTn id="14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0:52.7"/>
                      </p:tgtEl>
                    </p:cond>
                  </p:nextCondLst>
                </p:seq>
                <p:seq concurrent="1" nextAc="seek">
                  <p:cTn id="142" restart="whenNotActive" fill="hold" evtFilter="cancelBubble" nodeType="interactiveSeq">
                    <p:stCondLst>
                      <p:cond evt="onMediaBookmark" delay="0">
                        <p:tgtEl>
                          <p14:bmkTgt spid="2" bmkName="ImportExportvCards_m100:00:52.8"/>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22"/>
                                            </p:tgtEl>
                                            <p:attrNameLst>
                                              <p:attrName>style.visibility</p:attrName>
                                            </p:attrNameLst>
                                          </p:cBhvr>
                                          <p:to>
                                            <p:strVal val="visible"/>
                                          </p:to>
                                        </p:set>
                                        <p:animEffect transition="in" filter="fade">
                                          <p:cBhvr>
                                            <p:cTn id="147" dur="200"/>
                                            <p:tgtEl>
                                              <p:spTgt spid="22"/>
                                            </p:tgtEl>
                                          </p:cBhvr>
                                        </p:animEffect>
                                      </p:childTnLst>
                                    </p:cTn>
                                  </p:par>
                                </p:childTnLst>
                              </p:cTn>
                            </p:par>
                          </p:childTnLst>
                        </p:cTn>
                      </p:par>
                    </p:childTnLst>
                  </p:cTn>
                  <p:nextCondLst>
                    <p:cond evt="onMediaBookmark" delay="0">
                      <p:tgtEl>
                        <p14:bmkTgt spid="2" bmkName="ImportExportvCards_m100:00:52.8"/>
                      </p:tgtEl>
                    </p:cond>
                  </p:nextCondLst>
                </p:seq>
                <p:seq concurrent="1" nextAc="seek">
                  <p:cTn id="148" restart="whenNotActive" fill="hold" evtFilter="cancelBubble" nodeType="interactiveSeq">
                    <p:stCondLst>
                      <p:cond evt="onMediaBookmark" delay="0">
                        <p:tgtEl>
                          <p14:bmkTgt spid="2" bmkName="ImportExportvCards_m100:00:55.8"/>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22"/>
                                            </p:tgtEl>
                                          </p:cBhvr>
                                        </p:animEffect>
                                        <p:set>
                                          <p:cBhvr>
                                            <p:cTn id="15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0:55.8"/>
                      </p:tgtEl>
                    </p:cond>
                  </p:nextCondLst>
                </p:seq>
                <p:seq concurrent="1" nextAc="seek">
                  <p:cTn id="154" restart="whenNotActive" fill="hold" evtFilter="cancelBubble" nodeType="interactiveSeq">
                    <p:stCondLst>
                      <p:cond evt="onMediaBookmark" delay="0">
                        <p:tgtEl>
                          <p14:bmkTgt spid="2" bmkName="ImportExportvCards_m100:00:55.9"/>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30"/>
                                            </p:tgtEl>
                                            <p:attrNameLst>
                                              <p:attrName>style.visibility</p:attrName>
                                            </p:attrNameLst>
                                          </p:cBhvr>
                                          <p:to>
                                            <p:strVal val="visible"/>
                                          </p:to>
                                        </p:set>
                                        <p:animEffect transition="in" filter="fade">
                                          <p:cBhvr>
                                            <p:cTn id="159" dur="200"/>
                                            <p:tgtEl>
                                              <p:spTgt spid="30"/>
                                            </p:tgtEl>
                                          </p:cBhvr>
                                        </p:animEffect>
                                      </p:childTnLst>
                                    </p:cTn>
                                  </p:par>
                                </p:childTnLst>
                              </p:cTn>
                            </p:par>
                          </p:childTnLst>
                        </p:cTn>
                      </p:par>
                    </p:childTnLst>
                  </p:cTn>
                  <p:nextCondLst>
                    <p:cond evt="onMediaBookmark" delay="0">
                      <p:tgtEl>
                        <p14:bmkTgt spid="2" bmkName="ImportExportvCards_m100:00:55.9"/>
                      </p:tgtEl>
                    </p:cond>
                  </p:nextCondLst>
                </p:seq>
                <p:seq concurrent="1" nextAc="seek">
                  <p:cTn id="160" restart="whenNotActive" fill="hold" evtFilter="cancelBubble" nodeType="interactiveSeq">
                    <p:stCondLst>
                      <p:cond evt="onMediaBookmark" delay="0">
                        <p:tgtEl>
                          <p14:bmkTgt spid="2" bmkName="ImportExportvCards_m100:01:04.5"/>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30"/>
                                            </p:tgtEl>
                                          </p:cBhvr>
                                        </p:animEffect>
                                        <p:set>
                                          <p:cBhvr>
                                            <p:cTn id="165"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1:04.5"/>
                      </p:tgtEl>
                    </p:cond>
                  </p:nextCondLst>
                </p:seq>
                <p:seq concurrent="1" nextAc="seek">
                  <p:cTn id="166" restart="whenNotActive" fill="hold" evtFilter="cancelBubble" nodeType="interactiveSeq">
                    <p:stCondLst>
                      <p:cond evt="onMediaBookmark" delay="0">
                        <p:tgtEl>
                          <p14:bmkTgt spid="2" bmkName="ImportExportvCards_m100:01:04.6"/>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35"/>
                                            </p:tgtEl>
                                            <p:attrNameLst>
                                              <p:attrName>style.visibility</p:attrName>
                                            </p:attrNameLst>
                                          </p:cBhvr>
                                          <p:to>
                                            <p:strVal val="visible"/>
                                          </p:to>
                                        </p:set>
                                        <p:animEffect transition="in" filter="fade">
                                          <p:cBhvr>
                                            <p:cTn id="171" dur="200"/>
                                            <p:tgtEl>
                                              <p:spTgt spid="35"/>
                                            </p:tgtEl>
                                          </p:cBhvr>
                                        </p:animEffect>
                                      </p:childTnLst>
                                    </p:cTn>
                                  </p:par>
                                </p:childTnLst>
                              </p:cTn>
                            </p:par>
                          </p:childTnLst>
                        </p:cTn>
                      </p:par>
                    </p:childTnLst>
                  </p:cTn>
                  <p:nextCondLst>
                    <p:cond evt="onMediaBookmark" delay="0">
                      <p:tgtEl>
                        <p14:bmkTgt spid="2" bmkName="ImportExportvCards_m100:01:04.6"/>
                      </p:tgtEl>
                    </p:cond>
                  </p:nextCondLst>
                </p:seq>
                <p:seq concurrent="1" nextAc="seek">
                  <p:cTn id="172" restart="whenNotActive" fill="hold" evtFilter="cancelBubble" nodeType="interactiveSeq">
                    <p:stCondLst>
                      <p:cond evt="onMediaBookmark" delay="0">
                        <p:tgtEl>
                          <p14:bmkTgt spid="2" bmkName="ImportExportvCards_m100:01:09.1"/>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35"/>
                                            </p:tgtEl>
                                          </p:cBhvr>
                                        </p:animEffect>
                                        <p:set>
                                          <p:cBhvr>
                                            <p:cTn id="177" dur="1" fill="hold">
                                              <p:stCondLst>
                                                <p:cond delay="1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1:09.1"/>
                      </p:tgtEl>
                    </p:cond>
                  </p:nextCondLst>
                </p:seq>
                <p:seq concurrent="1" nextAc="seek">
                  <p:cTn id="178" restart="whenNotActive" fill="hold" evtFilter="cancelBubble" nodeType="interactiveSeq">
                    <p:stCondLst>
                      <p:cond evt="onMediaBookmark" delay="0">
                        <p:tgtEl>
                          <p14:bmkTgt spid="2" bmkName="ImportExportvCards_m100:01:09.2"/>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43"/>
                                            </p:tgtEl>
                                            <p:attrNameLst>
                                              <p:attrName>style.visibility</p:attrName>
                                            </p:attrNameLst>
                                          </p:cBhvr>
                                          <p:to>
                                            <p:strVal val="visible"/>
                                          </p:to>
                                        </p:set>
                                        <p:animEffect transition="in" filter="fade">
                                          <p:cBhvr>
                                            <p:cTn id="183" dur="200"/>
                                            <p:tgtEl>
                                              <p:spTgt spid="43"/>
                                            </p:tgtEl>
                                          </p:cBhvr>
                                        </p:animEffect>
                                      </p:childTnLst>
                                    </p:cTn>
                                  </p:par>
                                </p:childTnLst>
                              </p:cTn>
                            </p:par>
                          </p:childTnLst>
                        </p:cTn>
                      </p:par>
                    </p:childTnLst>
                  </p:cTn>
                  <p:nextCondLst>
                    <p:cond evt="onMediaBookmark" delay="0">
                      <p:tgtEl>
                        <p14:bmkTgt spid="2" bmkName="ImportExportvCards_m100:01:09.2"/>
                      </p:tgtEl>
                    </p:cond>
                  </p:nextCondLst>
                </p:seq>
                <p:seq concurrent="1" nextAc="seek">
                  <p:cTn id="184" restart="whenNotActive" fill="hold" evtFilter="cancelBubble" nodeType="interactiveSeq">
                    <p:stCondLst>
                      <p:cond evt="onMediaBookmark" delay="0">
                        <p:tgtEl>
                          <p14:bmkTgt spid="2" bmkName="ImportExportvCards_m100:01:13.8"/>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43"/>
                                            </p:tgtEl>
                                          </p:cBhvr>
                                        </p:animEffect>
                                        <p:set>
                                          <p:cBhvr>
                                            <p:cTn id="189" dur="1" fill="hold">
                                              <p:stCondLst>
                                                <p:cond delay="199"/>
                                              </p:stCondLst>
                                            </p:cTn>
                                            <p:tgtEl>
                                              <p:spTgt spid="43"/>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1:13.8"/>
                      </p:tgtEl>
                    </p:cond>
                  </p:nextCondLst>
                </p:seq>
                <p:seq concurrent="1" nextAc="seek">
                  <p:cTn id="190" restart="whenNotActive" fill="hold" evtFilter="cancelBubble" nodeType="interactiveSeq">
                    <p:stCondLst>
                      <p:cond evt="onMediaBookmark" delay="0">
                        <p:tgtEl>
                          <p14:bmkTgt spid="2" bmkName="ImportExportvCards_m100:01:13.9"/>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44"/>
                                            </p:tgtEl>
                                            <p:attrNameLst>
                                              <p:attrName>style.visibility</p:attrName>
                                            </p:attrNameLst>
                                          </p:cBhvr>
                                          <p:to>
                                            <p:strVal val="visible"/>
                                          </p:to>
                                        </p:set>
                                        <p:animEffect transition="in" filter="fade">
                                          <p:cBhvr>
                                            <p:cTn id="195" dur="200"/>
                                            <p:tgtEl>
                                              <p:spTgt spid="44"/>
                                            </p:tgtEl>
                                          </p:cBhvr>
                                        </p:animEffect>
                                      </p:childTnLst>
                                    </p:cTn>
                                  </p:par>
                                </p:childTnLst>
                              </p:cTn>
                            </p:par>
                          </p:childTnLst>
                        </p:cTn>
                      </p:par>
                    </p:childTnLst>
                  </p:cTn>
                  <p:nextCondLst>
                    <p:cond evt="onMediaBookmark" delay="0">
                      <p:tgtEl>
                        <p14:bmkTgt spid="2" bmkName="ImportExportvCards_m100:01:13.9"/>
                      </p:tgtEl>
                    </p:cond>
                  </p:nextCondLst>
                </p:seq>
                <p:seq concurrent="1" nextAc="seek">
                  <p:cTn id="196" restart="whenNotActive" fill="hold" evtFilter="cancelBubble" nodeType="interactiveSeq">
                    <p:stCondLst>
                      <p:cond evt="onMediaBookmark" delay="0">
                        <p:tgtEl>
                          <p14:bmkTgt spid="2" bmkName="ImportExportvCards_m100:01:21.4"/>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44"/>
                                            </p:tgtEl>
                                          </p:cBhvr>
                                        </p:animEffect>
                                        <p:set>
                                          <p:cBhvr>
                                            <p:cTn id="201" dur="1" fill="hold">
                                              <p:stCondLst>
                                                <p:cond delay="1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1:21.4"/>
                      </p:tgtEl>
                    </p:cond>
                  </p:nextCondLst>
                </p:seq>
                <p:seq concurrent="1" nextAc="seek">
                  <p:cTn id="202" restart="whenNotActive" fill="hold" evtFilter="cancelBubble" nodeType="interactiveSeq">
                    <p:stCondLst>
                      <p:cond evt="onMediaBookmark" delay="0">
                        <p:tgtEl>
                          <p14:bmkTgt spid="2" bmkName="ImportExportvCards_m100:01:21.5"/>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45"/>
                                            </p:tgtEl>
                                            <p:attrNameLst>
                                              <p:attrName>style.visibility</p:attrName>
                                            </p:attrNameLst>
                                          </p:cBhvr>
                                          <p:to>
                                            <p:strVal val="visible"/>
                                          </p:to>
                                        </p:set>
                                        <p:animEffect transition="in" filter="fade">
                                          <p:cBhvr>
                                            <p:cTn id="207" dur="200"/>
                                            <p:tgtEl>
                                              <p:spTgt spid="45"/>
                                            </p:tgtEl>
                                          </p:cBhvr>
                                        </p:animEffect>
                                      </p:childTnLst>
                                    </p:cTn>
                                  </p:par>
                                </p:childTnLst>
                              </p:cTn>
                            </p:par>
                          </p:childTnLst>
                        </p:cTn>
                      </p:par>
                    </p:childTnLst>
                  </p:cTn>
                  <p:nextCondLst>
                    <p:cond evt="onMediaBookmark" delay="0">
                      <p:tgtEl>
                        <p14:bmkTgt spid="2" bmkName="ImportExportvCards_m100:01:21.5"/>
                      </p:tgtEl>
                    </p:cond>
                  </p:nextCondLst>
                </p:seq>
                <p:seq concurrent="1" nextAc="seek">
                  <p:cTn id="208" restart="whenNotActive" fill="hold" evtFilter="cancelBubble" nodeType="interactiveSeq">
                    <p:stCondLst>
                      <p:cond evt="onMediaBookmark" delay="0">
                        <p:tgtEl>
                          <p14:bmkTgt spid="2" bmkName="ImportExportvCards_m100:01:27.0"/>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45"/>
                                            </p:tgtEl>
                                          </p:cBhvr>
                                        </p:animEffect>
                                        <p:set>
                                          <p:cBhvr>
                                            <p:cTn id="213" dur="1" fill="hold">
                                              <p:stCondLst>
                                                <p:cond delay="1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1:27.0"/>
                      </p:tgtEl>
                    </p:cond>
                  </p:nextCondLst>
                </p:seq>
                <p:seq concurrent="1" nextAc="seek">
                  <p:cTn id="214" restart="whenNotActive" fill="hold" evtFilter="cancelBubble" nodeType="interactiveSeq">
                    <p:stCondLst>
                      <p:cond evt="onMediaBookmark" delay="0">
                        <p:tgtEl>
                          <p14:bmkTgt spid="2" bmkName="ImportExportvCards_m100:01:27.1"/>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57"/>
                                            </p:tgtEl>
                                            <p:attrNameLst>
                                              <p:attrName>style.visibility</p:attrName>
                                            </p:attrNameLst>
                                          </p:cBhvr>
                                          <p:to>
                                            <p:strVal val="visible"/>
                                          </p:to>
                                        </p:set>
                                        <p:animEffect transition="in" filter="fade">
                                          <p:cBhvr>
                                            <p:cTn id="219" dur="200"/>
                                            <p:tgtEl>
                                              <p:spTgt spid="57"/>
                                            </p:tgtEl>
                                          </p:cBhvr>
                                        </p:animEffect>
                                      </p:childTnLst>
                                    </p:cTn>
                                  </p:par>
                                </p:childTnLst>
                              </p:cTn>
                            </p:par>
                          </p:childTnLst>
                        </p:cTn>
                      </p:par>
                    </p:childTnLst>
                  </p:cTn>
                  <p:nextCondLst>
                    <p:cond evt="onMediaBookmark" delay="0">
                      <p:tgtEl>
                        <p14:bmkTgt spid="2" bmkName="ImportExportvCards_m100:01:27.1"/>
                      </p:tgtEl>
                    </p:cond>
                  </p:nextCondLst>
                </p:seq>
                <p:seq concurrent="1" nextAc="seek">
                  <p:cTn id="220" restart="whenNotActive" fill="hold" evtFilter="cancelBubble" nodeType="interactiveSeq">
                    <p:stCondLst>
                      <p:cond evt="onMediaBookmark" delay="0">
                        <p:tgtEl>
                          <p14:bmkTgt spid="2" bmkName="ImportExportvCards_m100:01:34.1"/>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57"/>
                                            </p:tgtEl>
                                          </p:cBhvr>
                                        </p:animEffect>
                                        <p:set>
                                          <p:cBhvr>
                                            <p:cTn id="225"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1:34.1"/>
                      </p:tgtEl>
                    </p:cond>
                  </p:nextCondLst>
                </p:seq>
                <p:seq concurrent="1" nextAc="seek">
                  <p:cTn id="226" restart="whenNotActive" fill="hold" evtFilter="cancelBubble" nodeType="interactiveSeq">
                    <p:stCondLst>
                      <p:cond evt="onMediaBookmark" delay="0">
                        <p:tgtEl>
                          <p14:bmkTgt spid="2" bmkName="ImportExportvCards_m100:01:34.2"/>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58"/>
                                            </p:tgtEl>
                                            <p:attrNameLst>
                                              <p:attrName>style.visibility</p:attrName>
                                            </p:attrNameLst>
                                          </p:cBhvr>
                                          <p:to>
                                            <p:strVal val="visible"/>
                                          </p:to>
                                        </p:set>
                                        <p:animEffect transition="in" filter="fade">
                                          <p:cBhvr>
                                            <p:cTn id="231" dur="200"/>
                                            <p:tgtEl>
                                              <p:spTgt spid="58"/>
                                            </p:tgtEl>
                                          </p:cBhvr>
                                        </p:animEffect>
                                      </p:childTnLst>
                                    </p:cTn>
                                  </p:par>
                                </p:childTnLst>
                              </p:cTn>
                            </p:par>
                          </p:childTnLst>
                        </p:cTn>
                      </p:par>
                    </p:childTnLst>
                  </p:cTn>
                  <p:nextCondLst>
                    <p:cond evt="onMediaBookmark" delay="0">
                      <p:tgtEl>
                        <p14:bmkTgt spid="2" bmkName="ImportExportvCards_m100:01:34.2"/>
                      </p:tgtEl>
                    </p:cond>
                  </p:nextCondLst>
                </p:seq>
                <p:seq concurrent="1" nextAc="seek">
                  <p:cTn id="232" restart="whenNotActive" fill="hold" evtFilter="cancelBubble" nodeType="interactiveSeq">
                    <p:stCondLst>
                      <p:cond evt="onMediaBookmark" delay="0">
                        <p:tgtEl>
                          <p14:bmkTgt spid="2" bmkName="ImportExportvCards_m100:01:40.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58"/>
                                            </p:tgtEl>
                                          </p:cBhvr>
                                        </p:animEffect>
                                        <p:set>
                                          <p:cBhvr>
                                            <p:cTn id="237"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1:40.9"/>
                      </p:tgtEl>
                    </p:cond>
                  </p:nextCondLst>
                </p:seq>
                <p:seq concurrent="1" nextAc="seek">
                  <p:cTn id="238" restart="whenNotActive" fill="hold" evtFilter="cancelBubble" nodeType="interactiveSeq">
                    <p:stCondLst>
                      <p:cond evt="onMediaBookmark" delay="0">
                        <p:tgtEl>
                          <p14:bmkTgt spid="2" bmkName="ImportExportvCards_m100:01:41.0"/>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59"/>
                                            </p:tgtEl>
                                            <p:attrNameLst>
                                              <p:attrName>style.visibility</p:attrName>
                                            </p:attrNameLst>
                                          </p:cBhvr>
                                          <p:to>
                                            <p:strVal val="visible"/>
                                          </p:to>
                                        </p:set>
                                        <p:animEffect transition="in" filter="fade">
                                          <p:cBhvr>
                                            <p:cTn id="243" dur="200"/>
                                            <p:tgtEl>
                                              <p:spTgt spid="59"/>
                                            </p:tgtEl>
                                          </p:cBhvr>
                                        </p:animEffect>
                                      </p:childTnLst>
                                    </p:cTn>
                                  </p:par>
                                </p:childTnLst>
                              </p:cTn>
                            </p:par>
                          </p:childTnLst>
                        </p:cTn>
                      </p:par>
                    </p:childTnLst>
                  </p:cTn>
                  <p:nextCondLst>
                    <p:cond evt="onMediaBookmark" delay="0">
                      <p:tgtEl>
                        <p14:bmkTgt spid="2" bmkName="ImportExportvCards_m100:01:41.0"/>
                      </p:tgtEl>
                    </p:cond>
                  </p:nextCondLst>
                </p:seq>
                <p:seq concurrent="1" nextAc="seek">
                  <p:cTn id="244" restart="whenNotActive" fill="hold" evtFilter="cancelBubble" nodeType="interactiveSeq">
                    <p:stCondLst>
                      <p:cond evt="onMediaBookmark" delay="0">
                        <p:tgtEl>
                          <p14:bmkTgt spid="2" bmkName="ImportExportvCards_m100:01:46.7"/>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59"/>
                                            </p:tgtEl>
                                          </p:cBhvr>
                                        </p:animEffect>
                                        <p:set>
                                          <p:cBhvr>
                                            <p:cTn id="249"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1:46.7"/>
                      </p:tgtEl>
                    </p:cond>
                  </p:nextCondLst>
                </p:seq>
                <p:seq concurrent="1" nextAc="seek">
                  <p:cTn id="250" restart="whenNotActive" fill="hold" evtFilter="cancelBubble" nodeType="interactiveSeq">
                    <p:stCondLst>
                      <p:cond evt="onMediaBookmark" delay="0">
                        <p:tgtEl>
                          <p14:bmkTgt spid="2" bmkName="ImportExportvCards_m100:01:46.8"/>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60"/>
                                            </p:tgtEl>
                                            <p:attrNameLst>
                                              <p:attrName>style.visibility</p:attrName>
                                            </p:attrNameLst>
                                          </p:cBhvr>
                                          <p:to>
                                            <p:strVal val="visible"/>
                                          </p:to>
                                        </p:set>
                                        <p:animEffect transition="in" filter="fade">
                                          <p:cBhvr>
                                            <p:cTn id="255" dur="200"/>
                                            <p:tgtEl>
                                              <p:spTgt spid="60"/>
                                            </p:tgtEl>
                                          </p:cBhvr>
                                        </p:animEffect>
                                      </p:childTnLst>
                                    </p:cTn>
                                  </p:par>
                                </p:childTnLst>
                              </p:cTn>
                            </p:par>
                          </p:childTnLst>
                        </p:cTn>
                      </p:par>
                    </p:childTnLst>
                  </p:cTn>
                  <p:nextCondLst>
                    <p:cond evt="onMediaBookmark" delay="0">
                      <p:tgtEl>
                        <p14:bmkTgt spid="2" bmkName="ImportExportvCards_m100:01:46.8"/>
                      </p:tgtEl>
                    </p:cond>
                  </p:nextCondLst>
                </p:seq>
                <p:seq concurrent="1" nextAc="seek">
                  <p:cTn id="256" restart="whenNotActive" fill="hold" evtFilter="cancelBubble" nodeType="interactiveSeq">
                    <p:stCondLst>
                      <p:cond evt="onMediaBookmark" delay="0">
                        <p:tgtEl>
                          <p14:bmkTgt spid="2" bmkName="ImportExportvCards_m100:01:53.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60"/>
                                            </p:tgtEl>
                                          </p:cBhvr>
                                        </p:animEffect>
                                        <p:set>
                                          <p:cBhvr>
                                            <p:cTn id="261"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1:53.0"/>
                      </p:tgtEl>
                    </p:cond>
                  </p:nextCondLst>
                </p:seq>
                <p:seq concurrent="1" nextAc="seek">
                  <p:cTn id="262" restart="whenNotActive" fill="hold" evtFilter="cancelBubble" nodeType="interactiveSeq">
                    <p:stCondLst>
                      <p:cond evt="onMediaBookmark" delay="0">
                        <p:tgtEl>
                          <p14:bmkTgt spid="2" bmkName="ImportExportvCards_m100:01:53.1"/>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61"/>
                                            </p:tgtEl>
                                            <p:attrNameLst>
                                              <p:attrName>style.visibility</p:attrName>
                                            </p:attrNameLst>
                                          </p:cBhvr>
                                          <p:to>
                                            <p:strVal val="visible"/>
                                          </p:to>
                                        </p:set>
                                        <p:animEffect transition="in" filter="fade">
                                          <p:cBhvr>
                                            <p:cTn id="267" dur="200"/>
                                            <p:tgtEl>
                                              <p:spTgt spid="61"/>
                                            </p:tgtEl>
                                          </p:cBhvr>
                                        </p:animEffect>
                                      </p:childTnLst>
                                    </p:cTn>
                                  </p:par>
                                </p:childTnLst>
                              </p:cTn>
                            </p:par>
                          </p:childTnLst>
                        </p:cTn>
                      </p:par>
                    </p:childTnLst>
                  </p:cTn>
                  <p:nextCondLst>
                    <p:cond evt="onMediaBookmark" delay="0">
                      <p:tgtEl>
                        <p14:bmkTgt spid="2" bmkName="ImportExportvCards_m100:01:53.1"/>
                      </p:tgtEl>
                    </p:cond>
                  </p:nextCondLst>
                </p:seq>
                <p:seq concurrent="1" nextAc="seek">
                  <p:cTn id="268" restart="whenNotActive" fill="hold" evtFilter="cancelBubble" nodeType="interactiveSeq">
                    <p:stCondLst>
                      <p:cond evt="onMediaBookmark" delay="0">
                        <p:tgtEl>
                          <p14:bmkTgt spid="2" bmkName="ImportExportvCards_m100:01:56.3"/>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61"/>
                                            </p:tgtEl>
                                          </p:cBhvr>
                                        </p:animEffect>
                                        <p:set>
                                          <p:cBhvr>
                                            <p:cTn id="273" dur="1" fill="hold">
                                              <p:stCondLst>
                                                <p:cond delay="1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1:56.3"/>
                      </p:tgtEl>
                    </p:cond>
                  </p:nextCondLst>
                </p:seq>
                <p:seq concurrent="1" nextAc="seek">
                  <p:cTn id="274" restart="whenNotActive" fill="hold" evtFilter="cancelBubble" nodeType="interactiveSeq">
                    <p:stCondLst>
                      <p:cond evt="onMediaBookmark" delay="0">
                        <p:tgtEl>
                          <p14:bmkTgt spid="2" bmkName="ImportExportvCards_m100:01:56.4"/>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62"/>
                                            </p:tgtEl>
                                            <p:attrNameLst>
                                              <p:attrName>style.visibility</p:attrName>
                                            </p:attrNameLst>
                                          </p:cBhvr>
                                          <p:to>
                                            <p:strVal val="visible"/>
                                          </p:to>
                                        </p:set>
                                        <p:animEffect transition="in" filter="fade">
                                          <p:cBhvr>
                                            <p:cTn id="279" dur="200"/>
                                            <p:tgtEl>
                                              <p:spTgt spid="62"/>
                                            </p:tgtEl>
                                          </p:cBhvr>
                                        </p:animEffect>
                                      </p:childTnLst>
                                    </p:cTn>
                                  </p:par>
                                </p:childTnLst>
                              </p:cTn>
                            </p:par>
                          </p:childTnLst>
                        </p:cTn>
                      </p:par>
                    </p:childTnLst>
                  </p:cTn>
                  <p:nextCondLst>
                    <p:cond evt="onMediaBookmark" delay="0">
                      <p:tgtEl>
                        <p14:bmkTgt spid="2" bmkName="ImportExportvCards_m100:01:56.4"/>
                      </p:tgtEl>
                    </p:cond>
                  </p:nextCondLst>
                </p:seq>
                <p:seq concurrent="1" nextAc="seek">
                  <p:cTn id="280" restart="whenNotActive" fill="hold" evtFilter="cancelBubble" nodeType="interactiveSeq">
                    <p:stCondLst>
                      <p:cond evt="onMediaBookmark" delay="0">
                        <p:tgtEl>
                          <p14:bmkTgt spid="2" bmkName="ImportExportvCards_m100:02:00.2"/>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62"/>
                                            </p:tgtEl>
                                          </p:cBhvr>
                                        </p:animEffect>
                                        <p:set>
                                          <p:cBhvr>
                                            <p:cTn id="285" dur="1" fill="hold">
                                              <p:stCondLst>
                                                <p:cond delay="1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2:00.2"/>
                      </p:tgtEl>
                    </p:cond>
                  </p:nextCondLst>
                </p:seq>
                <p:seq concurrent="1" nextAc="seek">
                  <p:cTn id="286" restart="whenNotActive" fill="hold" evtFilter="cancelBubble" nodeType="interactiveSeq">
                    <p:stCondLst>
                      <p:cond evt="onMediaBookmark" delay="0">
                        <p:tgtEl>
                          <p14:bmkTgt spid="2" bmkName="ImportExportvCards_m100:02:00.3"/>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63"/>
                                            </p:tgtEl>
                                            <p:attrNameLst>
                                              <p:attrName>style.visibility</p:attrName>
                                            </p:attrNameLst>
                                          </p:cBhvr>
                                          <p:to>
                                            <p:strVal val="visible"/>
                                          </p:to>
                                        </p:set>
                                        <p:animEffect transition="in" filter="fade">
                                          <p:cBhvr>
                                            <p:cTn id="291" dur="200"/>
                                            <p:tgtEl>
                                              <p:spTgt spid="63"/>
                                            </p:tgtEl>
                                          </p:cBhvr>
                                        </p:animEffect>
                                      </p:childTnLst>
                                    </p:cTn>
                                  </p:par>
                                </p:childTnLst>
                              </p:cTn>
                            </p:par>
                          </p:childTnLst>
                        </p:cTn>
                      </p:par>
                    </p:childTnLst>
                  </p:cTn>
                  <p:nextCondLst>
                    <p:cond evt="onMediaBookmark" delay="0">
                      <p:tgtEl>
                        <p14:bmkTgt spid="2" bmkName="ImportExportvCards_m100:02:00.3"/>
                      </p:tgtEl>
                    </p:cond>
                  </p:nextCondLst>
                </p:seq>
                <p:seq concurrent="1" nextAc="seek">
                  <p:cTn id="292" restart="whenNotActive" fill="hold" evtFilter="cancelBubble" nodeType="interactiveSeq">
                    <p:stCondLst>
                      <p:cond evt="onMediaBookmark" delay="0">
                        <p:tgtEl>
                          <p14:bmkTgt spid="2" bmkName="ImportExportvCards_m100:02:05.0"/>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63"/>
                                            </p:tgtEl>
                                          </p:cBhvr>
                                        </p:animEffect>
                                        <p:set>
                                          <p:cBhvr>
                                            <p:cTn id="297" dur="1" fill="hold">
                                              <p:stCondLst>
                                                <p:cond delay="1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2:05.0"/>
                      </p:tgtEl>
                    </p:cond>
                  </p:nextCondLst>
                </p:seq>
                <p:seq concurrent="1" nextAc="seek">
                  <p:cTn id="298" restart="whenNotActive" fill="hold" evtFilter="cancelBubble" nodeType="interactiveSeq">
                    <p:stCondLst>
                      <p:cond evt="onMediaBookmark" delay="0">
                        <p:tgtEl>
                          <p14:bmkTgt spid="2" bmkName="ImportExportvCards_m100:02:05.1"/>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64"/>
                                            </p:tgtEl>
                                            <p:attrNameLst>
                                              <p:attrName>style.visibility</p:attrName>
                                            </p:attrNameLst>
                                          </p:cBhvr>
                                          <p:to>
                                            <p:strVal val="visible"/>
                                          </p:to>
                                        </p:set>
                                        <p:animEffect transition="in" filter="fade">
                                          <p:cBhvr>
                                            <p:cTn id="303" dur="200"/>
                                            <p:tgtEl>
                                              <p:spTgt spid="64"/>
                                            </p:tgtEl>
                                          </p:cBhvr>
                                        </p:animEffect>
                                      </p:childTnLst>
                                    </p:cTn>
                                  </p:par>
                                </p:childTnLst>
                              </p:cTn>
                            </p:par>
                          </p:childTnLst>
                        </p:cTn>
                      </p:par>
                    </p:childTnLst>
                  </p:cTn>
                  <p:nextCondLst>
                    <p:cond evt="onMediaBookmark" delay="0">
                      <p:tgtEl>
                        <p14:bmkTgt spid="2" bmkName="ImportExportvCards_m100:02:05.1"/>
                      </p:tgtEl>
                    </p:cond>
                  </p:nextCondLst>
                </p:seq>
                <p:seq concurrent="1" nextAc="seek">
                  <p:cTn id="304" restart="whenNotActive" fill="hold" evtFilter="cancelBubble" nodeType="interactiveSeq">
                    <p:stCondLst>
                      <p:cond evt="onMediaBookmark" delay="0">
                        <p:tgtEl>
                          <p14:bmkTgt spid="2" bmkName="ImportExportvCards_m100:02:07.8"/>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64"/>
                                            </p:tgtEl>
                                          </p:cBhvr>
                                        </p:animEffect>
                                        <p:set>
                                          <p:cBhvr>
                                            <p:cTn id="309" dur="1" fill="hold">
                                              <p:stCondLst>
                                                <p:cond delay="199"/>
                                              </p:stCondLst>
                                            </p:cTn>
                                            <p:tgtEl>
                                              <p:spTgt spid="64"/>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2:07.8"/>
                      </p:tgtEl>
                    </p:cond>
                  </p:nextCondLst>
                </p:seq>
                <p:seq concurrent="1" nextAc="seek">
                  <p:cTn id="310" restart="whenNotActive" fill="hold" evtFilter="cancelBubble" nodeType="interactiveSeq">
                    <p:stCondLst>
                      <p:cond evt="onMediaBookmark" delay="0">
                        <p:tgtEl>
                          <p14:bmkTgt spid="2" bmkName="ImportExportvCards_m100:02:07.9"/>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65"/>
                                            </p:tgtEl>
                                            <p:attrNameLst>
                                              <p:attrName>style.visibility</p:attrName>
                                            </p:attrNameLst>
                                          </p:cBhvr>
                                          <p:to>
                                            <p:strVal val="visible"/>
                                          </p:to>
                                        </p:set>
                                        <p:animEffect transition="in" filter="fade">
                                          <p:cBhvr>
                                            <p:cTn id="315" dur="200"/>
                                            <p:tgtEl>
                                              <p:spTgt spid="65"/>
                                            </p:tgtEl>
                                          </p:cBhvr>
                                        </p:animEffect>
                                      </p:childTnLst>
                                    </p:cTn>
                                  </p:par>
                                </p:childTnLst>
                              </p:cTn>
                            </p:par>
                          </p:childTnLst>
                        </p:cTn>
                      </p:par>
                    </p:childTnLst>
                  </p:cTn>
                  <p:nextCondLst>
                    <p:cond evt="onMediaBookmark" delay="0">
                      <p:tgtEl>
                        <p14:bmkTgt spid="2" bmkName="ImportExportvCards_m100:02:07.9"/>
                      </p:tgtEl>
                    </p:cond>
                  </p:nextCondLst>
                </p:seq>
                <p:seq concurrent="1" nextAc="seek">
                  <p:cTn id="316" restart="whenNotActive" fill="hold" evtFilter="cancelBubble" nodeType="interactiveSeq">
                    <p:stCondLst>
                      <p:cond evt="onMediaBookmark" delay="0">
                        <p:tgtEl>
                          <p14:bmkTgt spid="2" bmkName="ImportExportvCards_m100:02:15.0"/>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65"/>
                                            </p:tgtEl>
                                          </p:cBhvr>
                                        </p:animEffect>
                                        <p:set>
                                          <p:cBhvr>
                                            <p:cTn id="321" dur="1" fill="hold">
                                              <p:stCondLst>
                                                <p:cond delay="199"/>
                                              </p:stCondLst>
                                            </p:cTn>
                                            <p:tgtEl>
                                              <p:spTgt spid="65"/>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2:15.0"/>
                      </p:tgtEl>
                    </p:cond>
                  </p:nextCondLst>
                </p:seq>
                <p:seq concurrent="1" nextAc="seek">
                  <p:cTn id="322" restart="whenNotActive" fill="hold" evtFilter="cancelBubble" nodeType="interactiveSeq">
                    <p:stCondLst>
                      <p:cond evt="onMediaBookmark" delay="0">
                        <p:tgtEl>
                          <p14:bmkTgt spid="2" bmkName="ImportExportvCards_m100:02:15.1"/>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66"/>
                                            </p:tgtEl>
                                            <p:attrNameLst>
                                              <p:attrName>style.visibility</p:attrName>
                                            </p:attrNameLst>
                                          </p:cBhvr>
                                          <p:to>
                                            <p:strVal val="visible"/>
                                          </p:to>
                                        </p:set>
                                        <p:animEffect transition="in" filter="fade">
                                          <p:cBhvr>
                                            <p:cTn id="327" dur="200"/>
                                            <p:tgtEl>
                                              <p:spTgt spid="66"/>
                                            </p:tgtEl>
                                          </p:cBhvr>
                                        </p:animEffect>
                                      </p:childTnLst>
                                    </p:cTn>
                                  </p:par>
                                </p:childTnLst>
                              </p:cTn>
                            </p:par>
                          </p:childTnLst>
                        </p:cTn>
                      </p:par>
                    </p:childTnLst>
                  </p:cTn>
                  <p:nextCondLst>
                    <p:cond evt="onMediaBookmark" delay="0">
                      <p:tgtEl>
                        <p14:bmkTgt spid="2" bmkName="ImportExportvCards_m100:02:15.1"/>
                      </p:tgtEl>
                    </p:cond>
                  </p:nextCondLst>
                </p:seq>
                <p:seq concurrent="1" nextAc="seek">
                  <p:cTn id="328" restart="whenNotActive" fill="hold" evtFilter="cancelBubble" nodeType="interactiveSeq">
                    <p:stCondLst>
                      <p:cond evt="onMediaBookmark" delay="0">
                        <p:tgtEl>
                          <p14:bmkTgt spid="2" bmkName="ImportExportvCards_m100:02:25.5"/>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66"/>
                                            </p:tgtEl>
                                          </p:cBhvr>
                                        </p:animEffect>
                                        <p:set>
                                          <p:cBhvr>
                                            <p:cTn id="333" dur="1" fill="hold">
                                              <p:stCondLst>
                                                <p:cond delay="199"/>
                                              </p:stCondLst>
                                            </p:cTn>
                                            <p:tgtEl>
                                              <p:spTgt spid="66"/>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2:25.5"/>
                      </p:tgtEl>
                    </p:cond>
                  </p:nextCondLst>
                </p:seq>
                <p:seq concurrent="1" nextAc="seek">
                  <p:cTn id="334" restart="whenNotActive" fill="hold" evtFilter="cancelBubble" nodeType="interactiveSeq">
                    <p:stCondLst>
                      <p:cond evt="onMediaBookmark" delay="0">
                        <p:tgtEl>
                          <p14:bmkTgt spid="2" bmkName="ImportExportvCards_m100:02:25.6"/>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67"/>
                                            </p:tgtEl>
                                            <p:attrNameLst>
                                              <p:attrName>style.visibility</p:attrName>
                                            </p:attrNameLst>
                                          </p:cBhvr>
                                          <p:to>
                                            <p:strVal val="visible"/>
                                          </p:to>
                                        </p:set>
                                        <p:animEffect transition="in" filter="fade">
                                          <p:cBhvr>
                                            <p:cTn id="339" dur="200"/>
                                            <p:tgtEl>
                                              <p:spTgt spid="67"/>
                                            </p:tgtEl>
                                          </p:cBhvr>
                                        </p:animEffect>
                                      </p:childTnLst>
                                    </p:cTn>
                                  </p:par>
                                </p:childTnLst>
                              </p:cTn>
                            </p:par>
                          </p:childTnLst>
                        </p:cTn>
                      </p:par>
                    </p:childTnLst>
                  </p:cTn>
                  <p:nextCondLst>
                    <p:cond evt="onMediaBookmark" delay="0">
                      <p:tgtEl>
                        <p14:bmkTgt spid="2" bmkName="ImportExportvCards_m100:02:25.6"/>
                      </p:tgtEl>
                    </p:cond>
                  </p:nextCondLst>
                </p:seq>
                <p:seq concurrent="1" nextAc="seek">
                  <p:cTn id="340" restart="whenNotActive" fill="hold" evtFilter="cancelBubble" nodeType="interactiveSeq">
                    <p:stCondLst>
                      <p:cond evt="onMediaBookmark" delay="0">
                        <p:tgtEl>
                          <p14:bmkTgt spid="2" bmkName="ImportExportvCards_m100:02:28.2"/>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67"/>
                                            </p:tgtEl>
                                          </p:cBhvr>
                                        </p:animEffect>
                                        <p:set>
                                          <p:cBhvr>
                                            <p:cTn id="345" dur="1" fill="hold">
                                              <p:stCondLst>
                                                <p:cond delay="199"/>
                                              </p:stCondLst>
                                            </p:cTn>
                                            <p:tgtEl>
                                              <p:spTgt spid="67"/>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2:28.2"/>
                      </p:tgtEl>
                    </p:cond>
                  </p:nextCondLst>
                </p:seq>
                <p:seq concurrent="1" nextAc="seek">
                  <p:cTn id="346" restart="whenNotActive" fill="hold" evtFilter="cancelBubble" nodeType="interactiveSeq">
                    <p:stCondLst>
                      <p:cond evt="onMediaBookmark" delay="0">
                        <p:tgtEl>
                          <p14:bmkTgt spid="2" bmkName="ImportExportvCards_m100:02:28.3"/>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68"/>
                                            </p:tgtEl>
                                            <p:attrNameLst>
                                              <p:attrName>style.visibility</p:attrName>
                                            </p:attrNameLst>
                                          </p:cBhvr>
                                          <p:to>
                                            <p:strVal val="visible"/>
                                          </p:to>
                                        </p:set>
                                        <p:animEffect transition="in" filter="fade">
                                          <p:cBhvr>
                                            <p:cTn id="351" dur="200"/>
                                            <p:tgtEl>
                                              <p:spTgt spid="68"/>
                                            </p:tgtEl>
                                          </p:cBhvr>
                                        </p:animEffect>
                                      </p:childTnLst>
                                    </p:cTn>
                                  </p:par>
                                </p:childTnLst>
                              </p:cTn>
                            </p:par>
                          </p:childTnLst>
                        </p:cTn>
                      </p:par>
                    </p:childTnLst>
                  </p:cTn>
                  <p:nextCondLst>
                    <p:cond evt="onMediaBookmark" delay="0">
                      <p:tgtEl>
                        <p14:bmkTgt spid="2" bmkName="ImportExportvCards_m100:02:28.3"/>
                      </p:tgtEl>
                    </p:cond>
                  </p:nextCondLst>
                </p:seq>
                <p:seq concurrent="1" nextAc="seek">
                  <p:cTn id="352" restart="whenNotActive" fill="hold" evtFilter="cancelBubble" nodeType="interactiveSeq">
                    <p:stCondLst>
                      <p:cond evt="onMediaBookmark" delay="0">
                        <p:tgtEl>
                          <p14:bmkTgt spid="2" bmkName="ImportExportvCards_m100:02:32.9"/>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68"/>
                                            </p:tgtEl>
                                          </p:cBhvr>
                                        </p:animEffect>
                                        <p:set>
                                          <p:cBhvr>
                                            <p:cTn id="357" dur="1" fill="hold">
                                              <p:stCondLst>
                                                <p:cond delay="199"/>
                                              </p:stCondLst>
                                            </p:cTn>
                                            <p:tgtEl>
                                              <p:spTgt spid="68"/>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2:32.9"/>
                      </p:tgtEl>
                    </p:cond>
                  </p:nextCondLst>
                </p:seq>
                <p:seq concurrent="1" nextAc="seek">
                  <p:cTn id="358" restart="whenNotActive" fill="hold" evtFilter="cancelBubble" nodeType="interactiveSeq">
                    <p:stCondLst>
                      <p:cond evt="onMediaBookmark" delay="0">
                        <p:tgtEl>
                          <p14:bmkTgt spid="2" bmkName="ImportExportvCards_m100:02:33.0"/>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69"/>
                                            </p:tgtEl>
                                            <p:attrNameLst>
                                              <p:attrName>style.visibility</p:attrName>
                                            </p:attrNameLst>
                                          </p:cBhvr>
                                          <p:to>
                                            <p:strVal val="visible"/>
                                          </p:to>
                                        </p:set>
                                        <p:animEffect transition="in" filter="fade">
                                          <p:cBhvr>
                                            <p:cTn id="363" dur="200"/>
                                            <p:tgtEl>
                                              <p:spTgt spid="69"/>
                                            </p:tgtEl>
                                          </p:cBhvr>
                                        </p:animEffect>
                                      </p:childTnLst>
                                    </p:cTn>
                                  </p:par>
                                </p:childTnLst>
                              </p:cTn>
                            </p:par>
                          </p:childTnLst>
                        </p:cTn>
                      </p:par>
                    </p:childTnLst>
                  </p:cTn>
                  <p:nextCondLst>
                    <p:cond evt="onMediaBookmark" delay="0">
                      <p:tgtEl>
                        <p14:bmkTgt spid="2" bmkName="ImportExportvCards_m100:02:33.0"/>
                      </p:tgtEl>
                    </p:cond>
                  </p:nextCondLst>
                </p:seq>
                <p:seq concurrent="1" nextAc="seek">
                  <p:cTn id="364" restart="whenNotActive" fill="hold" evtFilter="cancelBubble" nodeType="interactiveSeq">
                    <p:stCondLst>
                      <p:cond evt="onMediaBookmark" delay="0">
                        <p:tgtEl>
                          <p14:bmkTgt spid="2" bmkName="ImportExportvCards_m100:02:37.8"/>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69"/>
                                            </p:tgtEl>
                                          </p:cBhvr>
                                        </p:animEffect>
                                        <p:set>
                                          <p:cBhvr>
                                            <p:cTn id="369" dur="1" fill="hold">
                                              <p:stCondLst>
                                                <p:cond delay="199"/>
                                              </p:stCondLst>
                                            </p:cTn>
                                            <p:tgtEl>
                                              <p:spTgt spid="69"/>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2:37.8"/>
                      </p:tgtEl>
                    </p:cond>
                  </p:nextCondLst>
                </p:seq>
                <p:seq concurrent="1" nextAc="seek">
                  <p:cTn id="370" restart="whenNotActive" fill="hold" evtFilter="cancelBubble" nodeType="interactiveSeq">
                    <p:stCondLst>
                      <p:cond evt="onMediaBookmark" delay="0">
                        <p:tgtEl>
                          <p14:bmkTgt spid="2" bmkName="ImportExportvCards_m100:02:37.9"/>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70"/>
                                            </p:tgtEl>
                                            <p:attrNameLst>
                                              <p:attrName>style.visibility</p:attrName>
                                            </p:attrNameLst>
                                          </p:cBhvr>
                                          <p:to>
                                            <p:strVal val="visible"/>
                                          </p:to>
                                        </p:set>
                                        <p:animEffect transition="in" filter="fade">
                                          <p:cBhvr>
                                            <p:cTn id="375" dur="200"/>
                                            <p:tgtEl>
                                              <p:spTgt spid="70"/>
                                            </p:tgtEl>
                                          </p:cBhvr>
                                        </p:animEffect>
                                      </p:childTnLst>
                                    </p:cTn>
                                  </p:par>
                                </p:childTnLst>
                              </p:cTn>
                            </p:par>
                          </p:childTnLst>
                        </p:cTn>
                      </p:par>
                    </p:childTnLst>
                  </p:cTn>
                  <p:nextCondLst>
                    <p:cond evt="onMediaBookmark" delay="0">
                      <p:tgtEl>
                        <p14:bmkTgt spid="2" bmkName="ImportExportvCards_m100:02:37.9"/>
                      </p:tgtEl>
                    </p:cond>
                  </p:nextCondLst>
                </p:seq>
                <p:seq concurrent="1" nextAc="seek">
                  <p:cTn id="376" restart="whenNotActive" fill="hold" evtFilter="cancelBubble" nodeType="interactiveSeq">
                    <p:stCondLst>
                      <p:cond evt="onMediaBookmark" delay="0">
                        <p:tgtEl>
                          <p14:bmkTgt spid="2" bmkName="ImportExportvCards_m100:02:39.8"/>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70"/>
                                            </p:tgtEl>
                                          </p:cBhvr>
                                        </p:animEffect>
                                        <p:set>
                                          <p:cBhvr>
                                            <p:cTn id="381" dur="1" fill="hold">
                                              <p:stCondLst>
                                                <p:cond delay="199"/>
                                              </p:stCondLst>
                                            </p:cTn>
                                            <p:tgtEl>
                                              <p:spTgt spid="70"/>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2:39.8"/>
                      </p:tgtEl>
                    </p:cond>
                  </p:nextCondLst>
                </p:seq>
                <p:seq concurrent="1" nextAc="seek">
                  <p:cTn id="382" restart="whenNotActive" fill="hold" evtFilter="cancelBubble" nodeType="interactiveSeq">
                    <p:stCondLst>
                      <p:cond evt="onMediaBookmark" delay="0">
                        <p:tgtEl>
                          <p14:bmkTgt spid="2" bmkName="ImportExportvCards_m100:02:39.9"/>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71"/>
                                            </p:tgtEl>
                                            <p:attrNameLst>
                                              <p:attrName>style.visibility</p:attrName>
                                            </p:attrNameLst>
                                          </p:cBhvr>
                                          <p:to>
                                            <p:strVal val="visible"/>
                                          </p:to>
                                        </p:set>
                                        <p:animEffect transition="in" filter="fade">
                                          <p:cBhvr>
                                            <p:cTn id="387" dur="200"/>
                                            <p:tgtEl>
                                              <p:spTgt spid="71"/>
                                            </p:tgtEl>
                                          </p:cBhvr>
                                        </p:animEffect>
                                      </p:childTnLst>
                                    </p:cTn>
                                  </p:par>
                                </p:childTnLst>
                              </p:cTn>
                            </p:par>
                          </p:childTnLst>
                        </p:cTn>
                      </p:par>
                    </p:childTnLst>
                  </p:cTn>
                  <p:nextCondLst>
                    <p:cond evt="onMediaBookmark" delay="0">
                      <p:tgtEl>
                        <p14:bmkTgt spid="2" bmkName="ImportExportvCards_m100:02:39.9"/>
                      </p:tgtEl>
                    </p:cond>
                  </p:nextCondLst>
                </p:seq>
                <p:seq concurrent="1" nextAc="seek">
                  <p:cTn id="388" restart="whenNotActive" fill="hold" evtFilter="cancelBubble" nodeType="interactiveSeq">
                    <p:stCondLst>
                      <p:cond evt="onMediaBookmark" delay="0">
                        <p:tgtEl>
                          <p14:bmkTgt spid="2" bmkName="ImportExportvCards_m100:02:44.0"/>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71"/>
                                            </p:tgtEl>
                                          </p:cBhvr>
                                        </p:animEffect>
                                        <p:set>
                                          <p:cBhvr>
                                            <p:cTn id="393" dur="1" fill="hold">
                                              <p:stCondLst>
                                                <p:cond delay="199"/>
                                              </p:stCondLst>
                                            </p:cTn>
                                            <p:tgtEl>
                                              <p:spTgt spid="71"/>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2:44.0"/>
                      </p:tgtEl>
                    </p:cond>
                  </p:nextCondLst>
                </p:seq>
                <p:seq concurrent="1" nextAc="seek">
                  <p:cTn id="394" restart="whenNotActive" fill="hold" evtFilter="cancelBubble" nodeType="interactiveSeq">
                    <p:stCondLst>
                      <p:cond evt="onMediaBookmark" delay="0">
                        <p:tgtEl>
                          <p14:bmkTgt spid="2" bmkName="ImportExportvCards_m100:02:44.1"/>
                        </p:tgtEl>
                      </p:cond>
                    </p:stCondLst>
                    <p:endSync evt="end" delay="0">
                      <p:rtn val="all"/>
                    </p:endSync>
                    <p:childTnLst>
                      <p:par>
                        <p:cTn id="395" fill="hold">
                          <p:stCondLst>
                            <p:cond delay="0"/>
                          </p:stCondLst>
                          <p:childTnLst>
                            <p:par>
                              <p:cTn id="396" fill="hold">
                                <p:stCondLst>
                                  <p:cond delay="0"/>
                                </p:stCondLst>
                                <p:childTnLst>
                                  <p:par>
                                    <p:cTn id="397" presetID="10" presetClass="entr" presetSubtype="0" fill="hold" grpId="0" nodeType="withEffect">
                                      <p:stCondLst>
                                        <p:cond delay="0"/>
                                      </p:stCondLst>
                                      <p:childTnLst>
                                        <p:set>
                                          <p:cBhvr>
                                            <p:cTn id="398" dur="1" fill="hold">
                                              <p:stCondLst>
                                                <p:cond delay="0"/>
                                              </p:stCondLst>
                                            </p:cTn>
                                            <p:tgtEl>
                                              <p:spTgt spid="72"/>
                                            </p:tgtEl>
                                            <p:attrNameLst>
                                              <p:attrName>style.visibility</p:attrName>
                                            </p:attrNameLst>
                                          </p:cBhvr>
                                          <p:to>
                                            <p:strVal val="visible"/>
                                          </p:to>
                                        </p:set>
                                        <p:animEffect transition="in" filter="fade">
                                          <p:cBhvr>
                                            <p:cTn id="399" dur="200"/>
                                            <p:tgtEl>
                                              <p:spTgt spid="72"/>
                                            </p:tgtEl>
                                          </p:cBhvr>
                                        </p:animEffect>
                                      </p:childTnLst>
                                    </p:cTn>
                                  </p:par>
                                </p:childTnLst>
                              </p:cTn>
                            </p:par>
                          </p:childTnLst>
                        </p:cTn>
                      </p:par>
                    </p:childTnLst>
                  </p:cTn>
                  <p:nextCondLst>
                    <p:cond evt="onMediaBookmark" delay="0">
                      <p:tgtEl>
                        <p14:bmkTgt spid="2" bmkName="ImportExportvCards_m100:02:44.1"/>
                      </p:tgtEl>
                    </p:cond>
                  </p:nextCondLst>
                </p:seq>
                <p:seq concurrent="1" nextAc="seek">
                  <p:cTn id="400" restart="whenNotActive" fill="hold" evtFilter="cancelBubble" nodeType="interactiveSeq">
                    <p:stCondLst>
                      <p:cond evt="onMediaBookmark" delay="0">
                        <p:tgtEl>
                          <p14:bmkTgt spid="2" bmkName="ImportExportvCards_m100:02:46.5"/>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grpId="1" nodeType="withEffect">
                                      <p:stCondLst>
                                        <p:cond delay="0"/>
                                      </p:stCondLst>
                                      <p:childTnLst>
                                        <p:animEffect transition="out" filter="fade">
                                          <p:cBhvr>
                                            <p:cTn id="404" dur="200"/>
                                            <p:tgtEl>
                                              <p:spTgt spid="72"/>
                                            </p:tgtEl>
                                          </p:cBhvr>
                                        </p:animEffect>
                                        <p:set>
                                          <p:cBhvr>
                                            <p:cTn id="405" dur="1" fill="hold">
                                              <p:stCondLst>
                                                <p:cond delay="199"/>
                                              </p:stCondLst>
                                            </p:cTn>
                                            <p:tgtEl>
                                              <p:spTgt spid="72"/>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2:46.5"/>
                      </p:tgtEl>
                    </p:cond>
                  </p:nextCondLst>
                </p:seq>
                <p:seq concurrent="1" nextAc="seek">
                  <p:cTn id="406" restart="whenNotActive" fill="hold" evtFilter="cancelBubble" nodeType="interactiveSeq">
                    <p:stCondLst>
                      <p:cond evt="onMediaBookmark" delay="0">
                        <p:tgtEl>
                          <p14:bmkTgt spid="2" bmkName="ImportExportvCards_m100:02:46.6"/>
                        </p:tgtEl>
                      </p:cond>
                    </p:stCondLst>
                    <p:endSync evt="end" delay="0">
                      <p:rtn val="all"/>
                    </p:endSync>
                    <p:childTnLst>
                      <p:par>
                        <p:cTn id="407" fill="hold">
                          <p:stCondLst>
                            <p:cond delay="0"/>
                          </p:stCondLst>
                          <p:childTnLst>
                            <p:par>
                              <p:cTn id="408" fill="hold">
                                <p:stCondLst>
                                  <p:cond delay="0"/>
                                </p:stCondLst>
                                <p:childTnLst>
                                  <p:par>
                                    <p:cTn id="409" presetID="10" presetClass="entr" presetSubtype="0" fill="hold" grpId="0" nodeType="withEffect">
                                      <p:stCondLst>
                                        <p:cond delay="0"/>
                                      </p:stCondLst>
                                      <p:childTnLst>
                                        <p:set>
                                          <p:cBhvr>
                                            <p:cTn id="410" dur="1" fill="hold">
                                              <p:stCondLst>
                                                <p:cond delay="0"/>
                                              </p:stCondLst>
                                            </p:cTn>
                                            <p:tgtEl>
                                              <p:spTgt spid="73"/>
                                            </p:tgtEl>
                                            <p:attrNameLst>
                                              <p:attrName>style.visibility</p:attrName>
                                            </p:attrNameLst>
                                          </p:cBhvr>
                                          <p:to>
                                            <p:strVal val="visible"/>
                                          </p:to>
                                        </p:set>
                                        <p:animEffect transition="in" filter="fade">
                                          <p:cBhvr>
                                            <p:cTn id="411" dur="200"/>
                                            <p:tgtEl>
                                              <p:spTgt spid="73"/>
                                            </p:tgtEl>
                                          </p:cBhvr>
                                        </p:animEffect>
                                      </p:childTnLst>
                                    </p:cTn>
                                  </p:par>
                                </p:childTnLst>
                              </p:cTn>
                            </p:par>
                          </p:childTnLst>
                        </p:cTn>
                      </p:par>
                    </p:childTnLst>
                  </p:cTn>
                  <p:nextCondLst>
                    <p:cond evt="onMediaBookmark" delay="0">
                      <p:tgtEl>
                        <p14:bmkTgt spid="2" bmkName="ImportExportvCards_m100:02:46.6"/>
                      </p:tgtEl>
                    </p:cond>
                  </p:nextCondLst>
                </p:seq>
                <p:seq concurrent="1" nextAc="seek">
                  <p:cTn id="412" restart="whenNotActive" fill="hold" evtFilter="cancelBubble" nodeType="interactiveSeq">
                    <p:stCondLst>
                      <p:cond evt="onMediaBookmark" delay="0">
                        <p:tgtEl>
                          <p14:bmkTgt spid="2" bmkName="ImportExportvCards_m100:02:49.3"/>
                        </p:tgtEl>
                      </p:cond>
                    </p:stCondLst>
                    <p:endSync evt="end" delay="0">
                      <p:rtn val="all"/>
                    </p:endSync>
                    <p:childTnLst>
                      <p:par>
                        <p:cTn id="413" fill="hold">
                          <p:stCondLst>
                            <p:cond delay="0"/>
                          </p:stCondLst>
                          <p:childTnLst>
                            <p:par>
                              <p:cTn id="414" fill="hold">
                                <p:stCondLst>
                                  <p:cond delay="0"/>
                                </p:stCondLst>
                                <p:childTnLst>
                                  <p:par>
                                    <p:cTn id="415" presetID="10" presetClass="exit" presetSubtype="0" fill="hold" grpId="1" nodeType="withEffect">
                                      <p:stCondLst>
                                        <p:cond delay="0"/>
                                      </p:stCondLst>
                                      <p:childTnLst>
                                        <p:animEffect transition="out" filter="fade">
                                          <p:cBhvr>
                                            <p:cTn id="416" dur="200"/>
                                            <p:tgtEl>
                                              <p:spTgt spid="73"/>
                                            </p:tgtEl>
                                          </p:cBhvr>
                                        </p:animEffect>
                                        <p:set>
                                          <p:cBhvr>
                                            <p:cTn id="417" dur="1" fill="hold">
                                              <p:stCondLst>
                                                <p:cond delay="199"/>
                                              </p:stCondLst>
                                            </p:cTn>
                                            <p:tgtEl>
                                              <p:spTgt spid="73"/>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2:49.3"/>
                      </p:tgtEl>
                    </p:cond>
                  </p:nextCondLst>
                </p:seq>
                <p:seq concurrent="1" nextAc="seek">
                  <p:cTn id="418" restart="whenNotActive" fill="hold" evtFilter="cancelBubble" nodeType="interactiveSeq">
                    <p:stCondLst>
                      <p:cond evt="onMediaBookmark" delay="0">
                        <p:tgtEl>
                          <p14:bmkTgt spid="2" bmkName="ImportExportvCards_m100:02:49.4"/>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withEffect">
                                      <p:stCondLst>
                                        <p:cond delay="0"/>
                                      </p:stCondLst>
                                      <p:childTnLst>
                                        <p:set>
                                          <p:cBhvr>
                                            <p:cTn id="422" dur="1" fill="hold">
                                              <p:stCondLst>
                                                <p:cond delay="0"/>
                                              </p:stCondLst>
                                            </p:cTn>
                                            <p:tgtEl>
                                              <p:spTgt spid="74"/>
                                            </p:tgtEl>
                                            <p:attrNameLst>
                                              <p:attrName>style.visibility</p:attrName>
                                            </p:attrNameLst>
                                          </p:cBhvr>
                                          <p:to>
                                            <p:strVal val="visible"/>
                                          </p:to>
                                        </p:set>
                                        <p:animEffect transition="in" filter="fade">
                                          <p:cBhvr>
                                            <p:cTn id="423" dur="200"/>
                                            <p:tgtEl>
                                              <p:spTgt spid="74"/>
                                            </p:tgtEl>
                                          </p:cBhvr>
                                        </p:animEffect>
                                      </p:childTnLst>
                                    </p:cTn>
                                  </p:par>
                                </p:childTnLst>
                              </p:cTn>
                            </p:par>
                          </p:childTnLst>
                        </p:cTn>
                      </p:par>
                    </p:childTnLst>
                  </p:cTn>
                  <p:nextCondLst>
                    <p:cond evt="onMediaBookmark" delay="0">
                      <p:tgtEl>
                        <p14:bmkTgt spid="2" bmkName="ImportExportvCards_m100:02:49.4"/>
                      </p:tgtEl>
                    </p:cond>
                  </p:nextCondLst>
                </p:seq>
                <p:seq concurrent="1" nextAc="seek">
                  <p:cTn id="424" restart="whenNotActive" fill="hold" evtFilter="cancelBubble" nodeType="interactiveSeq">
                    <p:stCondLst>
                      <p:cond evt="onMediaBookmark" delay="0">
                        <p:tgtEl>
                          <p14:bmkTgt spid="2" bmkName="ImportExportvCards_m100:02:54.4"/>
                        </p:tgtEl>
                      </p:cond>
                    </p:stCondLst>
                    <p:endSync evt="end" delay="0">
                      <p:rtn val="all"/>
                    </p:endSync>
                    <p:childTnLst>
                      <p:par>
                        <p:cTn id="425" fill="hold">
                          <p:stCondLst>
                            <p:cond delay="0"/>
                          </p:stCondLst>
                          <p:childTnLst>
                            <p:par>
                              <p:cTn id="426" fill="hold">
                                <p:stCondLst>
                                  <p:cond delay="0"/>
                                </p:stCondLst>
                                <p:childTnLst>
                                  <p:par>
                                    <p:cTn id="427" presetID="10" presetClass="exit" presetSubtype="0" fill="hold" grpId="1" nodeType="withEffect">
                                      <p:stCondLst>
                                        <p:cond delay="0"/>
                                      </p:stCondLst>
                                      <p:childTnLst>
                                        <p:animEffect transition="out" filter="fade">
                                          <p:cBhvr>
                                            <p:cTn id="428" dur="200"/>
                                            <p:tgtEl>
                                              <p:spTgt spid="74"/>
                                            </p:tgtEl>
                                          </p:cBhvr>
                                        </p:animEffect>
                                        <p:set>
                                          <p:cBhvr>
                                            <p:cTn id="429" dur="1" fill="hold">
                                              <p:stCondLst>
                                                <p:cond delay="199"/>
                                              </p:stCondLst>
                                            </p:cTn>
                                            <p:tgtEl>
                                              <p:spTgt spid="74"/>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2:54.4"/>
                      </p:tgtEl>
                    </p:cond>
                  </p:nextCondLst>
                </p:seq>
                <p:seq concurrent="1" nextAc="seek">
                  <p:cTn id="430" restart="whenNotActive" fill="hold" evtFilter="cancelBubble" nodeType="interactiveSeq">
                    <p:stCondLst>
                      <p:cond evt="onMediaBookmark" delay="0">
                        <p:tgtEl>
                          <p14:bmkTgt spid="2" bmkName="ImportExportvCards_m100:02:54.5"/>
                        </p:tgtEl>
                      </p:cond>
                    </p:stCondLst>
                    <p:endSync evt="end" delay="0">
                      <p:rtn val="all"/>
                    </p:endSync>
                    <p:childTnLst>
                      <p:par>
                        <p:cTn id="431" fill="hold">
                          <p:stCondLst>
                            <p:cond delay="0"/>
                          </p:stCondLst>
                          <p:childTnLst>
                            <p:par>
                              <p:cTn id="432" fill="hold">
                                <p:stCondLst>
                                  <p:cond delay="0"/>
                                </p:stCondLst>
                                <p:childTnLst>
                                  <p:par>
                                    <p:cTn id="433" presetID="10" presetClass="entr" presetSubtype="0" fill="hold" grpId="0" nodeType="withEffect">
                                      <p:stCondLst>
                                        <p:cond delay="0"/>
                                      </p:stCondLst>
                                      <p:childTnLst>
                                        <p:set>
                                          <p:cBhvr>
                                            <p:cTn id="434" dur="1" fill="hold">
                                              <p:stCondLst>
                                                <p:cond delay="0"/>
                                              </p:stCondLst>
                                            </p:cTn>
                                            <p:tgtEl>
                                              <p:spTgt spid="75"/>
                                            </p:tgtEl>
                                            <p:attrNameLst>
                                              <p:attrName>style.visibility</p:attrName>
                                            </p:attrNameLst>
                                          </p:cBhvr>
                                          <p:to>
                                            <p:strVal val="visible"/>
                                          </p:to>
                                        </p:set>
                                        <p:animEffect transition="in" filter="fade">
                                          <p:cBhvr>
                                            <p:cTn id="435" dur="200"/>
                                            <p:tgtEl>
                                              <p:spTgt spid="75"/>
                                            </p:tgtEl>
                                          </p:cBhvr>
                                        </p:animEffect>
                                      </p:childTnLst>
                                    </p:cTn>
                                  </p:par>
                                </p:childTnLst>
                              </p:cTn>
                            </p:par>
                          </p:childTnLst>
                        </p:cTn>
                      </p:par>
                    </p:childTnLst>
                  </p:cTn>
                  <p:nextCondLst>
                    <p:cond evt="onMediaBookmark" delay="0">
                      <p:tgtEl>
                        <p14:bmkTgt spid="2" bmkName="ImportExportvCards_m100:02:54.5"/>
                      </p:tgtEl>
                    </p:cond>
                  </p:nextCondLst>
                </p:seq>
                <p:seq concurrent="1" nextAc="seek">
                  <p:cTn id="436" restart="whenNotActive" fill="hold" evtFilter="cancelBubble" nodeType="interactiveSeq">
                    <p:stCondLst>
                      <p:cond evt="onMediaBookmark" delay="0">
                        <p:tgtEl>
                          <p14:bmkTgt spid="2" bmkName="ImportExportvCards_m100:02:57.7"/>
                        </p:tgtEl>
                      </p:cond>
                    </p:stCondLst>
                    <p:endSync evt="end" delay="0">
                      <p:rtn val="all"/>
                    </p:endSync>
                    <p:childTnLst>
                      <p:par>
                        <p:cTn id="437" fill="hold">
                          <p:stCondLst>
                            <p:cond delay="0"/>
                          </p:stCondLst>
                          <p:childTnLst>
                            <p:par>
                              <p:cTn id="438" fill="hold">
                                <p:stCondLst>
                                  <p:cond delay="0"/>
                                </p:stCondLst>
                                <p:childTnLst>
                                  <p:par>
                                    <p:cTn id="439" presetID="10" presetClass="exit" presetSubtype="0" fill="hold" grpId="1" nodeType="withEffect">
                                      <p:stCondLst>
                                        <p:cond delay="0"/>
                                      </p:stCondLst>
                                      <p:childTnLst>
                                        <p:animEffect transition="out" filter="fade">
                                          <p:cBhvr>
                                            <p:cTn id="440" dur="200"/>
                                            <p:tgtEl>
                                              <p:spTgt spid="75"/>
                                            </p:tgtEl>
                                          </p:cBhvr>
                                        </p:animEffect>
                                        <p:set>
                                          <p:cBhvr>
                                            <p:cTn id="441" dur="1" fill="hold">
                                              <p:stCondLst>
                                                <p:cond delay="199"/>
                                              </p:stCondLst>
                                            </p:cTn>
                                            <p:tgtEl>
                                              <p:spTgt spid="75"/>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2:57.7"/>
                      </p:tgtEl>
                    </p:cond>
                  </p:nextCondLst>
                </p:seq>
                <p:seq concurrent="1" nextAc="seek">
                  <p:cTn id="442" restart="whenNotActive" fill="hold" evtFilter="cancelBubble" nodeType="interactiveSeq">
                    <p:stCondLst>
                      <p:cond evt="onMediaBookmark" delay="0">
                        <p:tgtEl>
                          <p14:bmkTgt spid="2" bmkName="ImportExportvCards_m100:02:57.8"/>
                        </p:tgtEl>
                      </p:cond>
                    </p:stCondLst>
                    <p:endSync evt="end" delay="0">
                      <p:rtn val="all"/>
                    </p:endSync>
                    <p:childTnLst>
                      <p:par>
                        <p:cTn id="443" fill="hold">
                          <p:stCondLst>
                            <p:cond delay="0"/>
                          </p:stCondLst>
                          <p:childTnLst>
                            <p:par>
                              <p:cTn id="444" fill="hold">
                                <p:stCondLst>
                                  <p:cond delay="0"/>
                                </p:stCondLst>
                                <p:childTnLst>
                                  <p:par>
                                    <p:cTn id="445" presetID="10" presetClass="entr" presetSubtype="0" fill="hold" grpId="0" nodeType="withEffect">
                                      <p:stCondLst>
                                        <p:cond delay="0"/>
                                      </p:stCondLst>
                                      <p:childTnLst>
                                        <p:set>
                                          <p:cBhvr>
                                            <p:cTn id="446" dur="1" fill="hold">
                                              <p:stCondLst>
                                                <p:cond delay="0"/>
                                              </p:stCondLst>
                                            </p:cTn>
                                            <p:tgtEl>
                                              <p:spTgt spid="76"/>
                                            </p:tgtEl>
                                            <p:attrNameLst>
                                              <p:attrName>style.visibility</p:attrName>
                                            </p:attrNameLst>
                                          </p:cBhvr>
                                          <p:to>
                                            <p:strVal val="visible"/>
                                          </p:to>
                                        </p:set>
                                        <p:animEffect transition="in" filter="fade">
                                          <p:cBhvr>
                                            <p:cTn id="447" dur="200"/>
                                            <p:tgtEl>
                                              <p:spTgt spid="76"/>
                                            </p:tgtEl>
                                          </p:cBhvr>
                                        </p:animEffect>
                                      </p:childTnLst>
                                    </p:cTn>
                                  </p:par>
                                </p:childTnLst>
                              </p:cTn>
                            </p:par>
                          </p:childTnLst>
                        </p:cTn>
                      </p:par>
                    </p:childTnLst>
                  </p:cTn>
                  <p:nextCondLst>
                    <p:cond evt="onMediaBookmark" delay="0">
                      <p:tgtEl>
                        <p14:bmkTgt spid="2" bmkName="ImportExportvCards_m100:02:57.8"/>
                      </p:tgtEl>
                    </p:cond>
                  </p:nextCondLst>
                </p:seq>
                <p:seq concurrent="1" nextAc="seek">
                  <p:cTn id="448" restart="whenNotActive" fill="hold" evtFilter="cancelBubble" nodeType="interactiveSeq">
                    <p:stCondLst>
                      <p:cond evt="onMediaBookmark" delay="0">
                        <p:tgtEl>
                          <p14:bmkTgt spid="2" bmkName="ImportExportvCards_m100:03:03.2"/>
                        </p:tgtEl>
                      </p:cond>
                    </p:stCondLst>
                    <p:endSync evt="end" delay="0">
                      <p:rtn val="all"/>
                    </p:endSync>
                    <p:childTnLst>
                      <p:par>
                        <p:cTn id="449" fill="hold">
                          <p:stCondLst>
                            <p:cond delay="0"/>
                          </p:stCondLst>
                          <p:childTnLst>
                            <p:par>
                              <p:cTn id="450" fill="hold">
                                <p:stCondLst>
                                  <p:cond delay="0"/>
                                </p:stCondLst>
                                <p:childTnLst>
                                  <p:par>
                                    <p:cTn id="451" presetID="10" presetClass="exit" presetSubtype="0" fill="hold" grpId="1" nodeType="withEffect">
                                      <p:stCondLst>
                                        <p:cond delay="0"/>
                                      </p:stCondLst>
                                      <p:childTnLst>
                                        <p:animEffect transition="out" filter="fade">
                                          <p:cBhvr>
                                            <p:cTn id="452" dur="200"/>
                                            <p:tgtEl>
                                              <p:spTgt spid="76"/>
                                            </p:tgtEl>
                                          </p:cBhvr>
                                        </p:animEffect>
                                        <p:set>
                                          <p:cBhvr>
                                            <p:cTn id="453" dur="1" fill="hold">
                                              <p:stCondLst>
                                                <p:cond delay="199"/>
                                              </p:stCondLst>
                                            </p:cTn>
                                            <p:tgtEl>
                                              <p:spTgt spid="76"/>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3:03.2"/>
                      </p:tgtEl>
                    </p:cond>
                  </p:nextCondLst>
                </p:seq>
                <p:seq concurrent="1" nextAc="seek">
                  <p:cTn id="454" restart="whenNotActive" fill="hold" evtFilter="cancelBubble" nodeType="interactiveSeq">
                    <p:stCondLst>
                      <p:cond evt="onMediaBookmark" delay="0">
                        <p:tgtEl>
                          <p14:bmkTgt spid="2" bmkName="ImportExportvCards_m100:03:03.3"/>
                        </p:tgtEl>
                      </p:cond>
                    </p:stCondLst>
                    <p:endSync evt="end" delay="0">
                      <p:rtn val="all"/>
                    </p:endSync>
                    <p:childTnLst>
                      <p:par>
                        <p:cTn id="455" fill="hold">
                          <p:stCondLst>
                            <p:cond delay="0"/>
                          </p:stCondLst>
                          <p:childTnLst>
                            <p:par>
                              <p:cTn id="456" fill="hold">
                                <p:stCondLst>
                                  <p:cond delay="0"/>
                                </p:stCondLst>
                                <p:childTnLst>
                                  <p:par>
                                    <p:cTn id="457" presetID="10" presetClass="entr" presetSubtype="0" fill="hold" grpId="0" nodeType="withEffect">
                                      <p:stCondLst>
                                        <p:cond delay="0"/>
                                      </p:stCondLst>
                                      <p:childTnLst>
                                        <p:set>
                                          <p:cBhvr>
                                            <p:cTn id="458" dur="1" fill="hold">
                                              <p:stCondLst>
                                                <p:cond delay="0"/>
                                              </p:stCondLst>
                                            </p:cTn>
                                            <p:tgtEl>
                                              <p:spTgt spid="77"/>
                                            </p:tgtEl>
                                            <p:attrNameLst>
                                              <p:attrName>style.visibility</p:attrName>
                                            </p:attrNameLst>
                                          </p:cBhvr>
                                          <p:to>
                                            <p:strVal val="visible"/>
                                          </p:to>
                                        </p:set>
                                        <p:animEffect transition="in" filter="fade">
                                          <p:cBhvr>
                                            <p:cTn id="459" dur="200"/>
                                            <p:tgtEl>
                                              <p:spTgt spid="77"/>
                                            </p:tgtEl>
                                          </p:cBhvr>
                                        </p:animEffect>
                                      </p:childTnLst>
                                    </p:cTn>
                                  </p:par>
                                </p:childTnLst>
                              </p:cTn>
                            </p:par>
                          </p:childTnLst>
                        </p:cTn>
                      </p:par>
                    </p:childTnLst>
                  </p:cTn>
                  <p:nextCondLst>
                    <p:cond evt="onMediaBookmark" delay="0">
                      <p:tgtEl>
                        <p14:bmkTgt spid="2" bmkName="ImportExportvCards_m100:03:03.3"/>
                      </p:tgtEl>
                    </p:cond>
                  </p:nextCondLst>
                </p:seq>
                <p:seq concurrent="1" nextAc="seek">
                  <p:cTn id="460" restart="whenNotActive" fill="hold" evtFilter="cancelBubble" nodeType="interactiveSeq">
                    <p:stCondLst>
                      <p:cond evt="onMediaBookmark" delay="0">
                        <p:tgtEl>
                          <p14:bmkTgt spid="2" bmkName="ImportExportvCards_m100:03:08.7"/>
                        </p:tgtEl>
                      </p:cond>
                    </p:stCondLst>
                    <p:endSync evt="end" delay="0">
                      <p:rtn val="all"/>
                    </p:endSync>
                    <p:childTnLst>
                      <p:par>
                        <p:cTn id="461" fill="hold">
                          <p:stCondLst>
                            <p:cond delay="0"/>
                          </p:stCondLst>
                          <p:childTnLst>
                            <p:par>
                              <p:cTn id="462" fill="hold">
                                <p:stCondLst>
                                  <p:cond delay="0"/>
                                </p:stCondLst>
                                <p:childTnLst>
                                  <p:par>
                                    <p:cTn id="463" presetID="10" presetClass="exit" presetSubtype="0" fill="hold" grpId="1" nodeType="withEffect">
                                      <p:stCondLst>
                                        <p:cond delay="0"/>
                                      </p:stCondLst>
                                      <p:childTnLst>
                                        <p:animEffect transition="out" filter="fade">
                                          <p:cBhvr>
                                            <p:cTn id="464" dur="200"/>
                                            <p:tgtEl>
                                              <p:spTgt spid="77"/>
                                            </p:tgtEl>
                                          </p:cBhvr>
                                        </p:animEffect>
                                        <p:set>
                                          <p:cBhvr>
                                            <p:cTn id="465" dur="1" fill="hold">
                                              <p:stCondLst>
                                                <p:cond delay="199"/>
                                              </p:stCondLst>
                                            </p:cTn>
                                            <p:tgtEl>
                                              <p:spTgt spid="77"/>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3:08.7"/>
                      </p:tgtEl>
                    </p:cond>
                  </p:nextCondLst>
                </p:seq>
                <p:seq concurrent="1" nextAc="seek">
                  <p:cTn id="466" restart="whenNotActive" fill="hold" evtFilter="cancelBubble" nodeType="interactiveSeq">
                    <p:stCondLst>
                      <p:cond evt="onMediaBookmark" delay="0">
                        <p:tgtEl>
                          <p14:bmkTgt spid="2" bmkName="ImportExportvCards_m100:03:08.8"/>
                        </p:tgtEl>
                      </p:cond>
                    </p:stCondLst>
                    <p:endSync evt="end" delay="0">
                      <p:rtn val="all"/>
                    </p:endSync>
                    <p:childTnLst>
                      <p:par>
                        <p:cTn id="467" fill="hold">
                          <p:stCondLst>
                            <p:cond delay="0"/>
                          </p:stCondLst>
                          <p:childTnLst>
                            <p:par>
                              <p:cTn id="468" fill="hold">
                                <p:stCondLst>
                                  <p:cond delay="0"/>
                                </p:stCondLst>
                                <p:childTnLst>
                                  <p:par>
                                    <p:cTn id="469" presetID="10" presetClass="entr" presetSubtype="0" fill="hold" grpId="0" nodeType="withEffect">
                                      <p:stCondLst>
                                        <p:cond delay="0"/>
                                      </p:stCondLst>
                                      <p:childTnLst>
                                        <p:set>
                                          <p:cBhvr>
                                            <p:cTn id="470" dur="1" fill="hold">
                                              <p:stCondLst>
                                                <p:cond delay="0"/>
                                              </p:stCondLst>
                                            </p:cTn>
                                            <p:tgtEl>
                                              <p:spTgt spid="78"/>
                                            </p:tgtEl>
                                            <p:attrNameLst>
                                              <p:attrName>style.visibility</p:attrName>
                                            </p:attrNameLst>
                                          </p:cBhvr>
                                          <p:to>
                                            <p:strVal val="visible"/>
                                          </p:to>
                                        </p:set>
                                        <p:animEffect transition="in" filter="fade">
                                          <p:cBhvr>
                                            <p:cTn id="471" dur="200"/>
                                            <p:tgtEl>
                                              <p:spTgt spid="78"/>
                                            </p:tgtEl>
                                          </p:cBhvr>
                                        </p:animEffect>
                                      </p:childTnLst>
                                    </p:cTn>
                                  </p:par>
                                </p:childTnLst>
                              </p:cTn>
                            </p:par>
                          </p:childTnLst>
                        </p:cTn>
                      </p:par>
                    </p:childTnLst>
                  </p:cTn>
                  <p:nextCondLst>
                    <p:cond evt="onMediaBookmark" delay="0">
                      <p:tgtEl>
                        <p14:bmkTgt spid="2" bmkName="ImportExportvCards_m100:03:08.8"/>
                      </p:tgtEl>
                    </p:cond>
                  </p:nextCondLst>
                </p:seq>
                <p:seq concurrent="1" nextAc="seek">
                  <p:cTn id="472" restart="whenNotActive" fill="hold" evtFilter="cancelBubble" nodeType="interactiveSeq">
                    <p:stCondLst>
                      <p:cond evt="onMediaBookmark" delay="0">
                        <p:tgtEl>
                          <p14:bmkTgt spid="2" bmkName="ImportExportvCards_m100:03:12.9"/>
                        </p:tgtEl>
                      </p:cond>
                    </p:stCondLst>
                    <p:endSync evt="end" delay="0">
                      <p:rtn val="all"/>
                    </p:endSync>
                    <p:childTnLst>
                      <p:par>
                        <p:cTn id="473" fill="hold">
                          <p:stCondLst>
                            <p:cond delay="0"/>
                          </p:stCondLst>
                          <p:childTnLst>
                            <p:par>
                              <p:cTn id="474" fill="hold">
                                <p:stCondLst>
                                  <p:cond delay="0"/>
                                </p:stCondLst>
                                <p:childTnLst>
                                  <p:par>
                                    <p:cTn id="475" presetID="10" presetClass="exit" presetSubtype="0" fill="hold" grpId="1" nodeType="withEffect">
                                      <p:stCondLst>
                                        <p:cond delay="0"/>
                                      </p:stCondLst>
                                      <p:childTnLst>
                                        <p:animEffect transition="out" filter="fade">
                                          <p:cBhvr>
                                            <p:cTn id="476" dur="200"/>
                                            <p:tgtEl>
                                              <p:spTgt spid="78"/>
                                            </p:tgtEl>
                                          </p:cBhvr>
                                        </p:animEffect>
                                        <p:set>
                                          <p:cBhvr>
                                            <p:cTn id="477" dur="1" fill="hold">
                                              <p:stCondLst>
                                                <p:cond delay="199"/>
                                              </p:stCondLst>
                                            </p:cTn>
                                            <p:tgtEl>
                                              <p:spTgt spid="78"/>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3:12.9"/>
                      </p:tgtEl>
                    </p:cond>
                  </p:nextCondLst>
                </p:seq>
                <p:seq concurrent="1" nextAc="seek">
                  <p:cTn id="478" restart="whenNotActive" fill="hold" evtFilter="cancelBubble" nodeType="interactiveSeq">
                    <p:stCondLst>
                      <p:cond evt="onMediaBookmark" delay="0">
                        <p:tgtEl>
                          <p14:bmkTgt spid="2" bmkName="ImportExportvCards_m100:03:13.0"/>
                        </p:tgtEl>
                      </p:cond>
                    </p:stCondLst>
                    <p:endSync evt="end" delay="0">
                      <p:rtn val="all"/>
                    </p:endSync>
                    <p:childTnLst>
                      <p:par>
                        <p:cTn id="479" fill="hold">
                          <p:stCondLst>
                            <p:cond delay="0"/>
                          </p:stCondLst>
                          <p:childTnLst>
                            <p:par>
                              <p:cTn id="480" fill="hold">
                                <p:stCondLst>
                                  <p:cond delay="0"/>
                                </p:stCondLst>
                                <p:childTnLst>
                                  <p:par>
                                    <p:cTn id="481" presetID="10" presetClass="entr" presetSubtype="0" fill="hold" grpId="0" nodeType="withEffect">
                                      <p:stCondLst>
                                        <p:cond delay="0"/>
                                      </p:stCondLst>
                                      <p:childTnLst>
                                        <p:set>
                                          <p:cBhvr>
                                            <p:cTn id="482" dur="1" fill="hold">
                                              <p:stCondLst>
                                                <p:cond delay="0"/>
                                              </p:stCondLst>
                                            </p:cTn>
                                            <p:tgtEl>
                                              <p:spTgt spid="79"/>
                                            </p:tgtEl>
                                            <p:attrNameLst>
                                              <p:attrName>style.visibility</p:attrName>
                                            </p:attrNameLst>
                                          </p:cBhvr>
                                          <p:to>
                                            <p:strVal val="visible"/>
                                          </p:to>
                                        </p:set>
                                        <p:animEffect transition="in" filter="fade">
                                          <p:cBhvr>
                                            <p:cTn id="483" dur="200"/>
                                            <p:tgtEl>
                                              <p:spTgt spid="79"/>
                                            </p:tgtEl>
                                          </p:cBhvr>
                                        </p:animEffect>
                                      </p:childTnLst>
                                    </p:cTn>
                                  </p:par>
                                </p:childTnLst>
                              </p:cTn>
                            </p:par>
                          </p:childTnLst>
                        </p:cTn>
                      </p:par>
                    </p:childTnLst>
                  </p:cTn>
                  <p:nextCondLst>
                    <p:cond evt="onMediaBookmark" delay="0">
                      <p:tgtEl>
                        <p14:bmkTgt spid="2" bmkName="ImportExportvCards_m100:03:13.0"/>
                      </p:tgtEl>
                    </p:cond>
                  </p:nextCondLst>
                </p:seq>
                <p:seq concurrent="1" nextAc="seek">
                  <p:cTn id="484" restart="whenNotActive" fill="hold" evtFilter="cancelBubble" nodeType="interactiveSeq">
                    <p:stCondLst>
                      <p:cond evt="onMediaBookmark" delay="0">
                        <p:tgtEl>
                          <p14:bmkTgt spid="2" bmkName="ImportExportvCards_m100:03:18.8"/>
                        </p:tgtEl>
                      </p:cond>
                    </p:stCondLst>
                    <p:endSync evt="end" delay="0">
                      <p:rtn val="all"/>
                    </p:endSync>
                    <p:childTnLst>
                      <p:par>
                        <p:cTn id="485" fill="hold">
                          <p:stCondLst>
                            <p:cond delay="0"/>
                          </p:stCondLst>
                          <p:childTnLst>
                            <p:par>
                              <p:cTn id="486" fill="hold">
                                <p:stCondLst>
                                  <p:cond delay="0"/>
                                </p:stCondLst>
                                <p:childTnLst>
                                  <p:par>
                                    <p:cTn id="487" presetID="10" presetClass="exit" presetSubtype="0" fill="hold" grpId="1" nodeType="withEffect">
                                      <p:stCondLst>
                                        <p:cond delay="0"/>
                                      </p:stCondLst>
                                      <p:childTnLst>
                                        <p:animEffect transition="out" filter="fade">
                                          <p:cBhvr>
                                            <p:cTn id="488" dur="200"/>
                                            <p:tgtEl>
                                              <p:spTgt spid="79"/>
                                            </p:tgtEl>
                                          </p:cBhvr>
                                        </p:animEffect>
                                        <p:set>
                                          <p:cBhvr>
                                            <p:cTn id="489" dur="1" fill="hold">
                                              <p:stCondLst>
                                                <p:cond delay="199"/>
                                              </p:stCondLst>
                                            </p:cTn>
                                            <p:tgtEl>
                                              <p:spTgt spid="79"/>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100:03:18.8"/>
                      </p:tgtEl>
                    </p:cond>
                  </p:nextCondLst>
                </p:seq>
              </p:childTnLst>
            </p:cTn>
          </p:par>
        </p:tnLst>
        <p:bldLst>
          <p:bldP spid="6" grpId="0" animBg="1"/>
          <p:bldP spid="6" grpId="1" animBg="1"/>
          <p:bldP spid="7" grpId="0" animBg="1"/>
          <p:bldP spid="7" grpId="1" animBg="1"/>
          <p:bldP spid="8" grpId="0" animBg="1"/>
          <p:bldP spid="8"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30" grpId="0" animBg="1"/>
          <p:bldP spid="30" grpId="1" animBg="1"/>
          <p:bldP spid="35" grpId="0" animBg="1"/>
          <p:bldP spid="35" grpId="1" animBg="1"/>
          <p:bldP spid="43" grpId="0" animBg="1"/>
          <p:bldP spid="43" grpId="1" animBg="1"/>
          <p:bldP spid="44" grpId="0" animBg="1"/>
          <p:bldP spid="44" grpId="1" animBg="1"/>
          <p:bldP spid="45" grpId="0" animBg="1"/>
          <p:bldP spid="45"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14" grpId="0" animBg="1"/>
          <p:bldP spid="14"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3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animBg="1"/>
          <p:bldP spid="14" grpId="1"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dia Placeholder 3"/>
          <p:cNvSpPr>
            <a:spLocks noGrp="1"/>
          </p:cNvSpPr>
          <p:nvPr>
            <p:ph type="media" sz="quarter" idx="10"/>
          </p:nvPr>
        </p:nvSpPr>
        <p:spPr/>
      </p:sp>
      <p:pic>
        <p:nvPicPr>
          <p:cNvPr id="42" name="Media Placeholder 41">
            <a:hlinkClick r:id="rId44" action="ppaction://hlinksldjump"/>
          </p:cNvPr>
          <p:cNvPicPr>
            <a:picLocks noGrp="1"/>
          </p:cNvPicPr>
          <p:nvPr>
            <p:ph type="media" sz="quarter" idx="11"/>
          </p:nvPr>
        </p:nvPicPr>
        <p:blipFill>
          <a:blip r:embed="rId45">
            <a:extLst>
              <a:ext uri="{28A0092B-C50C-407E-A947-70E740481C1C}">
                <a14:useLocalDpi xmlns:a14="http://schemas.microsoft.com/office/drawing/2010/main" val="0"/>
              </a:ext>
            </a:extLst>
          </a:blip>
          <a:stretch>
            <a:fillRect/>
          </a:stretch>
        </p:blipFill>
        <p:spPr>
          <a:xfrm>
            <a:off x="3884879" y="8495914"/>
            <a:ext cx="1115568" cy="630936"/>
          </a:xfrm>
        </p:spPr>
      </p:pic>
      <p:pic>
        <p:nvPicPr>
          <p:cNvPr id="41" name="Media Placeholder 40">
            <a:hlinkClick r:id="rId46" action="ppaction://hlinksldjump"/>
          </p:cNvPr>
          <p:cNvPicPr>
            <a:picLocks noGrp="1"/>
          </p:cNvPicPr>
          <p:nvPr>
            <p:ph type="media" sz="quarter" idx="12"/>
          </p:nvPr>
        </p:nvPicPr>
        <p:blipFill>
          <a:blip r:embed="rId47">
            <a:extLst>
              <a:ext uri="{28A0092B-C50C-407E-A947-70E740481C1C}">
                <a14:useLocalDpi xmlns:a14="http://schemas.microsoft.com/office/drawing/2010/main" val="0"/>
              </a:ext>
            </a:extLst>
          </a:blip>
          <a:stretch>
            <a:fillRect/>
          </a:stretch>
        </p:blipFill>
        <p:spPr>
          <a:xfrm>
            <a:off x="5250129" y="8495914"/>
            <a:ext cx="1115568" cy="630936"/>
          </a:xfrm>
        </p:spPr>
      </p:pic>
      <p:pic>
        <p:nvPicPr>
          <p:cNvPr id="39" name="Media Placeholder 38">
            <a:hlinkClick r:id="rId48" action="ppaction://hlinksldjump"/>
          </p:cNvPr>
          <p:cNvPicPr>
            <a:picLocks noGrp="1"/>
          </p:cNvPicPr>
          <p:nvPr>
            <p:ph type="media" sz="quarter" idx="15"/>
          </p:nvPr>
        </p:nvPicPr>
        <p:blipFill>
          <a:blip r:embed="rId49">
            <a:extLst>
              <a:ext uri="{28A0092B-C50C-407E-A947-70E740481C1C}">
                <a14:useLocalDpi xmlns:a14="http://schemas.microsoft.com/office/drawing/2010/main" val="0"/>
              </a:ext>
            </a:extLst>
          </a:blip>
          <a:stretch>
            <a:fillRect/>
          </a:stretch>
        </p:blipFill>
        <p:spPr>
          <a:xfrm>
            <a:off x="7996238" y="8496210"/>
            <a:ext cx="1115568" cy="630936"/>
          </a:xfrm>
        </p:spPr>
      </p:pic>
      <p:pic>
        <p:nvPicPr>
          <p:cNvPr id="38" name="Media Placeholder 37">
            <a:hlinkClick r:id="rId50" action="ppaction://hlinksldjump"/>
          </p:cNvPr>
          <p:cNvPicPr>
            <a:picLocks noGrp="1"/>
          </p:cNvPicPr>
          <p:nvPr>
            <p:ph type="media" sz="quarter" idx="16"/>
          </p:nvPr>
        </p:nvPicPr>
        <p:blipFill>
          <a:blip r:embed="rId51">
            <a:extLst>
              <a:ext uri="{28A0092B-C50C-407E-A947-70E740481C1C}">
                <a14:useLocalDpi xmlns:a14="http://schemas.microsoft.com/office/drawing/2010/main" val="0"/>
              </a:ext>
            </a:extLst>
          </a:blip>
          <a:stretch>
            <a:fillRect/>
          </a:stretch>
        </p:blipFill>
        <p:spPr>
          <a:xfrm>
            <a:off x="9358313" y="8495764"/>
            <a:ext cx="1115568" cy="630936"/>
          </a:xfrm>
        </p:spPr>
      </p:pic>
      <p:sp>
        <p:nvSpPr>
          <p:cNvPr id="9" name="TextBox 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2/3 videos</a:t>
            </a:r>
            <a:endParaRPr lang="en-US" sz="1500" dirty="0">
              <a:solidFill>
                <a:schemeClr val="bg1"/>
              </a:solidFill>
              <a:latin typeface="Segoe Light" pitchFamily="34" charset="0"/>
            </a:endParaRPr>
          </a:p>
        </p:txBody>
      </p:sp>
      <p:sp>
        <p:nvSpPr>
          <p:cNvPr id="10" name="TextBox 9"/>
          <p:cNvSpPr txBox="1"/>
          <p:nvPr/>
        </p:nvSpPr>
        <p:spPr>
          <a:xfrm>
            <a:off x="1015206" y="487209"/>
            <a:ext cx="6553200" cy="430887"/>
          </a:xfrm>
          <a:prstGeom prst="rect">
            <a:avLst/>
          </a:prstGeom>
          <a:noFill/>
        </p:spPr>
        <p:txBody>
          <a:bodyPr wrap="square" rtlCol="0">
            <a:spAutoFit/>
          </a:bodyPr>
          <a:lstStyle/>
          <a:p>
            <a:r>
              <a:rPr lang="en-US" sz="2200" dirty="0" smtClean="0">
                <a:solidFill>
                  <a:prstClr val="white"/>
                </a:solidFill>
                <a:latin typeface="Segoe UI Light" pitchFamily="34" charset="0"/>
              </a:rPr>
              <a:t>Import and export </a:t>
            </a:r>
            <a:r>
              <a:rPr lang="en-US" sz="2200" dirty="0" err="1" smtClean="0">
                <a:solidFill>
                  <a:prstClr val="white"/>
                </a:solidFill>
                <a:latin typeface="Segoe UI Light" pitchFamily="34" charset="0"/>
              </a:rPr>
              <a:t>vCards</a:t>
            </a:r>
            <a:r>
              <a:rPr lang="en-US" sz="2200" dirty="0" smtClean="0">
                <a:solidFill>
                  <a:prstClr val="white"/>
                </a:solidFill>
                <a:latin typeface="Segoe UI Light" pitchFamily="34" charset="0"/>
              </a:rPr>
              <a:t> to Outlook contacts</a:t>
            </a:r>
            <a:endParaRPr lang="en-US" sz="2200" dirty="0">
              <a:solidFill>
                <a:prstClr val="white"/>
              </a:solidFill>
              <a:latin typeface="Segoe UI Light" pitchFamily="34" charset="0"/>
            </a:endParaRPr>
          </a:p>
        </p:txBody>
      </p:sp>
      <p:grpSp>
        <p:nvGrpSpPr>
          <p:cNvPr id="11" name="ClosedCaptions"/>
          <p:cNvGrpSpPr/>
          <p:nvPr/>
        </p:nvGrpSpPr>
        <p:grpSpPr>
          <a:xfrm>
            <a:off x="8677656" y="611144"/>
            <a:ext cx="1449747" cy="304843"/>
            <a:chOff x="8787606" y="611187"/>
            <a:chExt cx="1449747" cy="304843"/>
          </a:xfrm>
        </p:grpSpPr>
        <p:sp>
          <p:nvSpPr>
            <p:cNvPr id="12" name="TextBox 11"/>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3" name="Picture 12" descr="Screen Clipping"/>
            <p:cNvPicPr>
              <a:picLocks noChangeAspect="1"/>
            </p:cNvPicPr>
            <p:nvPr/>
          </p:nvPicPr>
          <p:blipFill>
            <a:blip r:embed="rId52">
              <a:extLst>
                <a:ext uri="{BEBA8EAE-BF5A-486C-A8C5-ECC9F3942E4B}">
                  <a14:imgProps xmlns:a14="http://schemas.microsoft.com/office/drawing/2010/main">
                    <a14:imgLayer r:embed="rId53">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23" name="Rectangle 22"/>
          <p:cNvSpPr/>
          <p:nvPr/>
        </p:nvSpPr>
        <p:spPr>
          <a:xfrm>
            <a:off x="10079037" y="7818120"/>
            <a:ext cx="1225296"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4" name="Rectangle 23"/>
          <p:cNvSpPr/>
          <p:nvPr/>
        </p:nvSpPr>
        <p:spPr>
          <a:xfrm>
            <a:off x="10082847"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5" name="Rectangle 24"/>
          <p:cNvSpPr/>
          <p:nvPr/>
        </p:nvSpPr>
        <p:spPr>
          <a:xfrm>
            <a:off x="10498296"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Rectangle 25"/>
          <p:cNvSpPr/>
          <p:nvPr/>
        </p:nvSpPr>
        <p:spPr>
          <a:xfrm>
            <a:off x="10910887" y="7818120"/>
            <a:ext cx="396081"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7"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8"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9"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46" name="Media Placeholder 45">
            <a:hlinkClick r:id="rId54" action="ppaction://hlinksldjump"/>
          </p:cNvPr>
          <p:cNvPicPr>
            <a:picLocks noGrp="1"/>
          </p:cNvPicPr>
          <p:nvPr>
            <p:ph type="media" sz="quarter" idx="13"/>
          </p:nvPr>
        </p:nvPicPr>
        <p:blipFill>
          <a:blip r:embed="rId55">
            <a:extLst>
              <a:ext uri="{28A0092B-C50C-407E-A947-70E740481C1C}">
                <a14:useLocalDpi xmlns:a14="http://schemas.microsoft.com/office/drawing/2010/main" val="0"/>
              </a:ext>
            </a:extLst>
          </a:blip>
          <a:stretch>
            <a:fillRect/>
          </a:stretch>
        </p:blipFill>
        <p:spPr>
          <a:xfrm>
            <a:off x="6627813" y="8496210"/>
            <a:ext cx="1115568" cy="630936"/>
          </a:xfrm>
        </p:spPr>
      </p:pic>
      <p:pic>
        <p:nvPicPr>
          <p:cNvPr id="47" name="Picture 46">
            <a:hlinkClick r:id="" action="ppaction://hlinkshowjump?jump=nextslide"/>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useBgFill="1">
        <p:nvSpPr>
          <p:cNvPr id="50"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ImportExportvCards_m2.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ImportExportvCards_m200:00:00.0" time="33"/>
                    <p14:bmk name="ImportExportvCards_m200:00:04.1" time="4100"/>
                    <p14:bmk name="ImportExportvCards_m200:00:04.2" time="4200"/>
                    <p14:bmk name="ImportExportvCards_m200:00:11.6" time="11600"/>
                    <p14:bmk name="ImportExportvCards_m200:00:11.7" time="11700"/>
                    <p14:bmk name="ImportExportvCards_m200:00:17.4" time="17400"/>
                    <p14:bmk name="ImportExportvCards_m200:00:17.5" time="17500"/>
                    <p14:bmk name="ImportExportvCards_m200:00:27.4" time="27467"/>
                    <p14:bmk name="ImportExportvCards_m200:00:27.5" time="27567"/>
                    <p14:bmk name="ImportExportvCards_m200:00:33.1" time="33100"/>
                    <p14:bmk name="ImportExportvCards_m200:00:33.2" time="33200"/>
                    <p14:bmk name="ImportExportvCards_m200:00:41.8" time="41833"/>
                    <p14:bmk name="ImportExportvCards_m200:00:41.9" time="41933"/>
                    <p14:bmk name="ImportExportvCards_m200:00:47.2" time="47200"/>
                    <p14:bmk name="ImportExportvCards_m200:00:47.3" time="47300"/>
                    <p14:bmk name="ImportExportvCards_m200:00:58.6" time="58600"/>
                    <p14:bmk name="ImportExportvCards_m200:00:58.7" time="58700"/>
                    <p14:bmk name="ImportExportvCards_m200:01:04.4" time="64400"/>
                    <p14:bmk name="ImportExportvCards_m200:01:04.5" time="64500"/>
                    <p14:bmk name="ImportExportvCards_m200:01:12.9" time="72967"/>
                    <p14:bmk name="ImportExportvCards_m200:01:13.0" time="73067"/>
                    <p14:bmk name="ImportExportvCards_m200:01:18.8" time="78867"/>
                    <p14:bmk name="ImportExportvCards_m200:01:18.9" time="78967"/>
                    <p14:bmk name="ImportExportvCards_m200:01:27.6" time="87633"/>
                    <p14:bmk name="ImportExportvCards_m200:01:27.7" time="87733"/>
                    <p14:bmk name="ImportExportvCards_m200:01:31.9" time="91933"/>
                    <p14:bmk name="ImportExportvCards_m200:01:32.0" time="92033"/>
                    <p14:bmk name="ImportExportvCards_m200:01:38.2" time="98200"/>
                    <p14:bmk name="ImportExportvCards_m200:01:38.3" time="98300"/>
                    <p14:bmk name="ImportExportvCards_m200:01:44.2" time="104200"/>
                    <p14:bmk name="ImportExportvCards_m200:01:44.3" time="104300"/>
                    <p14:bmk name="ImportExportvCards_m200:01:53.9" time="113900"/>
                    <p14:bmk name="ImportExportvCards_m200:01:54.0" time="114000"/>
                    <p14:bmk name="ImportExportvCards_m200:01:58.6" time="118633"/>
                    <p14:bmk name="ImportExportvCards_m200:01:58.7" time="118733"/>
                    <p14:bmk name="ImportExportvCards_m200:02:05.8" time="125867"/>
                    <p14:bmk name="ImportExportvCards_m200:02:05.9" time="125967"/>
                    <p14:bmk name="ImportExportvCards_m200:02:11.8" time="131867"/>
                    <p14:bmk name="ImportExportvCards_m200:02:11.9" time="131967"/>
                    <p14:bmk name="ImportExportvCards_m200:02:15.6" time="135600"/>
                    <p14:bmk name="ImportExportvCards_m200:02:15.7" time="135700"/>
                    <p14:bmk name="ImportExportvCards_m200:02:20.3" time="140300"/>
                    <p14:bmk name="ImportExportvCards_m200:02:20.4" time="140400"/>
                    <p14:bmk name="ImportExportvCards_m200:02:25.2" time="145267"/>
                    <p14:bmk name="ImportExportvCards_m200:02:25.3" time="145367"/>
                    <p14:bmk name="ImportExportvCards_m200:02:29.7" time="149733"/>
                    <p14:bmk name="ImportExportvCards_m200:02:29.8" time="149833"/>
                    <p14:bmk name="ImportExportvCards_m200:02:33.5" time="153500"/>
                    <p14:bmk name="ImportExportvCards_m200:02:33.6" time="153600"/>
                    <p14:bmk name="ImportExportvCards_m200:02:38.6" time="158667"/>
                    <p14:bmk name="ImportExportvCards_m200:02:38.7" time="158767"/>
                    <p14:bmk name="ImportExportvCards_m200:02:45.9" time="165967"/>
                    <p14:bmk name="ImportExportvCards_m200:02:46.0" time="166067"/>
                    <p14:bmk name="ImportExportvCards_m200:02:50.9" time="170933"/>
                    <p14:bmk name="ImportExportvCards_m200:02:51.0" time="171033"/>
                    <p14:bmk name="ImportExportvCards_m200:02:57.8" time="177800"/>
                    <p14:bmk name="ImportExportvCards_m200:02:57.9" time="177900"/>
                    <p14:bmk name="ImportExportvCards_m200:03:09.6" time="189633"/>
                    <p14:bmk name="ImportExportvCards_m200:03:09.7" time="189733"/>
                    <p14:bmk name="ImportExportvCards_m200:03:15.7" time="195700"/>
                    <p14:bmk name="ImportExportvCards_m200:03:15.8" time="195800"/>
                    <p14:bmk name="ImportExportvCards_m200:03:27.1" time="207133"/>
                    <p14:bmk name="ImportExportvCards_m200:03:27.2" time="207233"/>
                    <p14:bmk name="ImportExportvCards_m200:03:34.0" time="214000"/>
                    <p14:bmk name="ImportExportvCards_m200:03:34.1" time="214100"/>
                    <p14:bmk name="ImportExportvCards_m200:03:41.8" time="221833"/>
                    <p14:bmk name="ImportExportvCards_m200:03:41.9" time="221933"/>
                    <p14:bmk name="ImportExportvCards_m200:03:51.6" time="231667"/>
                    <p14:bmk name="ImportExportvCards_m200:03:51.7" time="231767"/>
                    <p14:bmk name="ImportExportvCards_m200:03:57.0" time="237000"/>
                    <p14:bmk name="ImportExportvCards_m200:03:57.1" time="237100"/>
                    <p14:bmk name="ImportExportvCards_m200:04:01.8" time="241833"/>
                    <p14:bmk name="ImportExportvCards_m200:04:01.9" time="241933"/>
                    <p14:bmk name="ImportExportvCards_m200:04:09.1" time="249167"/>
                    <p14:bmk name="ImportExportvCards_m200:04:09.2" time="249267"/>
                    <p14:bmk name="ImportExportvCards_m200:04:16.1" time="256100"/>
                    <p14:bmk name="ImportExportvCards_m200:04:16.2" time="256200"/>
                    <p14:bmk name="ImportExportvCards_m200:04:21.5" time="261533"/>
                  </p14:bmkLst>
                </p14:media>
              </p:ext>
            </p:extLst>
          </p:nvPr>
        </p:nvPicPr>
        <p:blipFill>
          <a:blip r:embed="rId57"/>
          <a:stretch>
            <a:fillRect/>
          </a:stretch>
        </p:blipFill>
        <p:spPr>
          <a:xfrm>
            <a:off x="1235075" y="1042988"/>
            <a:ext cx="10515600" cy="5915025"/>
          </a:xfrm>
        </p:spPr>
      </p:pic>
      <p:pic>
        <p:nvPicPr>
          <p:cNvPr id="43" name="Picture 42">
            <a:hlinkClick r:id="" action="ppaction://hlinkshowjump?jump=previousslide"/>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sp>
        <p:nvSpPr>
          <p:cNvPr id="32"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6" name="ImportExportvCards_m2Ifyouwant00:00:00.0-00:00:04.1"/>
          <p:cNvSpPr txBox="1"/>
          <p:nvPr>
            <p:custDataLst>
              <p:tags r:id="rId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you want to share your contacts with others, you have three choices:</a:t>
            </a:r>
            <a:endParaRPr lang="en-US" sz="1800">
              <a:solidFill>
                <a:srgbClr val="FFFFFF"/>
              </a:solidFill>
              <a:latin typeface="Segoe UI Light"/>
            </a:endParaRPr>
          </a:p>
        </p:txBody>
      </p:sp>
      <p:sp>
        <p:nvSpPr>
          <p:cNvPr id="7" name="ImportExportvCards_m2sendavCard,00:00:04.2-00:00:11.6"/>
          <p:cNvSpPr txBox="1"/>
          <p:nvPr>
            <p:custDataLst>
              <p:tags r:id="rId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send a vCard, send an Outlook contact, or if you want to send a lot of contacts, export a CSV file.</a:t>
            </a:r>
            <a:endParaRPr lang="en-US" sz="1800">
              <a:solidFill>
                <a:srgbClr val="FFFFFF"/>
              </a:solidFill>
              <a:latin typeface="Segoe UI Light"/>
            </a:endParaRPr>
          </a:p>
        </p:txBody>
      </p:sp>
      <p:sp>
        <p:nvSpPr>
          <p:cNvPr id="8" name="ImportExportvCards_m2We’llgetinto00:00:11.7-00:00:17.4"/>
          <p:cNvSpPr txBox="1"/>
          <p:nvPr>
            <p:custDataLst>
              <p:tags r:id="rId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We’ll get into CSV files in the next movie, Export many contacts as a CSV file.</a:t>
            </a:r>
            <a:endParaRPr lang="en-US" sz="1800">
              <a:solidFill>
                <a:srgbClr val="FFFFFF"/>
              </a:solidFill>
              <a:latin typeface="Segoe UI Light"/>
            </a:endParaRPr>
          </a:p>
        </p:txBody>
      </p:sp>
      <p:sp>
        <p:nvSpPr>
          <p:cNvPr id="15" name="ImportExportvCards_m2Let’sstartby00:00:17.5-00:00:27.4"/>
          <p:cNvSpPr txBox="1"/>
          <p:nvPr>
            <p:custDataLst>
              <p:tags r:id="rId7"/>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start by sending vCards in email. In a new message, go to the Message tab and click Attach Item and Business Card.</a:t>
            </a:r>
            <a:endParaRPr lang="en-US" sz="1800">
              <a:solidFill>
                <a:srgbClr val="FFFFFF"/>
              </a:solidFill>
              <a:latin typeface="Segoe UI Light"/>
            </a:endParaRPr>
          </a:p>
        </p:txBody>
      </p:sp>
      <p:sp>
        <p:nvSpPr>
          <p:cNvPr id="16" name="ImportExportvCards_m2Selectacard00:00:27.5-00:00:33.1"/>
          <p:cNvSpPr txBox="1"/>
          <p:nvPr>
            <p:custDataLst>
              <p:tags r:id="rId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Select a card that was recently sent, or click Other Business Cards.</a:t>
            </a:r>
            <a:endParaRPr lang="en-US" sz="1800">
              <a:solidFill>
                <a:srgbClr val="FFFFFF"/>
              </a:solidFill>
              <a:latin typeface="Segoe UI Light"/>
            </a:endParaRPr>
          </a:p>
        </p:txBody>
      </p:sp>
      <p:sp>
        <p:nvSpPr>
          <p:cNvPr id="17" name="ImportExportvCards_m2Herewecan00:00:33.2-00:00:41.8"/>
          <p:cNvSpPr txBox="1"/>
          <p:nvPr>
            <p:custDataLst>
              <p:tags r:id="rId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Here we can select one person or hold down the control key and click multiple names. Then, click OK.</a:t>
            </a:r>
            <a:endParaRPr lang="en-US" sz="1800">
              <a:solidFill>
                <a:srgbClr val="FFFFFF"/>
              </a:solidFill>
              <a:latin typeface="Segoe UI Light"/>
            </a:endParaRPr>
          </a:p>
        </p:txBody>
      </p:sp>
      <p:sp>
        <p:nvSpPr>
          <p:cNvPr id="18" name="ImportExportvCards_m2Outlookattachesthe00:00:41.9-00:00:47.2"/>
          <p:cNvSpPr txBox="1"/>
          <p:nvPr>
            <p:custDataLst>
              <p:tags r:id="rId1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Outlook attaches the vCards and adds business card pictures to the message body.</a:t>
            </a:r>
            <a:endParaRPr lang="en-US" sz="1800">
              <a:solidFill>
                <a:srgbClr val="FFFFFF"/>
              </a:solidFill>
              <a:latin typeface="Segoe UI Light"/>
            </a:endParaRPr>
          </a:p>
        </p:txBody>
      </p:sp>
      <p:sp>
        <p:nvSpPr>
          <p:cNvPr id="19" name="ImportExportvCards_m2Inthiscase,00:00:47.3-00:00:58.6"/>
          <p:cNvSpPr txBox="1"/>
          <p:nvPr>
            <p:custDataLst>
              <p:tags r:id="rId11"/>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this case, we don’t really need the pictures, so we can select each one, and press Delete. And then click Send.</a:t>
            </a:r>
            <a:endParaRPr lang="en-US" sz="1800">
              <a:solidFill>
                <a:srgbClr val="FFFFFF"/>
              </a:solidFill>
              <a:latin typeface="Segoe UI Light"/>
            </a:endParaRPr>
          </a:p>
        </p:txBody>
      </p:sp>
      <p:sp>
        <p:nvSpPr>
          <p:cNvPr id="20" name="ImportExportvCards_m2Anotherwayto00:00:58.7-00:01:04.4"/>
          <p:cNvSpPr txBox="1"/>
          <p:nvPr>
            <p:custDataLst>
              <p:tags r:id="rId1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Another way to send vCards is directly from People. Select the contacts you want to send.</a:t>
            </a:r>
            <a:endParaRPr lang="en-US" sz="1800">
              <a:solidFill>
                <a:srgbClr val="FFFFFF"/>
              </a:solidFill>
              <a:latin typeface="Segoe UI Light"/>
            </a:endParaRPr>
          </a:p>
        </p:txBody>
      </p:sp>
      <p:sp>
        <p:nvSpPr>
          <p:cNvPr id="21" name="ImportExportvCards_m2Then,onthe00:01:04.5-00:01:12.9"/>
          <p:cNvSpPr txBox="1"/>
          <p:nvPr>
            <p:custDataLst>
              <p:tags r:id="rId1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on the Home tab, click Forward Contact, and As a Business Card.</a:t>
            </a:r>
            <a:endParaRPr lang="en-US" sz="1800">
              <a:solidFill>
                <a:srgbClr val="FFFFFF"/>
              </a:solidFill>
              <a:latin typeface="Segoe UI Light"/>
            </a:endParaRPr>
          </a:p>
        </p:txBody>
      </p:sp>
      <p:sp>
        <p:nvSpPr>
          <p:cNvPr id="22" name="ImportExportvCards_m2Anewemail00:01:13.0-00:01:18.8"/>
          <p:cNvSpPr txBox="1"/>
          <p:nvPr>
            <p:custDataLst>
              <p:tags r:id="rId1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 new email message opens with the vCards attached and the business card pictures attached.</a:t>
            </a:r>
            <a:endParaRPr lang="en-US" sz="1800">
              <a:solidFill>
                <a:srgbClr val="FFFFFF"/>
              </a:solidFill>
              <a:latin typeface="Segoe UI Light"/>
            </a:endParaRPr>
          </a:p>
        </p:txBody>
      </p:sp>
      <p:sp>
        <p:nvSpPr>
          <p:cNvPr id="30" name="ImportExportvCards_m2Typerecipientnames00:01:18.9-00:01:27.6"/>
          <p:cNvSpPr txBox="1"/>
          <p:nvPr>
            <p:custDataLst>
              <p:tags r:id="rId1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Type recipient names on the To line, add a Subject and type a message if you want. And then click Send.</a:t>
            </a:r>
            <a:endParaRPr lang="en-US" sz="1800">
              <a:solidFill>
                <a:srgbClr val="FFFFFF"/>
              </a:solidFill>
              <a:latin typeface="Segoe UI Light"/>
            </a:endParaRPr>
          </a:p>
        </p:txBody>
      </p:sp>
      <p:sp>
        <p:nvSpPr>
          <p:cNvPr id="31" name="ImportExportvCards_m2Nowwhatif00:01:27.7-00:01:31.9"/>
          <p:cNvSpPr txBox="1"/>
          <p:nvPr>
            <p:custDataLst>
              <p:tags r:id="rId1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what if you just want to create a vCard file without attaching it to an email</a:t>
            </a:r>
            <a:endParaRPr lang="en-US" sz="1800">
              <a:solidFill>
                <a:srgbClr val="FFFFFF"/>
              </a:solidFill>
              <a:latin typeface="Segoe UI Light"/>
            </a:endParaRPr>
          </a:p>
        </p:txBody>
      </p:sp>
      <p:sp>
        <p:nvSpPr>
          <p:cNvPr id="33" name="ImportExportvCards_m2soyoucan00:01:32.0-00:01:38.2"/>
          <p:cNvSpPr txBox="1"/>
          <p:nvPr>
            <p:custDataLst>
              <p:tags r:id="rId17"/>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you can do whatever you want to with the file, like copy it to a flash drive, or insert it in a Word document?</a:t>
            </a:r>
            <a:endParaRPr lang="en-US" sz="1800">
              <a:solidFill>
                <a:srgbClr val="FFFFFF"/>
              </a:solidFill>
              <a:latin typeface="Segoe UI Light"/>
            </a:endParaRPr>
          </a:p>
        </p:txBody>
      </p:sp>
      <p:sp>
        <p:nvSpPr>
          <p:cNvPr id="37" name="ImportExportvCards_m2InPeople,select00:01:38.3-00:01:44.2"/>
          <p:cNvSpPr txBox="1"/>
          <p:nvPr>
            <p:custDataLst>
              <p:tags r:id="rId1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People, select a contact. You can only create one file at a time this way.</a:t>
            </a:r>
            <a:endParaRPr lang="en-US" sz="1800">
              <a:solidFill>
                <a:srgbClr val="FFFFFF"/>
              </a:solidFill>
              <a:latin typeface="Segoe UI Light"/>
            </a:endParaRPr>
          </a:p>
        </p:txBody>
      </p:sp>
      <p:sp>
        <p:nvSpPr>
          <p:cNvPr id="44" name="ImportExportvCards_m2ClickFile,and00:01:44.3-00:01:53.9"/>
          <p:cNvSpPr txBox="1"/>
          <p:nvPr>
            <p:custDataLst>
              <p:tags r:id="rId1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File, and Save As. Choose a location, and click Save.</a:t>
            </a:r>
            <a:endParaRPr lang="en-US" sz="1800">
              <a:solidFill>
                <a:srgbClr val="FFFFFF"/>
              </a:solidFill>
              <a:latin typeface="Segoe UI Light"/>
            </a:endParaRPr>
          </a:p>
        </p:txBody>
      </p:sp>
      <p:sp>
        <p:nvSpPr>
          <p:cNvPr id="45" name="ImportExportvCards_m2Anotherthingyou00:01:54.0-00:01:58.6"/>
          <p:cNvSpPr txBox="1"/>
          <p:nvPr>
            <p:custDataLst>
              <p:tags r:id="rId2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Another thing you can do with a vCard is open it in a text editor, like Notepad.</a:t>
            </a:r>
            <a:endParaRPr lang="en-US" sz="1800">
              <a:solidFill>
                <a:srgbClr val="FFFFFF"/>
              </a:solidFill>
              <a:latin typeface="Segoe UI Light"/>
            </a:endParaRPr>
          </a:p>
        </p:txBody>
      </p:sp>
      <p:sp>
        <p:nvSpPr>
          <p:cNvPr id="48" name="ImportExportvCards_m2LocatethevCard00:01:58.7-00:02:05.8"/>
          <p:cNvSpPr txBox="1"/>
          <p:nvPr>
            <p:custDataLst>
              <p:tags r:id="rId2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Locate the vCard on your computer, open Notepad, and drag the vCard file to Notepad to open it.</a:t>
            </a:r>
            <a:endParaRPr lang="en-US" sz="1800">
              <a:solidFill>
                <a:srgbClr val="FFFFFF"/>
              </a:solidFill>
              <a:latin typeface="Segoe UI Light"/>
            </a:endParaRPr>
          </a:p>
        </p:txBody>
      </p:sp>
      <p:sp>
        <p:nvSpPr>
          <p:cNvPr id="49" name="ImportExportvCards_m2AvCardfile00:02:05.9-00:02:11.8"/>
          <p:cNvSpPr txBox="1"/>
          <p:nvPr>
            <p:custDataLst>
              <p:tags r:id="rId2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 vCard file uses a standard Internet script format, which allows you to read the contents.</a:t>
            </a:r>
            <a:endParaRPr lang="en-US" sz="1800">
              <a:solidFill>
                <a:srgbClr val="FFFFFF"/>
              </a:solidFill>
              <a:latin typeface="Segoe UI Light"/>
            </a:endParaRPr>
          </a:p>
        </p:txBody>
      </p:sp>
      <p:sp>
        <p:nvSpPr>
          <p:cNvPr id="57" name="ImportExportvCards_m2Youcaneven00:02:11.9-00:02:15.6"/>
          <p:cNvSpPr txBox="1"/>
          <p:nvPr>
            <p:custDataLst>
              <p:tags r:id="rId2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even edit the text in Notepad if you’re so inclined.</a:t>
            </a:r>
            <a:endParaRPr lang="en-US" sz="1800">
              <a:solidFill>
                <a:srgbClr val="FFFFFF"/>
              </a:solidFill>
              <a:latin typeface="Segoe UI Light"/>
            </a:endParaRPr>
          </a:p>
        </p:txBody>
      </p:sp>
      <p:sp>
        <p:nvSpPr>
          <p:cNvPr id="58" name="ImportExportvCards_m2Butmostimportantly,00:02:15.7-00:02:20.3"/>
          <p:cNvSpPr txBox="1"/>
          <p:nvPr>
            <p:custDataLst>
              <p:tags r:id="rId2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most importantly, being a standard Internet format means you can share vCards with people</a:t>
            </a:r>
            <a:endParaRPr lang="en-US" sz="1800">
              <a:solidFill>
                <a:srgbClr val="FFFFFF"/>
              </a:solidFill>
              <a:latin typeface="Segoe UI Light"/>
            </a:endParaRPr>
          </a:p>
        </p:txBody>
      </p:sp>
      <p:sp>
        <p:nvSpPr>
          <p:cNvPr id="59" name="ImportExportvCards_m2whousedifferent00:02:20.4-00:02:25.2"/>
          <p:cNvSpPr txBox="1"/>
          <p:nvPr>
            <p:custDataLst>
              <p:tags r:id="rId2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who use different mail apps, like Google Mail and Apple Mail.</a:t>
            </a:r>
            <a:endParaRPr lang="en-US" sz="1800">
              <a:solidFill>
                <a:srgbClr val="FFFFFF"/>
              </a:solidFill>
              <a:latin typeface="Segoe UI Light"/>
            </a:endParaRPr>
          </a:p>
        </p:txBody>
      </p:sp>
      <p:sp>
        <p:nvSpPr>
          <p:cNvPr id="60" name="ImportExportvCards_m2Thesecondway00:02:25.3-00:02:29.7"/>
          <p:cNvSpPr txBox="1"/>
          <p:nvPr>
            <p:custDataLst>
              <p:tags r:id="rId2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second way to share contacts is by sending them as Outlook contacts.</a:t>
            </a:r>
            <a:endParaRPr lang="en-US" sz="1800">
              <a:solidFill>
                <a:srgbClr val="FFFFFF"/>
              </a:solidFill>
              <a:latin typeface="Segoe UI Light"/>
            </a:endParaRPr>
          </a:p>
        </p:txBody>
      </p:sp>
      <p:sp>
        <p:nvSpPr>
          <p:cNvPr id="61" name="ImportExportvCards_m2Thisisthe00:02:29.8-00:02:33.5"/>
          <p:cNvSpPr txBox="1"/>
          <p:nvPr>
            <p:custDataLst>
              <p:tags r:id="rId2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is the best method to use if you know your recipients use Outlook.</a:t>
            </a:r>
            <a:endParaRPr lang="en-US" sz="1800">
              <a:solidFill>
                <a:srgbClr val="FFFFFF"/>
              </a:solidFill>
              <a:latin typeface="Segoe UI Light"/>
            </a:endParaRPr>
          </a:p>
        </p:txBody>
      </p:sp>
      <p:sp>
        <p:nvSpPr>
          <p:cNvPr id="62" name="ImportExportvCards_m2ButunlikevCards,00:02:33.6-00:02:38.6"/>
          <p:cNvSpPr txBox="1"/>
          <p:nvPr>
            <p:custDataLst>
              <p:tags r:id="rId2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unlike vCards, Outlook contacts can’t be accessed by apps other than Outlook.</a:t>
            </a:r>
            <a:endParaRPr lang="en-US" sz="1800">
              <a:solidFill>
                <a:srgbClr val="FFFFFF"/>
              </a:solidFill>
              <a:latin typeface="Segoe UI Light"/>
            </a:endParaRPr>
          </a:p>
        </p:txBody>
      </p:sp>
      <p:sp>
        <p:nvSpPr>
          <p:cNvPr id="63" name="ImportExportvCards_m2Beforesendingan00:02:38.7-00:02:45.9"/>
          <p:cNvSpPr txBox="1"/>
          <p:nvPr>
            <p:custDataLst>
              <p:tags r:id="rId2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Before sending an email, go to the Message tab, click Attach Item and Outlook Item.</a:t>
            </a:r>
            <a:endParaRPr lang="en-US" sz="1800">
              <a:solidFill>
                <a:srgbClr val="FFFFFF"/>
              </a:solidFill>
              <a:latin typeface="Segoe UI Light"/>
            </a:endParaRPr>
          </a:p>
        </p:txBody>
      </p:sp>
      <p:sp>
        <p:nvSpPr>
          <p:cNvPr id="64" name="ImportExportvCards_m2Usingthismethod00:02:46.0-00:02:50.9"/>
          <p:cNvSpPr txBox="1"/>
          <p:nvPr>
            <p:custDataLst>
              <p:tags r:id="rId3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Using this method you can send a lot of things, but we’ll concentrate on contacts.</a:t>
            </a:r>
            <a:endParaRPr lang="en-US" sz="1800">
              <a:solidFill>
                <a:srgbClr val="FFFFFF"/>
              </a:solidFill>
              <a:latin typeface="Segoe UI Light"/>
            </a:endParaRPr>
          </a:p>
        </p:txBody>
      </p:sp>
      <p:sp>
        <p:nvSpPr>
          <p:cNvPr id="65" name="ImportExportvCards_m2ExpandtheContacts00:02:51.0-00:02:57.8"/>
          <p:cNvSpPr txBox="1"/>
          <p:nvPr>
            <p:custDataLst>
              <p:tags r:id="rId3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Expand the Contacts folder, and select a list. We’ll select the main contact list.</a:t>
            </a:r>
            <a:endParaRPr lang="en-US" sz="1800">
              <a:solidFill>
                <a:srgbClr val="FFFFFF"/>
              </a:solidFill>
              <a:latin typeface="Segoe UI Light"/>
            </a:endParaRPr>
          </a:p>
        </p:txBody>
      </p:sp>
      <p:sp>
        <p:nvSpPr>
          <p:cNvPr id="66" name="ImportExportvCards_m2Then,inthe00:02:57.9-00:03:09.6"/>
          <p:cNvSpPr txBox="1"/>
          <p:nvPr>
            <p:custDataLst>
              <p:tags r:id="rId32"/>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in the list below, select one or more contacts. And click OK. And the contacts are added to the email. Click Send.</a:t>
            </a:r>
            <a:endParaRPr lang="en-US" sz="1800">
              <a:solidFill>
                <a:srgbClr val="FFFFFF"/>
              </a:solidFill>
              <a:latin typeface="Segoe UI Light"/>
            </a:endParaRPr>
          </a:p>
        </p:txBody>
      </p:sp>
      <p:sp>
        <p:nvSpPr>
          <p:cNvPr id="67" name="ImportExportvCards_m2Andjustlike00:03:09.7-00:03:15.7"/>
          <p:cNvSpPr txBox="1"/>
          <p:nvPr>
            <p:custDataLst>
              <p:tags r:id="rId3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just like vCards, you can also send Outlook contacts from People. Select the contacts.</a:t>
            </a:r>
            <a:endParaRPr lang="en-US" sz="1800">
              <a:solidFill>
                <a:srgbClr val="FFFFFF"/>
              </a:solidFill>
              <a:latin typeface="Segoe UI Light"/>
            </a:endParaRPr>
          </a:p>
        </p:txBody>
      </p:sp>
      <p:sp>
        <p:nvSpPr>
          <p:cNvPr id="68" name="ImportExportvCards_m2Then,onthe00:03:15.8-00:03:27.1"/>
          <p:cNvSpPr txBox="1"/>
          <p:nvPr>
            <p:custDataLst>
              <p:tags r:id="rId3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on the Home tab, click Forward Contact, and As an Outlook Contact. Fill out the email, and click Send.</a:t>
            </a:r>
            <a:endParaRPr lang="en-US" sz="1800">
              <a:solidFill>
                <a:srgbClr val="FFFFFF"/>
              </a:solidFill>
              <a:latin typeface="Segoe UI Light"/>
            </a:endParaRPr>
          </a:p>
        </p:txBody>
      </p:sp>
      <p:sp>
        <p:nvSpPr>
          <p:cNvPr id="69" name="ImportExportvCards_m2Themainadvantage00:03:27.2-00:03:34.0"/>
          <p:cNvSpPr txBox="1"/>
          <p:nvPr>
            <p:custDataLst>
              <p:tags r:id="rId35"/>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main advantage of sending Outlook contacts over vCards is that they contain more information. I’ll show you.</a:t>
            </a:r>
            <a:endParaRPr lang="en-US" sz="1800">
              <a:solidFill>
                <a:srgbClr val="FFFFFF"/>
              </a:solidFill>
              <a:latin typeface="Segoe UI Light"/>
            </a:endParaRPr>
          </a:p>
        </p:txBody>
      </p:sp>
      <p:sp>
        <p:nvSpPr>
          <p:cNvPr id="70" name="ImportExportvCards_m2InPeople,on00:03:34.1-00:03:41.8"/>
          <p:cNvSpPr txBox="1"/>
          <p:nvPr>
            <p:custDataLst>
              <p:tags r:id="rId3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People, on the Home tab, in the Current View group, click Business Card. And open a contact.</a:t>
            </a:r>
            <a:endParaRPr lang="en-US" sz="1800">
              <a:solidFill>
                <a:srgbClr val="FFFFFF"/>
              </a:solidFill>
              <a:latin typeface="Segoe UI Light"/>
            </a:endParaRPr>
          </a:p>
        </p:txBody>
      </p:sp>
      <p:sp>
        <p:nvSpPr>
          <p:cNvPr id="71" name="ImportExportvCards_m2vCardscancontain00:03:41.9-00:03:51.6"/>
          <p:cNvSpPr txBox="1"/>
          <p:nvPr>
            <p:custDataLst>
              <p:tags r:id="rId37"/>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vCards can contain most of the information on this page. But now go to the Show group on the Contact tab and click Details.</a:t>
            </a:r>
            <a:endParaRPr lang="en-US" sz="1800">
              <a:solidFill>
                <a:srgbClr val="FFFFFF"/>
              </a:solidFill>
              <a:latin typeface="Segoe UI Light"/>
            </a:endParaRPr>
          </a:p>
        </p:txBody>
      </p:sp>
      <p:sp>
        <p:nvSpPr>
          <p:cNvPr id="72" name="ImportExportvCards_m2Anumberof00:03:51.7-00:03:57.0"/>
          <p:cNvSpPr txBox="1"/>
          <p:nvPr>
            <p:custDataLst>
              <p:tags r:id="rId3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 number of these fields, such as Nickname and Birthday, aren’t supported in vCards.</a:t>
            </a:r>
            <a:endParaRPr lang="en-US" sz="1800">
              <a:solidFill>
                <a:srgbClr val="FFFFFF"/>
              </a:solidFill>
              <a:latin typeface="Segoe UI Light"/>
            </a:endParaRPr>
          </a:p>
        </p:txBody>
      </p:sp>
      <p:sp>
        <p:nvSpPr>
          <p:cNvPr id="73" name="ImportExportvCards_m2Thesamewith00:03:57.1-00:04:01.8"/>
          <p:cNvSpPr txBox="1"/>
          <p:nvPr>
            <p:custDataLst>
              <p:tags r:id="rId3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same with the fields in Certificates and user-defined fields.</a:t>
            </a:r>
            <a:endParaRPr lang="en-US" sz="1800">
              <a:solidFill>
                <a:srgbClr val="FFFFFF"/>
              </a:solidFill>
              <a:latin typeface="Segoe UI Light"/>
            </a:endParaRPr>
          </a:p>
        </p:txBody>
      </p:sp>
      <p:sp>
        <p:nvSpPr>
          <p:cNvPr id="74" name="ImportExportvCards_m2Sogiventhe00:04:01.9-00:04:09.1"/>
          <p:cNvSpPr txBox="1"/>
          <p:nvPr>
            <p:custDataLst>
              <p:tags r:id="rId40"/>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given the two choices described in this movie, use vCards if recipients may be using an app other than Outlook.</a:t>
            </a:r>
            <a:endParaRPr lang="en-US" sz="1800">
              <a:solidFill>
                <a:srgbClr val="FFFFFF"/>
              </a:solidFill>
              <a:latin typeface="Segoe UI Light"/>
            </a:endParaRPr>
          </a:p>
        </p:txBody>
      </p:sp>
      <p:sp>
        <p:nvSpPr>
          <p:cNvPr id="75" name="ImportExportvCards_m2AndsendOutlook00:04:09.2-00:04:16.1"/>
          <p:cNvSpPr txBox="1"/>
          <p:nvPr>
            <p:custDataLst>
              <p:tags r:id="rId41"/>
            </p:custDataLst>
          </p:nvPr>
        </p:nvSpPr>
        <p:spPr>
          <a:xfrm>
            <a:off x="1235075" y="7003123"/>
            <a:ext cx="10515600" cy="548640"/>
          </a:xfrm>
          <a:prstGeom prst="rect">
            <a:avLst/>
          </a:prstGeom>
          <a:solidFill>
            <a:srgbClr val="000000">
              <a:alpha val="70000"/>
            </a:srgbClr>
          </a:solidFill>
        </p:spPr>
        <p:txBody>
          <a:bodyPr vert="horz" tIns="0" bIns="0" rtlCol="0">
            <a:spAutoFit/>
          </a:bodyPr>
          <a:lstStyle/>
          <a:p>
            <a:r>
              <a:rPr lang="en-US" sz="1800" dirty="0" smtClean="0">
                <a:solidFill>
                  <a:srgbClr val="FFFFFF"/>
                </a:solidFill>
                <a:latin typeface="Segoe UI Light"/>
              </a:rPr>
              <a:t>And send Outlook contacts if you know they’ll be using Outlook and you want to make sure they get all the contact information.</a:t>
            </a:r>
            <a:endParaRPr lang="en-US" sz="1800" dirty="0">
              <a:solidFill>
                <a:srgbClr val="FFFFFF"/>
              </a:solidFill>
              <a:latin typeface="Segoe UI Light"/>
            </a:endParaRPr>
          </a:p>
        </p:txBody>
      </p:sp>
      <p:sp>
        <p:nvSpPr>
          <p:cNvPr id="76" name="ImportExportvCards_m2Upnext,we’ll00:04:16.2-00:04:21.5"/>
          <p:cNvSpPr txBox="1"/>
          <p:nvPr>
            <p:custDataLst>
              <p:tags r:id="rId4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Up next, we’ll explore the option for sharing many contacts – CSV files.</a:t>
            </a:r>
            <a:endParaRPr lang="en-US" sz="1800">
              <a:solidFill>
                <a:srgbClr val="FFFFFF"/>
              </a:solidFill>
              <a:latin typeface="Segoe UI Light"/>
            </a:endParaRPr>
          </a:p>
        </p:txBody>
      </p:sp>
      <p:sp useBgFill="1">
        <p:nvSpPr>
          <p:cNvPr id="14" name="CCShade"/>
          <p:cNvSpPr/>
          <p:nvPr/>
        </p:nvSpPr>
        <p:spPr>
          <a:xfrm>
            <a:off x="1124712" y="6982334"/>
            <a:ext cx="10744200"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77" name="Media Placeholder 81">
            <a:hlinkClick r:id="rId59" action="ppaction://hlinksldjump"/>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40" name="Rectangle 39">
            <a:hlinkClick r:id="rId59" action="ppaction://hlinksldjump"/>
          </p:cNvPr>
          <p:cNvSpPr/>
          <p:nvPr/>
        </p:nvSpPr>
        <p:spPr>
          <a:xfrm>
            <a:off x="2504091" y="8489563"/>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Introduction</a:t>
            </a:r>
            <a:endParaRPr lang="en-US" sz="1100" dirty="0">
              <a:solidFill>
                <a:schemeClr val="bg1"/>
              </a:solidFill>
              <a:latin typeface="Segoe UI Light" pitchFamily="34" charset="0"/>
            </a:endParaRPr>
          </a:p>
        </p:txBody>
      </p:sp>
      <p:sp>
        <p:nvSpPr>
          <p:cNvPr id="79"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Export</a:t>
            </a:r>
            <a:endParaRPr lang="en-US" dirty="0"/>
          </a:p>
        </p:txBody>
      </p:sp>
      <p:sp>
        <p:nvSpPr>
          <p:cNvPr id="80" name="Text Placeholder 6"/>
          <p:cNvSpPr txBox="1">
            <a:spLocks/>
          </p:cNvSpPr>
          <p:nvPr/>
        </p:nvSpPr>
        <p:spPr>
          <a:xfrm>
            <a:off x="5302587"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Export as CSV</a:t>
            </a:r>
            <a:endParaRPr lang="en-US" sz="1100" dirty="0">
              <a:solidFill>
                <a:schemeClr val="bg1"/>
              </a:solidFill>
              <a:latin typeface="Segoe UI Light" pitchFamily="34" charset="0"/>
            </a:endParaRPr>
          </a:p>
        </p:txBody>
      </p:sp>
      <p:sp>
        <p:nvSpPr>
          <p:cNvPr id="81" name="TextBox 80"/>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3:56</a:t>
            </a:r>
            <a:endParaRPr lang="en-US" sz="1000" dirty="0">
              <a:solidFill>
                <a:schemeClr val="bg1"/>
              </a:solidFill>
              <a:latin typeface="Segoe UI Light" pitchFamily="34" charset="0"/>
            </a:endParaRPr>
          </a:p>
        </p:txBody>
      </p:sp>
      <p:sp>
        <p:nvSpPr>
          <p:cNvPr id="82" name="TextBox 81"/>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3:22</a:t>
            </a:r>
            <a:endParaRPr lang="en-US" sz="1000" dirty="0">
              <a:solidFill>
                <a:schemeClr val="bg1"/>
              </a:solidFill>
              <a:latin typeface="Segoe UI Light" pitchFamily="34" charset="0"/>
            </a:endParaRPr>
          </a:p>
        </p:txBody>
      </p:sp>
      <p:sp>
        <p:nvSpPr>
          <p:cNvPr id="83" name="TextBox 82"/>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4:24</a:t>
            </a:r>
            <a:endParaRPr lang="en-US" sz="1000" dirty="0">
              <a:solidFill>
                <a:schemeClr val="bg1"/>
              </a:solidFill>
              <a:latin typeface="Segoe UI Light" pitchFamily="34" charset="0"/>
            </a:endParaRPr>
          </a:p>
        </p:txBody>
      </p:sp>
    </p:spTree>
    <p:extLst>
      <p:ext uri="{BB962C8B-B14F-4D97-AF65-F5344CB8AC3E}">
        <p14:creationId xmlns:p14="http://schemas.microsoft.com/office/powerpoint/2010/main" val="2744050666"/>
      </p:ext>
    </p:extLst>
  </p:cSld>
  <p:clrMapOvr>
    <a:masterClrMapping/>
  </p:clrMapOvr>
  <p:transition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7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ImportExportvCards_m2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
                                            <p:tgtEl>
                                              <p:spTgt spid="6"/>
                                            </p:tgtEl>
                                          </p:cBhvr>
                                        </p:animEffect>
                                      </p:childTnLst>
                                    </p:cTn>
                                  </p:par>
                                </p:childTnLst>
                              </p:cTn>
                            </p:par>
                          </p:childTnLst>
                        </p:cTn>
                      </p:par>
                    </p:childTnLst>
                  </p:cTn>
                  <p:nextCondLst>
                    <p:cond evt="onMediaBookmark" delay="0">
                      <p:tgtEl>
                        <p14:bmkTgt spid="2" bmkName="ImportExportvCards_m200:00:00.0"/>
                      </p:tgtEl>
                    </p:cond>
                  </p:nextCondLst>
                </p:seq>
                <p:seq concurrent="1" nextAc="seek">
                  <p:cTn id="28" restart="whenNotActive" fill="hold" evtFilter="cancelBubble" nodeType="interactiveSeq">
                    <p:stCondLst>
                      <p:cond evt="onMediaBookmark" delay="0">
                        <p:tgtEl>
                          <p14:bmkTgt spid="2" bmkName="ImportExportvCards_m200:00:04.1"/>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6"/>
                                            </p:tgtEl>
                                          </p:cBhvr>
                                        </p:animEffect>
                                        <p:set>
                                          <p:cBhvr>
                                            <p:cTn id="33"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0:04.1"/>
                      </p:tgtEl>
                    </p:cond>
                  </p:nextCondLst>
                </p:seq>
                <p:seq concurrent="1" nextAc="seek">
                  <p:cTn id="34" restart="whenNotActive" fill="hold" evtFilter="cancelBubble" nodeType="interactiveSeq">
                    <p:stCondLst>
                      <p:cond evt="onMediaBookmark" delay="0">
                        <p:tgtEl>
                          <p14:bmkTgt spid="2" bmkName="ImportExportvCards_m200:00:04.2"/>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
                                            <p:tgtEl>
                                              <p:spTgt spid="7"/>
                                            </p:tgtEl>
                                          </p:cBhvr>
                                        </p:animEffect>
                                      </p:childTnLst>
                                    </p:cTn>
                                  </p:par>
                                </p:childTnLst>
                              </p:cTn>
                            </p:par>
                          </p:childTnLst>
                        </p:cTn>
                      </p:par>
                    </p:childTnLst>
                  </p:cTn>
                  <p:nextCondLst>
                    <p:cond evt="onMediaBookmark" delay="0">
                      <p:tgtEl>
                        <p14:bmkTgt spid="2" bmkName="ImportExportvCards_m200:00:04.2"/>
                      </p:tgtEl>
                    </p:cond>
                  </p:nextCondLst>
                </p:seq>
                <p:seq concurrent="1" nextAc="seek">
                  <p:cTn id="40" restart="whenNotActive" fill="hold" evtFilter="cancelBubble" nodeType="interactiveSeq">
                    <p:stCondLst>
                      <p:cond evt="onMediaBookmark" delay="0">
                        <p:tgtEl>
                          <p14:bmkTgt spid="2" bmkName="ImportExportvCards_m200:00:11.6"/>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7"/>
                                            </p:tgtEl>
                                          </p:cBhvr>
                                        </p:animEffect>
                                        <p:set>
                                          <p:cBhvr>
                                            <p:cTn id="45"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0:11.6"/>
                      </p:tgtEl>
                    </p:cond>
                  </p:nextCondLst>
                </p:seq>
                <p:seq concurrent="1" nextAc="seek">
                  <p:cTn id="46" restart="whenNotActive" fill="hold" evtFilter="cancelBubble" nodeType="interactiveSeq">
                    <p:stCondLst>
                      <p:cond evt="onMediaBookmark" delay="0">
                        <p:tgtEl>
                          <p14:bmkTgt spid="2" bmkName="ImportExportvCards_m200:00:11.7"/>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00"/>
                                            <p:tgtEl>
                                              <p:spTgt spid="8"/>
                                            </p:tgtEl>
                                          </p:cBhvr>
                                        </p:animEffect>
                                      </p:childTnLst>
                                    </p:cTn>
                                  </p:par>
                                </p:childTnLst>
                              </p:cTn>
                            </p:par>
                          </p:childTnLst>
                        </p:cTn>
                      </p:par>
                    </p:childTnLst>
                  </p:cTn>
                  <p:nextCondLst>
                    <p:cond evt="onMediaBookmark" delay="0">
                      <p:tgtEl>
                        <p14:bmkTgt spid="2" bmkName="ImportExportvCards_m200:00:11.7"/>
                      </p:tgtEl>
                    </p:cond>
                  </p:nextCondLst>
                </p:seq>
                <p:seq concurrent="1" nextAc="seek">
                  <p:cTn id="52" restart="whenNotActive" fill="hold" evtFilter="cancelBubble" nodeType="interactiveSeq">
                    <p:stCondLst>
                      <p:cond evt="onMediaBookmark" delay="0">
                        <p:tgtEl>
                          <p14:bmkTgt spid="2" bmkName="ImportExportvCards_m200:00:17.4"/>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8"/>
                                            </p:tgtEl>
                                          </p:cBhvr>
                                        </p:animEffect>
                                        <p:set>
                                          <p:cBhvr>
                                            <p:cTn id="57"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0:17.4"/>
                      </p:tgtEl>
                    </p:cond>
                  </p:nextCondLst>
                </p:seq>
                <p:seq concurrent="1" nextAc="seek">
                  <p:cTn id="58" restart="whenNotActive" fill="hold" evtFilter="cancelBubble" nodeType="interactiveSeq">
                    <p:stCondLst>
                      <p:cond evt="onMediaBookmark" delay="0">
                        <p:tgtEl>
                          <p14:bmkTgt spid="2" bmkName="ImportExportvCards_m200:00:17.5"/>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
                                            <p:tgtEl>
                                              <p:spTgt spid="15"/>
                                            </p:tgtEl>
                                          </p:cBhvr>
                                        </p:animEffect>
                                      </p:childTnLst>
                                    </p:cTn>
                                  </p:par>
                                </p:childTnLst>
                              </p:cTn>
                            </p:par>
                          </p:childTnLst>
                        </p:cTn>
                      </p:par>
                    </p:childTnLst>
                  </p:cTn>
                  <p:nextCondLst>
                    <p:cond evt="onMediaBookmark" delay="0">
                      <p:tgtEl>
                        <p14:bmkTgt spid="2" bmkName="ImportExportvCards_m200:00:17.5"/>
                      </p:tgtEl>
                    </p:cond>
                  </p:nextCondLst>
                </p:seq>
                <p:seq concurrent="1" nextAc="seek">
                  <p:cTn id="64" restart="whenNotActive" fill="hold" evtFilter="cancelBubble" nodeType="interactiveSeq">
                    <p:stCondLst>
                      <p:cond evt="onMediaBookmark" delay="0">
                        <p:tgtEl>
                          <p14:bmkTgt spid="2" bmkName="ImportExportvCards_m200:00:27.4"/>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5"/>
                                            </p:tgtEl>
                                          </p:cBhvr>
                                        </p:animEffect>
                                        <p:set>
                                          <p:cBhvr>
                                            <p:cTn id="6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0:27.4"/>
                      </p:tgtEl>
                    </p:cond>
                  </p:nextCondLst>
                </p:seq>
                <p:seq concurrent="1" nextAc="seek">
                  <p:cTn id="70" restart="whenNotActive" fill="hold" evtFilter="cancelBubble" nodeType="interactiveSeq">
                    <p:stCondLst>
                      <p:cond evt="onMediaBookmark" delay="0">
                        <p:tgtEl>
                          <p14:bmkTgt spid="2" bmkName="ImportExportvCards_m200:00:27.5"/>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00"/>
                                            <p:tgtEl>
                                              <p:spTgt spid="16"/>
                                            </p:tgtEl>
                                          </p:cBhvr>
                                        </p:animEffect>
                                      </p:childTnLst>
                                    </p:cTn>
                                  </p:par>
                                </p:childTnLst>
                              </p:cTn>
                            </p:par>
                          </p:childTnLst>
                        </p:cTn>
                      </p:par>
                    </p:childTnLst>
                  </p:cTn>
                  <p:nextCondLst>
                    <p:cond evt="onMediaBookmark" delay="0">
                      <p:tgtEl>
                        <p14:bmkTgt spid="2" bmkName="ImportExportvCards_m200:00:27.5"/>
                      </p:tgtEl>
                    </p:cond>
                  </p:nextCondLst>
                </p:seq>
                <p:seq concurrent="1" nextAc="seek">
                  <p:cTn id="76" restart="whenNotActive" fill="hold" evtFilter="cancelBubble" nodeType="interactiveSeq">
                    <p:stCondLst>
                      <p:cond evt="onMediaBookmark" delay="0">
                        <p:tgtEl>
                          <p14:bmkTgt spid="2" bmkName="ImportExportvCards_m200:00:33.1"/>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6"/>
                                            </p:tgtEl>
                                          </p:cBhvr>
                                        </p:animEffect>
                                        <p:set>
                                          <p:cBhvr>
                                            <p:cTn id="8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0:33.1"/>
                      </p:tgtEl>
                    </p:cond>
                  </p:nextCondLst>
                </p:seq>
                <p:seq concurrent="1" nextAc="seek">
                  <p:cTn id="82" restart="whenNotActive" fill="hold" evtFilter="cancelBubble" nodeType="interactiveSeq">
                    <p:stCondLst>
                      <p:cond evt="onMediaBookmark" delay="0">
                        <p:tgtEl>
                          <p14:bmkTgt spid="2" bmkName="ImportExportvCards_m200:00:33.2"/>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200"/>
                                            <p:tgtEl>
                                              <p:spTgt spid="17"/>
                                            </p:tgtEl>
                                          </p:cBhvr>
                                        </p:animEffect>
                                      </p:childTnLst>
                                    </p:cTn>
                                  </p:par>
                                </p:childTnLst>
                              </p:cTn>
                            </p:par>
                          </p:childTnLst>
                        </p:cTn>
                      </p:par>
                    </p:childTnLst>
                  </p:cTn>
                  <p:nextCondLst>
                    <p:cond evt="onMediaBookmark" delay="0">
                      <p:tgtEl>
                        <p14:bmkTgt spid="2" bmkName="ImportExportvCards_m200:00:33.2"/>
                      </p:tgtEl>
                    </p:cond>
                  </p:nextCondLst>
                </p:seq>
                <p:seq concurrent="1" nextAc="seek">
                  <p:cTn id="88" restart="whenNotActive" fill="hold" evtFilter="cancelBubble" nodeType="interactiveSeq">
                    <p:stCondLst>
                      <p:cond evt="onMediaBookmark" delay="0">
                        <p:tgtEl>
                          <p14:bmkTgt spid="2" bmkName="ImportExportvCards_m200:00:41.8"/>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7"/>
                                            </p:tgtEl>
                                          </p:cBhvr>
                                        </p:animEffect>
                                        <p:set>
                                          <p:cBhvr>
                                            <p:cTn id="9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0:41.8"/>
                      </p:tgtEl>
                    </p:cond>
                  </p:nextCondLst>
                </p:seq>
                <p:seq concurrent="1" nextAc="seek">
                  <p:cTn id="94" restart="whenNotActive" fill="hold" evtFilter="cancelBubble" nodeType="interactiveSeq">
                    <p:stCondLst>
                      <p:cond evt="onMediaBookmark" delay="0">
                        <p:tgtEl>
                          <p14:bmkTgt spid="2" bmkName="ImportExportvCards_m200:00:41.9"/>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200"/>
                                            <p:tgtEl>
                                              <p:spTgt spid="18"/>
                                            </p:tgtEl>
                                          </p:cBhvr>
                                        </p:animEffect>
                                      </p:childTnLst>
                                    </p:cTn>
                                  </p:par>
                                </p:childTnLst>
                              </p:cTn>
                            </p:par>
                          </p:childTnLst>
                        </p:cTn>
                      </p:par>
                    </p:childTnLst>
                  </p:cTn>
                  <p:nextCondLst>
                    <p:cond evt="onMediaBookmark" delay="0">
                      <p:tgtEl>
                        <p14:bmkTgt spid="2" bmkName="ImportExportvCards_m200:00:41.9"/>
                      </p:tgtEl>
                    </p:cond>
                  </p:nextCondLst>
                </p:seq>
                <p:seq concurrent="1" nextAc="seek">
                  <p:cTn id="100" restart="whenNotActive" fill="hold" evtFilter="cancelBubble" nodeType="interactiveSeq">
                    <p:stCondLst>
                      <p:cond evt="onMediaBookmark" delay="0">
                        <p:tgtEl>
                          <p14:bmkTgt spid="2" bmkName="ImportExportvCards_m200:00:47.2"/>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8"/>
                                            </p:tgtEl>
                                          </p:cBhvr>
                                        </p:animEffect>
                                        <p:set>
                                          <p:cBhvr>
                                            <p:cTn id="10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0:47.2"/>
                      </p:tgtEl>
                    </p:cond>
                  </p:nextCondLst>
                </p:seq>
                <p:seq concurrent="1" nextAc="seek">
                  <p:cTn id="106" restart="whenNotActive" fill="hold" evtFilter="cancelBubble" nodeType="interactiveSeq">
                    <p:stCondLst>
                      <p:cond evt="onMediaBookmark" delay="0">
                        <p:tgtEl>
                          <p14:bmkTgt spid="2" bmkName="ImportExportvCards_m200:00:47.3"/>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200"/>
                                            <p:tgtEl>
                                              <p:spTgt spid="19"/>
                                            </p:tgtEl>
                                          </p:cBhvr>
                                        </p:animEffect>
                                      </p:childTnLst>
                                    </p:cTn>
                                  </p:par>
                                </p:childTnLst>
                              </p:cTn>
                            </p:par>
                          </p:childTnLst>
                        </p:cTn>
                      </p:par>
                    </p:childTnLst>
                  </p:cTn>
                  <p:nextCondLst>
                    <p:cond evt="onMediaBookmark" delay="0">
                      <p:tgtEl>
                        <p14:bmkTgt spid="2" bmkName="ImportExportvCards_m200:00:47.3"/>
                      </p:tgtEl>
                    </p:cond>
                  </p:nextCondLst>
                </p:seq>
                <p:seq concurrent="1" nextAc="seek">
                  <p:cTn id="112" restart="whenNotActive" fill="hold" evtFilter="cancelBubble" nodeType="interactiveSeq">
                    <p:stCondLst>
                      <p:cond evt="onMediaBookmark" delay="0">
                        <p:tgtEl>
                          <p14:bmkTgt spid="2" bmkName="ImportExportvCards_m200:00:58.6"/>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9"/>
                                            </p:tgtEl>
                                          </p:cBhvr>
                                        </p:animEffect>
                                        <p:set>
                                          <p:cBhvr>
                                            <p:cTn id="11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0:58.6"/>
                      </p:tgtEl>
                    </p:cond>
                  </p:nextCondLst>
                </p:seq>
                <p:seq concurrent="1" nextAc="seek">
                  <p:cTn id="118" restart="whenNotActive" fill="hold" evtFilter="cancelBubble" nodeType="interactiveSeq">
                    <p:stCondLst>
                      <p:cond evt="onMediaBookmark" delay="0">
                        <p:tgtEl>
                          <p14:bmkTgt spid="2" bmkName="ImportExportvCards_m200:00:58.7"/>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200"/>
                                            <p:tgtEl>
                                              <p:spTgt spid="20"/>
                                            </p:tgtEl>
                                          </p:cBhvr>
                                        </p:animEffect>
                                      </p:childTnLst>
                                    </p:cTn>
                                  </p:par>
                                </p:childTnLst>
                              </p:cTn>
                            </p:par>
                          </p:childTnLst>
                        </p:cTn>
                      </p:par>
                    </p:childTnLst>
                  </p:cTn>
                  <p:nextCondLst>
                    <p:cond evt="onMediaBookmark" delay="0">
                      <p:tgtEl>
                        <p14:bmkTgt spid="2" bmkName="ImportExportvCards_m200:00:58.7"/>
                      </p:tgtEl>
                    </p:cond>
                  </p:nextCondLst>
                </p:seq>
                <p:seq concurrent="1" nextAc="seek">
                  <p:cTn id="124" restart="whenNotActive" fill="hold" evtFilter="cancelBubble" nodeType="interactiveSeq">
                    <p:stCondLst>
                      <p:cond evt="onMediaBookmark" delay="0">
                        <p:tgtEl>
                          <p14:bmkTgt spid="2" bmkName="ImportExportvCards_m200:01:04.4"/>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0"/>
                                            </p:tgtEl>
                                          </p:cBhvr>
                                        </p:animEffect>
                                        <p:set>
                                          <p:cBhvr>
                                            <p:cTn id="12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1:04.4"/>
                      </p:tgtEl>
                    </p:cond>
                  </p:nextCondLst>
                </p:seq>
                <p:seq concurrent="1" nextAc="seek">
                  <p:cTn id="130" restart="whenNotActive" fill="hold" evtFilter="cancelBubble" nodeType="interactiveSeq">
                    <p:stCondLst>
                      <p:cond evt="onMediaBookmark" delay="0">
                        <p:tgtEl>
                          <p14:bmkTgt spid="2" bmkName="ImportExportvCards_m200:01:04.5"/>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200"/>
                                            <p:tgtEl>
                                              <p:spTgt spid="21"/>
                                            </p:tgtEl>
                                          </p:cBhvr>
                                        </p:animEffect>
                                      </p:childTnLst>
                                    </p:cTn>
                                  </p:par>
                                </p:childTnLst>
                              </p:cTn>
                            </p:par>
                          </p:childTnLst>
                        </p:cTn>
                      </p:par>
                    </p:childTnLst>
                  </p:cTn>
                  <p:nextCondLst>
                    <p:cond evt="onMediaBookmark" delay="0">
                      <p:tgtEl>
                        <p14:bmkTgt spid="2" bmkName="ImportExportvCards_m200:01:04.5"/>
                      </p:tgtEl>
                    </p:cond>
                  </p:nextCondLst>
                </p:seq>
                <p:seq concurrent="1" nextAc="seek">
                  <p:cTn id="136" restart="whenNotActive" fill="hold" evtFilter="cancelBubble" nodeType="interactiveSeq">
                    <p:stCondLst>
                      <p:cond evt="onMediaBookmark" delay="0">
                        <p:tgtEl>
                          <p14:bmkTgt spid="2" bmkName="ImportExportvCards_m200:01:12.9"/>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1"/>
                                            </p:tgtEl>
                                          </p:cBhvr>
                                        </p:animEffect>
                                        <p:set>
                                          <p:cBhvr>
                                            <p:cTn id="14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1:12.9"/>
                      </p:tgtEl>
                    </p:cond>
                  </p:nextCondLst>
                </p:seq>
                <p:seq concurrent="1" nextAc="seek">
                  <p:cTn id="142" restart="whenNotActive" fill="hold" evtFilter="cancelBubble" nodeType="interactiveSeq">
                    <p:stCondLst>
                      <p:cond evt="onMediaBookmark" delay="0">
                        <p:tgtEl>
                          <p14:bmkTgt spid="2" bmkName="ImportExportvCards_m200:01:13.0"/>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22"/>
                                            </p:tgtEl>
                                            <p:attrNameLst>
                                              <p:attrName>style.visibility</p:attrName>
                                            </p:attrNameLst>
                                          </p:cBhvr>
                                          <p:to>
                                            <p:strVal val="visible"/>
                                          </p:to>
                                        </p:set>
                                        <p:animEffect transition="in" filter="fade">
                                          <p:cBhvr>
                                            <p:cTn id="147" dur="200"/>
                                            <p:tgtEl>
                                              <p:spTgt spid="22"/>
                                            </p:tgtEl>
                                          </p:cBhvr>
                                        </p:animEffect>
                                      </p:childTnLst>
                                    </p:cTn>
                                  </p:par>
                                </p:childTnLst>
                              </p:cTn>
                            </p:par>
                          </p:childTnLst>
                        </p:cTn>
                      </p:par>
                    </p:childTnLst>
                  </p:cTn>
                  <p:nextCondLst>
                    <p:cond evt="onMediaBookmark" delay="0">
                      <p:tgtEl>
                        <p14:bmkTgt spid="2" bmkName="ImportExportvCards_m200:01:13.0"/>
                      </p:tgtEl>
                    </p:cond>
                  </p:nextCondLst>
                </p:seq>
                <p:seq concurrent="1" nextAc="seek">
                  <p:cTn id="148" restart="whenNotActive" fill="hold" evtFilter="cancelBubble" nodeType="interactiveSeq">
                    <p:stCondLst>
                      <p:cond evt="onMediaBookmark" delay="0">
                        <p:tgtEl>
                          <p14:bmkTgt spid="2" bmkName="ImportExportvCards_m200:01:18.8"/>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22"/>
                                            </p:tgtEl>
                                          </p:cBhvr>
                                        </p:animEffect>
                                        <p:set>
                                          <p:cBhvr>
                                            <p:cTn id="15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1:18.8"/>
                      </p:tgtEl>
                    </p:cond>
                  </p:nextCondLst>
                </p:seq>
                <p:seq concurrent="1" nextAc="seek">
                  <p:cTn id="154" restart="whenNotActive" fill="hold" evtFilter="cancelBubble" nodeType="interactiveSeq">
                    <p:stCondLst>
                      <p:cond evt="onMediaBookmark" delay="0">
                        <p:tgtEl>
                          <p14:bmkTgt spid="2" bmkName="ImportExportvCards_m200:01:18.9"/>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30"/>
                                            </p:tgtEl>
                                            <p:attrNameLst>
                                              <p:attrName>style.visibility</p:attrName>
                                            </p:attrNameLst>
                                          </p:cBhvr>
                                          <p:to>
                                            <p:strVal val="visible"/>
                                          </p:to>
                                        </p:set>
                                        <p:animEffect transition="in" filter="fade">
                                          <p:cBhvr>
                                            <p:cTn id="159" dur="200"/>
                                            <p:tgtEl>
                                              <p:spTgt spid="30"/>
                                            </p:tgtEl>
                                          </p:cBhvr>
                                        </p:animEffect>
                                      </p:childTnLst>
                                    </p:cTn>
                                  </p:par>
                                </p:childTnLst>
                              </p:cTn>
                            </p:par>
                          </p:childTnLst>
                        </p:cTn>
                      </p:par>
                    </p:childTnLst>
                  </p:cTn>
                  <p:nextCondLst>
                    <p:cond evt="onMediaBookmark" delay="0">
                      <p:tgtEl>
                        <p14:bmkTgt spid="2" bmkName="ImportExportvCards_m200:01:18.9"/>
                      </p:tgtEl>
                    </p:cond>
                  </p:nextCondLst>
                </p:seq>
                <p:seq concurrent="1" nextAc="seek">
                  <p:cTn id="160" restart="whenNotActive" fill="hold" evtFilter="cancelBubble" nodeType="interactiveSeq">
                    <p:stCondLst>
                      <p:cond evt="onMediaBookmark" delay="0">
                        <p:tgtEl>
                          <p14:bmkTgt spid="2" bmkName="ImportExportvCards_m200:01:27.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30"/>
                                            </p:tgtEl>
                                          </p:cBhvr>
                                        </p:animEffect>
                                        <p:set>
                                          <p:cBhvr>
                                            <p:cTn id="165"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1:27.6"/>
                      </p:tgtEl>
                    </p:cond>
                  </p:nextCondLst>
                </p:seq>
                <p:seq concurrent="1" nextAc="seek">
                  <p:cTn id="166" restart="whenNotActive" fill="hold" evtFilter="cancelBubble" nodeType="interactiveSeq">
                    <p:stCondLst>
                      <p:cond evt="onMediaBookmark" delay="0">
                        <p:tgtEl>
                          <p14:bmkTgt spid="2" bmkName="ImportExportvCards_m200:01:27.7"/>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31"/>
                                            </p:tgtEl>
                                            <p:attrNameLst>
                                              <p:attrName>style.visibility</p:attrName>
                                            </p:attrNameLst>
                                          </p:cBhvr>
                                          <p:to>
                                            <p:strVal val="visible"/>
                                          </p:to>
                                        </p:set>
                                        <p:animEffect transition="in" filter="fade">
                                          <p:cBhvr>
                                            <p:cTn id="171" dur="200"/>
                                            <p:tgtEl>
                                              <p:spTgt spid="31"/>
                                            </p:tgtEl>
                                          </p:cBhvr>
                                        </p:animEffect>
                                      </p:childTnLst>
                                    </p:cTn>
                                  </p:par>
                                </p:childTnLst>
                              </p:cTn>
                            </p:par>
                          </p:childTnLst>
                        </p:cTn>
                      </p:par>
                    </p:childTnLst>
                  </p:cTn>
                  <p:nextCondLst>
                    <p:cond evt="onMediaBookmark" delay="0">
                      <p:tgtEl>
                        <p14:bmkTgt spid="2" bmkName="ImportExportvCards_m200:01:27.7"/>
                      </p:tgtEl>
                    </p:cond>
                  </p:nextCondLst>
                </p:seq>
                <p:seq concurrent="1" nextAc="seek">
                  <p:cTn id="172" restart="whenNotActive" fill="hold" evtFilter="cancelBubble" nodeType="interactiveSeq">
                    <p:stCondLst>
                      <p:cond evt="onMediaBookmark" delay="0">
                        <p:tgtEl>
                          <p14:bmkTgt spid="2" bmkName="ImportExportvCards_m200:01:31.9"/>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31"/>
                                            </p:tgtEl>
                                          </p:cBhvr>
                                        </p:animEffect>
                                        <p:set>
                                          <p:cBhvr>
                                            <p:cTn id="177"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1:31.9"/>
                      </p:tgtEl>
                    </p:cond>
                  </p:nextCondLst>
                </p:seq>
                <p:seq concurrent="1" nextAc="seek">
                  <p:cTn id="178" restart="whenNotActive" fill="hold" evtFilter="cancelBubble" nodeType="interactiveSeq">
                    <p:stCondLst>
                      <p:cond evt="onMediaBookmark" delay="0">
                        <p:tgtEl>
                          <p14:bmkTgt spid="2" bmkName="ImportExportvCards_m200:01:32.0"/>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33"/>
                                            </p:tgtEl>
                                            <p:attrNameLst>
                                              <p:attrName>style.visibility</p:attrName>
                                            </p:attrNameLst>
                                          </p:cBhvr>
                                          <p:to>
                                            <p:strVal val="visible"/>
                                          </p:to>
                                        </p:set>
                                        <p:animEffect transition="in" filter="fade">
                                          <p:cBhvr>
                                            <p:cTn id="183" dur="200"/>
                                            <p:tgtEl>
                                              <p:spTgt spid="33"/>
                                            </p:tgtEl>
                                          </p:cBhvr>
                                        </p:animEffect>
                                      </p:childTnLst>
                                    </p:cTn>
                                  </p:par>
                                </p:childTnLst>
                              </p:cTn>
                            </p:par>
                          </p:childTnLst>
                        </p:cTn>
                      </p:par>
                    </p:childTnLst>
                  </p:cTn>
                  <p:nextCondLst>
                    <p:cond evt="onMediaBookmark" delay="0">
                      <p:tgtEl>
                        <p14:bmkTgt spid="2" bmkName="ImportExportvCards_m200:01:32.0"/>
                      </p:tgtEl>
                    </p:cond>
                  </p:nextCondLst>
                </p:seq>
                <p:seq concurrent="1" nextAc="seek">
                  <p:cTn id="184" restart="whenNotActive" fill="hold" evtFilter="cancelBubble" nodeType="interactiveSeq">
                    <p:stCondLst>
                      <p:cond evt="onMediaBookmark" delay="0">
                        <p:tgtEl>
                          <p14:bmkTgt spid="2" bmkName="ImportExportvCards_m200:01:38.2"/>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33"/>
                                            </p:tgtEl>
                                          </p:cBhvr>
                                        </p:animEffect>
                                        <p:set>
                                          <p:cBhvr>
                                            <p:cTn id="189"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1:38.2"/>
                      </p:tgtEl>
                    </p:cond>
                  </p:nextCondLst>
                </p:seq>
                <p:seq concurrent="1" nextAc="seek">
                  <p:cTn id="190" restart="whenNotActive" fill="hold" evtFilter="cancelBubble" nodeType="interactiveSeq">
                    <p:stCondLst>
                      <p:cond evt="onMediaBookmark" delay="0">
                        <p:tgtEl>
                          <p14:bmkTgt spid="2" bmkName="ImportExportvCards_m200:01:38.3"/>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37"/>
                                            </p:tgtEl>
                                            <p:attrNameLst>
                                              <p:attrName>style.visibility</p:attrName>
                                            </p:attrNameLst>
                                          </p:cBhvr>
                                          <p:to>
                                            <p:strVal val="visible"/>
                                          </p:to>
                                        </p:set>
                                        <p:animEffect transition="in" filter="fade">
                                          <p:cBhvr>
                                            <p:cTn id="195" dur="200"/>
                                            <p:tgtEl>
                                              <p:spTgt spid="37"/>
                                            </p:tgtEl>
                                          </p:cBhvr>
                                        </p:animEffect>
                                      </p:childTnLst>
                                    </p:cTn>
                                  </p:par>
                                </p:childTnLst>
                              </p:cTn>
                            </p:par>
                          </p:childTnLst>
                        </p:cTn>
                      </p:par>
                    </p:childTnLst>
                  </p:cTn>
                  <p:nextCondLst>
                    <p:cond evt="onMediaBookmark" delay="0">
                      <p:tgtEl>
                        <p14:bmkTgt spid="2" bmkName="ImportExportvCards_m200:01:38.3"/>
                      </p:tgtEl>
                    </p:cond>
                  </p:nextCondLst>
                </p:seq>
                <p:seq concurrent="1" nextAc="seek">
                  <p:cTn id="196" restart="whenNotActive" fill="hold" evtFilter="cancelBubble" nodeType="interactiveSeq">
                    <p:stCondLst>
                      <p:cond evt="onMediaBookmark" delay="0">
                        <p:tgtEl>
                          <p14:bmkTgt spid="2" bmkName="ImportExportvCards_m200:01:44.2"/>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37"/>
                                            </p:tgtEl>
                                          </p:cBhvr>
                                        </p:animEffect>
                                        <p:set>
                                          <p:cBhvr>
                                            <p:cTn id="201" dur="1" fill="hold">
                                              <p:stCondLst>
                                                <p:cond delay="1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1:44.2"/>
                      </p:tgtEl>
                    </p:cond>
                  </p:nextCondLst>
                </p:seq>
                <p:seq concurrent="1" nextAc="seek">
                  <p:cTn id="202" restart="whenNotActive" fill="hold" evtFilter="cancelBubble" nodeType="interactiveSeq">
                    <p:stCondLst>
                      <p:cond evt="onMediaBookmark" delay="0">
                        <p:tgtEl>
                          <p14:bmkTgt spid="2" bmkName="ImportExportvCards_m200:01:44.3"/>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44"/>
                                            </p:tgtEl>
                                            <p:attrNameLst>
                                              <p:attrName>style.visibility</p:attrName>
                                            </p:attrNameLst>
                                          </p:cBhvr>
                                          <p:to>
                                            <p:strVal val="visible"/>
                                          </p:to>
                                        </p:set>
                                        <p:animEffect transition="in" filter="fade">
                                          <p:cBhvr>
                                            <p:cTn id="207" dur="200"/>
                                            <p:tgtEl>
                                              <p:spTgt spid="44"/>
                                            </p:tgtEl>
                                          </p:cBhvr>
                                        </p:animEffect>
                                      </p:childTnLst>
                                    </p:cTn>
                                  </p:par>
                                </p:childTnLst>
                              </p:cTn>
                            </p:par>
                          </p:childTnLst>
                        </p:cTn>
                      </p:par>
                    </p:childTnLst>
                  </p:cTn>
                  <p:nextCondLst>
                    <p:cond evt="onMediaBookmark" delay="0">
                      <p:tgtEl>
                        <p14:bmkTgt spid="2" bmkName="ImportExportvCards_m200:01:44.3"/>
                      </p:tgtEl>
                    </p:cond>
                  </p:nextCondLst>
                </p:seq>
                <p:seq concurrent="1" nextAc="seek">
                  <p:cTn id="208" restart="whenNotActive" fill="hold" evtFilter="cancelBubble" nodeType="interactiveSeq">
                    <p:stCondLst>
                      <p:cond evt="onMediaBookmark" delay="0">
                        <p:tgtEl>
                          <p14:bmkTgt spid="2" bmkName="ImportExportvCards_m200:01:53.9"/>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44"/>
                                            </p:tgtEl>
                                          </p:cBhvr>
                                        </p:animEffect>
                                        <p:set>
                                          <p:cBhvr>
                                            <p:cTn id="213" dur="1" fill="hold">
                                              <p:stCondLst>
                                                <p:cond delay="1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1:53.9"/>
                      </p:tgtEl>
                    </p:cond>
                  </p:nextCondLst>
                </p:seq>
                <p:seq concurrent="1" nextAc="seek">
                  <p:cTn id="214" restart="whenNotActive" fill="hold" evtFilter="cancelBubble" nodeType="interactiveSeq">
                    <p:stCondLst>
                      <p:cond evt="onMediaBookmark" delay="0">
                        <p:tgtEl>
                          <p14:bmkTgt spid="2" bmkName="ImportExportvCards_m200:01:54.0"/>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45"/>
                                            </p:tgtEl>
                                            <p:attrNameLst>
                                              <p:attrName>style.visibility</p:attrName>
                                            </p:attrNameLst>
                                          </p:cBhvr>
                                          <p:to>
                                            <p:strVal val="visible"/>
                                          </p:to>
                                        </p:set>
                                        <p:animEffect transition="in" filter="fade">
                                          <p:cBhvr>
                                            <p:cTn id="219" dur="200"/>
                                            <p:tgtEl>
                                              <p:spTgt spid="45"/>
                                            </p:tgtEl>
                                          </p:cBhvr>
                                        </p:animEffect>
                                      </p:childTnLst>
                                    </p:cTn>
                                  </p:par>
                                </p:childTnLst>
                              </p:cTn>
                            </p:par>
                          </p:childTnLst>
                        </p:cTn>
                      </p:par>
                    </p:childTnLst>
                  </p:cTn>
                  <p:nextCondLst>
                    <p:cond evt="onMediaBookmark" delay="0">
                      <p:tgtEl>
                        <p14:bmkTgt spid="2" bmkName="ImportExportvCards_m200:01:54.0"/>
                      </p:tgtEl>
                    </p:cond>
                  </p:nextCondLst>
                </p:seq>
                <p:seq concurrent="1" nextAc="seek">
                  <p:cTn id="220" restart="whenNotActive" fill="hold" evtFilter="cancelBubble" nodeType="interactiveSeq">
                    <p:stCondLst>
                      <p:cond evt="onMediaBookmark" delay="0">
                        <p:tgtEl>
                          <p14:bmkTgt spid="2" bmkName="ImportExportvCards_m200:01:58.6"/>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45"/>
                                            </p:tgtEl>
                                          </p:cBhvr>
                                        </p:animEffect>
                                        <p:set>
                                          <p:cBhvr>
                                            <p:cTn id="225" dur="1" fill="hold">
                                              <p:stCondLst>
                                                <p:cond delay="1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1:58.6"/>
                      </p:tgtEl>
                    </p:cond>
                  </p:nextCondLst>
                </p:seq>
                <p:seq concurrent="1" nextAc="seek">
                  <p:cTn id="226" restart="whenNotActive" fill="hold" evtFilter="cancelBubble" nodeType="interactiveSeq">
                    <p:stCondLst>
                      <p:cond evt="onMediaBookmark" delay="0">
                        <p:tgtEl>
                          <p14:bmkTgt spid="2" bmkName="ImportExportvCards_m200:01:58.7"/>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48"/>
                                            </p:tgtEl>
                                            <p:attrNameLst>
                                              <p:attrName>style.visibility</p:attrName>
                                            </p:attrNameLst>
                                          </p:cBhvr>
                                          <p:to>
                                            <p:strVal val="visible"/>
                                          </p:to>
                                        </p:set>
                                        <p:animEffect transition="in" filter="fade">
                                          <p:cBhvr>
                                            <p:cTn id="231" dur="200"/>
                                            <p:tgtEl>
                                              <p:spTgt spid="48"/>
                                            </p:tgtEl>
                                          </p:cBhvr>
                                        </p:animEffect>
                                      </p:childTnLst>
                                    </p:cTn>
                                  </p:par>
                                </p:childTnLst>
                              </p:cTn>
                            </p:par>
                          </p:childTnLst>
                        </p:cTn>
                      </p:par>
                    </p:childTnLst>
                  </p:cTn>
                  <p:nextCondLst>
                    <p:cond evt="onMediaBookmark" delay="0">
                      <p:tgtEl>
                        <p14:bmkTgt spid="2" bmkName="ImportExportvCards_m200:01:58.7"/>
                      </p:tgtEl>
                    </p:cond>
                  </p:nextCondLst>
                </p:seq>
                <p:seq concurrent="1" nextAc="seek">
                  <p:cTn id="232" restart="whenNotActive" fill="hold" evtFilter="cancelBubble" nodeType="interactiveSeq">
                    <p:stCondLst>
                      <p:cond evt="onMediaBookmark" delay="0">
                        <p:tgtEl>
                          <p14:bmkTgt spid="2" bmkName="ImportExportvCards_m200:02:05.8"/>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48"/>
                                            </p:tgtEl>
                                          </p:cBhvr>
                                        </p:animEffect>
                                        <p:set>
                                          <p:cBhvr>
                                            <p:cTn id="237" dur="1" fill="hold">
                                              <p:stCondLst>
                                                <p:cond delay="199"/>
                                              </p:stCondLst>
                                            </p:cTn>
                                            <p:tgtEl>
                                              <p:spTgt spid="48"/>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2:05.8"/>
                      </p:tgtEl>
                    </p:cond>
                  </p:nextCondLst>
                </p:seq>
                <p:seq concurrent="1" nextAc="seek">
                  <p:cTn id="238" restart="whenNotActive" fill="hold" evtFilter="cancelBubble" nodeType="interactiveSeq">
                    <p:stCondLst>
                      <p:cond evt="onMediaBookmark" delay="0">
                        <p:tgtEl>
                          <p14:bmkTgt spid="2" bmkName="ImportExportvCards_m200:02:05.9"/>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49"/>
                                            </p:tgtEl>
                                            <p:attrNameLst>
                                              <p:attrName>style.visibility</p:attrName>
                                            </p:attrNameLst>
                                          </p:cBhvr>
                                          <p:to>
                                            <p:strVal val="visible"/>
                                          </p:to>
                                        </p:set>
                                        <p:animEffect transition="in" filter="fade">
                                          <p:cBhvr>
                                            <p:cTn id="243" dur="200"/>
                                            <p:tgtEl>
                                              <p:spTgt spid="49"/>
                                            </p:tgtEl>
                                          </p:cBhvr>
                                        </p:animEffect>
                                      </p:childTnLst>
                                    </p:cTn>
                                  </p:par>
                                </p:childTnLst>
                              </p:cTn>
                            </p:par>
                          </p:childTnLst>
                        </p:cTn>
                      </p:par>
                    </p:childTnLst>
                  </p:cTn>
                  <p:nextCondLst>
                    <p:cond evt="onMediaBookmark" delay="0">
                      <p:tgtEl>
                        <p14:bmkTgt spid="2" bmkName="ImportExportvCards_m200:02:05.9"/>
                      </p:tgtEl>
                    </p:cond>
                  </p:nextCondLst>
                </p:seq>
                <p:seq concurrent="1" nextAc="seek">
                  <p:cTn id="244" restart="whenNotActive" fill="hold" evtFilter="cancelBubble" nodeType="interactiveSeq">
                    <p:stCondLst>
                      <p:cond evt="onMediaBookmark" delay="0">
                        <p:tgtEl>
                          <p14:bmkTgt spid="2" bmkName="ImportExportvCards_m200:02:11.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49"/>
                                            </p:tgtEl>
                                          </p:cBhvr>
                                        </p:animEffect>
                                        <p:set>
                                          <p:cBhvr>
                                            <p:cTn id="249" dur="1" fill="hold">
                                              <p:stCondLst>
                                                <p:cond delay="1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2:11.8"/>
                      </p:tgtEl>
                    </p:cond>
                  </p:nextCondLst>
                </p:seq>
                <p:seq concurrent="1" nextAc="seek">
                  <p:cTn id="250" restart="whenNotActive" fill="hold" evtFilter="cancelBubble" nodeType="interactiveSeq">
                    <p:stCondLst>
                      <p:cond evt="onMediaBookmark" delay="0">
                        <p:tgtEl>
                          <p14:bmkTgt spid="2" bmkName="ImportExportvCards_m200:02:11.9"/>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57"/>
                                            </p:tgtEl>
                                            <p:attrNameLst>
                                              <p:attrName>style.visibility</p:attrName>
                                            </p:attrNameLst>
                                          </p:cBhvr>
                                          <p:to>
                                            <p:strVal val="visible"/>
                                          </p:to>
                                        </p:set>
                                        <p:animEffect transition="in" filter="fade">
                                          <p:cBhvr>
                                            <p:cTn id="255" dur="200"/>
                                            <p:tgtEl>
                                              <p:spTgt spid="57"/>
                                            </p:tgtEl>
                                          </p:cBhvr>
                                        </p:animEffect>
                                      </p:childTnLst>
                                    </p:cTn>
                                  </p:par>
                                </p:childTnLst>
                              </p:cTn>
                            </p:par>
                          </p:childTnLst>
                        </p:cTn>
                      </p:par>
                    </p:childTnLst>
                  </p:cTn>
                  <p:nextCondLst>
                    <p:cond evt="onMediaBookmark" delay="0">
                      <p:tgtEl>
                        <p14:bmkTgt spid="2" bmkName="ImportExportvCards_m200:02:11.9"/>
                      </p:tgtEl>
                    </p:cond>
                  </p:nextCondLst>
                </p:seq>
                <p:seq concurrent="1" nextAc="seek">
                  <p:cTn id="256" restart="whenNotActive" fill="hold" evtFilter="cancelBubble" nodeType="interactiveSeq">
                    <p:stCondLst>
                      <p:cond evt="onMediaBookmark" delay="0">
                        <p:tgtEl>
                          <p14:bmkTgt spid="2" bmkName="ImportExportvCards_m200:02:15.6"/>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57"/>
                                            </p:tgtEl>
                                          </p:cBhvr>
                                        </p:animEffect>
                                        <p:set>
                                          <p:cBhvr>
                                            <p:cTn id="261"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2:15.6"/>
                      </p:tgtEl>
                    </p:cond>
                  </p:nextCondLst>
                </p:seq>
                <p:seq concurrent="1" nextAc="seek">
                  <p:cTn id="262" restart="whenNotActive" fill="hold" evtFilter="cancelBubble" nodeType="interactiveSeq">
                    <p:stCondLst>
                      <p:cond evt="onMediaBookmark" delay="0">
                        <p:tgtEl>
                          <p14:bmkTgt spid="2" bmkName="ImportExportvCards_m200:02:15.7"/>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58"/>
                                            </p:tgtEl>
                                            <p:attrNameLst>
                                              <p:attrName>style.visibility</p:attrName>
                                            </p:attrNameLst>
                                          </p:cBhvr>
                                          <p:to>
                                            <p:strVal val="visible"/>
                                          </p:to>
                                        </p:set>
                                        <p:animEffect transition="in" filter="fade">
                                          <p:cBhvr>
                                            <p:cTn id="267" dur="200"/>
                                            <p:tgtEl>
                                              <p:spTgt spid="58"/>
                                            </p:tgtEl>
                                          </p:cBhvr>
                                        </p:animEffect>
                                      </p:childTnLst>
                                    </p:cTn>
                                  </p:par>
                                </p:childTnLst>
                              </p:cTn>
                            </p:par>
                          </p:childTnLst>
                        </p:cTn>
                      </p:par>
                    </p:childTnLst>
                  </p:cTn>
                  <p:nextCondLst>
                    <p:cond evt="onMediaBookmark" delay="0">
                      <p:tgtEl>
                        <p14:bmkTgt spid="2" bmkName="ImportExportvCards_m200:02:15.7"/>
                      </p:tgtEl>
                    </p:cond>
                  </p:nextCondLst>
                </p:seq>
                <p:seq concurrent="1" nextAc="seek">
                  <p:cTn id="268" restart="whenNotActive" fill="hold" evtFilter="cancelBubble" nodeType="interactiveSeq">
                    <p:stCondLst>
                      <p:cond evt="onMediaBookmark" delay="0">
                        <p:tgtEl>
                          <p14:bmkTgt spid="2" bmkName="ImportExportvCards_m200:02:20.3"/>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58"/>
                                            </p:tgtEl>
                                          </p:cBhvr>
                                        </p:animEffect>
                                        <p:set>
                                          <p:cBhvr>
                                            <p:cTn id="273"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2:20.3"/>
                      </p:tgtEl>
                    </p:cond>
                  </p:nextCondLst>
                </p:seq>
                <p:seq concurrent="1" nextAc="seek">
                  <p:cTn id="274" restart="whenNotActive" fill="hold" evtFilter="cancelBubble" nodeType="interactiveSeq">
                    <p:stCondLst>
                      <p:cond evt="onMediaBookmark" delay="0">
                        <p:tgtEl>
                          <p14:bmkTgt spid="2" bmkName="ImportExportvCards_m200:02:20.4"/>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59"/>
                                            </p:tgtEl>
                                            <p:attrNameLst>
                                              <p:attrName>style.visibility</p:attrName>
                                            </p:attrNameLst>
                                          </p:cBhvr>
                                          <p:to>
                                            <p:strVal val="visible"/>
                                          </p:to>
                                        </p:set>
                                        <p:animEffect transition="in" filter="fade">
                                          <p:cBhvr>
                                            <p:cTn id="279" dur="200"/>
                                            <p:tgtEl>
                                              <p:spTgt spid="59"/>
                                            </p:tgtEl>
                                          </p:cBhvr>
                                        </p:animEffect>
                                      </p:childTnLst>
                                    </p:cTn>
                                  </p:par>
                                </p:childTnLst>
                              </p:cTn>
                            </p:par>
                          </p:childTnLst>
                        </p:cTn>
                      </p:par>
                    </p:childTnLst>
                  </p:cTn>
                  <p:nextCondLst>
                    <p:cond evt="onMediaBookmark" delay="0">
                      <p:tgtEl>
                        <p14:bmkTgt spid="2" bmkName="ImportExportvCards_m200:02:20.4"/>
                      </p:tgtEl>
                    </p:cond>
                  </p:nextCondLst>
                </p:seq>
                <p:seq concurrent="1" nextAc="seek">
                  <p:cTn id="280" restart="whenNotActive" fill="hold" evtFilter="cancelBubble" nodeType="interactiveSeq">
                    <p:stCondLst>
                      <p:cond evt="onMediaBookmark" delay="0">
                        <p:tgtEl>
                          <p14:bmkTgt spid="2" bmkName="ImportExportvCards_m200:02:25.2"/>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59"/>
                                            </p:tgtEl>
                                          </p:cBhvr>
                                        </p:animEffect>
                                        <p:set>
                                          <p:cBhvr>
                                            <p:cTn id="285"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2:25.2"/>
                      </p:tgtEl>
                    </p:cond>
                  </p:nextCondLst>
                </p:seq>
                <p:seq concurrent="1" nextAc="seek">
                  <p:cTn id="286" restart="whenNotActive" fill="hold" evtFilter="cancelBubble" nodeType="interactiveSeq">
                    <p:stCondLst>
                      <p:cond evt="onMediaBookmark" delay="0">
                        <p:tgtEl>
                          <p14:bmkTgt spid="2" bmkName="ImportExportvCards_m200:02:25.3"/>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60"/>
                                            </p:tgtEl>
                                            <p:attrNameLst>
                                              <p:attrName>style.visibility</p:attrName>
                                            </p:attrNameLst>
                                          </p:cBhvr>
                                          <p:to>
                                            <p:strVal val="visible"/>
                                          </p:to>
                                        </p:set>
                                        <p:animEffect transition="in" filter="fade">
                                          <p:cBhvr>
                                            <p:cTn id="291" dur="200"/>
                                            <p:tgtEl>
                                              <p:spTgt spid="60"/>
                                            </p:tgtEl>
                                          </p:cBhvr>
                                        </p:animEffect>
                                      </p:childTnLst>
                                    </p:cTn>
                                  </p:par>
                                </p:childTnLst>
                              </p:cTn>
                            </p:par>
                          </p:childTnLst>
                        </p:cTn>
                      </p:par>
                    </p:childTnLst>
                  </p:cTn>
                  <p:nextCondLst>
                    <p:cond evt="onMediaBookmark" delay="0">
                      <p:tgtEl>
                        <p14:bmkTgt spid="2" bmkName="ImportExportvCards_m200:02:25.3"/>
                      </p:tgtEl>
                    </p:cond>
                  </p:nextCondLst>
                </p:seq>
                <p:seq concurrent="1" nextAc="seek">
                  <p:cTn id="292" restart="whenNotActive" fill="hold" evtFilter="cancelBubble" nodeType="interactiveSeq">
                    <p:stCondLst>
                      <p:cond evt="onMediaBookmark" delay="0">
                        <p:tgtEl>
                          <p14:bmkTgt spid="2" bmkName="ImportExportvCards_m200:02:29.7"/>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60"/>
                                            </p:tgtEl>
                                          </p:cBhvr>
                                        </p:animEffect>
                                        <p:set>
                                          <p:cBhvr>
                                            <p:cTn id="297"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2:29.7"/>
                      </p:tgtEl>
                    </p:cond>
                  </p:nextCondLst>
                </p:seq>
                <p:seq concurrent="1" nextAc="seek">
                  <p:cTn id="298" restart="whenNotActive" fill="hold" evtFilter="cancelBubble" nodeType="interactiveSeq">
                    <p:stCondLst>
                      <p:cond evt="onMediaBookmark" delay="0">
                        <p:tgtEl>
                          <p14:bmkTgt spid="2" bmkName="ImportExportvCards_m200:02:29.8"/>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61"/>
                                            </p:tgtEl>
                                            <p:attrNameLst>
                                              <p:attrName>style.visibility</p:attrName>
                                            </p:attrNameLst>
                                          </p:cBhvr>
                                          <p:to>
                                            <p:strVal val="visible"/>
                                          </p:to>
                                        </p:set>
                                        <p:animEffect transition="in" filter="fade">
                                          <p:cBhvr>
                                            <p:cTn id="303" dur="200"/>
                                            <p:tgtEl>
                                              <p:spTgt spid="61"/>
                                            </p:tgtEl>
                                          </p:cBhvr>
                                        </p:animEffect>
                                      </p:childTnLst>
                                    </p:cTn>
                                  </p:par>
                                </p:childTnLst>
                              </p:cTn>
                            </p:par>
                          </p:childTnLst>
                        </p:cTn>
                      </p:par>
                    </p:childTnLst>
                  </p:cTn>
                  <p:nextCondLst>
                    <p:cond evt="onMediaBookmark" delay="0">
                      <p:tgtEl>
                        <p14:bmkTgt spid="2" bmkName="ImportExportvCards_m200:02:29.8"/>
                      </p:tgtEl>
                    </p:cond>
                  </p:nextCondLst>
                </p:seq>
                <p:seq concurrent="1" nextAc="seek">
                  <p:cTn id="304" restart="whenNotActive" fill="hold" evtFilter="cancelBubble" nodeType="interactiveSeq">
                    <p:stCondLst>
                      <p:cond evt="onMediaBookmark" delay="0">
                        <p:tgtEl>
                          <p14:bmkTgt spid="2" bmkName="ImportExportvCards_m200:02:33.5"/>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61"/>
                                            </p:tgtEl>
                                          </p:cBhvr>
                                        </p:animEffect>
                                        <p:set>
                                          <p:cBhvr>
                                            <p:cTn id="309" dur="1" fill="hold">
                                              <p:stCondLst>
                                                <p:cond delay="1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2:33.5"/>
                      </p:tgtEl>
                    </p:cond>
                  </p:nextCondLst>
                </p:seq>
                <p:seq concurrent="1" nextAc="seek">
                  <p:cTn id="310" restart="whenNotActive" fill="hold" evtFilter="cancelBubble" nodeType="interactiveSeq">
                    <p:stCondLst>
                      <p:cond evt="onMediaBookmark" delay="0">
                        <p:tgtEl>
                          <p14:bmkTgt spid="2" bmkName="ImportExportvCards_m200:02:33.6"/>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62"/>
                                            </p:tgtEl>
                                            <p:attrNameLst>
                                              <p:attrName>style.visibility</p:attrName>
                                            </p:attrNameLst>
                                          </p:cBhvr>
                                          <p:to>
                                            <p:strVal val="visible"/>
                                          </p:to>
                                        </p:set>
                                        <p:animEffect transition="in" filter="fade">
                                          <p:cBhvr>
                                            <p:cTn id="315" dur="200"/>
                                            <p:tgtEl>
                                              <p:spTgt spid="62"/>
                                            </p:tgtEl>
                                          </p:cBhvr>
                                        </p:animEffect>
                                      </p:childTnLst>
                                    </p:cTn>
                                  </p:par>
                                </p:childTnLst>
                              </p:cTn>
                            </p:par>
                          </p:childTnLst>
                        </p:cTn>
                      </p:par>
                    </p:childTnLst>
                  </p:cTn>
                  <p:nextCondLst>
                    <p:cond evt="onMediaBookmark" delay="0">
                      <p:tgtEl>
                        <p14:bmkTgt spid="2" bmkName="ImportExportvCards_m200:02:33.6"/>
                      </p:tgtEl>
                    </p:cond>
                  </p:nextCondLst>
                </p:seq>
                <p:seq concurrent="1" nextAc="seek">
                  <p:cTn id="316" restart="whenNotActive" fill="hold" evtFilter="cancelBubble" nodeType="interactiveSeq">
                    <p:stCondLst>
                      <p:cond evt="onMediaBookmark" delay="0">
                        <p:tgtEl>
                          <p14:bmkTgt spid="2" bmkName="ImportExportvCards_m200:02:38.6"/>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62"/>
                                            </p:tgtEl>
                                          </p:cBhvr>
                                        </p:animEffect>
                                        <p:set>
                                          <p:cBhvr>
                                            <p:cTn id="321" dur="1" fill="hold">
                                              <p:stCondLst>
                                                <p:cond delay="1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2:38.6"/>
                      </p:tgtEl>
                    </p:cond>
                  </p:nextCondLst>
                </p:seq>
                <p:seq concurrent="1" nextAc="seek">
                  <p:cTn id="322" restart="whenNotActive" fill="hold" evtFilter="cancelBubble" nodeType="interactiveSeq">
                    <p:stCondLst>
                      <p:cond evt="onMediaBookmark" delay="0">
                        <p:tgtEl>
                          <p14:bmkTgt spid="2" bmkName="ImportExportvCards_m200:02:38.7"/>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63"/>
                                            </p:tgtEl>
                                            <p:attrNameLst>
                                              <p:attrName>style.visibility</p:attrName>
                                            </p:attrNameLst>
                                          </p:cBhvr>
                                          <p:to>
                                            <p:strVal val="visible"/>
                                          </p:to>
                                        </p:set>
                                        <p:animEffect transition="in" filter="fade">
                                          <p:cBhvr>
                                            <p:cTn id="327" dur="200"/>
                                            <p:tgtEl>
                                              <p:spTgt spid="63"/>
                                            </p:tgtEl>
                                          </p:cBhvr>
                                        </p:animEffect>
                                      </p:childTnLst>
                                    </p:cTn>
                                  </p:par>
                                </p:childTnLst>
                              </p:cTn>
                            </p:par>
                          </p:childTnLst>
                        </p:cTn>
                      </p:par>
                    </p:childTnLst>
                  </p:cTn>
                  <p:nextCondLst>
                    <p:cond evt="onMediaBookmark" delay="0">
                      <p:tgtEl>
                        <p14:bmkTgt spid="2" bmkName="ImportExportvCards_m200:02:38.7"/>
                      </p:tgtEl>
                    </p:cond>
                  </p:nextCondLst>
                </p:seq>
                <p:seq concurrent="1" nextAc="seek">
                  <p:cTn id="328" restart="whenNotActive" fill="hold" evtFilter="cancelBubble" nodeType="interactiveSeq">
                    <p:stCondLst>
                      <p:cond evt="onMediaBookmark" delay="0">
                        <p:tgtEl>
                          <p14:bmkTgt spid="2" bmkName="ImportExportvCards_m200:02:45.9"/>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63"/>
                                            </p:tgtEl>
                                          </p:cBhvr>
                                        </p:animEffect>
                                        <p:set>
                                          <p:cBhvr>
                                            <p:cTn id="333" dur="1" fill="hold">
                                              <p:stCondLst>
                                                <p:cond delay="1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2:45.9"/>
                      </p:tgtEl>
                    </p:cond>
                  </p:nextCondLst>
                </p:seq>
                <p:seq concurrent="1" nextAc="seek">
                  <p:cTn id="334" restart="whenNotActive" fill="hold" evtFilter="cancelBubble" nodeType="interactiveSeq">
                    <p:stCondLst>
                      <p:cond evt="onMediaBookmark" delay="0">
                        <p:tgtEl>
                          <p14:bmkTgt spid="2" bmkName="ImportExportvCards_m200:02:46.0"/>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64"/>
                                            </p:tgtEl>
                                            <p:attrNameLst>
                                              <p:attrName>style.visibility</p:attrName>
                                            </p:attrNameLst>
                                          </p:cBhvr>
                                          <p:to>
                                            <p:strVal val="visible"/>
                                          </p:to>
                                        </p:set>
                                        <p:animEffect transition="in" filter="fade">
                                          <p:cBhvr>
                                            <p:cTn id="339" dur="200"/>
                                            <p:tgtEl>
                                              <p:spTgt spid="64"/>
                                            </p:tgtEl>
                                          </p:cBhvr>
                                        </p:animEffect>
                                      </p:childTnLst>
                                    </p:cTn>
                                  </p:par>
                                </p:childTnLst>
                              </p:cTn>
                            </p:par>
                          </p:childTnLst>
                        </p:cTn>
                      </p:par>
                    </p:childTnLst>
                  </p:cTn>
                  <p:nextCondLst>
                    <p:cond evt="onMediaBookmark" delay="0">
                      <p:tgtEl>
                        <p14:bmkTgt spid="2" bmkName="ImportExportvCards_m200:02:46.0"/>
                      </p:tgtEl>
                    </p:cond>
                  </p:nextCondLst>
                </p:seq>
                <p:seq concurrent="1" nextAc="seek">
                  <p:cTn id="340" restart="whenNotActive" fill="hold" evtFilter="cancelBubble" nodeType="interactiveSeq">
                    <p:stCondLst>
                      <p:cond evt="onMediaBookmark" delay="0">
                        <p:tgtEl>
                          <p14:bmkTgt spid="2" bmkName="ImportExportvCards_m200:02:50.9"/>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64"/>
                                            </p:tgtEl>
                                          </p:cBhvr>
                                        </p:animEffect>
                                        <p:set>
                                          <p:cBhvr>
                                            <p:cTn id="345" dur="1" fill="hold">
                                              <p:stCondLst>
                                                <p:cond delay="199"/>
                                              </p:stCondLst>
                                            </p:cTn>
                                            <p:tgtEl>
                                              <p:spTgt spid="64"/>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2:50.9"/>
                      </p:tgtEl>
                    </p:cond>
                  </p:nextCondLst>
                </p:seq>
                <p:seq concurrent="1" nextAc="seek">
                  <p:cTn id="346" restart="whenNotActive" fill="hold" evtFilter="cancelBubble" nodeType="interactiveSeq">
                    <p:stCondLst>
                      <p:cond evt="onMediaBookmark" delay="0">
                        <p:tgtEl>
                          <p14:bmkTgt spid="2" bmkName="ImportExportvCards_m200:02:51.0"/>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65"/>
                                            </p:tgtEl>
                                            <p:attrNameLst>
                                              <p:attrName>style.visibility</p:attrName>
                                            </p:attrNameLst>
                                          </p:cBhvr>
                                          <p:to>
                                            <p:strVal val="visible"/>
                                          </p:to>
                                        </p:set>
                                        <p:animEffect transition="in" filter="fade">
                                          <p:cBhvr>
                                            <p:cTn id="351" dur="200"/>
                                            <p:tgtEl>
                                              <p:spTgt spid="65"/>
                                            </p:tgtEl>
                                          </p:cBhvr>
                                        </p:animEffect>
                                      </p:childTnLst>
                                    </p:cTn>
                                  </p:par>
                                </p:childTnLst>
                              </p:cTn>
                            </p:par>
                          </p:childTnLst>
                        </p:cTn>
                      </p:par>
                    </p:childTnLst>
                  </p:cTn>
                  <p:nextCondLst>
                    <p:cond evt="onMediaBookmark" delay="0">
                      <p:tgtEl>
                        <p14:bmkTgt spid="2" bmkName="ImportExportvCards_m200:02:51.0"/>
                      </p:tgtEl>
                    </p:cond>
                  </p:nextCondLst>
                </p:seq>
                <p:seq concurrent="1" nextAc="seek">
                  <p:cTn id="352" restart="whenNotActive" fill="hold" evtFilter="cancelBubble" nodeType="interactiveSeq">
                    <p:stCondLst>
                      <p:cond evt="onMediaBookmark" delay="0">
                        <p:tgtEl>
                          <p14:bmkTgt spid="2" bmkName="ImportExportvCards_m200:02:57.8"/>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65"/>
                                            </p:tgtEl>
                                          </p:cBhvr>
                                        </p:animEffect>
                                        <p:set>
                                          <p:cBhvr>
                                            <p:cTn id="357" dur="1" fill="hold">
                                              <p:stCondLst>
                                                <p:cond delay="199"/>
                                              </p:stCondLst>
                                            </p:cTn>
                                            <p:tgtEl>
                                              <p:spTgt spid="65"/>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2:57.8"/>
                      </p:tgtEl>
                    </p:cond>
                  </p:nextCondLst>
                </p:seq>
                <p:seq concurrent="1" nextAc="seek">
                  <p:cTn id="358" restart="whenNotActive" fill="hold" evtFilter="cancelBubble" nodeType="interactiveSeq">
                    <p:stCondLst>
                      <p:cond evt="onMediaBookmark" delay="0">
                        <p:tgtEl>
                          <p14:bmkTgt spid="2" bmkName="ImportExportvCards_m200:02:57.9"/>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66"/>
                                            </p:tgtEl>
                                            <p:attrNameLst>
                                              <p:attrName>style.visibility</p:attrName>
                                            </p:attrNameLst>
                                          </p:cBhvr>
                                          <p:to>
                                            <p:strVal val="visible"/>
                                          </p:to>
                                        </p:set>
                                        <p:animEffect transition="in" filter="fade">
                                          <p:cBhvr>
                                            <p:cTn id="363" dur="200"/>
                                            <p:tgtEl>
                                              <p:spTgt spid="66"/>
                                            </p:tgtEl>
                                          </p:cBhvr>
                                        </p:animEffect>
                                      </p:childTnLst>
                                    </p:cTn>
                                  </p:par>
                                </p:childTnLst>
                              </p:cTn>
                            </p:par>
                          </p:childTnLst>
                        </p:cTn>
                      </p:par>
                    </p:childTnLst>
                  </p:cTn>
                  <p:nextCondLst>
                    <p:cond evt="onMediaBookmark" delay="0">
                      <p:tgtEl>
                        <p14:bmkTgt spid="2" bmkName="ImportExportvCards_m200:02:57.9"/>
                      </p:tgtEl>
                    </p:cond>
                  </p:nextCondLst>
                </p:seq>
                <p:seq concurrent="1" nextAc="seek">
                  <p:cTn id="364" restart="whenNotActive" fill="hold" evtFilter="cancelBubble" nodeType="interactiveSeq">
                    <p:stCondLst>
                      <p:cond evt="onMediaBookmark" delay="0">
                        <p:tgtEl>
                          <p14:bmkTgt spid="2" bmkName="ImportExportvCards_m200:03:09.6"/>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66"/>
                                            </p:tgtEl>
                                          </p:cBhvr>
                                        </p:animEffect>
                                        <p:set>
                                          <p:cBhvr>
                                            <p:cTn id="369" dur="1" fill="hold">
                                              <p:stCondLst>
                                                <p:cond delay="199"/>
                                              </p:stCondLst>
                                            </p:cTn>
                                            <p:tgtEl>
                                              <p:spTgt spid="66"/>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3:09.6"/>
                      </p:tgtEl>
                    </p:cond>
                  </p:nextCondLst>
                </p:seq>
                <p:seq concurrent="1" nextAc="seek">
                  <p:cTn id="370" restart="whenNotActive" fill="hold" evtFilter="cancelBubble" nodeType="interactiveSeq">
                    <p:stCondLst>
                      <p:cond evt="onMediaBookmark" delay="0">
                        <p:tgtEl>
                          <p14:bmkTgt spid="2" bmkName="ImportExportvCards_m200:03:09.7"/>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67"/>
                                            </p:tgtEl>
                                            <p:attrNameLst>
                                              <p:attrName>style.visibility</p:attrName>
                                            </p:attrNameLst>
                                          </p:cBhvr>
                                          <p:to>
                                            <p:strVal val="visible"/>
                                          </p:to>
                                        </p:set>
                                        <p:animEffect transition="in" filter="fade">
                                          <p:cBhvr>
                                            <p:cTn id="375" dur="200"/>
                                            <p:tgtEl>
                                              <p:spTgt spid="67"/>
                                            </p:tgtEl>
                                          </p:cBhvr>
                                        </p:animEffect>
                                      </p:childTnLst>
                                    </p:cTn>
                                  </p:par>
                                </p:childTnLst>
                              </p:cTn>
                            </p:par>
                          </p:childTnLst>
                        </p:cTn>
                      </p:par>
                    </p:childTnLst>
                  </p:cTn>
                  <p:nextCondLst>
                    <p:cond evt="onMediaBookmark" delay="0">
                      <p:tgtEl>
                        <p14:bmkTgt spid="2" bmkName="ImportExportvCards_m200:03:09.7"/>
                      </p:tgtEl>
                    </p:cond>
                  </p:nextCondLst>
                </p:seq>
                <p:seq concurrent="1" nextAc="seek">
                  <p:cTn id="376" restart="whenNotActive" fill="hold" evtFilter="cancelBubble" nodeType="interactiveSeq">
                    <p:stCondLst>
                      <p:cond evt="onMediaBookmark" delay="0">
                        <p:tgtEl>
                          <p14:bmkTgt spid="2" bmkName="ImportExportvCards_m200:03:15.7"/>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67"/>
                                            </p:tgtEl>
                                          </p:cBhvr>
                                        </p:animEffect>
                                        <p:set>
                                          <p:cBhvr>
                                            <p:cTn id="381" dur="1" fill="hold">
                                              <p:stCondLst>
                                                <p:cond delay="199"/>
                                              </p:stCondLst>
                                            </p:cTn>
                                            <p:tgtEl>
                                              <p:spTgt spid="67"/>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3:15.7"/>
                      </p:tgtEl>
                    </p:cond>
                  </p:nextCondLst>
                </p:seq>
                <p:seq concurrent="1" nextAc="seek">
                  <p:cTn id="382" restart="whenNotActive" fill="hold" evtFilter="cancelBubble" nodeType="interactiveSeq">
                    <p:stCondLst>
                      <p:cond evt="onMediaBookmark" delay="0">
                        <p:tgtEl>
                          <p14:bmkTgt spid="2" bmkName="ImportExportvCards_m200:03:15.8"/>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68"/>
                                            </p:tgtEl>
                                            <p:attrNameLst>
                                              <p:attrName>style.visibility</p:attrName>
                                            </p:attrNameLst>
                                          </p:cBhvr>
                                          <p:to>
                                            <p:strVal val="visible"/>
                                          </p:to>
                                        </p:set>
                                        <p:animEffect transition="in" filter="fade">
                                          <p:cBhvr>
                                            <p:cTn id="387" dur="200"/>
                                            <p:tgtEl>
                                              <p:spTgt spid="68"/>
                                            </p:tgtEl>
                                          </p:cBhvr>
                                        </p:animEffect>
                                      </p:childTnLst>
                                    </p:cTn>
                                  </p:par>
                                </p:childTnLst>
                              </p:cTn>
                            </p:par>
                          </p:childTnLst>
                        </p:cTn>
                      </p:par>
                    </p:childTnLst>
                  </p:cTn>
                  <p:nextCondLst>
                    <p:cond evt="onMediaBookmark" delay="0">
                      <p:tgtEl>
                        <p14:bmkTgt spid="2" bmkName="ImportExportvCards_m200:03:15.8"/>
                      </p:tgtEl>
                    </p:cond>
                  </p:nextCondLst>
                </p:seq>
                <p:seq concurrent="1" nextAc="seek">
                  <p:cTn id="388" restart="whenNotActive" fill="hold" evtFilter="cancelBubble" nodeType="interactiveSeq">
                    <p:stCondLst>
                      <p:cond evt="onMediaBookmark" delay="0">
                        <p:tgtEl>
                          <p14:bmkTgt spid="2" bmkName="ImportExportvCards_m200:03:27.1"/>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68"/>
                                            </p:tgtEl>
                                          </p:cBhvr>
                                        </p:animEffect>
                                        <p:set>
                                          <p:cBhvr>
                                            <p:cTn id="393" dur="1" fill="hold">
                                              <p:stCondLst>
                                                <p:cond delay="199"/>
                                              </p:stCondLst>
                                            </p:cTn>
                                            <p:tgtEl>
                                              <p:spTgt spid="68"/>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3:27.1"/>
                      </p:tgtEl>
                    </p:cond>
                  </p:nextCondLst>
                </p:seq>
                <p:seq concurrent="1" nextAc="seek">
                  <p:cTn id="394" restart="whenNotActive" fill="hold" evtFilter="cancelBubble" nodeType="interactiveSeq">
                    <p:stCondLst>
                      <p:cond evt="onMediaBookmark" delay="0">
                        <p:tgtEl>
                          <p14:bmkTgt spid="2" bmkName="ImportExportvCards_m200:03:27.2"/>
                        </p:tgtEl>
                      </p:cond>
                    </p:stCondLst>
                    <p:endSync evt="end" delay="0">
                      <p:rtn val="all"/>
                    </p:endSync>
                    <p:childTnLst>
                      <p:par>
                        <p:cTn id="395" fill="hold">
                          <p:stCondLst>
                            <p:cond delay="0"/>
                          </p:stCondLst>
                          <p:childTnLst>
                            <p:par>
                              <p:cTn id="396" fill="hold">
                                <p:stCondLst>
                                  <p:cond delay="0"/>
                                </p:stCondLst>
                                <p:childTnLst>
                                  <p:par>
                                    <p:cTn id="397" presetID="10" presetClass="entr" presetSubtype="0" fill="hold" grpId="0" nodeType="withEffect">
                                      <p:stCondLst>
                                        <p:cond delay="0"/>
                                      </p:stCondLst>
                                      <p:childTnLst>
                                        <p:set>
                                          <p:cBhvr>
                                            <p:cTn id="398" dur="1" fill="hold">
                                              <p:stCondLst>
                                                <p:cond delay="0"/>
                                              </p:stCondLst>
                                            </p:cTn>
                                            <p:tgtEl>
                                              <p:spTgt spid="69"/>
                                            </p:tgtEl>
                                            <p:attrNameLst>
                                              <p:attrName>style.visibility</p:attrName>
                                            </p:attrNameLst>
                                          </p:cBhvr>
                                          <p:to>
                                            <p:strVal val="visible"/>
                                          </p:to>
                                        </p:set>
                                        <p:animEffect transition="in" filter="fade">
                                          <p:cBhvr>
                                            <p:cTn id="399" dur="200"/>
                                            <p:tgtEl>
                                              <p:spTgt spid="69"/>
                                            </p:tgtEl>
                                          </p:cBhvr>
                                        </p:animEffect>
                                      </p:childTnLst>
                                    </p:cTn>
                                  </p:par>
                                </p:childTnLst>
                              </p:cTn>
                            </p:par>
                          </p:childTnLst>
                        </p:cTn>
                      </p:par>
                    </p:childTnLst>
                  </p:cTn>
                  <p:nextCondLst>
                    <p:cond evt="onMediaBookmark" delay="0">
                      <p:tgtEl>
                        <p14:bmkTgt spid="2" bmkName="ImportExportvCards_m200:03:27.2"/>
                      </p:tgtEl>
                    </p:cond>
                  </p:nextCondLst>
                </p:seq>
                <p:seq concurrent="1" nextAc="seek">
                  <p:cTn id="400" restart="whenNotActive" fill="hold" evtFilter="cancelBubble" nodeType="interactiveSeq">
                    <p:stCondLst>
                      <p:cond evt="onMediaBookmark" delay="0">
                        <p:tgtEl>
                          <p14:bmkTgt spid="2" bmkName="ImportExportvCards_m200:03:34.0"/>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grpId="1" nodeType="withEffect">
                                      <p:stCondLst>
                                        <p:cond delay="0"/>
                                      </p:stCondLst>
                                      <p:childTnLst>
                                        <p:animEffect transition="out" filter="fade">
                                          <p:cBhvr>
                                            <p:cTn id="404" dur="200"/>
                                            <p:tgtEl>
                                              <p:spTgt spid="69"/>
                                            </p:tgtEl>
                                          </p:cBhvr>
                                        </p:animEffect>
                                        <p:set>
                                          <p:cBhvr>
                                            <p:cTn id="405" dur="1" fill="hold">
                                              <p:stCondLst>
                                                <p:cond delay="199"/>
                                              </p:stCondLst>
                                            </p:cTn>
                                            <p:tgtEl>
                                              <p:spTgt spid="69"/>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3:34.0"/>
                      </p:tgtEl>
                    </p:cond>
                  </p:nextCondLst>
                </p:seq>
                <p:seq concurrent="1" nextAc="seek">
                  <p:cTn id="406" restart="whenNotActive" fill="hold" evtFilter="cancelBubble" nodeType="interactiveSeq">
                    <p:stCondLst>
                      <p:cond evt="onMediaBookmark" delay="0">
                        <p:tgtEl>
                          <p14:bmkTgt spid="2" bmkName="ImportExportvCards_m200:03:34.1"/>
                        </p:tgtEl>
                      </p:cond>
                    </p:stCondLst>
                    <p:endSync evt="end" delay="0">
                      <p:rtn val="all"/>
                    </p:endSync>
                    <p:childTnLst>
                      <p:par>
                        <p:cTn id="407" fill="hold">
                          <p:stCondLst>
                            <p:cond delay="0"/>
                          </p:stCondLst>
                          <p:childTnLst>
                            <p:par>
                              <p:cTn id="408" fill="hold">
                                <p:stCondLst>
                                  <p:cond delay="0"/>
                                </p:stCondLst>
                                <p:childTnLst>
                                  <p:par>
                                    <p:cTn id="409" presetID="10" presetClass="entr" presetSubtype="0" fill="hold" grpId="0" nodeType="withEffect">
                                      <p:stCondLst>
                                        <p:cond delay="0"/>
                                      </p:stCondLst>
                                      <p:childTnLst>
                                        <p:set>
                                          <p:cBhvr>
                                            <p:cTn id="410" dur="1" fill="hold">
                                              <p:stCondLst>
                                                <p:cond delay="0"/>
                                              </p:stCondLst>
                                            </p:cTn>
                                            <p:tgtEl>
                                              <p:spTgt spid="70"/>
                                            </p:tgtEl>
                                            <p:attrNameLst>
                                              <p:attrName>style.visibility</p:attrName>
                                            </p:attrNameLst>
                                          </p:cBhvr>
                                          <p:to>
                                            <p:strVal val="visible"/>
                                          </p:to>
                                        </p:set>
                                        <p:animEffect transition="in" filter="fade">
                                          <p:cBhvr>
                                            <p:cTn id="411" dur="200"/>
                                            <p:tgtEl>
                                              <p:spTgt spid="70"/>
                                            </p:tgtEl>
                                          </p:cBhvr>
                                        </p:animEffect>
                                      </p:childTnLst>
                                    </p:cTn>
                                  </p:par>
                                </p:childTnLst>
                              </p:cTn>
                            </p:par>
                          </p:childTnLst>
                        </p:cTn>
                      </p:par>
                    </p:childTnLst>
                  </p:cTn>
                  <p:nextCondLst>
                    <p:cond evt="onMediaBookmark" delay="0">
                      <p:tgtEl>
                        <p14:bmkTgt spid="2" bmkName="ImportExportvCards_m200:03:34.1"/>
                      </p:tgtEl>
                    </p:cond>
                  </p:nextCondLst>
                </p:seq>
                <p:seq concurrent="1" nextAc="seek">
                  <p:cTn id="412" restart="whenNotActive" fill="hold" evtFilter="cancelBubble" nodeType="interactiveSeq">
                    <p:stCondLst>
                      <p:cond evt="onMediaBookmark" delay="0">
                        <p:tgtEl>
                          <p14:bmkTgt spid="2" bmkName="ImportExportvCards_m200:03:41.8"/>
                        </p:tgtEl>
                      </p:cond>
                    </p:stCondLst>
                    <p:endSync evt="end" delay="0">
                      <p:rtn val="all"/>
                    </p:endSync>
                    <p:childTnLst>
                      <p:par>
                        <p:cTn id="413" fill="hold">
                          <p:stCondLst>
                            <p:cond delay="0"/>
                          </p:stCondLst>
                          <p:childTnLst>
                            <p:par>
                              <p:cTn id="414" fill="hold">
                                <p:stCondLst>
                                  <p:cond delay="0"/>
                                </p:stCondLst>
                                <p:childTnLst>
                                  <p:par>
                                    <p:cTn id="415" presetID="10" presetClass="exit" presetSubtype="0" fill="hold" grpId="1" nodeType="withEffect">
                                      <p:stCondLst>
                                        <p:cond delay="0"/>
                                      </p:stCondLst>
                                      <p:childTnLst>
                                        <p:animEffect transition="out" filter="fade">
                                          <p:cBhvr>
                                            <p:cTn id="416" dur="200"/>
                                            <p:tgtEl>
                                              <p:spTgt spid="70"/>
                                            </p:tgtEl>
                                          </p:cBhvr>
                                        </p:animEffect>
                                        <p:set>
                                          <p:cBhvr>
                                            <p:cTn id="417" dur="1" fill="hold">
                                              <p:stCondLst>
                                                <p:cond delay="199"/>
                                              </p:stCondLst>
                                            </p:cTn>
                                            <p:tgtEl>
                                              <p:spTgt spid="70"/>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3:41.8"/>
                      </p:tgtEl>
                    </p:cond>
                  </p:nextCondLst>
                </p:seq>
                <p:seq concurrent="1" nextAc="seek">
                  <p:cTn id="418" restart="whenNotActive" fill="hold" evtFilter="cancelBubble" nodeType="interactiveSeq">
                    <p:stCondLst>
                      <p:cond evt="onMediaBookmark" delay="0">
                        <p:tgtEl>
                          <p14:bmkTgt spid="2" bmkName="ImportExportvCards_m200:03:41.9"/>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withEffect">
                                      <p:stCondLst>
                                        <p:cond delay="0"/>
                                      </p:stCondLst>
                                      <p:childTnLst>
                                        <p:set>
                                          <p:cBhvr>
                                            <p:cTn id="422" dur="1" fill="hold">
                                              <p:stCondLst>
                                                <p:cond delay="0"/>
                                              </p:stCondLst>
                                            </p:cTn>
                                            <p:tgtEl>
                                              <p:spTgt spid="71"/>
                                            </p:tgtEl>
                                            <p:attrNameLst>
                                              <p:attrName>style.visibility</p:attrName>
                                            </p:attrNameLst>
                                          </p:cBhvr>
                                          <p:to>
                                            <p:strVal val="visible"/>
                                          </p:to>
                                        </p:set>
                                        <p:animEffect transition="in" filter="fade">
                                          <p:cBhvr>
                                            <p:cTn id="423" dur="200"/>
                                            <p:tgtEl>
                                              <p:spTgt spid="71"/>
                                            </p:tgtEl>
                                          </p:cBhvr>
                                        </p:animEffect>
                                      </p:childTnLst>
                                    </p:cTn>
                                  </p:par>
                                </p:childTnLst>
                              </p:cTn>
                            </p:par>
                          </p:childTnLst>
                        </p:cTn>
                      </p:par>
                    </p:childTnLst>
                  </p:cTn>
                  <p:nextCondLst>
                    <p:cond evt="onMediaBookmark" delay="0">
                      <p:tgtEl>
                        <p14:bmkTgt spid="2" bmkName="ImportExportvCards_m200:03:41.9"/>
                      </p:tgtEl>
                    </p:cond>
                  </p:nextCondLst>
                </p:seq>
                <p:seq concurrent="1" nextAc="seek">
                  <p:cTn id="424" restart="whenNotActive" fill="hold" evtFilter="cancelBubble" nodeType="interactiveSeq">
                    <p:stCondLst>
                      <p:cond evt="onMediaBookmark" delay="0">
                        <p:tgtEl>
                          <p14:bmkTgt spid="2" bmkName="ImportExportvCards_m200:03:51.6"/>
                        </p:tgtEl>
                      </p:cond>
                    </p:stCondLst>
                    <p:endSync evt="end" delay="0">
                      <p:rtn val="all"/>
                    </p:endSync>
                    <p:childTnLst>
                      <p:par>
                        <p:cTn id="425" fill="hold">
                          <p:stCondLst>
                            <p:cond delay="0"/>
                          </p:stCondLst>
                          <p:childTnLst>
                            <p:par>
                              <p:cTn id="426" fill="hold">
                                <p:stCondLst>
                                  <p:cond delay="0"/>
                                </p:stCondLst>
                                <p:childTnLst>
                                  <p:par>
                                    <p:cTn id="427" presetID="10" presetClass="exit" presetSubtype="0" fill="hold" grpId="1" nodeType="withEffect">
                                      <p:stCondLst>
                                        <p:cond delay="0"/>
                                      </p:stCondLst>
                                      <p:childTnLst>
                                        <p:animEffect transition="out" filter="fade">
                                          <p:cBhvr>
                                            <p:cTn id="428" dur="200"/>
                                            <p:tgtEl>
                                              <p:spTgt spid="71"/>
                                            </p:tgtEl>
                                          </p:cBhvr>
                                        </p:animEffect>
                                        <p:set>
                                          <p:cBhvr>
                                            <p:cTn id="429" dur="1" fill="hold">
                                              <p:stCondLst>
                                                <p:cond delay="199"/>
                                              </p:stCondLst>
                                            </p:cTn>
                                            <p:tgtEl>
                                              <p:spTgt spid="71"/>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3:51.6"/>
                      </p:tgtEl>
                    </p:cond>
                  </p:nextCondLst>
                </p:seq>
                <p:seq concurrent="1" nextAc="seek">
                  <p:cTn id="430" restart="whenNotActive" fill="hold" evtFilter="cancelBubble" nodeType="interactiveSeq">
                    <p:stCondLst>
                      <p:cond evt="onMediaBookmark" delay="0">
                        <p:tgtEl>
                          <p14:bmkTgt spid="2" bmkName="ImportExportvCards_m200:03:51.7"/>
                        </p:tgtEl>
                      </p:cond>
                    </p:stCondLst>
                    <p:endSync evt="end" delay="0">
                      <p:rtn val="all"/>
                    </p:endSync>
                    <p:childTnLst>
                      <p:par>
                        <p:cTn id="431" fill="hold">
                          <p:stCondLst>
                            <p:cond delay="0"/>
                          </p:stCondLst>
                          <p:childTnLst>
                            <p:par>
                              <p:cTn id="432" fill="hold">
                                <p:stCondLst>
                                  <p:cond delay="0"/>
                                </p:stCondLst>
                                <p:childTnLst>
                                  <p:par>
                                    <p:cTn id="433" presetID="10" presetClass="entr" presetSubtype="0" fill="hold" grpId="0" nodeType="withEffect">
                                      <p:stCondLst>
                                        <p:cond delay="0"/>
                                      </p:stCondLst>
                                      <p:childTnLst>
                                        <p:set>
                                          <p:cBhvr>
                                            <p:cTn id="434" dur="1" fill="hold">
                                              <p:stCondLst>
                                                <p:cond delay="0"/>
                                              </p:stCondLst>
                                            </p:cTn>
                                            <p:tgtEl>
                                              <p:spTgt spid="72"/>
                                            </p:tgtEl>
                                            <p:attrNameLst>
                                              <p:attrName>style.visibility</p:attrName>
                                            </p:attrNameLst>
                                          </p:cBhvr>
                                          <p:to>
                                            <p:strVal val="visible"/>
                                          </p:to>
                                        </p:set>
                                        <p:animEffect transition="in" filter="fade">
                                          <p:cBhvr>
                                            <p:cTn id="435" dur="200"/>
                                            <p:tgtEl>
                                              <p:spTgt spid="72"/>
                                            </p:tgtEl>
                                          </p:cBhvr>
                                        </p:animEffect>
                                      </p:childTnLst>
                                    </p:cTn>
                                  </p:par>
                                </p:childTnLst>
                              </p:cTn>
                            </p:par>
                          </p:childTnLst>
                        </p:cTn>
                      </p:par>
                    </p:childTnLst>
                  </p:cTn>
                  <p:nextCondLst>
                    <p:cond evt="onMediaBookmark" delay="0">
                      <p:tgtEl>
                        <p14:bmkTgt spid="2" bmkName="ImportExportvCards_m200:03:51.7"/>
                      </p:tgtEl>
                    </p:cond>
                  </p:nextCondLst>
                </p:seq>
                <p:seq concurrent="1" nextAc="seek">
                  <p:cTn id="436" restart="whenNotActive" fill="hold" evtFilter="cancelBubble" nodeType="interactiveSeq">
                    <p:stCondLst>
                      <p:cond evt="onMediaBookmark" delay="0">
                        <p:tgtEl>
                          <p14:bmkTgt spid="2" bmkName="ImportExportvCards_m200:03:57.0"/>
                        </p:tgtEl>
                      </p:cond>
                    </p:stCondLst>
                    <p:endSync evt="end" delay="0">
                      <p:rtn val="all"/>
                    </p:endSync>
                    <p:childTnLst>
                      <p:par>
                        <p:cTn id="437" fill="hold">
                          <p:stCondLst>
                            <p:cond delay="0"/>
                          </p:stCondLst>
                          <p:childTnLst>
                            <p:par>
                              <p:cTn id="438" fill="hold">
                                <p:stCondLst>
                                  <p:cond delay="0"/>
                                </p:stCondLst>
                                <p:childTnLst>
                                  <p:par>
                                    <p:cTn id="439" presetID="10" presetClass="exit" presetSubtype="0" fill="hold" grpId="1" nodeType="withEffect">
                                      <p:stCondLst>
                                        <p:cond delay="0"/>
                                      </p:stCondLst>
                                      <p:childTnLst>
                                        <p:animEffect transition="out" filter="fade">
                                          <p:cBhvr>
                                            <p:cTn id="440" dur="200"/>
                                            <p:tgtEl>
                                              <p:spTgt spid="72"/>
                                            </p:tgtEl>
                                          </p:cBhvr>
                                        </p:animEffect>
                                        <p:set>
                                          <p:cBhvr>
                                            <p:cTn id="441" dur="1" fill="hold">
                                              <p:stCondLst>
                                                <p:cond delay="199"/>
                                              </p:stCondLst>
                                            </p:cTn>
                                            <p:tgtEl>
                                              <p:spTgt spid="72"/>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3:57.0"/>
                      </p:tgtEl>
                    </p:cond>
                  </p:nextCondLst>
                </p:seq>
                <p:seq concurrent="1" nextAc="seek">
                  <p:cTn id="442" restart="whenNotActive" fill="hold" evtFilter="cancelBubble" nodeType="interactiveSeq">
                    <p:stCondLst>
                      <p:cond evt="onMediaBookmark" delay="0">
                        <p:tgtEl>
                          <p14:bmkTgt spid="2" bmkName="ImportExportvCards_m200:03:57.1"/>
                        </p:tgtEl>
                      </p:cond>
                    </p:stCondLst>
                    <p:endSync evt="end" delay="0">
                      <p:rtn val="all"/>
                    </p:endSync>
                    <p:childTnLst>
                      <p:par>
                        <p:cTn id="443" fill="hold">
                          <p:stCondLst>
                            <p:cond delay="0"/>
                          </p:stCondLst>
                          <p:childTnLst>
                            <p:par>
                              <p:cTn id="444" fill="hold">
                                <p:stCondLst>
                                  <p:cond delay="0"/>
                                </p:stCondLst>
                                <p:childTnLst>
                                  <p:par>
                                    <p:cTn id="445" presetID="10" presetClass="entr" presetSubtype="0" fill="hold" grpId="0" nodeType="withEffect">
                                      <p:stCondLst>
                                        <p:cond delay="0"/>
                                      </p:stCondLst>
                                      <p:childTnLst>
                                        <p:set>
                                          <p:cBhvr>
                                            <p:cTn id="446" dur="1" fill="hold">
                                              <p:stCondLst>
                                                <p:cond delay="0"/>
                                              </p:stCondLst>
                                            </p:cTn>
                                            <p:tgtEl>
                                              <p:spTgt spid="73"/>
                                            </p:tgtEl>
                                            <p:attrNameLst>
                                              <p:attrName>style.visibility</p:attrName>
                                            </p:attrNameLst>
                                          </p:cBhvr>
                                          <p:to>
                                            <p:strVal val="visible"/>
                                          </p:to>
                                        </p:set>
                                        <p:animEffect transition="in" filter="fade">
                                          <p:cBhvr>
                                            <p:cTn id="447" dur="200"/>
                                            <p:tgtEl>
                                              <p:spTgt spid="73"/>
                                            </p:tgtEl>
                                          </p:cBhvr>
                                        </p:animEffect>
                                      </p:childTnLst>
                                    </p:cTn>
                                  </p:par>
                                </p:childTnLst>
                              </p:cTn>
                            </p:par>
                          </p:childTnLst>
                        </p:cTn>
                      </p:par>
                    </p:childTnLst>
                  </p:cTn>
                  <p:nextCondLst>
                    <p:cond evt="onMediaBookmark" delay="0">
                      <p:tgtEl>
                        <p14:bmkTgt spid="2" bmkName="ImportExportvCards_m200:03:57.1"/>
                      </p:tgtEl>
                    </p:cond>
                  </p:nextCondLst>
                </p:seq>
                <p:seq concurrent="1" nextAc="seek">
                  <p:cTn id="448" restart="whenNotActive" fill="hold" evtFilter="cancelBubble" nodeType="interactiveSeq">
                    <p:stCondLst>
                      <p:cond evt="onMediaBookmark" delay="0">
                        <p:tgtEl>
                          <p14:bmkTgt spid="2" bmkName="ImportExportvCards_m200:04:01.8"/>
                        </p:tgtEl>
                      </p:cond>
                    </p:stCondLst>
                    <p:endSync evt="end" delay="0">
                      <p:rtn val="all"/>
                    </p:endSync>
                    <p:childTnLst>
                      <p:par>
                        <p:cTn id="449" fill="hold">
                          <p:stCondLst>
                            <p:cond delay="0"/>
                          </p:stCondLst>
                          <p:childTnLst>
                            <p:par>
                              <p:cTn id="450" fill="hold">
                                <p:stCondLst>
                                  <p:cond delay="0"/>
                                </p:stCondLst>
                                <p:childTnLst>
                                  <p:par>
                                    <p:cTn id="451" presetID="10" presetClass="exit" presetSubtype="0" fill="hold" grpId="1" nodeType="withEffect">
                                      <p:stCondLst>
                                        <p:cond delay="0"/>
                                      </p:stCondLst>
                                      <p:childTnLst>
                                        <p:animEffect transition="out" filter="fade">
                                          <p:cBhvr>
                                            <p:cTn id="452" dur="200"/>
                                            <p:tgtEl>
                                              <p:spTgt spid="73"/>
                                            </p:tgtEl>
                                          </p:cBhvr>
                                        </p:animEffect>
                                        <p:set>
                                          <p:cBhvr>
                                            <p:cTn id="453" dur="1" fill="hold">
                                              <p:stCondLst>
                                                <p:cond delay="199"/>
                                              </p:stCondLst>
                                            </p:cTn>
                                            <p:tgtEl>
                                              <p:spTgt spid="73"/>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4:01.8"/>
                      </p:tgtEl>
                    </p:cond>
                  </p:nextCondLst>
                </p:seq>
                <p:seq concurrent="1" nextAc="seek">
                  <p:cTn id="454" restart="whenNotActive" fill="hold" evtFilter="cancelBubble" nodeType="interactiveSeq">
                    <p:stCondLst>
                      <p:cond evt="onMediaBookmark" delay="0">
                        <p:tgtEl>
                          <p14:bmkTgt spid="2" bmkName="ImportExportvCards_m200:04:01.9"/>
                        </p:tgtEl>
                      </p:cond>
                    </p:stCondLst>
                    <p:endSync evt="end" delay="0">
                      <p:rtn val="all"/>
                    </p:endSync>
                    <p:childTnLst>
                      <p:par>
                        <p:cTn id="455" fill="hold">
                          <p:stCondLst>
                            <p:cond delay="0"/>
                          </p:stCondLst>
                          <p:childTnLst>
                            <p:par>
                              <p:cTn id="456" fill="hold">
                                <p:stCondLst>
                                  <p:cond delay="0"/>
                                </p:stCondLst>
                                <p:childTnLst>
                                  <p:par>
                                    <p:cTn id="457" presetID="10" presetClass="entr" presetSubtype="0" fill="hold" grpId="0" nodeType="withEffect">
                                      <p:stCondLst>
                                        <p:cond delay="0"/>
                                      </p:stCondLst>
                                      <p:childTnLst>
                                        <p:set>
                                          <p:cBhvr>
                                            <p:cTn id="458" dur="1" fill="hold">
                                              <p:stCondLst>
                                                <p:cond delay="0"/>
                                              </p:stCondLst>
                                            </p:cTn>
                                            <p:tgtEl>
                                              <p:spTgt spid="74"/>
                                            </p:tgtEl>
                                            <p:attrNameLst>
                                              <p:attrName>style.visibility</p:attrName>
                                            </p:attrNameLst>
                                          </p:cBhvr>
                                          <p:to>
                                            <p:strVal val="visible"/>
                                          </p:to>
                                        </p:set>
                                        <p:animEffect transition="in" filter="fade">
                                          <p:cBhvr>
                                            <p:cTn id="459" dur="200"/>
                                            <p:tgtEl>
                                              <p:spTgt spid="74"/>
                                            </p:tgtEl>
                                          </p:cBhvr>
                                        </p:animEffect>
                                      </p:childTnLst>
                                    </p:cTn>
                                  </p:par>
                                </p:childTnLst>
                              </p:cTn>
                            </p:par>
                          </p:childTnLst>
                        </p:cTn>
                      </p:par>
                    </p:childTnLst>
                  </p:cTn>
                  <p:nextCondLst>
                    <p:cond evt="onMediaBookmark" delay="0">
                      <p:tgtEl>
                        <p14:bmkTgt spid="2" bmkName="ImportExportvCards_m200:04:01.9"/>
                      </p:tgtEl>
                    </p:cond>
                  </p:nextCondLst>
                </p:seq>
                <p:seq concurrent="1" nextAc="seek">
                  <p:cTn id="460" restart="whenNotActive" fill="hold" evtFilter="cancelBubble" nodeType="interactiveSeq">
                    <p:stCondLst>
                      <p:cond evt="onMediaBookmark" delay="0">
                        <p:tgtEl>
                          <p14:bmkTgt spid="2" bmkName="ImportExportvCards_m200:04:09.1"/>
                        </p:tgtEl>
                      </p:cond>
                    </p:stCondLst>
                    <p:endSync evt="end" delay="0">
                      <p:rtn val="all"/>
                    </p:endSync>
                    <p:childTnLst>
                      <p:par>
                        <p:cTn id="461" fill="hold">
                          <p:stCondLst>
                            <p:cond delay="0"/>
                          </p:stCondLst>
                          <p:childTnLst>
                            <p:par>
                              <p:cTn id="462" fill="hold">
                                <p:stCondLst>
                                  <p:cond delay="0"/>
                                </p:stCondLst>
                                <p:childTnLst>
                                  <p:par>
                                    <p:cTn id="463" presetID="10" presetClass="exit" presetSubtype="0" fill="hold" grpId="1" nodeType="withEffect">
                                      <p:stCondLst>
                                        <p:cond delay="0"/>
                                      </p:stCondLst>
                                      <p:childTnLst>
                                        <p:animEffect transition="out" filter="fade">
                                          <p:cBhvr>
                                            <p:cTn id="464" dur="200"/>
                                            <p:tgtEl>
                                              <p:spTgt spid="74"/>
                                            </p:tgtEl>
                                          </p:cBhvr>
                                        </p:animEffect>
                                        <p:set>
                                          <p:cBhvr>
                                            <p:cTn id="465" dur="1" fill="hold">
                                              <p:stCondLst>
                                                <p:cond delay="199"/>
                                              </p:stCondLst>
                                            </p:cTn>
                                            <p:tgtEl>
                                              <p:spTgt spid="74"/>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4:09.1"/>
                      </p:tgtEl>
                    </p:cond>
                  </p:nextCondLst>
                </p:seq>
                <p:seq concurrent="1" nextAc="seek">
                  <p:cTn id="466" restart="whenNotActive" fill="hold" evtFilter="cancelBubble" nodeType="interactiveSeq">
                    <p:stCondLst>
                      <p:cond evt="onMediaBookmark" delay="0">
                        <p:tgtEl>
                          <p14:bmkTgt spid="2" bmkName="ImportExportvCards_m200:04:09.2"/>
                        </p:tgtEl>
                      </p:cond>
                    </p:stCondLst>
                    <p:endSync evt="end" delay="0">
                      <p:rtn val="all"/>
                    </p:endSync>
                    <p:childTnLst>
                      <p:par>
                        <p:cTn id="467" fill="hold">
                          <p:stCondLst>
                            <p:cond delay="0"/>
                          </p:stCondLst>
                          <p:childTnLst>
                            <p:par>
                              <p:cTn id="468" fill="hold">
                                <p:stCondLst>
                                  <p:cond delay="0"/>
                                </p:stCondLst>
                                <p:childTnLst>
                                  <p:par>
                                    <p:cTn id="469" presetID="10" presetClass="entr" presetSubtype="0" fill="hold" grpId="0" nodeType="withEffect">
                                      <p:stCondLst>
                                        <p:cond delay="0"/>
                                      </p:stCondLst>
                                      <p:childTnLst>
                                        <p:set>
                                          <p:cBhvr>
                                            <p:cTn id="470" dur="1" fill="hold">
                                              <p:stCondLst>
                                                <p:cond delay="0"/>
                                              </p:stCondLst>
                                            </p:cTn>
                                            <p:tgtEl>
                                              <p:spTgt spid="75"/>
                                            </p:tgtEl>
                                            <p:attrNameLst>
                                              <p:attrName>style.visibility</p:attrName>
                                            </p:attrNameLst>
                                          </p:cBhvr>
                                          <p:to>
                                            <p:strVal val="visible"/>
                                          </p:to>
                                        </p:set>
                                        <p:animEffect transition="in" filter="fade">
                                          <p:cBhvr>
                                            <p:cTn id="471" dur="200"/>
                                            <p:tgtEl>
                                              <p:spTgt spid="75"/>
                                            </p:tgtEl>
                                          </p:cBhvr>
                                        </p:animEffect>
                                      </p:childTnLst>
                                    </p:cTn>
                                  </p:par>
                                </p:childTnLst>
                              </p:cTn>
                            </p:par>
                          </p:childTnLst>
                        </p:cTn>
                      </p:par>
                    </p:childTnLst>
                  </p:cTn>
                  <p:nextCondLst>
                    <p:cond evt="onMediaBookmark" delay="0">
                      <p:tgtEl>
                        <p14:bmkTgt spid="2" bmkName="ImportExportvCards_m200:04:09.2"/>
                      </p:tgtEl>
                    </p:cond>
                  </p:nextCondLst>
                </p:seq>
                <p:seq concurrent="1" nextAc="seek">
                  <p:cTn id="472" restart="whenNotActive" fill="hold" evtFilter="cancelBubble" nodeType="interactiveSeq">
                    <p:stCondLst>
                      <p:cond evt="onMediaBookmark" delay="0">
                        <p:tgtEl>
                          <p14:bmkTgt spid="2" bmkName="ImportExportvCards_m200:04:16.1"/>
                        </p:tgtEl>
                      </p:cond>
                    </p:stCondLst>
                    <p:endSync evt="end" delay="0">
                      <p:rtn val="all"/>
                    </p:endSync>
                    <p:childTnLst>
                      <p:par>
                        <p:cTn id="473" fill="hold">
                          <p:stCondLst>
                            <p:cond delay="0"/>
                          </p:stCondLst>
                          <p:childTnLst>
                            <p:par>
                              <p:cTn id="474" fill="hold">
                                <p:stCondLst>
                                  <p:cond delay="0"/>
                                </p:stCondLst>
                                <p:childTnLst>
                                  <p:par>
                                    <p:cTn id="475" presetID="10" presetClass="exit" presetSubtype="0" fill="hold" grpId="1" nodeType="withEffect">
                                      <p:stCondLst>
                                        <p:cond delay="0"/>
                                      </p:stCondLst>
                                      <p:childTnLst>
                                        <p:animEffect transition="out" filter="fade">
                                          <p:cBhvr>
                                            <p:cTn id="476" dur="200"/>
                                            <p:tgtEl>
                                              <p:spTgt spid="75"/>
                                            </p:tgtEl>
                                          </p:cBhvr>
                                        </p:animEffect>
                                        <p:set>
                                          <p:cBhvr>
                                            <p:cTn id="477" dur="1" fill="hold">
                                              <p:stCondLst>
                                                <p:cond delay="199"/>
                                              </p:stCondLst>
                                            </p:cTn>
                                            <p:tgtEl>
                                              <p:spTgt spid="75"/>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4:16.1"/>
                      </p:tgtEl>
                    </p:cond>
                  </p:nextCondLst>
                </p:seq>
                <p:seq concurrent="1" nextAc="seek">
                  <p:cTn id="478" restart="whenNotActive" fill="hold" evtFilter="cancelBubble" nodeType="interactiveSeq">
                    <p:stCondLst>
                      <p:cond evt="onMediaBookmark" delay="0">
                        <p:tgtEl>
                          <p14:bmkTgt spid="2" bmkName="ImportExportvCards_m200:04:16.2"/>
                        </p:tgtEl>
                      </p:cond>
                    </p:stCondLst>
                    <p:endSync evt="end" delay="0">
                      <p:rtn val="all"/>
                    </p:endSync>
                    <p:childTnLst>
                      <p:par>
                        <p:cTn id="479" fill="hold">
                          <p:stCondLst>
                            <p:cond delay="0"/>
                          </p:stCondLst>
                          <p:childTnLst>
                            <p:par>
                              <p:cTn id="480" fill="hold">
                                <p:stCondLst>
                                  <p:cond delay="0"/>
                                </p:stCondLst>
                                <p:childTnLst>
                                  <p:par>
                                    <p:cTn id="481" presetID="10" presetClass="entr" presetSubtype="0" fill="hold" grpId="0" nodeType="withEffect">
                                      <p:stCondLst>
                                        <p:cond delay="0"/>
                                      </p:stCondLst>
                                      <p:childTnLst>
                                        <p:set>
                                          <p:cBhvr>
                                            <p:cTn id="482" dur="1" fill="hold">
                                              <p:stCondLst>
                                                <p:cond delay="0"/>
                                              </p:stCondLst>
                                            </p:cTn>
                                            <p:tgtEl>
                                              <p:spTgt spid="76"/>
                                            </p:tgtEl>
                                            <p:attrNameLst>
                                              <p:attrName>style.visibility</p:attrName>
                                            </p:attrNameLst>
                                          </p:cBhvr>
                                          <p:to>
                                            <p:strVal val="visible"/>
                                          </p:to>
                                        </p:set>
                                        <p:animEffect transition="in" filter="fade">
                                          <p:cBhvr>
                                            <p:cTn id="483" dur="200"/>
                                            <p:tgtEl>
                                              <p:spTgt spid="76"/>
                                            </p:tgtEl>
                                          </p:cBhvr>
                                        </p:animEffect>
                                      </p:childTnLst>
                                    </p:cTn>
                                  </p:par>
                                </p:childTnLst>
                              </p:cTn>
                            </p:par>
                          </p:childTnLst>
                        </p:cTn>
                      </p:par>
                    </p:childTnLst>
                  </p:cTn>
                  <p:nextCondLst>
                    <p:cond evt="onMediaBookmark" delay="0">
                      <p:tgtEl>
                        <p14:bmkTgt spid="2" bmkName="ImportExportvCards_m200:04:16.2"/>
                      </p:tgtEl>
                    </p:cond>
                  </p:nextCondLst>
                </p:seq>
                <p:seq concurrent="1" nextAc="seek">
                  <p:cTn id="484" restart="whenNotActive" fill="hold" evtFilter="cancelBubble" nodeType="interactiveSeq">
                    <p:stCondLst>
                      <p:cond evt="onMediaBookmark" delay="0">
                        <p:tgtEl>
                          <p14:bmkTgt spid="2" bmkName="ImportExportvCards_m200:04:21.5"/>
                        </p:tgtEl>
                      </p:cond>
                    </p:stCondLst>
                    <p:endSync evt="end" delay="0">
                      <p:rtn val="all"/>
                    </p:endSync>
                    <p:childTnLst>
                      <p:par>
                        <p:cTn id="485" fill="hold">
                          <p:stCondLst>
                            <p:cond delay="0"/>
                          </p:stCondLst>
                          <p:childTnLst>
                            <p:par>
                              <p:cTn id="486" fill="hold">
                                <p:stCondLst>
                                  <p:cond delay="0"/>
                                </p:stCondLst>
                                <p:childTnLst>
                                  <p:par>
                                    <p:cTn id="487" presetID="10" presetClass="exit" presetSubtype="0" fill="hold" grpId="1" nodeType="withEffect">
                                      <p:stCondLst>
                                        <p:cond delay="0"/>
                                      </p:stCondLst>
                                      <p:childTnLst>
                                        <p:animEffect transition="out" filter="fade">
                                          <p:cBhvr>
                                            <p:cTn id="488" dur="200"/>
                                            <p:tgtEl>
                                              <p:spTgt spid="76"/>
                                            </p:tgtEl>
                                          </p:cBhvr>
                                        </p:animEffect>
                                        <p:set>
                                          <p:cBhvr>
                                            <p:cTn id="489" dur="1" fill="hold">
                                              <p:stCondLst>
                                                <p:cond delay="199"/>
                                              </p:stCondLst>
                                            </p:cTn>
                                            <p:tgtEl>
                                              <p:spTgt spid="76"/>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200:04:21.5"/>
                      </p:tgtEl>
                    </p:cond>
                  </p:nextCondLst>
                </p:seq>
              </p:childTnLst>
            </p:cTn>
          </p:par>
        </p:tnLst>
        <p:bldLst>
          <p:bldP spid="6" grpId="0" animBg="1"/>
          <p:bldP spid="6" grpId="1" animBg="1"/>
          <p:bldP spid="7" grpId="0" animBg="1"/>
          <p:bldP spid="7" grpId="1" animBg="1"/>
          <p:bldP spid="8" grpId="0" animBg="1"/>
          <p:bldP spid="8"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30" grpId="0" animBg="1"/>
          <p:bldP spid="30" grpId="1" animBg="1"/>
          <p:bldP spid="31" grpId="0" animBg="1"/>
          <p:bldP spid="31" grpId="1" animBg="1"/>
          <p:bldP spid="33" grpId="0" animBg="1"/>
          <p:bldP spid="33" grpId="1" animBg="1"/>
          <p:bldP spid="37" grpId="0" animBg="1"/>
          <p:bldP spid="37" grpId="1" animBg="1"/>
          <p:bldP spid="44" grpId="0" animBg="1"/>
          <p:bldP spid="44" grpId="1" animBg="1"/>
          <p:bldP spid="45" grpId="0" animBg="1"/>
          <p:bldP spid="45" grpId="1" animBg="1"/>
          <p:bldP spid="48" grpId="0" animBg="1"/>
          <p:bldP spid="48" grpId="1" animBg="1"/>
          <p:bldP spid="49" grpId="0" animBg="1"/>
          <p:bldP spid="49"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14" grpId="0" animBg="1"/>
          <p:bldP spid="14"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7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animBg="1"/>
          <p:bldP spid="14"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dia Placeholder 3"/>
          <p:cNvSpPr>
            <a:spLocks noGrp="1"/>
          </p:cNvSpPr>
          <p:nvPr>
            <p:ph type="media" sz="quarter" idx="10"/>
          </p:nvPr>
        </p:nvSpPr>
        <p:spPr/>
      </p:sp>
      <p:pic>
        <p:nvPicPr>
          <p:cNvPr id="42" name="Media Placeholder 41">
            <a:hlinkClick r:id="rId45" action="ppaction://hlinksldjump"/>
          </p:cNvPr>
          <p:cNvPicPr>
            <a:picLocks noGrp="1"/>
          </p:cNvPicPr>
          <p:nvPr>
            <p:ph type="media" sz="quarter" idx="11"/>
          </p:nvPr>
        </p:nvPicPr>
        <p:blipFill>
          <a:blip r:embed="rId46">
            <a:extLst>
              <a:ext uri="{28A0092B-C50C-407E-A947-70E740481C1C}">
                <a14:useLocalDpi xmlns:a14="http://schemas.microsoft.com/office/drawing/2010/main" val="0"/>
              </a:ext>
            </a:extLst>
          </a:blip>
          <a:stretch>
            <a:fillRect/>
          </a:stretch>
        </p:blipFill>
        <p:spPr>
          <a:xfrm>
            <a:off x="3884879" y="8495914"/>
            <a:ext cx="1115568" cy="630936"/>
          </a:xfrm>
        </p:spPr>
      </p:pic>
      <p:pic>
        <p:nvPicPr>
          <p:cNvPr id="41" name="Media Placeholder 40">
            <a:hlinkClick r:id="rId47" action="ppaction://hlinksldjump"/>
          </p:cNvPr>
          <p:cNvPicPr>
            <a:picLocks noGrp="1"/>
          </p:cNvPicPr>
          <p:nvPr>
            <p:ph type="media" sz="quarter" idx="12"/>
          </p:nvPr>
        </p:nvPicPr>
        <p:blipFill>
          <a:blip r:embed="rId48">
            <a:extLst>
              <a:ext uri="{28A0092B-C50C-407E-A947-70E740481C1C}">
                <a14:useLocalDpi xmlns:a14="http://schemas.microsoft.com/office/drawing/2010/main" val="0"/>
              </a:ext>
            </a:extLst>
          </a:blip>
          <a:stretch>
            <a:fillRect/>
          </a:stretch>
        </p:blipFill>
        <p:spPr>
          <a:xfrm>
            <a:off x="5250129" y="8495914"/>
            <a:ext cx="1115568" cy="630936"/>
          </a:xfrm>
        </p:spPr>
      </p:pic>
      <p:pic>
        <p:nvPicPr>
          <p:cNvPr id="39" name="Media Placeholder 38">
            <a:hlinkClick r:id="rId49" action="ppaction://hlinksldjump"/>
          </p:cNvPr>
          <p:cNvPicPr>
            <a:picLocks noGrp="1"/>
          </p:cNvPicPr>
          <p:nvPr>
            <p:ph type="media" sz="quarter" idx="15"/>
          </p:nvPr>
        </p:nvPicPr>
        <p:blipFill>
          <a:blip r:embed="rId50">
            <a:extLst>
              <a:ext uri="{28A0092B-C50C-407E-A947-70E740481C1C}">
                <a14:useLocalDpi xmlns:a14="http://schemas.microsoft.com/office/drawing/2010/main" val="0"/>
              </a:ext>
            </a:extLst>
          </a:blip>
          <a:stretch>
            <a:fillRect/>
          </a:stretch>
        </p:blipFill>
        <p:spPr>
          <a:xfrm>
            <a:off x="7996238" y="8496210"/>
            <a:ext cx="1115568" cy="630936"/>
          </a:xfrm>
        </p:spPr>
      </p:pic>
      <p:pic>
        <p:nvPicPr>
          <p:cNvPr id="38" name="Media Placeholder 37">
            <a:hlinkClick r:id="rId51" action="ppaction://hlinksldjump"/>
          </p:cNvPr>
          <p:cNvPicPr>
            <a:picLocks noGrp="1"/>
          </p:cNvPicPr>
          <p:nvPr>
            <p:ph type="media" sz="quarter" idx="16"/>
          </p:nvPr>
        </p:nvPicPr>
        <p:blipFill>
          <a:blip r:embed="rId52">
            <a:extLst>
              <a:ext uri="{28A0092B-C50C-407E-A947-70E740481C1C}">
                <a14:useLocalDpi xmlns:a14="http://schemas.microsoft.com/office/drawing/2010/main" val="0"/>
              </a:ext>
            </a:extLst>
          </a:blip>
          <a:stretch>
            <a:fillRect/>
          </a:stretch>
        </p:blipFill>
        <p:spPr>
          <a:xfrm>
            <a:off x="9358313" y="8495764"/>
            <a:ext cx="1115568" cy="630936"/>
          </a:xfrm>
        </p:spPr>
      </p:pic>
      <p:sp>
        <p:nvSpPr>
          <p:cNvPr id="9" name="TextBox 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3/3 videos</a:t>
            </a:r>
            <a:endParaRPr lang="en-US" sz="1500" dirty="0">
              <a:solidFill>
                <a:schemeClr val="bg1"/>
              </a:solidFill>
              <a:latin typeface="Segoe Light" pitchFamily="34" charset="0"/>
            </a:endParaRPr>
          </a:p>
        </p:txBody>
      </p:sp>
      <p:sp>
        <p:nvSpPr>
          <p:cNvPr id="10" name="TextBox 9"/>
          <p:cNvSpPr txBox="1"/>
          <p:nvPr/>
        </p:nvSpPr>
        <p:spPr>
          <a:xfrm>
            <a:off x="1015206" y="487209"/>
            <a:ext cx="7012055" cy="430887"/>
          </a:xfrm>
          <a:prstGeom prst="rect">
            <a:avLst/>
          </a:prstGeom>
          <a:noFill/>
        </p:spPr>
        <p:txBody>
          <a:bodyPr wrap="square" rtlCol="0">
            <a:spAutoFit/>
          </a:bodyPr>
          <a:lstStyle/>
          <a:p>
            <a:r>
              <a:rPr lang="en-US" sz="2200" dirty="0" smtClean="0">
                <a:solidFill>
                  <a:prstClr val="white"/>
                </a:solidFill>
                <a:latin typeface="Segoe UI Light" pitchFamily="34" charset="0"/>
              </a:rPr>
              <a:t>Import and export </a:t>
            </a:r>
            <a:r>
              <a:rPr lang="en-US" sz="2200" dirty="0" err="1" smtClean="0">
                <a:solidFill>
                  <a:prstClr val="white"/>
                </a:solidFill>
                <a:latin typeface="Segoe UI Light" pitchFamily="34" charset="0"/>
              </a:rPr>
              <a:t>vCards</a:t>
            </a:r>
            <a:r>
              <a:rPr lang="en-US" sz="2200" dirty="0" smtClean="0">
                <a:solidFill>
                  <a:prstClr val="white"/>
                </a:solidFill>
                <a:latin typeface="Segoe UI Light" pitchFamily="34" charset="0"/>
              </a:rPr>
              <a:t> to Outlook contacts</a:t>
            </a:r>
            <a:endParaRPr lang="en-US" sz="2200" dirty="0">
              <a:solidFill>
                <a:prstClr val="white"/>
              </a:solidFill>
              <a:latin typeface="Segoe UI Light" pitchFamily="34" charset="0"/>
            </a:endParaRPr>
          </a:p>
        </p:txBody>
      </p:sp>
      <p:grpSp>
        <p:nvGrpSpPr>
          <p:cNvPr id="11" name="ClosedCaptions"/>
          <p:cNvGrpSpPr/>
          <p:nvPr/>
        </p:nvGrpSpPr>
        <p:grpSpPr>
          <a:xfrm>
            <a:off x="8677656" y="611144"/>
            <a:ext cx="1449747" cy="304843"/>
            <a:chOff x="8787606" y="611187"/>
            <a:chExt cx="1449747" cy="304843"/>
          </a:xfrm>
        </p:grpSpPr>
        <p:sp>
          <p:nvSpPr>
            <p:cNvPr id="12" name="TextBox 11"/>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3" name="Picture 12" descr="Screen Clipping"/>
            <p:cNvPicPr>
              <a:picLocks noChangeAspect="1"/>
            </p:cNvPicPr>
            <p:nvPr/>
          </p:nvPicPr>
          <p:blipFill>
            <a:blip r:embed="rId53">
              <a:extLst>
                <a:ext uri="{BEBA8EAE-BF5A-486C-A8C5-ECC9F3942E4B}">
                  <a14:imgProps xmlns:a14="http://schemas.microsoft.com/office/drawing/2010/main">
                    <a14:imgLayer r:embed="rId54">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23" name="Rectangle 22"/>
          <p:cNvSpPr/>
          <p:nvPr/>
        </p:nvSpPr>
        <p:spPr>
          <a:xfrm>
            <a:off x="10079037" y="7818120"/>
            <a:ext cx="1225296"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4" name="Rectangle 23"/>
          <p:cNvSpPr/>
          <p:nvPr/>
        </p:nvSpPr>
        <p:spPr>
          <a:xfrm>
            <a:off x="10082847"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5" name="Rectangle 24"/>
          <p:cNvSpPr/>
          <p:nvPr/>
        </p:nvSpPr>
        <p:spPr>
          <a:xfrm>
            <a:off x="10498296"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Rectangle 25"/>
          <p:cNvSpPr/>
          <p:nvPr/>
        </p:nvSpPr>
        <p:spPr>
          <a:xfrm>
            <a:off x="10910887" y="7818120"/>
            <a:ext cx="396081"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7"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8"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9"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46" name="Media Placeholder 45">
            <a:hlinkClick r:id="rId55" action="ppaction://hlinksldjump"/>
          </p:cNvPr>
          <p:cNvPicPr>
            <a:picLocks noGrp="1"/>
          </p:cNvPicPr>
          <p:nvPr>
            <p:ph type="media" sz="quarter" idx="13"/>
          </p:nvPr>
        </p:nvPicPr>
        <p:blipFill>
          <a:blip r:embed="rId56">
            <a:extLst>
              <a:ext uri="{28A0092B-C50C-407E-A947-70E740481C1C}">
                <a14:useLocalDpi xmlns:a14="http://schemas.microsoft.com/office/drawing/2010/main" val="0"/>
              </a:ext>
            </a:extLst>
          </a:blip>
          <a:stretch>
            <a:fillRect/>
          </a:stretch>
        </p:blipFill>
        <p:spPr>
          <a:xfrm>
            <a:off x="6627813" y="8496210"/>
            <a:ext cx="1115568" cy="630936"/>
          </a:xfrm>
        </p:spPr>
      </p:pic>
      <p:pic>
        <p:nvPicPr>
          <p:cNvPr id="47" name="Picture 46">
            <a:hlinkClick r:id="" action="ppaction://hlinkshowjump?jump=nextslide"/>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useBgFill="1">
        <p:nvSpPr>
          <p:cNvPr id="50"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ImportExportvCards_m3.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ImportExportvCards_m300:00:00.0" time="33"/>
                    <p14:bmk name="ImportExportvCards_m300:00:05.0" time="5033"/>
                    <p14:bmk name="ImportExportvCards_m300:00:05.1" time="5133"/>
                    <p14:bmk name="ImportExportvCards_m300:00:11.0" time="11000"/>
                    <p14:bmk name="ImportExportvCards_m300:00:11.1" time="11100"/>
                    <p14:bmk name="ImportExportvCards_m300:00:15.3" time="15333"/>
                    <p14:bmk name="ImportExportvCards_m300:00:15.4" time="15433"/>
                    <p14:bmk name="ImportExportvCards_m300:00:18.4" time="18433"/>
                    <p14:bmk name="ImportExportvCards_m300:00:18.5" time="18533"/>
                    <p14:bmk name="ImportExportvCards_m300:00:22.7" time="22767"/>
                    <p14:bmk name="ImportExportvCards_m300:00:22.8" time="22867"/>
                    <p14:bmk name="ImportExportvCards_m300:00:27.9" time="27933"/>
                    <p14:bmk name="ImportExportvCards_m300:00:28.0" time="28033"/>
                    <p14:bmk name="ImportExportvCards_m300:00:32.3" time="32300"/>
                    <p14:bmk name="ImportExportvCards_m300:00:32.4" time="32400"/>
                    <p14:bmk name="ImportExportvCards_m300:00:35.3" time="35367"/>
                    <p14:bmk name="ImportExportvCards_m300:00:35.4" time="35467"/>
                    <p14:bmk name="ImportExportvCards_m300:00:43.3" time="43300"/>
                    <p14:bmk name="ImportExportvCards_m300:00:43.4" time="43400"/>
                    <p14:bmk name="ImportExportvCards_m300:00:50.1" time="50133"/>
                    <p14:bmk name="ImportExportvCards_m300:00:50.2" time="50233"/>
                    <p14:bmk name="ImportExportvCards_m300:00:57.1" time="57133"/>
                    <p14:bmk name="ImportExportvCards_m300:00:57.2" time="57233"/>
                    <p14:bmk name="ImportExportvCards_m300:01:03.7" time="63700"/>
                    <p14:bmk name="ImportExportvCards_m300:01:03.8" time="63800"/>
                    <p14:bmk name="ImportExportvCards_m300:01:15.3" time="75300"/>
                    <p14:bmk name="ImportExportvCards_m300:01:15.4" time="75400"/>
                    <p14:bmk name="ImportExportvCards_m300:01:20.6" time="80667"/>
                    <p14:bmk name="ImportExportvCards_m300:01:20.7" time="80767"/>
                    <p14:bmk name="ImportExportvCards_m300:01:25.0" time="85033"/>
                    <p14:bmk name="ImportExportvCards_m300:01:25.1" time="85133"/>
                    <p14:bmk name="ImportExportvCards_m300:01:29.6" time="89633"/>
                    <p14:bmk name="ImportExportvCards_m300:01:29.7" time="89733"/>
                    <p14:bmk name="ImportExportvCards_m300:01:40.5" time="100533"/>
                    <p14:bmk name="ImportExportvCards_m300:01:40.6" time="100633"/>
                    <p14:bmk name="ImportExportvCards_m300:01:47.2" time="107200"/>
                    <p14:bmk name="ImportExportvCards_m300:01:47.3" time="107300"/>
                    <p14:bmk name="ImportExportvCards_m300:01:52.0" time="112033"/>
                    <p14:bmk name="ImportExportvCards_m300:01:52.1" time="112133"/>
                    <p14:bmk name="ImportExportvCards_m300:02:00.3" time="120333"/>
                    <p14:bmk name="ImportExportvCards_m300:02:00.4" time="120433"/>
                    <p14:bmk name="ImportExportvCards_m300:02:04.8" time="124800"/>
                    <p14:bmk name="ImportExportvCards_m300:02:04.9" time="124900"/>
                    <p14:bmk name="ImportExportvCards_m300:02:08.3" time="128367"/>
                    <p14:bmk name="ImportExportvCards_m300:02:08.4" time="128467"/>
                    <p14:bmk name="ImportExportvCards_m300:02:17.0" time="137000"/>
                    <p14:bmk name="ImportExportvCards_m300:02:17.1" time="137100"/>
                    <p14:bmk name="ImportExportvCards_m300:02:25.3" time="145367"/>
                    <p14:bmk name="ImportExportvCards_m300:02:25.4" time="145467"/>
                    <p14:bmk name="ImportExportvCards_m300:02:31.2" time="151200"/>
                    <p14:bmk name="ImportExportvCards_m300:02:31.3" time="151300"/>
                    <p14:bmk name="ImportExportvCards_m300:02:36.0" time="156067"/>
                    <p14:bmk name="ImportExportvCards_m300:02:36.1" time="156167"/>
                    <p14:bmk name="ImportExportvCards_m300:02:42.4" time="162400"/>
                    <p14:bmk name="ImportExportvCards_m300:02:42.5" time="162500"/>
                    <p14:bmk name="ImportExportvCards_m300:02:52.5" time="172533"/>
                    <p14:bmk name="ImportExportvCards_m300:02:52.6" time="172633"/>
                    <p14:bmk name="ImportExportvCards_m300:02:57.0" time="177000"/>
                    <p14:bmk name="ImportExportvCards_m300:02:57.1" time="177100"/>
                    <p14:bmk name="ImportExportvCards_m300:03:01.1" time="181100"/>
                    <p14:bmk name="ImportExportvCards_m300:03:01.2" time="181200"/>
                    <p14:bmk name="ImportExportvCards_m300:03:06.9" time="186900"/>
                    <p14:bmk name="ImportExportvCards_m300:03:07.0" time="187000"/>
                    <p14:bmk name="ImportExportvCards_m300:03:10.2" time="190200"/>
                    <p14:bmk name="ImportExportvCards_m300:03:10.3" time="190300"/>
                    <p14:bmk name="ImportExportvCards_m300:03:13.7" time="193700"/>
                    <p14:bmk name="ImportExportvCards_m300:03:13.8" time="193800"/>
                    <p14:bmk name="ImportExportvCards_m300:03:21.4" time="201467"/>
                    <p14:bmk name="ImportExportvCards_m300:03:21.5" time="201567"/>
                    <p14:bmk name="ImportExportvCards_m300:03:27.8" time="207833"/>
                    <p14:bmk name="ImportExportvCards_m300:03:27.9" time="207933"/>
                    <p14:bmk name="ImportExportvCards_m300:03:32.7" time="212700"/>
                    <p14:bmk name="ImportExportvCards_m300:03:32.8" time="212800"/>
                    <p14:bmk name="ImportExportvCards_m300:03:37.0" time="217067"/>
                    <p14:bmk name="ImportExportvCards_m300:03:37.1" time="217167"/>
                    <p14:bmk name="ImportExportvCards_m300:03:40.9" time="220967"/>
                    <p14:bmk name="ImportExportvCards_m300:03:41.0" time="221067"/>
                    <p14:bmk name="ImportExportvCards_m300:03:45.5" time="225567"/>
                    <p14:bmk name="ImportExportvCards_m300:03:45.6" time="225667"/>
                    <p14:bmk name="ImportExportvCards_m300:03:52.8" time="232867"/>
                  </p14:bmkLst>
                </p14:media>
              </p:ext>
            </p:extLst>
          </p:nvPr>
        </p:nvPicPr>
        <p:blipFill>
          <a:blip r:embed="rId58"/>
          <a:stretch>
            <a:fillRect/>
          </a:stretch>
        </p:blipFill>
        <p:spPr>
          <a:xfrm>
            <a:off x="1235075" y="1042988"/>
            <a:ext cx="10515600" cy="5915025"/>
          </a:xfrm>
        </p:spPr>
      </p:pic>
      <p:pic>
        <p:nvPicPr>
          <p:cNvPr id="40" name="Picture 39">
            <a:hlinkClick r:id="" action="ppaction://hlinkshowjump?jump=previousslide"/>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sp>
        <p:nvSpPr>
          <p:cNvPr id="43" name="Rectangle 42">
            <a:hlinkClick r:id="rId45" action="ppaction://hlinksldjump"/>
          </p:cNvPr>
          <p:cNvSpPr/>
          <p:nvPr/>
        </p:nvSpPr>
        <p:spPr>
          <a:xfrm>
            <a:off x="3874923" y="8482214"/>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6" name="ImportExportvCards_m3Youcansend00:00:00.0-00:00:05.0"/>
          <p:cNvSpPr txBox="1"/>
          <p:nvPr>
            <p:custDataLst>
              <p:tags r:id="rId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send multiple contacts in email using vCards and Outlook contacts.</a:t>
            </a:r>
            <a:endParaRPr lang="en-US" sz="1800">
              <a:solidFill>
                <a:srgbClr val="FFFFFF"/>
              </a:solidFill>
              <a:latin typeface="Segoe UI Light"/>
            </a:endParaRPr>
          </a:p>
        </p:txBody>
      </p:sp>
      <p:sp>
        <p:nvSpPr>
          <p:cNvPr id="7" name="ImportExportvCards_m3Butifyou00:00:05.1-00:00:11.0"/>
          <p:cNvSpPr txBox="1"/>
          <p:nvPr>
            <p:custDataLst>
              <p:tags r:id="rId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if you want to send more than just a few contacts, it can be a lot easier to export them as a CSV,</a:t>
            </a:r>
            <a:endParaRPr lang="en-US" sz="1800">
              <a:solidFill>
                <a:srgbClr val="FFFFFF"/>
              </a:solidFill>
              <a:latin typeface="Segoe UI Light"/>
            </a:endParaRPr>
          </a:p>
        </p:txBody>
      </p:sp>
      <p:sp>
        <p:nvSpPr>
          <p:cNvPr id="8" name="ImportExportvCards_m3orcommaseparated00:00:11.1-00:00:15.3"/>
          <p:cNvSpPr txBox="1"/>
          <p:nvPr>
            <p:custDataLst>
              <p:tags r:id="rId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or comma separated values, file. Here’s how it works.</a:t>
            </a:r>
            <a:endParaRPr lang="en-US" sz="1800">
              <a:solidFill>
                <a:srgbClr val="FFFFFF"/>
              </a:solidFill>
              <a:latin typeface="Segoe UI Light"/>
            </a:endParaRPr>
          </a:p>
        </p:txBody>
      </p:sp>
      <p:sp>
        <p:nvSpPr>
          <p:cNvPr id="15" name="ImportExportvCards_m3First,ifyou00:00:15.4-00:00:18.4"/>
          <p:cNvSpPr txBox="1"/>
          <p:nvPr>
            <p:custDataLst>
              <p:tags r:id="rId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First, if you don’t want to export all of your contacts,</a:t>
            </a:r>
            <a:endParaRPr lang="en-US" sz="1800">
              <a:solidFill>
                <a:srgbClr val="FFFFFF"/>
              </a:solidFill>
              <a:latin typeface="Segoe UI Light"/>
            </a:endParaRPr>
          </a:p>
        </p:txBody>
      </p:sp>
      <p:sp>
        <p:nvSpPr>
          <p:cNvPr id="16" name="ImportExportvCards_m3createacontact00:00:18.5-00:00:22.7"/>
          <p:cNvSpPr txBox="1"/>
          <p:nvPr>
            <p:custDataLst>
              <p:tags r:id="rId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create a contact folder and put the ones you want to export in there.</a:t>
            </a:r>
            <a:endParaRPr lang="en-US" sz="1800">
              <a:solidFill>
                <a:srgbClr val="FFFFFF"/>
              </a:solidFill>
              <a:latin typeface="Segoe UI Light"/>
            </a:endParaRPr>
          </a:p>
        </p:txBody>
      </p:sp>
      <p:sp>
        <p:nvSpPr>
          <p:cNvPr id="17" name="ImportExportvCards_m3InPeople,go00:00:22.8-00:00:27.9"/>
          <p:cNvSpPr txBox="1"/>
          <p:nvPr>
            <p:custDataLst>
              <p:tags r:id="rId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People, go to the folder list and choose where you want to add the folder.</a:t>
            </a:r>
            <a:endParaRPr lang="en-US" sz="1800">
              <a:solidFill>
                <a:srgbClr val="FFFFFF"/>
              </a:solidFill>
              <a:latin typeface="Segoe UI Light"/>
            </a:endParaRPr>
          </a:p>
        </p:txBody>
      </p:sp>
      <p:sp>
        <p:nvSpPr>
          <p:cNvPr id="18" name="ImportExportvCards_m3I’llchoosethe00:00:28.0-00:00:32.3"/>
          <p:cNvSpPr txBox="1"/>
          <p:nvPr>
            <p:custDataLst>
              <p:tags r:id="rId1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choose the main Contacts folder because that’s hosted on my work Exchange server,</a:t>
            </a:r>
            <a:endParaRPr lang="en-US" sz="1800">
              <a:solidFill>
                <a:srgbClr val="FFFFFF"/>
              </a:solidFill>
              <a:latin typeface="Segoe UI Light"/>
            </a:endParaRPr>
          </a:p>
        </p:txBody>
      </p:sp>
      <p:sp>
        <p:nvSpPr>
          <p:cNvPr id="19" name="ImportExportvCards_m3whichallowsme00:00:32.4-00:00:35.3"/>
          <p:cNvSpPr txBox="1"/>
          <p:nvPr>
            <p:custDataLst>
              <p:tags r:id="rId1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which allows me to access it over the Internet.</a:t>
            </a:r>
            <a:endParaRPr lang="en-US" sz="1800">
              <a:solidFill>
                <a:srgbClr val="FFFFFF"/>
              </a:solidFill>
              <a:latin typeface="Segoe UI Light"/>
            </a:endParaRPr>
          </a:p>
        </p:txBody>
      </p:sp>
      <p:sp>
        <p:nvSpPr>
          <p:cNvPr id="20" name="ImportExportvCards_m3Right-clickthefolder,00:00:35.4-00:00:43.3"/>
          <p:cNvSpPr txBox="1"/>
          <p:nvPr>
            <p:custDataLst>
              <p:tags r:id="rId1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Right-click the folder, and click New Folder. Give it a name, and click OK.</a:t>
            </a:r>
            <a:endParaRPr lang="en-US" sz="1800">
              <a:solidFill>
                <a:srgbClr val="FFFFFF"/>
              </a:solidFill>
              <a:latin typeface="Segoe UI Light"/>
            </a:endParaRPr>
          </a:p>
        </p:txBody>
      </p:sp>
      <p:sp>
        <p:nvSpPr>
          <p:cNvPr id="21" name="ImportExportvCards_m3Nowaddthe00:00:43.4-00:00:50.1"/>
          <p:cNvSpPr txBox="1"/>
          <p:nvPr>
            <p:custDataLst>
              <p:tags r:id="rId1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add the contacts you want to export. Hold down the Ctrl key and then click to select multiple people.</a:t>
            </a:r>
            <a:endParaRPr lang="en-US" sz="1800">
              <a:solidFill>
                <a:srgbClr val="FFFFFF"/>
              </a:solidFill>
              <a:latin typeface="Segoe UI Light"/>
            </a:endParaRPr>
          </a:p>
        </p:txBody>
      </p:sp>
      <p:sp>
        <p:nvSpPr>
          <p:cNvPr id="22" name="ImportExportvCards_m3Tocopythe00:00:50.2-00:00:57.1"/>
          <p:cNvSpPr txBox="1"/>
          <p:nvPr>
            <p:custDataLst>
              <p:tags r:id="rId1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copy the group, click and hold the right mouse button over the selection, and drag it to the folder.</a:t>
            </a:r>
            <a:endParaRPr lang="en-US" sz="1800">
              <a:solidFill>
                <a:srgbClr val="FFFFFF"/>
              </a:solidFill>
              <a:latin typeface="Segoe UI Light"/>
            </a:endParaRPr>
          </a:p>
        </p:txBody>
      </p:sp>
      <p:sp>
        <p:nvSpPr>
          <p:cNvPr id="30" name="ImportExportvCards_m3Then,clickCopy00:00:57.2-00:01:03.7"/>
          <p:cNvSpPr txBox="1"/>
          <p:nvPr>
            <p:custDataLst>
              <p:tags r:id="rId1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click Copy in the context menu.</a:t>
            </a:r>
            <a:endParaRPr lang="en-US" sz="1800">
              <a:solidFill>
                <a:srgbClr val="FFFFFF"/>
              </a:solidFill>
              <a:latin typeface="Segoe UI Light"/>
            </a:endParaRPr>
          </a:p>
        </p:txBody>
      </p:sp>
      <p:sp>
        <p:nvSpPr>
          <p:cNvPr id="31" name="ImportExportvCards_m3Nowlet’sexport00:01:03.8-00:01:15.3"/>
          <p:cNvSpPr txBox="1"/>
          <p:nvPr>
            <p:custDataLst>
              <p:tags r:id="rId16"/>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let’s export the folder. Click File &gt; Open &amp; Export, and Import/Export, and the Import and Export Wizard opens.</a:t>
            </a:r>
            <a:endParaRPr lang="en-US" sz="1800">
              <a:solidFill>
                <a:srgbClr val="FFFFFF"/>
              </a:solidFill>
              <a:latin typeface="Segoe UI Light"/>
            </a:endParaRPr>
          </a:p>
        </p:txBody>
      </p:sp>
      <p:sp>
        <p:nvSpPr>
          <p:cNvPr id="33" name="ImportExportvCards_m3ClickExportto00:01:15.4-00:01:20.6"/>
          <p:cNvSpPr txBox="1"/>
          <p:nvPr>
            <p:custDataLst>
              <p:tags r:id="rId1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Export to a file, and Next.</a:t>
            </a:r>
            <a:endParaRPr lang="en-US" sz="1800">
              <a:solidFill>
                <a:srgbClr val="FFFFFF"/>
              </a:solidFill>
              <a:latin typeface="Segoe UI Light"/>
            </a:endParaRPr>
          </a:p>
        </p:txBody>
      </p:sp>
      <p:sp>
        <p:nvSpPr>
          <p:cNvPr id="37" name="ImportExportvCards_m3SelectCommaSeparated00:01:20.7-00:01:25.0"/>
          <p:cNvSpPr txBox="1"/>
          <p:nvPr>
            <p:custDataLst>
              <p:tags r:id="rId1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Select Comma Separated Values. Click Next.</a:t>
            </a:r>
            <a:endParaRPr lang="en-US" sz="1800">
              <a:solidFill>
                <a:srgbClr val="FFFFFF"/>
              </a:solidFill>
              <a:latin typeface="Segoe UI Light"/>
            </a:endParaRPr>
          </a:p>
        </p:txBody>
      </p:sp>
      <p:sp>
        <p:nvSpPr>
          <p:cNvPr id="44" name="ImportExportvCards_m3Selectthecontact00:01:25.1-00:01:29.6"/>
          <p:cNvSpPr txBox="1"/>
          <p:nvPr>
            <p:custDataLst>
              <p:tags r:id="rId1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Select the contact folder you created, and click Next.</a:t>
            </a:r>
            <a:endParaRPr lang="en-US" sz="1800">
              <a:solidFill>
                <a:srgbClr val="FFFFFF"/>
              </a:solidFill>
              <a:latin typeface="Segoe UI Light"/>
            </a:endParaRPr>
          </a:p>
        </p:txBody>
      </p:sp>
      <p:sp>
        <p:nvSpPr>
          <p:cNvPr id="45" name="ImportExportvCards_m3ClickBrowse,and00:01:29.7-00:01:40.5"/>
          <p:cNvSpPr txBox="1"/>
          <p:nvPr>
            <p:custDataLst>
              <p:tags r:id="rId2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Browse, and decide where to save the CSV file. Type a name for it, and click OK. And Next.</a:t>
            </a:r>
            <a:endParaRPr lang="en-US" sz="1800">
              <a:solidFill>
                <a:srgbClr val="FFFFFF"/>
              </a:solidFill>
              <a:latin typeface="Segoe UI Light"/>
            </a:endParaRPr>
          </a:p>
        </p:txBody>
      </p:sp>
      <p:sp>
        <p:nvSpPr>
          <p:cNvPr id="48" name="ImportExportvCards_m3Thispageof00:01:40.6-00:01:47.2"/>
          <p:cNvSpPr txBox="1"/>
          <p:nvPr>
            <p:custDataLst>
              <p:tags r:id="rId2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page of the wizard summarizes what will happen. We’re going to export contacts from our folder.</a:t>
            </a:r>
            <a:endParaRPr lang="en-US" sz="1800">
              <a:solidFill>
                <a:srgbClr val="FFFFFF"/>
              </a:solidFill>
              <a:latin typeface="Segoe UI Light"/>
            </a:endParaRPr>
          </a:p>
        </p:txBody>
      </p:sp>
      <p:sp>
        <p:nvSpPr>
          <p:cNvPr id="49" name="ImportExportvCards_m3Notethatif00:01:47.3-00:01:52.0"/>
          <p:cNvSpPr txBox="1"/>
          <p:nvPr>
            <p:custDataLst>
              <p:tags r:id="rId2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Note that if you’re exporting a lot of contacts, this may take a few minutes.</a:t>
            </a:r>
            <a:endParaRPr lang="en-US" sz="1800">
              <a:solidFill>
                <a:srgbClr val="FFFFFF"/>
              </a:solidFill>
              <a:latin typeface="Segoe UI Light"/>
            </a:endParaRPr>
          </a:p>
        </p:txBody>
      </p:sp>
      <p:sp>
        <p:nvSpPr>
          <p:cNvPr id="57" name="ImportExportvCards_m3ClickFinish.By00:01:52.1-00:02:00.3"/>
          <p:cNvSpPr txBox="1"/>
          <p:nvPr>
            <p:custDataLst>
              <p:tags r:id="rId2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Finish. By the way, the word export might sound scary, but all you’re doing is copying contacts to a file.</a:t>
            </a:r>
            <a:endParaRPr lang="en-US" sz="1800">
              <a:solidFill>
                <a:srgbClr val="FFFFFF"/>
              </a:solidFill>
              <a:latin typeface="Segoe UI Light"/>
            </a:endParaRPr>
          </a:p>
        </p:txBody>
      </p:sp>
      <p:sp>
        <p:nvSpPr>
          <p:cNvPr id="58" name="ImportExportvCards_m3Exportingdoesn’tmake00:02:00.4-00:02:04.8"/>
          <p:cNvSpPr txBox="1"/>
          <p:nvPr>
            <p:custDataLst>
              <p:tags r:id="rId2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Exporting doesn’t make any changes to your Outlook contacts.</a:t>
            </a:r>
            <a:endParaRPr lang="en-US" sz="1800">
              <a:solidFill>
                <a:srgbClr val="FFFFFF"/>
              </a:solidFill>
              <a:latin typeface="Segoe UI Light"/>
            </a:endParaRPr>
          </a:p>
        </p:txBody>
      </p:sp>
      <p:sp>
        <p:nvSpPr>
          <p:cNvPr id="59" name="ImportExportvCards_m3Nowwecan00:02:04.9-00:02:08.3"/>
          <p:cNvSpPr txBox="1"/>
          <p:nvPr>
            <p:custDataLst>
              <p:tags r:id="rId2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we can send the CSV file to the people who need to have it.</a:t>
            </a:r>
            <a:endParaRPr lang="en-US" sz="1800">
              <a:solidFill>
                <a:srgbClr val="FFFFFF"/>
              </a:solidFill>
              <a:latin typeface="Segoe UI Light"/>
            </a:endParaRPr>
          </a:p>
        </p:txBody>
      </p:sp>
      <p:sp>
        <p:nvSpPr>
          <p:cNvPr id="60" name="ImportExportvCards_m3Forexamplewe00:02:08.4-00:02:17.0"/>
          <p:cNvSpPr txBox="1"/>
          <p:nvPr>
            <p:custDataLst>
              <p:tags r:id="rId2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example we can attach it to an email. Click Attach File, locate it, and click Insert.</a:t>
            </a:r>
            <a:endParaRPr lang="en-US" sz="1800">
              <a:solidFill>
                <a:srgbClr val="FFFFFF"/>
              </a:solidFill>
              <a:latin typeface="Segoe UI Light"/>
            </a:endParaRPr>
          </a:p>
        </p:txBody>
      </p:sp>
      <p:sp>
        <p:nvSpPr>
          <p:cNvPr id="61" name="ImportExportvCards_m3LikevCards,the00:02:17.1-00:02:25.3"/>
          <p:cNvSpPr txBox="1"/>
          <p:nvPr>
            <p:custDataLst>
              <p:tags r:id="rId27"/>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Like vCards, the CSV format is an Internet standard, so the file can be accessed by a number of mail apps and mobile devices.</a:t>
            </a:r>
            <a:endParaRPr lang="en-US" sz="1800">
              <a:solidFill>
                <a:srgbClr val="FFFFFF"/>
              </a:solidFill>
              <a:latin typeface="Segoe UI Light"/>
            </a:endParaRPr>
          </a:p>
        </p:txBody>
      </p:sp>
      <p:sp>
        <p:nvSpPr>
          <p:cNvPr id="62" name="ImportExportvCards_m3Whensomeonewith00:02:25.4-00:02:31.2"/>
          <p:cNvSpPr txBox="1"/>
          <p:nvPr>
            <p:custDataLst>
              <p:tags r:id="rId2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someone with Outlook receives your email, they first save the CSV file to their computers.</a:t>
            </a:r>
            <a:endParaRPr lang="en-US" sz="1800">
              <a:solidFill>
                <a:srgbClr val="FFFFFF"/>
              </a:solidFill>
              <a:latin typeface="Segoe UI Light"/>
            </a:endParaRPr>
          </a:p>
        </p:txBody>
      </p:sp>
      <p:sp>
        <p:nvSpPr>
          <p:cNvPr id="63" name="ImportExportvCards_m3Right-clickthefile,00:02:31.3-00:02:36.0"/>
          <p:cNvSpPr txBox="1"/>
          <p:nvPr>
            <p:custDataLst>
              <p:tags r:id="rId2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Right-click the file, and click Save All Attachments.</a:t>
            </a:r>
            <a:endParaRPr lang="en-US" sz="1800">
              <a:solidFill>
                <a:srgbClr val="FFFFFF"/>
              </a:solidFill>
              <a:latin typeface="Segoe UI Light"/>
            </a:endParaRPr>
          </a:p>
        </p:txBody>
      </p:sp>
      <p:sp>
        <p:nvSpPr>
          <p:cNvPr id="64" name="ImportExportvCards_m3ClickOK.Then,00:02:36.1-00:02:42.4"/>
          <p:cNvSpPr txBox="1"/>
          <p:nvPr>
            <p:custDataLst>
              <p:tags r:id="rId3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OK. Then, they choose a location, and click Save.</a:t>
            </a:r>
            <a:endParaRPr lang="en-US" sz="1800">
              <a:solidFill>
                <a:srgbClr val="FFFFFF"/>
              </a:solidFill>
              <a:latin typeface="Segoe UI Light"/>
            </a:endParaRPr>
          </a:p>
        </p:txBody>
      </p:sp>
      <p:sp>
        <p:nvSpPr>
          <p:cNvPr id="65" name="ImportExportvCards_m3Toimporta00:02:42.5-00:02:52.5"/>
          <p:cNvSpPr txBox="1"/>
          <p:nvPr>
            <p:custDataLst>
              <p:tags r:id="rId3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import a CSV file in Outlook, they use the same wizard. Click File &gt; Open &amp; Export, and Import/Export.</a:t>
            </a:r>
            <a:endParaRPr lang="en-US" sz="1800">
              <a:solidFill>
                <a:srgbClr val="FFFFFF"/>
              </a:solidFill>
              <a:latin typeface="Segoe UI Light"/>
            </a:endParaRPr>
          </a:p>
        </p:txBody>
      </p:sp>
      <p:sp>
        <p:nvSpPr>
          <p:cNvPr id="66" name="ImportExportvCards_m3SelectImportfrom00:02:52.6-00:02:57.0"/>
          <p:cNvSpPr txBox="1"/>
          <p:nvPr>
            <p:custDataLst>
              <p:tags r:id="rId3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Select Import from another program or file, and Next.</a:t>
            </a:r>
            <a:endParaRPr lang="en-US" sz="1800">
              <a:solidFill>
                <a:srgbClr val="FFFFFF"/>
              </a:solidFill>
              <a:latin typeface="Segoe UI Light"/>
            </a:endParaRPr>
          </a:p>
        </p:txBody>
      </p:sp>
      <p:sp>
        <p:nvSpPr>
          <p:cNvPr id="67" name="ImportExportvCards_m3SelectCommaSeparated00:02:57.1-00:03:01.1"/>
          <p:cNvSpPr txBox="1"/>
          <p:nvPr>
            <p:custDataLst>
              <p:tags r:id="rId3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Select Comma Separated Values, and click Next.</a:t>
            </a:r>
            <a:endParaRPr lang="en-US" sz="1800">
              <a:solidFill>
                <a:srgbClr val="FFFFFF"/>
              </a:solidFill>
              <a:latin typeface="Segoe UI Light"/>
            </a:endParaRPr>
          </a:p>
        </p:txBody>
      </p:sp>
      <p:sp>
        <p:nvSpPr>
          <p:cNvPr id="68" name="ImportExportvCards_m3ClickBrowse,locate00:03:01.2-00:03:06.9"/>
          <p:cNvSpPr txBox="1"/>
          <p:nvPr>
            <p:custDataLst>
              <p:tags r:id="rId3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Browse, locate the CSV file, and click OK.</a:t>
            </a:r>
            <a:endParaRPr lang="en-US" sz="1800">
              <a:solidFill>
                <a:srgbClr val="FFFFFF"/>
              </a:solidFill>
              <a:latin typeface="Segoe UI Light"/>
            </a:endParaRPr>
          </a:p>
        </p:txBody>
      </p:sp>
      <p:sp>
        <p:nvSpPr>
          <p:cNvPr id="69" name="ImportExportvCards_m3Next,theydecide00:03:07.0-00:03:10.2"/>
          <p:cNvSpPr txBox="1"/>
          <p:nvPr>
            <p:custDataLst>
              <p:tags r:id="rId3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Next, they decide how they want to deal with duplicate items.</a:t>
            </a:r>
            <a:endParaRPr lang="en-US" sz="1800">
              <a:solidFill>
                <a:srgbClr val="FFFFFF"/>
              </a:solidFill>
              <a:latin typeface="Segoe UI Light"/>
            </a:endParaRPr>
          </a:p>
        </p:txBody>
      </p:sp>
      <p:sp>
        <p:nvSpPr>
          <p:cNvPr id="70" name="ImportExportvCards_m3Theycanreplace00:03:10.3-00:03:13.7"/>
          <p:cNvSpPr txBox="1"/>
          <p:nvPr>
            <p:custDataLst>
              <p:tags r:id="rId3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They can replace the duplicates with the contact information you sent them;</a:t>
            </a:r>
            <a:endParaRPr lang="en-US" sz="1800">
              <a:solidFill>
                <a:srgbClr val="FFFFFF"/>
              </a:solidFill>
              <a:latin typeface="Segoe UI Light"/>
            </a:endParaRPr>
          </a:p>
        </p:txBody>
      </p:sp>
      <p:sp>
        <p:nvSpPr>
          <p:cNvPr id="71" name="ImportExportvCards_m3allowduplicatecontacts;00:03:13.8-00:03:21.4"/>
          <p:cNvSpPr txBox="1"/>
          <p:nvPr>
            <p:custDataLst>
              <p:tags r:id="rId3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allow duplicate contacts; or not import a contact if it’s a duplicate. Click Next.</a:t>
            </a:r>
            <a:endParaRPr lang="en-US" sz="1800">
              <a:solidFill>
                <a:srgbClr val="FFFFFF"/>
              </a:solidFill>
              <a:latin typeface="Segoe UI Light"/>
            </a:endParaRPr>
          </a:p>
        </p:txBody>
      </p:sp>
      <p:sp>
        <p:nvSpPr>
          <p:cNvPr id="72" name="ImportExportvCards_m3Heretheychoose00:03:21.5-00:03:27.8"/>
          <p:cNvSpPr txBox="1"/>
          <p:nvPr>
            <p:custDataLst>
              <p:tags r:id="rId38"/>
            </p:custDataLst>
          </p:nvPr>
        </p:nvSpPr>
        <p:spPr>
          <a:xfrm>
            <a:off x="1235075" y="7003123"/>
            <a:ext cx="10515600" cy="548640"/>
          </a:xfrm>
          <a:prstGeom prst="rect">
            <a:avLst/>
          </a:prstGeom>
          <a:solidFill>
            <a:srgbClr val="000000">
              <a:alpha val="70000"/>
            </a:srgbClr>
          </a:solidFill>
        </p:spPr>
        <p:txBody>
          <a:bodyPr vert="horz" tIns="0" bIns="0" rtlCol="0">
            <a:spAutoFit/>
          </a:bodyPr>
          <a:lstStyle/>
          <a:p>
            <a:r>
              <a:rPr lang="en-US" sz="1800" dirty="0" smtClean="0">
                <a:solidFill>
                  <a:srgbClr val="FFFFFF"/>
                </a:solidFill>
                <a:latin typeface="Segoe UI Light"/>
              </a:rPr>
              <a:t>Here they choose where to save the new contact list. For example, they could create a new folder and save them in there.</a:t>
            </a:r>
            <a:endParaRPr lang="en-US" sz="1800" dirty="0">
              <a:solidFill>
                <a:srgbClr val="FFFFFF"/>
              </a:solidFill>
              <a:latin typeface="Segoe UI Light"/>
            </a:endParaRPr>
          </a:p>
        </p:txBody>
      </p:sp>
      <p:sp>
        <p:nvSpPr>
          <p:cNvPr id="73" name="ImportExportvCards_m3Thatwaythey00:03:27.9-00:03:32.7"/>
          <p:cNvSpPr txBox="1"/>
          <p:nvPr>
            <p:custDataLst>
              <p:tags r:id="rId3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That way they don’t have to deal with duplicates at all. Click Next.</a:t>
            </a:r>
            <a:endParaRPr lang="en-US" sz="1800">
              <a:solidFill>
                <a:srgbClr val="FFFFFF"/>
              </a:solidFill>
              <a:latin typeface="Segoe UI Light"/>
            </a:endParaRPr>
          </a:p>
        </p:txBody>
      </p:sp>
      <p:sp>
        <p:nvSpPr>
          <p:cNvPr id="74" name="ImportExportvCards_m3Checkoutthe00:03:32.8-00:03:37.0"/>
          <p:cNvSpPr txBox="1"/>
          <p:nvPr>
            <p:custDataLst>
              <p:tags r:id="rId4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Check out the summary. Then, click Finish.</a:t>
            </a:r>
            <a:endParaRPr lang="en-US" sz="1800">
              <a:solidFill>
                <a:srgbClr val="FFFFFF"/>
              </a:solidFill>
              <a:latin typeface="Segoe UI Light"/>
            </a:endParaRPr>
          </a:p>
        </p:txBody>
      </p:sp>
      <p:sp>
        <p:nvSpPr>
          <p:cNvPr id="75" name="ImportExportvCards_m3Nowyouhave00:03:37.1-00:03:40.9"/>
          <p:cNvSpPr txBox="1"/>
          <p:nvPr>
            <p:custDataLst>
              <p:tags r:id="rId4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you have the basics of importing and exporting contacts.</a:t>
            </a:r>
            <a:endParaRPr lang="en-US" sz="1800">
              <a:solidFill>
                <a:srgbClr val="FFFFFF"/>
              </a:solidFill>
              <a:latin typeface="Segoe UI Light"/>
            </a:endParaRPr>
          </a:p>
        </p:txBody>
      </p:sp>
      <p:sp>
        <p:nvSpPr>
          <p:cNvPr id="76" name="ImportExportvCards_m3Next,youmay00:03:41.0-00:03:45.5"/>
          <p:cNvSpPr txBox="1"/>
          <p:nvPr>
            <p:custDataLst>
              <p:tags r:id="rId4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Next, you may want to learn more about CSV files or the vCard format.</a:t>
            </a:r>
            <a:endParaRPr lang="en-US" sz="1800">
              <a:solidFill>
                <a:srgbClr val="FFFFFF"/>
              </a:solidFill>
              <a:latin typeface="Segoe UI Light"/>
            </a:endParaRPr>
          </a:p>
        </p:txBody>
      </p:sp>
      <p:sp>
        <p:nvSpPr>
          <p:cNvPr id="77" name="ImportExportvCards_m3Ordiginto00:03:45.6-00:03:52.8"/>
          <p:cNvSpPr txBox="1"/>
          <p:nvPr>
            <p:custDataLst>
              <p:tags r:id="rId43"/>
            </p:custDataLst>
          </p:nvPr>
        </p:nvSpPr>
        <p:spPr>
          <a:xfrm>
            <a:off x="1235075" y="0"/>
            <a:ext cx="10515600" cy="548640"/>
          </a:xfrm>
          <a:prstGeom prst="rect">
            <a:avLst/>
          </a:prstGeom>
          <a:solidFill>
            <a:srgbClr val="000000">
              <a:alpha val="70000"/>
            </a:srgbClr>
          </a:solidFill>
        </p:spPr>
        <p:txBody>
          <a:bodyPr vert="horz" tIns="0" bIns="0" rtlCol="0">
            <a:noAutofit/>
          </a:bodyPr>
          <a:lstStyle/>
          <a:p>
            <a:r>
              <a:rPr lang="en-US" sz="1800" dirty="0" smtClean="0">
                <a:solidFill>
                  <a:srgbClr val="FFFFFF"/>
                </a:solidFill>
                <a:latin typeface="Segoe UI Light"/>
              </a:rPr>
              <a:t>Or dig into things like how to map custom contact fields. For more information, check out the links in the course summary.</a:t>
            </a:r>
            <a:endParaRPr lang="en-US" sz="1800" dirty="0">
              <a:solidFill>
                <a:srgbClr val="FFFFFF"/>
              </a:solidFill>
              <a:latin typeface="Segoe UI Light"/>
            </a:endParaRPr>
          </a:p>
        </p:txBody>
      </p:sp>
      <p:sp useBgFill="1">
        <p:nvSpPr>
          <p:cNvPr id="14" name="CCShade"/>
          <p:cNvSpPr/>
          <p:nvPr/>
        </p:nvSpPr>
        <p:spPr>
          <a:xfrm>
            <a:off x="1124712" y="6982334"/>
            <a:ext cx="10744200"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78" name="Media Placeholder 81">
            <a:hlinkClick r:id="rId60" action="ppaction://hlinksldjump"/>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79" name="Rectangle 78">
            <a:hlinkClick r:id="rId60" action="ppaction://hlinksldjump"/>
          </p:cNvPr>
          <p:cNvSpPr/>
          <p:nvPr/>
        </p:nvSpPr>
        <p:spPr>
          <a:xfrm>
            <a:off x="2504091" y="8489563"/>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Introduction</a:t>
            </a:r>
            <a:endParaRPr lang="en-US" sz="1100" dirty="0">
              <a:solidFill>
                <a:schemeClr val="bg1"/>
              </a:solidFill>
              <a:latin typeface="Segoe UI Light" pitchFamily="34" charset="0"/>
            </a:endParaRPr>
          </a:p>
        </p:txBody>
      </p:sp>
      <p:sp>
        <p:nvSpPr>
          <p:cNvPr id="81"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Export</a:t>
            </a:r>
            <a:endParaRPr lang="en-US" dirty="0"/>
          </a:p>
        </p:txBody>
      </p:sp>
      <p:sp>
        <p:nvSpPr>
          <p:cNvPr id="82" name="Text Placeholder 6"/>
          <p:cNvSpPr txBox="1">
            <a:spLocks/>
          </p:cNvSpPr>
          <p:nvPr/>
        </p:nvSpPr>
        <p:spPr>
          <a:xfrm>
            <a:off x="5302587"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Export as CSV</a:t>
            </a:r>
            <a:endParaRPr lang="en-US" sz="1100" dirty="0">
              <a:solidFill>
                <a:schemeClr val="bg1"/>
              </a:solidFill>
              <a:latin typeface="Segoe UI Light" pitchFamily="34" charset="0"/>
            </a:endParaRPr>
          </a:p>
        </p:txBody>
      </p:sp>
      <p:sp>
        <p:nvSpPr>
          <p:cNvPr id="83" name="TextBox 82"/>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3:56</a:t>
            </a:r>
            <a:endParaRPr lang="en-US" sz="1000" dirty="0">
              <a:solidFill>
                <a:schemeClr val="bg1"/>
              </a:solidFill>
              <a:latin typeface="Segoe UI Light" pitchFamily="34" charset="0"/>
            </a:endParaRPr>
          </a:p>
        </p:txBody>
      </p:sp>
      <p:sp>
        <p:nvSpPr>
          <p:cNvPr id="84" name="TextBox 83"/>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3:22</a:t>
            </a:r>
            <a:endParaRPr lang="en-US" sz="1000" dirty="0">
              <a:solidFill>
                <a:schemeClr val="bg1"/>
              </a:solidFill>
              <a:latin typeface="Segoe UI Light" pitchFamily="34" charset="0"/>
            </a:endParaRPr>
          </a:p>
        </p:txBody>
      </p:sp>
      <p:sp>
        <p:nvSpPr>
          <p:cNvPr id="85" name="TextBox 84"/>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4:24</a:t>
            </a:r>
            <a:endParaRPr lang="en-US" sz="1000" dirty="0">
              <a:solidFill>
                <a:schemeClr val="bg1"/>
              </a:solidFill>
              <a:latin typeface="Segoe UI Light" pitchFamily="34" charset="0"/>
            </a:endParaRPr>
          </a:p>
        </p:txBody>
      </p:sp>
    </p:spTree>
    <p:extLst>
      <p:ext uri="{BB962C8B-B14F-4D97-AF65-F5344CB8AC3E}">
        <p14:creationId xmlns:p14="http://schemas.microsoft.com/office/powerpoint/2010/main" val="2323200115"/>
      </p:ext>
    </p:extLst>
  </p:cSld>
  <p:clrMapOvr>
    <a:masterClrMapping/>
  </p:clrMapOvr>
  <p:transition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2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ImportExportvCards_m3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
                                            <p:tgtEl>
                                              <p:spTgt spid="6"/>
                                            </p:tgtEl>
                                          </p:cBhvr>
                                        </p:animEffect>
                                      </p:childTnLst>
                                    </p:cTn>
                                  </p:par>
                                </p:childTnLst>
                              </p:cTn>
                            </p:par>
                          </p:childTnLst>
                        </p:cTn>
                      </p:par>
                    </p:childTnLst>
                  </p:cTn>
                  <p:nextCondLst>
                    <p:cond evt="onMediaBookmark" delay="0">
                      <p:tgtEl>
                        <p14:bmkTgt spid="2" bmkName="ImportExportvCards_m300:00:00.0"/>
                      </p:tgtEl>
                    </p:cond>
                  </p:nextCondLst>
                </p:seq>
                <p:seq concurrent="1" nextAc="seek">
                  <p:cTn id="28" restart="whenNotActive" fill="hold" evtFilter="cancelBubble" nodeType="interactiveSeq">
                    <p:stCondLst>
                      <p:cond evt="onMediaBookmark" delay="0">
                        <p:tgtEl>
                          <p14:bmkTgt spid="2" bmkName="ImportExportvCards_m300:00:05.0"/>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6"/>
                                            </p:tgtEl>
                                          </p:cBhvr>
                                        </p:animEffect>
                                        <p:set>
                                          <p:cBhvr>
                                            <p:cTn id="33"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0:05.0"/>
                      </p:tgtEl>
                    </p:cond>
                  </p:nextCondLst>
                </p:seq>
                <p:seq concurrent="1" nextAc="seek">
                  <p:cTn id="34" restart="whenNotActive" fill="hold" evtFilter="cancelBubble" nodeType="interactiveSeq">
                    <p:stCondLst>
                      <p:cond evt="onMediaBookmark" delay="0">
                        <p:tgtEl>
                          <p14:bmkTgt spid="2" bmkName="ImportExportvCards_m300:00:05.1"/>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
                                            <p:tgtEl>
                                              <p:spTgt spid="7"/>
                                            </p:tgtEl>
                                          </p:cBhvr>
                                        </p:animEffect>
                                      </p:childTnLst>
                                    </p:cTn>
                                  </p:par>
                                </p:childTnLst>
                              </p:cTn>
                            </p:par>
                          </p:childTnLst>
                        </p:cTn>
                      </p:par>
                    </p:childTnLst>
                  </p:cTn>
                  <p:nextCondLst>
                    <p:cond evt="onMediaBookmark" delay="0">
                      <p:tgtEl>
                        <p14:bmkTgt spid="2" bmkName="ImportExportvCards_m300:00:05.1"/>
                      </p:tgtEl>
                    </p:cond>
                  </p:nextCondLst>
                </p:seq>
                <p:seq concurrent="1" nextAc="seek">
                  <p:cTn id="40" restart="whenNotActive" fill="hold" evtFilter="cancelBubble" nodeType="interactiveSeq">
                    <p:stCondLst>
                      <p:cond evt="onMediaBookmark" delay="0">
                        <p:tgtEl>
                          <p14:bmkTgt spid="2" bmkName="ImportExportvCards_m300:00:11.0"/>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7"/>
                                            </p:tgtEl>
                                          </p:cBhvr>
                                        </p:animEffect>
                                        <p:set>
                                          <p:cBhvr>
                                            <p:cTn id="45"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0:11.0"/>
                      </p:tgtEl>
                    </p:cond>
                  </p:nextCondLst>
                </p:seq>
                <p:seq concurrent="1" nextAc="seek">
                  <p:cTn id="46" restart="whenNotActive" fill="hold" evtFilter="cancelBubble" nodeType="interactiveSeq">
                    <p:stCondLst>
                      <p:cond evt="onMediaBookmark" delay="0">
                        <p:tgtEl>
                          <p14:bmkTgt spid="2" bmkName="ImportExportvCards_m300:00:11.1"/>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00"/>
                                            <p:tgtEl>
                                              <p:spTgt spid="8"/>
                                            </p:tgtEl>
                                          </p:cBhvr>
                                        </p:animEffect>
                                      </p:childTnLst>
                                    </p:cTn>
                                  </p:par>
                                </p:childTnLst>
                              </p:cTn>
                            </p:par>
                          </p:childTnLst>
                        </p:cTn>
                      </p:par>
                    </p:childTnLst>
                  </p:cTn>
                  <p:nextCondLst>
                    <p:cond evt="onMediaBookmark" delay="0">
                      <p:tgtEl>
                        <p14:bmkTgt spid="2" bmkName="ImportExportvCards_m300:00:11.1"/>
                      </p:tgtEl>
                    </p:cond>
                  </p:nextCondLst>
                </p:seq>
                <p:seq concurrent="1" nextAc="seek">
                  <p:cTn id="52" restart="whenNotActive" fill="hold" evtFilter="cancelBubble" nodeType="interactiveSeq">
                    <p:stCondLst>
                      <p:cond evt="onMediaBookmark" delay="0">
                        <p:tgtEl>
                          <p14:bmkTgt spid="2" bmkName="ImportExportvCards_m300:00:15.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8"/>
                                            </p:tgtEl>
                                          </p:cBhvr>
                                        </p:animEffect>
                                        <p:set>
                                          <p:cBhvr>
                                            <p:cTn id="57"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0:15.3"/>
                      </p:tgtEl>
                    </p:cond>
                  </p:nextCondLst>
                </p:seq>
                <p:seq concurrent="1" nextAc="seek">
                  <p:cTn id="58" restart="whenNotActive" fill="hold" evtFilter="cancelBubble" nodeType="interactiveSeq">
                    <p:stCondLst>
                      <p:cond evt="onMediaBookmark" delay="0">
                        <p:tgtEl>
                          <p14:bmkTgt spid="2" bmkName="ImportExportvCards_m300:00:15.4"/>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
                                            <p:tgtEl>
                                              <p:spTgt spid="15"/>
                                            </p:tgtEl>
                                          </p:cBhvr>
                                        </p:animEffect>
                                      </p:childTnLst>
                                    </p:cTn>
                                  </p:par>
                                </p:childTnLst>
                              </p:cTn>
                            </p:par>
                          </p:childTnLst>
                        </p:cTn>
                      </p:par>
                    </p:childTnLst>
                  </p:cTn>
                  <p:nextCondLst>
                    <p:cond evt="onMediaBookmark" delay="0">
                      <p:tgtEl>
                        <p14:bmkTgt spid="2" bmkName="ImportExportvCards_m300:00:15.4"/>
                      </p:tgtEl>
                    </p:cond>
                  </p:nextCondLst>
                </p:seq>
                <p:seq concurrent="1" nextAc="seek">
                  <p:cTn id="64" restart="whenNotActive" fill="hold" evtFilter="cancelBubble" nodeType="interactiveSeq">
                    <p:stCondLst>
                      <p:cond evt="onMediaBookmark" delay="0">
                        <p:tgtEl>
                          <p14:bmkTgt spid="2" bmkName="ImportExportvCards_m300:00:18.4"/>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5"/>
                                            </p:tgtEl>
                                          </p:cBhvr>
                                        </p:animEffect>
                                        <p:set>
                                          <p:cBhvr>
                                            <p:cTn id="6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0:18.4"/>
                      </p:tgtEl>
                    </p:cond>
                  </p:nextCondLst>
                </p:seq>
                <p:seq concurrent="1" nextAc="seek">
                  <p:cTn id="70" restart="whenNotActive" fill="hold" evtFilter="cancelBubble" nodeType="interactiveSeq">
                    <p:stCondLst>
                      <p:cond evt="onMediaBookmark" delay="0">
                        <p:tgtEl>
                          <p14:bmkTgt spid="2" bmkName="ImportExportvCards_m300:00:18.5"/>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00"/>
                                            <p:tgtEl>
                                              <p:spTgt spid="16"/>
                                            </p:tgtEl>
                                          </p:cBhvr>
                                        </p:animEffect>
                                      </p:childTnLst>
                                    </p:cTn>
                                  </p:par>
                                </p:childTnLst>
                              </p:cTn>
                            </p:par>
                          </p:childTnLst>
                        </p:cTn>
                      </p:par>
                    </p:childTnLst>
                  </p:cTn>
                  <p:nextCondLst>
                    <p:cond evt="onMediaBookmark" delay="0">
                      <p:tgtEl>
                        <p14:bmkTgt spid="2" bmkName="ImportExportvCards_m300:00:18.5"/>
                      </p:tgtEl>
                    </p:cond>
                  </p:nextCondLst>
                </p:seq>
                <p:seq concurrent="1" nextAc="seek">
                  <p:cTn id="76" restart="whenNotActive" fill="hold" evtFilter="cancelBubble" nodeType="interactiveSeq">
                    <p:stCondLst>
                      <p:cond evt="onMediaBookmark" delay="0">
                        <p:tgtEl>
                          <p14:bmkTgt spid="2" bmkName="ImportExportvCards_m300:00:22.7"/>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6"/>
                                            </p:tgtEl>
                                          </p:cBhvr>
                                        </p:animEffect>
                                        <p:set>
                                          <p:cBhvr>
                                            <p:cTn id="8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0:22.7"/>
                      </p:tgtEl>
                    </p:cond>
                  </p:nextCondLst>
                </p:seq>
                <p:seq concurrent="1" nextAc="seek">
                  <p:cTn id="82" restart="whenNotActive" fill="hold" evtFilter="cancelBubble" nodeType="interactiveSeq">
                    <p:stCondLst>
                      <p:cond evt="onMediaBookmark" delay="0">
                        <p:tgtEl>
                          <p14:bmkTgt spid="2" bmkName="ImportExportvCards_m300:00:22.8"/>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200"/>
                                            <p:tgtEl>
                                              <p:spTgt spid="17"/>
                                            </p:tgtEl>
                                          </p:cBhvr>
                                        </p:animEffect>
                                      </p:childTnLst>
                                    </p:cTn>
                                  </p:par>
                                </p:childTnLst>
                              </p:cTn>
                            </p:par>
                          </p:childTnLst>
                        </p:cTn>
                      </p:par>
                    </p:childTnLst>
                  </p:cTn>
                  <p:nextCondLst>
                    <p:cond evt="onMediaBookmark" delay="0">
                      <p:tgtEl>
                        <p14:bmkTgt spid="2" bmkName="ImportExportvCards_m300:00:22.8"/>
                      </p:tgtEl>
                    </p:cond>
                  </p:nextCondLst>
                </p:seq>
                <p:seq concurrent="1" nextAc="seek">
                  <p:cTn id="88" restart="whenNotActive" fill="hold" evtFilter="cancelBubble" nodeType="interactiveSeq">
                    <p:stCondLst>
                      <p:cond evt="onMediaBookmark" delay="0">
                        <p:tgtEl>
                          <p14:bmkTgt spid="2" bmkName="ImportExportvCards_m300:00:27.9"/>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7"/>
                                            </p:tgtEl>
                                          </p:cBhvr>
                                        </p:animEffect>
                                        <p:set>
                                          <p:cBhvr>
                                            <p:cTn id="9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0:27.9"/>
                      </p:tgtEl>
                    </p:cond>
                  </p:nextCondLst>
                </p:seq>
                <p:seq concurrent="1" nextAc="seek">
                  <p:cTn id="94" restart="whenNotActive" fill="hold" evtFilter="cancelBubble" nodeType="interactiveSeq">
                    <p:stCondLst>
                      <p:cond evt="onMediaBookmark" delay="0">
                        <p:tgtEl>
                          <p14:bmkTgt spid="2" bmkName="ImportExportvCards_m300:00:28.0"/>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200"/>
                                            <p:tgtEl>
                                              <p:spTgt spid="18"/>
                                            </p:tgtEl>
                                          </p:cBhvr>
                                        </p:animEffect>
                                      </p:childTnLst>
                                    </p:cTn>
                                  </p:par>
                                </p:childTnLst>
                              </p:cTn>
                            </p:par>
                          </p:childTnLst>
                        </p:cTn>
                      </p:par>
                    </p:childTnLst>
                  </p:cTn>
                  <p:nextCondLst>
                    <p:cond evt="onMediaBookmark" delay="0">
                      <p:tgtEl>
                        <p14:bmkTgt spid="2" bmkName="ImportExportvCards_m300:00:28.0"/>
                      </p:tgtEl>
                    </p:cond>
                  </p:nextCondLst>
                </p:seq>
                <p:seq concurrent="1" nextAc="seek">
                  <p:cTn id="100" restart="whenNotActive" fill="hold" evtFilter="cancelBubble" nodeType="interactiveSeq">
                    <p:stCondLst>
                      <p:cond evt="onMediaBookmark" delay="0">
                        <p:tgtEl>
                          <p14:bmkTgt spid="2" bmkName="ImportExportvCards_m300:00:32.3"/>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8"/>
                                            </p:tgtEl>
                                          </p:cBhvr>
                                        </p:animEffect>
                                        <p:set>
                                          <p:cBhvr>
                                            <p:cTn id="10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0:32.3"/>
                      </p:tgtEl>
                    </p:cond>
                  </p:nextCondLst>
                </p:seq>
                <p:seq concurrent="1" nextAc="seek">
                  <p:cTn id="106" restart="whenNotActive" fill="hold" evtFilter="cancelBubble" nodeType="interactiveSeq">
                    <p:stCondLst>
                      <p:cond evt="onMediaBookmark" delay="0">
                        <p:tgtEl>
                          <p14:bmkTgt spid="2" bmkName="ImportExportvCards_m300:00:32.4"/>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200"/>
                                            <p:tgtEl>
                                              <p:spTgt spid="19"/>
                                            </p:tgtEl>
                                          </p:cBhvr>
                                        </p:animEffect>
                                      </p:childTnLst>
                                    </p:cTn>
                                  </p:par>
                                </p:childTnLst>
                              </p:cTn>
                            </p:par>
                          </p:childTnLst>
                        </p:cTn>
                      </p:par>
                    </p:childTnLst>
                  </p:cTn>
                  <p:nextCondLst>
                    <p:cond evt="onMediaBookmark" delay="0">
                      <p:tgtEl>
                        <p14:bmkTgt spid="2" bmkName="ImportExportvCards_m300:00:32.4"/>
                      </p:tgtEl>
                    </p:cond>
                  </p:nextCondLst>
                </p:seq>
                <p:seq concurrent="1" nextAc="seek">
                  <p:cTn id="112" restart="whenNotActive" fill="hold" evtFilter="cancelBubble" nodeType="interactiveSeq">
                    <p:stCondLst>
                      <p:cond evt="onMediaBookmark" delay="0">
                        <p:tgtEl>
                          <p14:bmkTgt spid="2" bmkName="ImportExportvCards_m300:00:35.3"/>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9"/>
                                            </p:tgtEl>
                                          </p:cBhvr>
                                        </p:animEffect>
                                        <p:set>
                                          <p:cBhvr>
                                            <p:cTn id="11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0:35.3"/>
                      </p:tgtEl>
                    </p:cond>
                  </p:nextCondLst>
                </p:seq>
                <p:seq concurrent="1" nextAc="seek">
                  <p:cTn id="118" restart="whenNotActive" fill="hold" evtFilter="cancelBubble" nodeType="interactiveSeq">
                    <p:stCondLst>
                      <p:cond evt="onMediaBookmark" delay="0">
                        <p:tgtEl>
                          <p14:bmkTgt spid="2" bmkName="ImportExportvCards_m300:00:35.4"/>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200"/>
                                            <p:tgtEl>
                                              <p:spTgt spid="20"/>
                                            </p:tgtEl>
                                          </p:cBhvr>
                                        </p:animEffect>
                                      </p:childTnLst>
                                    </p:cTn>
                                  </p:par>
                                </p:childTnLst>
                              </p:cTn>
                            </p:par>
                          </p:childTnLst>
                        </p:cTn>
                      </p:par>
                    </p:childTnLst>
                  </p:cTn>
                  <p:nextCondLst>
                    <p:cond evt="onMediaBookmark" delay="0">
                      <p:tgtEl>
                        <p14:bmkTgt spid="2" bmkName="ImportExportvCards_m300:00:35.4"/>
                      </p:tgtEl>
                    </p:cond>
                  </p:nextCondLst>
                </p:seq>
                <p:seq concurrent="1" nextAc="seek">
                  <p:cTn id="124" restart="whenNotActive" fill="hold" evtFilter="cancelBubble" nodeType="interactiveSeq">
                    <p:stCondLst>
                      <p:cond evt="onMediaBookmark" delay="0">
                        <p:tgtEl>
                          <p14:bmkTgt spid="2" bmkName="ImportExportvCards_m300:00:43.3"/>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0"/>
                                            </p:tgtEl>
                                          </p:cBhvr>
                                        </p:animEffect>
                                        <p:set>
                                          <p:cBhvr>
                                            <p:cTn id="12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0:43.3"/>
                      </p:tgtEl>
                    </p:cond>
                  </p:nextCondLst>
                </p:seq>
                <p:seq concurrent="1" nextAc="seek">
                  <p:cTn id="130" restart="whenNotActive" fill="hold" evtFilter="cancelBubble" nodeType="interactiveSeq">
                    <p:stCondLst>
                      <p:cond evt="onMediaBookmark" delay="0">
                        <p:tgtEl>
                          <p14:bmkTgt spid="2" bmkName="ImportExportvCards_m300:00:43.4"/>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200"/>
                                            <p:tgtEl>
                                              <p:spTgt spid="21"/>
                                            </p:tgtEl>
                                          </p:cBhvr>
                                        </p:animEffect>
                                      </p:childTnLst>
                                    </p:cTn>
                                  </p:par>
                                </p:childTnLst>
                              </p:cTn>
                            </p:par>
                          </p:childTnLst>
                        </p:cTn>
                      </p:par>
                    </p:childTnLst>
                  </p:cTn>
                  <p:nextCondLst>
                    <p:cond evt="onMediaBookmark" delay="0">
                      <p:tgtEl>
                        <p14:bmkTgt spid="2" bmkName="ImportExportvCards_m300:00:43.4"/>
                      </p:tgtEl>
                    </p:cond>
                  </p:nextCondLst>
                </p:seq>
                <p:seq concurrent="1" nextAc="seek">
                  <p:cTn id="136" restart="whenNotActive" fill="hold" evtFilter="cancelBubble" nodeType="interactiveSeq">
                    <p:stCondLst>
                      <p:cond evt="onMediaBookmark" delay="0">
                        <p:tgtEl>
                          <p14:bmkTgt spid="2" bmkName="ImportExportvCards_m300:00:50.1"/>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1"/>
                                            </p:tgtEl>
                                          </p:cBhvr>
                                        </p:animEffect>
                                        <p:set>
                                          <p:cBhvr>
                                            <p:cTn id="14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0:50.1"/>
                      </p:tgtEl>
                    </p:cond>
                  </p:nextCondLst>
                </p:seq>
                <p:seq concurrent="1" nextAc="seek">
                  <p:cTn id="142" restart="whenNotActive" fill="hold" evtFilter="cancelBubble" nodeType="interactiveSeq">
                    <p:stCondLst>
                      <p:cond evt="onMediaBookmark" delay="0">
                        <p:tgtEl>
                          <p14:bmkTgt spid="2" bmkName="ImportExportvCards_m300:00:50.2"/>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22"/>
                                            </p:tgtEl>
                                            <p:attrNameLst>
                                              <p:attrName>style.visibility</p:attrName>
                                            </p:attrNameLst>
                                          </p:cBhvr>
                                          <p:to>
                                            <p:strVal val="visible"/>
                                          </p:to>
                                        </p:set>
                                        <p:animEffect transition="in" filter="fade">
                                          <p:cBhvr>
                                            <p:cTn id="147" dur="200"/>
                                            <p:tgtEl>
                                              <p:spTgt spid="22"/>
                                            </p:tgtEl>
                                          </p:cBhvr>
                                        </p:animEffect>
                                      </p:childTnLst>
                                    </p:cTn>
                                  </p:par>
                                </p:childTnLst>
                              </p:cTn>
                            </p:par>
                          </p:childTnLst>
                        </p:cTn>
                      </p:par>
                    </p:childTnLst>
                  </p:cTn>
                  <p:nextCondLst>
                    <p:cond evt="onMediaBookmark" delay="0">
                      <p:tgtEl>
                        <p14:bmkTgt spid="2" bmkName="ImportExportvCards_m300:00:50.2"/>
                      </p:tgtEl>
                    </p:cond>
                  </p:nextCondLst>
                </p:seq>
                <p:seq concurrent="1" nextAc="seek">
                  <p:cTn id="148" restart="whenNotActive" fill="hold" evtFilter="cancelBubble" nodeType="interactiveSeq">
                    <p:stCondLst>
                      <p:cond evt="onMediaBookmark" delay="0">
                        <p:tgtEl>
                          <p14:bmkTgt spid="2" bmkName="ImportExportvCards_m300:00:57.1"/>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22"/>
                                            </p:tgtEl>
                                          </p:cBhvr>
                                        </p:animEffect>
                                        <p:set>
                                          <p:cBhvr>
                                            <p:cTn id="15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0:57.1"/>
                      </p:tgtEl>
                    </p:cond>
                  </p:nextCondLst>
                </p:seq>
                <p:seq concurrent="1" nextAc="seek">
                  <p:cTn id="154" restart="whenNotActive" fill="hold" evtFilter="cancelBubble" nodeType="interactiveSeq">
                    <p:stCondLst>
                      <p:cond evt="onMediaBookmark" delay="0">
                        <p:tgtEl>
                          <p14:bmkTgt spid="2" bmkName="ImportExportvCards_m300:00:57.2"/>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30"/>
                                            </p:tgtEl>
                                            <p:attrNameLst>
                                              <p:attrName>style.visibility</p:attrName>
                                            </p:attrNameLst>
                                          </p:cBhvr>
                                          <p:to>
                                            <p:strVal val="visible"/>
                                          </p:to>
                                        </p:set>
                                        <p:animEffect transition="in" filter="fade">
                                          <p:cBhvr>
                                            <p:cTn id="159" dur="200"/>
                                            <p:tgtEl>
                                              <p:spTgt spid="30"/>
                                            </p:tgtEl>
                                          </p:cBhvr>
                                        </p:animEffect>
                                      </p:childTnLst>
                                    </p:cTn>
                                  </p:par>
                                </p:childTnLst>
                              </p:cTn>
                            </p:par>
                          </p:childTnLst>
                        </p:cTn>
                      </p:par>
                    </p:childTnLst>
                  </p:cTn>
                  <p:nextCondLst>
                    <p:cond evt="onMediaBookmark" delay="0">
                      <p:tgtEl>
                        <p14:bmkTgt spid="2" bmkName="ImportExportvCards_m300:00:57.2"/>
                      </p:tgtEl>
                    </p:cond>
                  </p:nextCondLst>
                </p:seq>
                <p:seq concurrent="1" nextAc="seek">
                  <p:cTn id="160" restart="whenNotActive" fill="hold" evtFilter="cancelBubble" nodeType="interactiveSeq">
                    <p:stCondLst>
                      <p:cond evt="onMediaBookmark" delay="0">
                        <p:tgtEl>
                          <p14:bmkTgt spid="2" bmkName="ImportExportvCards_m300:01:03.7"/>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30"/>
                                            </p:tgtEl>
                                          </p:cBhvr>
                                        </p:animEffect>
                                        <p:set>
                                          <p:cBhvr>
                                            <p:cTn id="165"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1:03.7"/>
                      </p:tgtEl>
                    </p:cond>
                  </p:nextCondLst>
                </p:seq>
                <p:seq concurrent="1" nextAc="seek">
                  <p:cTn id="166" restart="whenNotActive" fill="hold" evtFilter="cancelBubble" nodeType="interactiveSeq">
                    <p:stCondLst>
                      <p:cond evt="onMediaBookmark" delay="0">
                        <p:tgtEl>
                          <p14:bmkTgt spid="2" bmkName="ImportExportvCards_m300:01:03.8"/>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31"/>
                                            </p:tgtEl>
                                            <p:attrNameLst>
                                              <p:attrName>style.visibility</p:attrName>
                                            </p:attrNameLst>
                                          </p:cBhvr>
                                          <p:to>
                                            <p:strVal val="visible"/>
                                          </p:to>
                                        </p:set>
                                        <p:animEffect transition="in" filter="fade">
                                          <p:cBhvr>
                                            <p:cTn id="171" dur="200"/>
                                            <p:tgtEl>
                                              <p:spTgt spid="31"/>
                                            </p:tgtEl>
                                          </p:cBhvr>
                                        </p:animEffect>
                                      </p:childTnLst>
                                    </p:cTn>
                                  </p:par>
                                </p:childTnLst>
                              </p:cTn>
                            </p:par>
                          </p:childTnLst>
                        </p:cTn>
                      </p:par>
                    </p:childTnLst>
                  </p:cTn>
                  <p:nextCondLst>
                    <p:cond evt="onMediaBookmark" delay="0">
                      <p:tgtEl>
                        <p14:bmkTgt spid="2" bmkName="ImportExportvCards_m300:01:03.8"/>
                      </p:tgtEl>
                    </p:cond>
                  </p:nextCondLst>
                </p:seq>
                <p:seq concurrent="1" nextAc="seek">
                  <p:cTn id="172" restart="whenNotActive" fill="hold" evtFilter="cancelBubble" nodeType="interactiveSeq">
                    <p:stCondLst>
                      <p:cond evt="onMediaBookmark" delay="0">
                        <p:tgtEl>
                          <p14:bmkTgt spid="2" bmkName="ImportExportvCards_m300:01:1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31"/>
                                            </p:tgtEl>
                                          </p:cBhvr>
                                        </p:animEffect>
                                        <p:set>
                                          <p:cBhvr>
                                            <p:cTn id="177"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1:15.3"/>
                      </p:tgtEl>
                    </p:cond>
                  </p:nextCondLst>
                </p:seq>
                <p:seq concurrent="1" nextAc="seek">
                  <p:cTn id="178" restart="whenNotActive" fill="hold" evtFilter="cancelBubble" nodeType="interactiveSeq">
                    <p:stCondLst>
                      <p:cond evt="onMediaBookmark" delay="0">
                        <p:tgtEl>
                          <p14:bmkTgt spid="2" bmkName="ImportExportvCards_m300:01:15.4"/>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33"/>
                                            </p:tgtEl>
                                            <p:attrNameLst>
                                              <p:attrName>style.visibility</p:attrName>
                                            </p:attrNameLst>
                                          </p:cBhvr>
                                          <p:to>
                                            <p:strVal val="visible"/>
                                          </p:to>
                                        </p:set>
                                        <p:animEffect transition="in" filter="fade">
                                          <p:cBhvr>
                                            <p:cTn id="183" dur="200"/>
                                            <p:tgtEl>
                                              <p:spTgt spid="33"/>
                                            </p:tgtEl>
                                          </p:cBhvr>
                                        </p:animEffect>
                                      </p:childTnLst>
                                    </p:cTn>
                                  </p:par>
                                </p:childTnLst>
                              </p:cTn>
                            </p:par>
                          </p:childTnLst>
                        </p:cTn>
                      </p:par>
                    </p:childTnLst>
                  </p:cTn>
                  <p:nextCondLst>
                    <p:cond evt="onMediaBookmark" delay="0">
                      <p:tgtEl>
                        <p14:bmkTgt spid="2" bmkName="ImportExportvCards_m300:01:15.4"/>
                      </p:tgtEl>
                    </p:cond>
                  </p:nextCondLst>
                </p:seq>
                <p:seq concurrent="1" nextAc="seek">
                  <p:cTn id="184" restart="whenNotActive" fill="hold" evtFilter="cancelBubble" nodeType="interactiveSeq">
                    <p:stCondLst>
                      <p:cond evt="onMediaBookmark" delay="0">
                        <p:tgtEl>
                          <p14:bmkTgt spid="2" bmkName="ImportExportvCards_m300:01:20.6"/>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33"/>
                                            </p:tgtEl>
                                          </p:cBhvr>
                                        </p:animEffect>
                                        <p:set>
                                          <p:cBhvr>
                                            <p:cTn id="189"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1:20.6"/>
                      </p:tgtEl>
                    </p:cond>
                  </p:nextCondLst>
                </p:seq>
                <p:seq concurrent="1" nextAc="seek">
                  <p:cTn id="190" restart="whenNotActive" fill="hold" evtFilter="cancelBubble" nodeType="interactiveSeq">
                    <p:stCondLst>
                      <p:cond evt="onMediaBookmark" delay="0">
                        <p:tgtEl>
                          <p14:bmkTgt spid="2" bmkName="ImportExportvCards_m300:01:20.7"/>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37"/>
                                            </p:tgtEl>
                                            <p:attrNameLst>
                                              <p:attrName>style.visibility</p:attrName>
                                            </p:attrNameLst>
                                          </p:cBhvr>
                                          <p:to>
                                            <p:strVal val="visible"/>
                                          </p:to>
                                        </p:set>
                                        <p:animEffect transition="in" filter="fade">
                                          <p:cBhvr>
                                            <p:cTn id="195" dur="200"/>
                                            <p:tgtEl>
                                              <p:spTgt spid="37"/>
                                            </p:tgtEl>
                                          </p:cBhvr>
                                        </p:animEffect>
                                      </p:childTnLst>
                                    </p:cTn>
                                  </p:par>
                                </p:childTnLst>
                              </p:cTn>
                            </p:par>
                          </p:childTnLst>
                        </p:cTn>
                      </p:par>
                    </p:childTnLst>
                  </p:cTn>
                  <p:nextCondLst>
                    <p:cond evt="onMediaBookmark" delay="0">
                      <p:tgtEl>
                        <p14:bmkTgt spid="2" bmkName="ImportExportvCards_m300:01:20.7"/>
                      </p:tgtEl>
                    </p:cond>
                  </p:nextCondLst>
                </p:seq>
                <p:seq concurrent="1" nextAc="seek">
                  <p:cTn id="196" restart="whenNotActive" fill="hold" evtFilter="cancelBubble" nodeType="interactiveSeq">
                    <p:stCondLst>
                      <p:cond evt="onMediaBookmark" delay="0">
                        <p:tgtEl>
                          <p14:bmkTgt spid="2" bmkName="ImportExportvCards_m300:01:25.0"/>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37"/>
                                            </p:tgtEl>
                                          </p:cBhvr>
                                        </p:animEffect>
                                        <p:set>
                                          <p:cBhvr>
                                            <p:cTn id="201" dur="1" fill="hold">
                                              <p:stCondLst>
                                                <p:cond delay="1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1:25.0"/>
                      </p:tgtEl>
                    </p:cond>
                  </p:nextCondLst>
                </p:seq>
                <p:seq concurrent="1" nextAc="seek">
                  <p:cTn id="202" restart="whenNotActive" fill="hold" evtFilter="cancelBubble" nodeType="interactiveSeq">
                    <p:stCondLst>
                      <p:cond evt="onMediaBookmark" delay="0">
                        <p:tgtEl>
                          <p14:bmkTgt spid="2" bmkName="ImportExportvCards_m300:01:25.1"/>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44"/>
                                            </p:tgtEl>
                                            <p:attrNameLst>
                                              <p:attrName>style.visibility</p:attrName>
                                            </p:attrNameLst>
                                          </p:cBhvr>
                                          <p:to>
                                            <p:strVal val="visible"/>
                                          </p:to>
                                        </p:set>
                                        <p:animEffect transition="in" filter="fade">
                                          <p:cBhvr>
                                            <p:cTn id="207" dur="200"/>
                                            <p:tgtEl>
                                              <p:spTgt spid="44"/>
                                            </p:tgtEl>
                                          </p:cBhvr>
                                        </p:animEffect>
                                      </p:childTnLst>
                                    </p:cTn>
                                  </p:par>
                                </p:childTnLst>
                              </p:cTn>
                            </p:par>
                          </p:childTnLst>
                        </p:cTn>
                      </p:par>
                    </p:childTnLst>
                  </p:cTn>
                  <p:nextCondLst>
                    <p:cond evt="onMediaBookmark" delay="0">
                      <p:tgtEl>
                        <p14:bmkTgt spid="2" bmkName="ImportExportvCards_m300:01:25.1"/>
                      </p:tgtEl>
                    </p:cond>
                  </p:nextCondLst>
                </p:seq>
                <p:seq concurrent="1" nextAc="seek">
                  <p:cTn id="208" restart="whenNotActive" fill="hold" evtFilter="cancelBubble" nodeType="interactiveSeq">
                    <p:stCondLst>
                      <p:cond evt="onMediaBookmark" delay="0">
                        <p:tgtEl>
                          <p14:bmkTgt spid="2" bmkName="ImportExportvCards_m300:01:29.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44"/>
                                            </p:tgtEl>
                                          </p:cBhvr>
                                        </p:animEffect>
                                        <p:set>
                                          <p:cBhvr>
                                            <p:cTn id="213" dur="1" fill="hold">
                                              <p:stCondLst>
                                                <p:cond delay="1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1:29.6"/>
                      </p:tgtEl>
                    </p:cond>
                  </p:nextCondLst>
                </p:seq>
                <p:seq concurrent="1" nextAc="seek">
                  <p:cTn id="214" restart="whenNotActive" fill="hold" evtFilter="cancelBubble" nodeType="interactiveSeq">
                    <p:stCondLst>
                      <p:cond evt="onMediaBookmark" delay="0">
                        <p:tgtEl>
                          <p14:bmkTgt spid="2" bmkName="ImportExportvCards_m300:01:29.7"/>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45"/>
                                            </p:tgtEl>
                                            <p:attrNameLst>
                                              <p:attrName>style.visibility</p:attrName>
                                            </p:attrNameLst>
                                          </p:cBhvr>
                                          <p:to>
                                            <p:strVal val="visible"/>
                                          </p:to>
                                        </p:set>
                                        <p:animEffect transition="in" filter="fade">
                                          <p:cBhvr>
                                            <p:cTn id="219" dur="200"/>
                                            <p:tgtEl>
                                              <p:spTgt spid="45"/>
                                            </p:tgtEl>
                                          </p:cBhvr>
                                        </p:animEffect>
                                      </p:childTnLst>
                                    </p:cTn>
                                  </p:par>
                                </p:childTnLst>
                              </p:cTn>
                            </p:par>
                          </p:childTnLst>
                        </p:cTn>
                      </p:par>
                    </p:childTnLst>
                  </p:cTn>
                  <p:nextCondLst>
                    <p:cond evt="onMediaBookmark" delay="0">
                      <p:tgtEl>
                        <p14:bmkTgt spid="2" bmkName="ImportExportvCards_m300:01:29.7"/>
                      </p:tgtEl>
                    </p:cond>
                  </p:nextCondLst>
                </p:seq>
                <p:seq concurrent="1" nextAc="seek">
                  <p:cTn id="220" restart="whenNotActive" fill="hold" evtFilter="cancelBubble" nodeType="interactiveSeq">
                    <p:stCondLst>
                      <p:cond evt="onMediaBookmark" delay="0">
                        <p:tgtEl>
                          <p14:bmkTgt spid="2" bmkName="ImportExportvCards_m300:01:40.5"/>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45"/>
                                            </p:tgtEl>
                                          </p:cBhvr>
                                        </p:animEffect>
                                        <p:set>
                                          <p:cBhvr>
                                            <p:cTn id="225" dur="1" fill="hold">
                                              <p:stCondLst>
                                                <p:cond delay="1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1:40.5"/>
                      </p:tgtEl>
                    </p:cond>
                  </p:nextCondLst>
                </p:seq>
                <p:seq concurrent="1" nextAc="seek">
                  <p:cTn id="226" restart="whenNotActive" fill="hold" evtFilter="cancelBubble" nodeType="interactiveSeq">
                    <p:stCondLst>
                      <p:cond evt="onMediaBookmark" delay="0">
                        <p:tgtEl>
                          <p14:bmkTgt spid="2" bmkName="ImportExportvCards_m300:01:40.6"/>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48"/>
                                            </p:tgtEl>
                                            <p:attrNameLst>
                                              <p:attrName>style.visibility</p:attrName>
                                            </p:attrNameLst>
                                          </p:cBhvr>
                                          <p:to>
                                            <p:strVal val="visible"/>
                                          </p:to>
                                        </p:set>
                                        <p:animEffect transition="in" filter="fade">
                                          <p:cBhvr>
                                            <p:cTn id="231" dur="200"/>
                                            <p:tgtEl>
                                              <p:spTgt spid="48"/>
                                            </p:tgtEl>
                                          </p:cBhvr>
                                        </p:animEffect>
                                      </p:childTnLst>
                                    </p:cTn>
                                  </p:par>
                                </p:childTnLst>
                              </p:cTn>
                            </p:par>
                          </p:childTnLst>
                        </p:cTn>
                      </p:par>
                    </p:childTnLst>
                  </p:cTn>
                  <p:nextCondLst>
                    <p:cond evt="onMediaBookmark" delay="0">
                      <p:tgtEl>
                        <p14:bmkTgt spid="2" bmkName="ImportExportvCards_m300:01:40.6"/>
                      </p:tgtEl>
                    </p:cond>
                  </p:nextCondLst>
                </p:seq>
                <p:seq concurrent="1" nextAc="seek">
                  <p:cTn id="232" restart="whenNotActive" fill="hold" evtFilter="cancelBubble" nodeType="interactiveSeq">
                    <p:stCondLst>
                      <p:cond evt="onMediaBookmark" delay="0">
                        <p:tgtEl>
                          <p14:bmkTgt spid="2" bmkName="ImportExportvCards_m300:01:47.2"/>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48"/>
                                            </p:tgtEl>
                                          </p:cBhvr>
                                        </p:animEffect>
                                        <p:set>
                                          <p:cBhvr>
                                            <p:cTn id="237" dur="1" fill="hold">
                                              <p:stCondLst>
                                                <p:cond delay="199"/>
                                              </p:stCondLst>
                                            </p:cTn>
                                            <p:tgtEl>
                                              <p:spTgt spid="48"/>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1:47.2"/>
                      </p:tgtEl>
                    </p:cond>
                  </p:nextCondLst>
                </p:seq>
                <p:seq concurrent="1" nextAc="seek">
                  <p:cTn id="238" restart="whenNotActive" fill="hold" evtFilter="cancelBubble" nodeType="interactiveSeq">
                    <p:stCondLst>
                      <p:cond evt="onMediaBookmark" delay="0">
                        <p:tgtEl>
                          <p14:bmkTgt spid="2" bmkName="ImportExportvCards_m300:01:47.3"/>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49"/>
                                            </p:tgtEl>
                                            <p:attrNameLst>
                                              <p:attrName>style.visibility</p:attrName>
                                            </p:attrNameLst>
                                          </p:cBhvr>
                                          <p:to>
                                            <p:strVal val="visible"/>
                                          </p:to>
                                        </p:set>
                                        <p:animEffect transition="in" filter="fade">
                                          <p:cBhvr>
                                            <p:cTn id="243" dur="200"/>
                                            <p:tgtEl>
                                              <p:spTgt spid="49"/>
                                            </p:tgtEl>
                                          </p:cBhvr>
                                        </p:animEffect>
                                      </p:childTnLst>
                                    </p:cTn>
                                  </p:par>
                                </p:childTnLst>
                              </p:cTn>
                            </p:par>
                          </p:childTnLst>
                        </p:cTn>
                      </p:par>
                    </p:childTnLst>
                  </p:cTn>
                  <p:nextCondLst>
                    <p:cond evt="onMediaBookmark" delay="0">
                      <p:tgtEl>
                        <p14:bmkTgt spid="2" bmkName="ImportExportvCards_m300:01:47.3"/>
                      </p:tgtEl>
                    </p:cond>
                  </p:nextCondLst>
                </p:seq>
                <p:seq concurrent="1" nextAc="seek">
                  <p:cTn id="244" restart="whenNotActive" fill="hold" evtFilter="cancelBubble" nodeType="interactiveSeq">
                    <p:stCondLst>
                      <p:cond evt="onMediaBookmark" delay="0">
                        <p:tgtEl>
                          <p14:bmkTgt spid="2" bmkName="ImportExportvCards_m300:01:52.0"/>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49"/>
                                            </p:tgtEl>
                                          </p:cBhvr>
                                        </p:animEffect>
                                        <p:set>
                                          <p:cBhvr>
                                            <p:cTn id="249" dur="1" fill="hold">
                                              <p:stCondLst>
                                                <p:cond delay="1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1:52.0"/>
                      </p:tgtEl>
                    </p:cond>
                  </p:nextCondLst>
                </p:seq>
                <p:seq concurrent="1" nextAc="seek">
                  <p:cTn id="250" restart="whenNotActive" fill="hold" evtFilter="cancelBubble" nodeType="interactiveSeq">
                    <p:stCondLst>
                      <p:cond evt="onMediaBookmark" delay="0">
                        <p:tgtEl>
                          <p14:bmkTgt spid="2" bmkName="ImportExportvCards_m300:01:52.1"/>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57"/>
                                            </p:tgtEl>
                                            <p:attrNameLst>
                                              <p:attrName>style.visibility</p:attrName>
                                            </p:attrNameLst>
                                          </p:cBhvr>
                                          <p:to>
                                            <p:strVal val="visible"/>
                                          </p:to>
                                        </p:set>
                                        <p:animEffect transition="in" filter="fade">
                                          <p:cBhvr>
                                            <p:cTn id="255" dur="200"/>
                                            <p:tgtEl>
                                              <p:spTgt spid="57"/>
                                            </p:tgtEl>
                                          </p:cBhvr>
                                        </p:animEffect>
                                      </p:childTnLst>
                                    </p:cTn>
                                  </p:par>
                                </p:childTnLst>
                              </p:cTn>
                            </p:par>
                          </p:childTnLst>
                        </p:cTn>
                      </p:par>
                    </p:childTnLst>
                  </p:cTn>
                  <p:nextCondLst>
                    <p:cond evt="onMediaBookmark" delay="0">
                      <p:tgtEl>
                        <p14:bmkTgt spid="2" bmkName="ImportExportvCards_m300:01:52.1"/>
                      </p:tgtEl>
                    </p:cond>
                  </p:nextCondLst>
                </p:seq>
                <p:seq concurrent="1" nextAc="seek">
                  <p:cTn id="256" restart="whenNotActive" fill="hold" evtFilter="cancelBubble" nodeType="interactiveSeq">
                    <p:stCondLst>
                      <p:cond evt="onMediaBookmark" delay="0">
                        <p:tgtEl>
                          <p14:bmkTgt spid="2" bmkName="ImportExportvCards_m300:02:00.3"/>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57"/>
                                            </p:tgtEl>
                                          </p:cBhvr>
                                        </p:animEffect>
                                        <p:set>
                                          <p:cBhvr>
                                            <p:cTn id="261"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2:00.3"/>
                      </p:tgtEl>
                    </p:cond>
                  </p:nextCondLst>
                </p:seq>
                <p:seq concurrent="1" nextAc="seek">
                  <p:cTn id="262" restart="whenNotActive" fill="hold" evtFilter="cancelBubble" nodeType="interactiveSeq">
                    <p:stCondLst>
                      <p:cond evt="onMediaBookmark" delay="0">
                        <p:tgtEl>
                          <p14:bmkTgt spid="2" bmkName="ImportExportvCards_m300:02:00.4"/>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58"/>
                                            </p:tgtEl>
                                            <p:attrNameLst>
                                              <p:attrName>style.visibility</p:attrName>
                                            </p:attrNameLst>
                                          </p:cBhvr>
                                          <p:to>
                                            <p:strVal val="visible"/>
                                          </p:to>
                                        </p:set>
                                        <p:animEffect transition="in" filter="fade">
                                          <p:cBhvr>
                                            <p:cTn id="267" dur="200"/>
                                            <p:tgtEl>
                                              <p:spTgt spid="58"/>
                                            </p:tgtEl>
                                          </p:cBhvr>
                                        </p:animEffect>
                                      </p:childTnLst>
                                    </p:cTn>
                                  </p:par>
                                </p:childTnLst>
                              </p:cTn>
                            </p:par>
                          </p:childTnLst>
                        </p:cTn>
                      </p:par>
                    </p:childTnLst>
                  </p:cTn>
                  <p:nextCondLst>
                    <p:cond evt="onMediaBookmark" delay="0">
                      <p:tgtEl>
                        <p14:bmkTgt spid="2" bmkName="ImportExportvCards_m300:02:00.4"/>
                      </p:tgtEl>
                    </p:cond>
                  </p:nextCondLst>
                </p:seq>
                <p:seq concurrent="1" nextAc="seek">
                  <p:cTn id="268" restart="whenNotActive" fill="hold" evtFilter="cancelBubble" nodeType="interactiveSeq">
                    <p:stCondLst>
                      <p:cond evt="onMediaBookmark" delay="0">
                        <p:tgtEl>
                          <p14:bmkTgt spid="2" bmkName="ImportExportvCards_m300:02:04.8"/>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58"/>
                                            </p:tgtEl>
                                          </p:cBhvr>
                                        </p:animEffect>
                                        <p:set>
                                          <p:cBhvr>
                                            <p:cTn id="273"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2:04.8"/>
                      </p:tgtEl>
                    </p:cond>
                  </p:nextCondLst>
                </p:seq>
                <p:seq concurrent="1" nextAc="seek">
                  <p:cTn id="274" restart="whenNotActive" fill="hold" evtFilter="cancelBubble" nodeType="interactiveSeq">
                    <p:stCondLst>
                      <p:cond evt="onMediaBookmark" delay="0">
                        <p:tgtEl>
                          <p14:bmkTgt spid="2" bmkName="ImportExportvCards_m300:02:04.9"/>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59"/>
                                            </p:tgtEl>
                                            <p:attrNameLst>
                                              <p:attrName>style.visibility</p:attrName>
                                            </p:attrNameLst>
                                          </p:cBhvr>
                                          <p:to>
                                            <p:strVal val="visible"/>
                                          </p:to>
                                        </p:set>
                                        <p:animEffect transition="in" filter="fade">
                                          <p:cBhvr>
                                            <p:cTn id="279" dur="200"/>
                                            <p:tgtEl>
                                              <p:spTgt spid="59"/>
                                            </p:tgtEl>
                                          </p:cBhvr>
                                        </p:animEffect>
                                      </p:childTnLst>
                                    </p:cTn>
                                  </p:par>
                                </p:childTnLst>
                              </p:cTn>
                            </p:par>
                          </p:childTnLst>
                        </p:cTn>
                      </p:par>
                    </p:childTnLst>
                  </p:cTn>
                  <p:nextCondLst>
                    <p:cond evt="onMediaBookmark" delay="0">
                      <p:tgtEl>
                        <p14:bmkTgt spid="2" bmkName="ImportExportvCards_m300:02:04.9"/>
                      </p:tgtEl>
                    </p:cond>
                  </p:nextCondLst>
                </p:seq>
                <p:seq concurrent="1" nextAc="seek">
                  <p:cTn id="280" restart="whenNotActive" fill="hold" evtFilter="cancelBubble" nodeType="interactiveSeq">
                    <p:stCondLst>
                      <p:cond evt="onMediaBookmark" delay="0">
                        <p:tgtEl>
                          <p14:bmkTgt spid="2" bmkName="ImportExportvCards_m300:02:08.3"/>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59"/>
                                            </p:tgtEl>
                                          </p:cBhvr>
                                        </p:animEffect>
                                        <p:set>
                                          <p:cBhvr>
                                            <p:cTn id="285"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2:08.3"/>
                      </p:tgtEl>
                    </p:cond>
                  </p:nextCondLst>
                </p:seq>
                <p:seq concurrent="1" nextAc="seek">
                  <p:cTn id="286" restart="whenNotActive" fill="hold" evtFilter="cancelBubble" nodeType="interactiveSeq">
                    <p:stCondLst>
                      <p:cond evt="onMediaBookmark" delay="0">
                        <p:tgtEl>
                          <p14:bmkTgt spid="2" bmkName="ImportExportvCards_m300:02:08.4"/>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60"/>
                                            </p:tgtEl>
                                            <p:attrNameLst>
                                              <p:attrName>style.visibility</p:attrName>
                                            </p:attrNameLst>
                                          </p:cBhvr>
                                          <p:to>
                                            <p:strVal val="visible"/>
                                          </p:to>
                                        </p:set>
                                        <p:animEffect transition="in" filter="fade">
                                          <p:cBhvr>
                                            <p:cTn id="291" dur="200"/>
                                            <p:tgtEl>
                                              <p:spTgt spid="60"/>
                                            </p:tgtEl>
                                          </p:cBhvr>
                                        </p:animEffect>
                                      </p:childTnLst>
                                    </p:cTn>
                                  </p:par>
                                </p:childTnLst>
                              </p:cTn>
                            </p:par>
                          </p:childTnLst>
                        </p:cTn>
                      </p:par>
                    </p:childTnLst>
                  </p:cTn>
                  <p:nextCondLst>
                    <p:cond evt="onMediaBookmark" delay="0">
                      <p:tgtEl>
                        <p14:bmkTgt spid="2" bmkName="ImportExportvCards_m300:02:08.4"/>
                      </p:tgtEl>
                    </p:cond>
                  </p:nextCondLst>
                </p:seq>
                <p:seq concurrent="1" nextAc="seek">
                  <p:cTn id="292" restart="whenNotActive" fill="hold" evtFilter="cancelBubble" nodeType="interactiveSeq">
                    <p:stCondLst>
                      <p:cond evt="onMediaBookmark" delay="0">
                        <p:tgtEl>
                          <p14:bmkTgt spid="2" bmkName="ImportExportvCards_m300:02:17.0"/>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60"/>
                                            </p:tgtEl>
                                          </p:cBhvr>
                                        </p:animEffect>
                                        <p:set>
                                          <p:cBhvr>
                                            <p:cTn id="297"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2:17.0"/>
                      </p:tgtEl>
                    </p:cond>
                  </p:nextCondLst>
                </p:seq>
                <p:seq concurrent="1" nextAc="seek">
                  <p:cTn id="298" restart="whenNotActive" fill="hold" evtFilter="cancelBubble" nodeType="interactiveSeq">
                    <p:stCondLst>
                      <p:cond evt="onMediaBookmark" delay="0">
                        <p:tgtEl>
                          <p14:bmkTgt spid="2" bmkName="ImportExportvCards_m300:02:17.1"/>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61"/>
                                            </p:tgtEl>
                                            <p:attrNameLst>
                                              <p:attrName>style.visibility</p:attrName>
                                            </p:attrNameLst>
                                          </p:cBhvr>
                                          <p:to>
                                            <p:strVal val="visible"/>
                                          </p:to>
                                        </p:set>
                                        <p:animEffect transition="in" filter="fade">
                                          <p:cBhvr>
                                            <p:cTn id="303" dur="200"/>
                                            <p:tgtEl>
                                              <p:spTgt spid="61"/>
                                            </p:tgtEl>
                                          </p:cBhvr>
                                        </p:animEffect>
                                      </p:childTnLst>
                                    </p:cTn>
                                  </p:par>
                                </p:childTnLst>
                              </p:cTn>
                            </p:par>
                          </p:childTnLst>
                        </p:cTn>
                      </p:par>
                    </p:childTnLst>
                  </p:cTn>
                  <p:nextCondLst>
                    <p:cond evt="onMediaBookmark" delay="0">
                      <p:tgtEl>
                        <p14:bmkTgt spid="2" bmkName="ImportExportvCards_m300:02:17.1"/>
                      </p:tgtEl>
                    </p:cond>
                  </p:nextCondLst>
                </p:seq>
                <p:seq concurrent="1" nextAc="seek">
                  <p:cTn id="304" restart="whenNotActive" fill="hold" evtFilter="cancelBubble" nodeType="interactiveSeq">
                    <p:stCondLst>
                      <p:cond evt="onMediaBookmark" delay="0">
                        <p:tgtEl>
                          <p14:bmkTgt spid="2" bmkName="ImportExportvCards_m300:02:25.3"/>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61"/>
                                            </p:tgtEl>
                                          </p:cBhvr>
                                        </p:animEffect>
                                        <p:set>
                                          <p:cBhvr>
                                            <p:cTn id="309" dur="1" fill="hold">
                                              <p:stCondLst>
                                                <p:cond delay="1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2:25.3"/>
                      </p:tgtEl>
                    </p:cond>
                  </p:nextCondLst>
                </p:seq>
                <p:seq concurrent="1" nextAc="seek">
                  <p:cTn id="310" restart="whenNotActive" fill="hold" evtFilter="cancelBubble" nodeType="interactiveSeq">
                    <p:stCondLst>
                      <p:cond evt="onMediaBookmark" delay="0">
                        <p:tgtEl>
                          <p14:bmkTgt spid="2" bmkName="ImportExportvCards_m300:02:25.4"/>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62"/>
                                            </p:tgtEl>
                                            <p:attrNameLst>
                                              <p:attrName>style.visibility</p:attrName>
                                            </p:attrNameLst>
                                          </p:cBhvr>
                                          <p:to>
                                            <p:strVal val="visible"/>
                                          </p:to>
                                        </p:set>
                                        <p:animEffect transition="in" filter="fade">
                                          <p:cBhvr>
                                            <p:cTn id="315" dur="200"/>
                                            <p:tgtEl>
                                              <p:spTgt spid="62"/>
                                            </p:tgtEl>
                                          </p:cBhvr>
                                        </p:animEffect>
                                      </p:childTnLst>
                                    </p:cTn>
                                  </p:par>
                                </p:childTnLst>
                              </p:cTn>
                            </p:par>
                          </p:childTnLst>
                        </p:cTn>
                      </p:par>
                    </p:childTnLst>
                  </p:cTn>
                  <p:nextCondLst>
                    <p:cond evt="onMediaBookmark" delay="0">
                      <p:tgtEl>
                        <p14:bmkTgt spid="2" bmkName="ImportExportvCards_m300:02:25.4"/>
                      </p:tgtEl>
                    </p:cond>
                  </p:nextCondLst>
                </p:seq>
                <p:seq concurrent="1" nextAc="seek">
                  <p:cTn id="316" restart="whenNotActive" fill="hold" evtFilter="cancelBubble" nodeType="interactiveSeq">
                    <p:stCondLst>
                      <p:cond evt="onMediaBookmark" delay="0">
                        <p:tgtEl>
                          <p14:bmkTgt spid="2" bmkName="ImportExportvCards_m300:02:31.2"/>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62"/>
                                            </p:tgtEl>
                                          </p:cBhvr>
                                        </p:animEffect>
                                        <p:set>
                                          <p:cBhvr>
                                            <p:cTn id="321" dur="1" fill="hold">
                                              <p:stCondLst>
                                                <p:cond delay="1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2:31.2"/>
                      </p:tgtEl>
                    </p:cond>
                  </p:nextCondLst>
                </p:seq>
                <p:seq concurrent="1" nextAc="seek">
                  <p:cTn id="322" restart="whenNotActive" fill="hold" evtFilter="cancelBubble" nodeType="interactiveSeq">
                    <p:stCondLst>
                      <p:cond evt="onMediaBookmark" delay="0">
                        <p:tgtEl>
                          <p14:bmkTgt spid="2" bmkName="ImportExportvCards_m300:02:31.3"/>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63"/>
                                            </p:tgtEl>
                                            <p:attrNameLst>
                                              <p:attrName>style.visibility</p:attrName>
                                            </p:attrNameLst>
                                          </p:cBhvr>
                                          <p:to>
                                            <p:strVal val="visible"/>
                                          </p:to>
                                        </p:set>
                                        <p:animEffect transition="in" filter="fade">
                                          <p:cBhvr>
                                            <p:cTn id="327" dur="200"/>
                                            <p:tgtEl>
                                              <p:spTgt spid="63"/>
                                            </p:tgtEl>
                                          </p:cBhvr>
                                        </p:animEffect>
                                      </p:childTnLst>
                                    </p:cTn>
                                  </p:par>
                                </p:childTnLst>
                              </p:cTn>
                            </p:par>
                          </p:childTnLst>
                        </p:cTn>
                      </p:par>
                    </p:childTnLst>
                  </p:cTn>
                  <p:nextCondLst>
                    <p:cond evt="onMediaBookmark" delay="0">
                      <p:tgtEl>
                        <p14:bmkTgt spid="2" bmkName="ImportExportvCards_m300:02:31.3"/>
                      </p:tgtEl>
                    </p:cond>
                  </p:nextCondLst>
                </p:seq>
                <p:seq concurrent="1" nextAc="seek">
                  <p:cTn id="328" restart="whenNotActive" fill="hold" evtFilter="cancelBubble" nodeType="interactiveSeq">
                    <p:stCondLst>
                      <p:cond evt="onMediaBookmark" delay="0">
                        <p:tgtEl>
                          <p14:bmkTgt spid="2" bmkName="ImportExportvCards_m300:02:36.0"/>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63"/>
                                            </p:tgtEl>
                                          </p:cBhvr>
                                        </p:animEffect>
                                        <p:set>
                                          <p:cBhvr>
                                            <p:cTn id="333" dur="1" fill="hold">
                                              <p:stCondLst>
                                                <p:cond delay="1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2:36.0"/>
                      </p:tgtEl>
                    </p:cond>
                  </p:nextCondLst>
                </p:seq>
                <p:seq concurrent="1" nextAc="seek">
                  <p:cTn id="334" restart="whenNotActive" fill="hold" evtFilter="cancelBubble" nodeType="interactiveSeq">
                    <p:stCondLst>
                      <p:cond evt="onMediaBookmark" delay="0">
                        <p:tgtEl>
                          <p14:bmkTgt spid="2" bmkName="ImportExportvCards_m300:02:36.1"/>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64"/>
                                            </p:tgtEl>
                                            <p:attrNameLst>
                                              <p:attrName>style.visibility</p:attrName>
                                            </p:attrNameLst>
                                          </p:cBhvr>
                                          <p:to>
                                            <p:strVal val="visible"/>
                                          </p:to>
                                        </p:set>
                                        <p:animEffect transition="in" filter="fade">
                                          <p:cBhvr>
                                            <p:cTn id="339" dur="200"/>
                                            <p:tgtEl>
                                              <p:spTgt spid="64"/>
                                            </p:tgtEl>
                                          </p:cBhvr>
                                        </p:animEffect>
                                      </p:childTnLst>
                                    </p:cTn>
                                  </p:par>
                                </p:childTnLst>
                              </p:cTn>
                            </p:par>
                          </p:childTnLst>
                        </p:cTn>
                      </p:par>
                    </p:childTnLst>
                  </p:cTn>
                  <p:nextCondLst>
                    <p:cond evt="onMediaBookmark" delay="0">
                      <p:tgtEl>
                        <p14:bmkTgt spid="2" bmkName="ImportExportvCards_m300:02:36.1"/>
                      </p:tgtEl>
                    </p:cond>
                  </p:nextCondLst>
                </p:seq>
                <p:seq concurrent="1" nextAc="seek">
                  <p:cTn id="340" restart="whenNotActive" fill="hold" evtFilter="cancelBubble" nodeType="interactiveSeq">
                    <p:stCondLst>
                      <p:cond evt="onMediaBookmark" delay="0">
                        <p:tgtEl>
                          <p14:bmkTgt spid="2" bmkName="ImportExportvCards_m300:02:42.4"/>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64"/>
                                            </p:tgtEl>
                                          </p:cBhvr>
                                        </p:animEffect>
                                        <p:set>
                                          <p:cBhvr>
                                            <p:cTn id="345" dur="1" fill="hold">
                                              <p:stCondLst>
                                                <p:cond delay="199"/>
                                              </p:stCondLst>
                                            </p:cTn>
                                            <p:tgtEl>
                                              <p:spTgt spid="64"/>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2:42.4"/>
                      </p:tgtEl>
                    </p:cond>
                  </p:nextCondLst>
                </p:seq>
                <p:seq concurrent="1" nextAc="seek">
                  <p:cTn id="346" restart="whenNotActive" fill="hold" evtFilter="cancelBubble" nodeType="interactiveSeq">
                    <p:stCondLst>
                      <p:cond evt="onMediaBookmark" delay="0">
                        <p:tgtEl>
                          <p14:bmkTgt spid="2" bmkName="ImportExportvCards_m300:02:42.5"/>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65"/>
                                            </p:tgtEl>
                                            <p:attrNameLst>
                                              <p:attrName>style.visibility</p:attrName>
                                            </p:attrNameLst>
                                          </p:cBhvr>
                                          <p:to>
                                            <p:strVal val="visible"/>
                                          </p:to>
                                        </p:set>
                                        <p:animEffect transition="in" filter="fade">
                                          <p:cBhvr>
                                            <p:cTn id="351" dur="200"/>
                                            <p:tgtEl>
                                              <p:spTgt spid="65"/>
                                            </p:tgtEl>
                                          </p:cBhvr>
                                        </p:animEffect>
                                      </p:childTnLst>
                                    </p:cTn>
                                  </p:par>
                                </p:childTnLst>
                              </p:cTn>
                            </p:par>
                          </p:childTnLst>
                        </p:cTn>
                      </p:par>
                    </p:childTnLst>
                  </p:cTn>
                  <p:nextCondLst>
                    <p:cond evt="onMediaBookmark" delay="0">
                      <p:tgtEl>
                        <p14:bmkTgt spid="2" bmkName="ImportExportvCards_m300:02:42.5"/>
                      </p:tgtEl>
                    </p:cond>
                  </p:nextCondLst>
                </p:seq>
                <p:seq concurrent="1" nextAc="seek">
                  <p:cTn id="352" restart="whenNotActive" fill="hold" evtFilter="cancelBubble" nodeType="interactiveSeq">
                    <p:stCondLst>
                      <p:cond evt="onMediaBookmark" delay="0">
                        <p:tgtEl>
                          <p14:bmkTgt spid="2" bmkName="ImportExportvCards_m300:02:52.5"/>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65"/>
                                            </p:tgtEl>
                                          </p:cBhvr>
                                        </p:animEffect>
                                        <p:set>
                                          <p:cBhvr>
                                            <p:cTn id="357" dur="1" fill="hold">
                                              <p:stCondLst>
                                                <p:cond delay="199"/>
                                              </p:stCondLst>
                                            </p:cTn>
                                            <p:tgtEl>
                                              <p:spTgt spid="65"/>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2:52.5"/>
                      </p:tgtEl>
                    </p:cond>
                  </p:nextCondLst>
                </p:seq>
                <p:seq concurrent="1" nextAc="seek">
                  <p:cTn id="358" restart="whenNotActive" fill="hold" evtFilter="cancelBubble" nodeType="interactiveSeq">
                    <p:stCondLst>
                      <p:cond evt="onMediaBookmark" delay="0">
                        <p:tgtEl>
                          <p14:bmkTgt spid="2" bmkName="ImportExportvCards_m300:02:52.6"/>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66"/>
                                            </p:tgtEl>
                                            <p:attrNameLst>
                                              <p:attrName>style.visibility</p:attrName>
                                            </p:attrNameLst>
                                          </p:cBhvr>
                                          <p:to>
                                            <p:strVal val="visible"/>
                                          </p:to>
                                        </p:set>
                                        <p:animEffect transition="in" filter="fade">
                                          <p:cBhvr>
                                            <p:cTn id="363" dur="200"/>
                                            <p:tgtEl>
                                              <p:spTgt spid="66"/>
                                            </p:tgtEl>
                                          </p:cBhvr>
                                        </p:animEffect>
                                      </p:childTnLst>
                                    </p:cTn>
                                  </p:par>
                                </p:childTnLst>
                              </p:cTn>
                            </p:par>
                          </p:childTnLst>
                        </p:cTn>
                      </p:par>
                    </p:childTnLst>
                  </p:cTn>
                  <p:nextCondLst>
                    <p:cond evt="onMediaBookmark" delay="0">
                      <p:tgtEl>
                        <p14:bmkTgt spid="2" bmkName="ImportExportvCards_m300:02:52.6"/>
                      </p:tgtEl>
                    </p:cond>
                  </p:nextCondLst>
                </p:seq>
                <p:seq concurrent="1" nextAc="seek">
                  <p:cTn id="364" restart="whenNotActive" fill="hold" evtFilter="cancelBubble" nodeType="interactiveSeq">
                    <p:stCondLst>
                      <p:cond evt="onMediaBookmark" delay="0">
                        <p:tgtEl>
                          <p14:bmkTgt spid="2" bmkName="ImportExportvCards_m300:02:57.0"/>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66"/>
                                            </p:tgtEl>
                                          </p:cBhvr>
                                        </p:animEffect>
                                        <p:set>
                                          <p:cBhvr>
                                            <p:cTn id="369" dur="1" fill="hold">
                                              <p:stCondLst>
                                                <p:cond delay="199"/>
                                              </p:stCondLst>
                                            </p:cTn>
                                            <p:tgtEl>
                                              <p:spTgt spid="66"/>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2:57.0"/>
                      </p:tgtEl>
                    </p:cond>
                  </p:nextCondLst>
                </p:seq>
                <p:seq concurrent="1" nextAc="seek">
                  <p:cTn id="370" restart="whenNotActive" fill="hold" evtFilter="cancelBubble" nodeType="interactiveSeq">
                    <p:stCondLst>
                      <p:cond evt="onMediaBookmark" delay="0">
                        <p:tgtEl>
                          <p14:bmkTgt spid="2" bmkName="ImportExportvCards_m300:02:57.1"/>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67"/>
                                            </p:tgtEl>
                                            <p:attrNameLst>
                                              <p:attrName>style.visibility</p:attrName>
                                            </p:attrNameLst>
                                          </p:cBhvr>
                                          <p:to>
                                            <p:strVal val="visible"/>
                                          </p:to>
                                        </p:set>
                                        <p:animEffect transition="in" filter="fade">
                                          <p:cBhvr>
                                            <p:cTn id="375" dur="200"/>
                                            <p:tgtEl>
                                              <p:spTgt spid="67"/>
                                            </p:tgtEl>
                                          </p:cBhvr>
                                        </p:animEffect>
                                      </p:childTnLst>
                                    </p:cTn>
                                  </p:par>
                                </p:childTnLst>
                              </p:cTn>
                            </p:par>
                          </p:childTnLst>
                        </p:cTn>
                      </p:par>
                    </p:childTnLst>
                  </p:cTn>
                  <p:nextCondLst>
                    <p:cond evt="onMediaBookmark" delay="0">
                      <p:tgtEl>
                        <p14:bmkTgt spid="2" bmkName="ImportExportvCards_m300:02:57.1"/>
                      </p:tgtEl>
                    </p:cond>
                  </p:nextCondLst>
                </p:seq>
                <p:seq concurrent="1" nextAc="seek">
                  <p:cTn id="376" restart="whenNotActive" fill="hold" evtFilter="cancelBubble" nodeType="interactiveSeq">
                    <p:stCondLst>
                      <p:cond evt="onMediaBookmark" delay="0">
                        <p:tgtEl>
                          <p14:bmkTgt spid="2" bmkName="ImportExportvCards_m300:03:01.1"/>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67"/>
                                            </p:tgtEl>
                                          </p:cBhvr>
                                        </p:animEffect>
                                        <p:set>
                                          <p:cBhvr>
                                            <p:cTn id="381" dur="1" fill="hold">
                                              <p:stCondLst>
                                                <p:cond delay="199"/>
                                              </p:stCondLst>
                                            </p:cTn>
                                            <p:tgtEl>
                                              <p:spTgt spid="67"/>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3:01.1"/>
                      </p:tgtEl>
                    </p:cond>
                  </p:nextCondLst>
                </p:seq>
                <p:seq concurrent="1" nextAc="seek">
                  <p:cTn id="382" restart="whenNotActive" fill="hold" evtFilter="cancelBubble" nodeType="interactiveSeq">
                    <p:stCondLst>
                      <p:cond evt="onMediaBookmark" delay="0">
                        <p:tgtEl>
                          <p14:bmkTgt spid="2" bmkName="ImportExportvCards_m300:03:01.2"/>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68"/>
                                            </p:tgtEl>
                                            <p:attrNameLst>
                                              <p:attrName>style.visibility</p:attrName>
                                            </p:attrNameLst>
                                          </p:cBhvr>
                                          <p:to>
                                            <p:strVal val="visible"/>
                                          </p:to>
                                        </p:set>
                                        <p:animEffect transition="in" filter="fade">
                                          <p:cBhvr>
                                            <p:cTn id="387" dur="200"/>
                                            <p:tgtEl>
                                              <p:spTgt spid="68"/>
                                            </p:tgtEl>
                                          </p:cBhvr>
                                        </p:animEffect>
                                      </p:childTnLst>
                                    </p:cTn>
                                  </p:par>
                                </p:childTnLst>
                              </p:cTn>
                            </p:par>
                          </p:childTnLst>
                        </p:cTn>
                      </p:par>
                    </p:childTnLst>
                  </p:cTn>
                  <p:nextCondLst>
                    <p:cond evt="onMediaBookmark" delay="0">
                      <p:tgtEl>
                        <p14:bmkTgt spid="2" bmkName="ImportExportvCards_m300:03:01.2"/>
                      </p:tgtEl>
                    </p:cond>
                  </p:nextCondLst>
                </p:seq>
                <p:seq concurrent="1" nextAc="seek">
                  <p:cTn id="388" restart="whenNotActive" fill="hold" evtFilter="cancelBubble" nodeType="interactiveSeq">
                    <p:stCondLst>
                      <p:cond evt="onMediaBookmark" delay="0">
                        <p:tgtEl>
                          <p14:bmkTgt spid="2" bmkName="ImportExportvCards_m300:03:06.9"/>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68"/>
                                            </p:tgtEl>
                                          </p:cBhvr>
                                        </p:animEffect>
                                        <p:set>
                                          <p:cBhvr>
                                            <p:cTn id="393" dur="1" fill="hold">
                                              <p:stCondLst>
                                                <p:cond delay="199"/>
                                              </p:stCondLst>
                                            </p:cTn>
                                            <p:tgtEl>
                                              <p:spTgt spid="68"/>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3:06.9"/>
                      </p:tgtEl>
                    </p:cond>
                  </p:nextCondLst>
                </p:seq>
                <p:seq concurrent="1" nextAc="seek">
                  <p:cTn id="394" restart="whenNotActive" fill="hold" evtFilter="cancelBubble" nodeType="interactiveSeq">
                    <p:stCondLst>
                      <p:cond evt="onMediaBookmark" delay="0">
                        <p:tgtEl>
                          <p14:bmkTgt spid="2" bmkName="ImportExportvCards_m300:03:07.0"/>
                        </p:tgtEl>
                      </p:cond>
                    </p:stCondLst>
                    <p:endSync evt="end" delay="0">
                      <p:rtn val="all"/>
                    </p:endSync>
                    <p:childTnLst>
                      <p:par>
                        <p:cTn id="395" fill="hold">
                          <p:stCondLst>
                            <p:cond delay="0"/>
                          </p:stCondLst>
                          <p:childTnLst>
                            <p:par>
                              <p:cTn id="396" fill="hold">
                                <p:stCondLst>
                                  <p:cond delay="0"/>
                                </p:stCondLst>
                                <p:childTnLst>
                                  <p:par>
                                    <p:cTn id="397" presetID="10" presetClass="entr" presetSubtype="0" fill="hold" grpId="0" nodeType="withEffect">
                                      <p:stCondLst>
                                        <p:cond delay="0"/>
                                      </p:stCondLst>
                                      <p:childTnLst>
                                        <p:set>
                                          <p:cBhvr>
                                            <p:cTn id="398" dur="1" fill="hold">
                                              <p:stCondLst>
                                                <p:cond delay="0"/>
                                              </p:stCondLst>
                                            </p:cTn>
                                            <p:tgtEl>
                                              <p:spTgt spid="69"/>
                                            </p:tgtEl>
                                            <p:attrNameLst>
                                              <p:attrName>style.visibility</p:attrName>
                                            </p:attrNameLst>
                                          </p:cBhvr>
                                          <p:to>
                                            <p:strVal val="visible"/>
                                          </p:to>
                                        </p:set>
                                        <p:animEffect transition="in" filter="fade">
                                          <p:cBhvr>
                                            <p:cTn id="399" dur="200"/>
                                            <p:tgtEl>
                                              <p:spTgt spid="69"/>
                                            </p:tgtEl>
                                          </p:cBhvr>
                                        </p:animEffect>
                                      </p:childTnLst>
                                    </p:cTn>
                                  </p:par>
                                </p:childTnLst>
                              </p:cTn>
                            </p:par>
                          </p:childTnLst>
                        </p:cTn>
                      </p:par>
                    </p:childTnLst>
                  </p:cTn>
                  <p:nextCondLst>
                    <p:cond evt="onMediaBookmark" delay="0">
                      <p:tgtEl>
                        <p14:bmkTgt spid="2" bmkName="ImportExportvCards_m300:03:07.0"/>
                      </p:tgtEl>
                    </p:cond>
                  </p:nextCondLst>
                </p:seq>
                <p:seq concurrent="1" nextAc="seek">
                  <p:cTn id="400" restart="whenNotActive" fill="hold" evtFilter="cancelBubble" nodeType="interactiveSeq">
                    <p:stCondLst>
                      <p:cond evt="onMediaBookmark" delay="0">
                        <p:tgtEl>
                          <p14:bmkTgt spid="2" bmkName="ImportExportvCards_m300:03:10.2"/>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grpId="1" nodeType="withEffect">
                                      <p:stCondLst>
                                        <p:cond delay="0"/>
                                      </p:stCondLst>
                                      <p:childTnLst>
                                        <p:animEffect transition="out" filter="fade">
                                          <p:cBhvr>
                                            <p:cTn id="404" dur="200"/>
                                            <p:tgtEl>
                                              <p:spTgt spid="69"/>
                                            </p:tgtEl>
                                          </p:cBhvr>
                                        </p:animEffect>
                                        <p:set>
                                          <p:cBhvr>
                                            <p:cTn id="405" dur="1" fill="hold">
                                              <p:stCondLst>
                                                <p:cond delay="199"/>
                                              </p:stCondLst>
                                            </p:cTn>
                                            <p:tgtEl>
                                              <p:spTgt spid="69"/>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3:10.2"/>
                      </p:tgtEl>
                    </p:cond>
                  </p:nextCondLst>
                </p:seq>
                <p:seq concurrent="1" nextAc="seek">
                  <p:cTn id="406" restart="whenNotActive" fill="hold" evtFilter="cancelBubble" nodeType="interactiveSeq">
                    <p:stCondLst>
                      <p:cond evt="onMediaBookmark" delay="0">
                        <p:tgtEl>
                          <p14:bmkTgt spid="2" bmkName="ImportExportvCards_m300:03:10.3"/>
                        </p:tgtEl>
                      </p:cond>
                    </p:stCondLst>
                    <p:endSync evt="end" delay="0">
                      <p:rtn val="all"/>
                    </p:endSync>
                    <p:childTnLst>
                      <p:par>
                        <p:cTn id="407" fill="hold">
                          <p:stCondLst>
                            <p:cond delay="0"/>
                          </p:stCondLst>
                          <p:childTnLst>
                            <p:par>
                              <p:cTn id="408" fill="hold">
                                <p:stCondLst>
                                  <p:cond delay="0"/>
                                </p:stCondLst>
                                <p:childTnLst>
                                  <p:par>
                                    <p:cTn id="409" presetID="10" presetClass="entr" presetSubtype="0" fill="hold" grpId="0" nodeType="withEffect">
                                      <p:stCondLst>
                                        <p:cond delay="0"/>
                                      </p:stCondLst>
                                      <p:childTnLst>
                                        <p:set>
                                          <p:cBhvr>
                                            <p:cTn id="410" dur="1" fill="hold">
                                              <p:stCondLst>
                                                <p:cond delay="0"/>
                                              </p:stCondLst>
                                            </p:cTn>
                                            <p:tgtEl>
                                              <p:spTgt spid="70"/>
                                            </p:tgtEl>
                                            <p:attrNameLst>
                                              <p:attrName>style.visibility</p:attrName>
                                            </p:attrNameLst>
                                          </p:cBhvr>
                                          <p:to>
                                            <p:strVal val="visible"/>
                                          </p:to>
                                        </p:set>
                                        <p:animEffect transition="in" filter="fade">
                                          <p:cBhvr>
                                            <p:cTn id="411" dur="200"/>
                                            <p:tgtEl>
                                              <p:spTgt spid="70"/>
                                            </p:tgtEl>
                                          </p:cBhvr>
                                        </p:animEffect>
                                      </p:childTnLst>
                                    </p:cTn>
                                  </p:par>
                                </p:childTnLst>
                              </p:cTn>
                            </p:par>
                          </p:childTnLst>
                        </p:cTn>
                      </p:par>
                    </p:childTnLst>
                  </p:cTn>
                  <p:nextCondLst>
                    <p:cond evt="onMediaBookmark" delay="0">
                      <p:tgtEl>
                        <p14:bmkTgt spid="2" bmkName="ImportExportvCards_m300:03:10.3"/>
                      </p:tgtEl>
                    </p:cond>
                  </p:nextCondLst>
                </p:seq>
                <p:seq concurrent="1" nextAc="seek">
                  <p:cTn id="412" restart="whenNotActive" fill="hold" evtFilter="cancelBubble" nodeType="interactiveSeq">
                    <p:stCondLst>
                      <p:cond evt="onMediaBookmark" delay="0">
                        <p:tgtEl>
                          <p14:bmkTgt spid="2" bmkName="ImportExportvCards_m300:03:13.7"/>
                        </p:tgtEl>
                      </p:cond>
                    </p:stCondLst>
                    <p:endSync evt="end" delay="0">
                      <p:rtn val="all"/>
                    </p:endSync>
                    <p:childTnLst>
                      <p:par>
                        <p:cTn id="413" fill="hold">
                          <p:stCondLst>
                            <p:cond delay="0"/>
                          </p:stCondLst>
                          <p:childTnLst>
                            <p:par>
                              <p:cTn id="414" fill="hold">
                                <p:stCondLst>
                                  <p:cond delay="0"/>
                                </p:stCondLst>
                                <p:childTnLst>
                                  <p:par>
                                    <p:cTn id="415" presetID="10" presetClass="exit" presetSubtype="0" fill="hold" grpId="1" nodeType="withEffect">
                                      <p:stCondLst>
                                        <p:cond delay="0"/>
                                      </p:stCondLst>
                                      <p:childTnLst>
                                        <p:animEffect transition="out" filter="fade">
                                          <p:cBhvr>
                                            <p:cTn id="416" dur="200"/>
                                            <p:tgtEl>
                                              <p:spTgt spid="70"/>
                                            </p:tgtEl>
                                          </p:cBhvr>
                                        </p:animEffect>
                                        <p:set>
                                          <p:cBhvr>
                                            <p:cTn id="417" dur="1" fill="hold">
                                              <p:stCondLst>
                                                <p:cond delay="199"/>
                                              </p:stCondLst>
                                            </p:cTn>
                                            <p:tgtEl>
                                              <p:spTgt spid="70"/>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3:13.7"/>
                      </p:tgtEl>
                    </p:cond>
                  </p:nextCondLst>
                </p:seq>
                <p:seq concurrent="1" nextAc="seek">
                  <p:cTn id="418" restart="whenNotActive" fill="hold" evtFilter="cancelBubble" nodeType="interactiveSeq">
                    <p:stCondLst>
                      <p:cond evt="onMediaBookmark" delay="0">
                        <p:tgtEl>
                          <p14:bmkTgt spid="2" bmkName="ImportExportvCards_m300:03:13.8"/>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withEffect">
                                      <p:stCondLst>
                                        <p:cond delay="0"/>
                                      </p:stCondLst>
                                      <p:childTnLst>
                                        <p:set>
                                          <p:cBhvr>
                                            <p:cTn id="422" dur="1" fill="hold">
                                              <p:stCondLst>
                                                <p:cond delay="0"/>
                                              </p:stCondLst>
                                            </p:cTn>
                                            <p:tgtEl>
                                              <p:spTgt spid="71"/>
                                            </p:tgtEl>
                                            <p:attrNameLst>
                                              <p:attrName>style.visibility</p:attrName>
                                            </p:attrNameLst>
                                          </p:cBhvr>
                                          <p:to>
                                            <p:strVal val="visible"/>
                                          </p:to>
                                        </p:set>
                                        <p:animEffect transition="in" filter="fade">
                                          <p:cBhvr>
                                            <p:cTn id="423" dur="200"/>
                                            <p:tgtEl>
                                              <p:spTgt spid="71"/>
                                            </p:tgtEl>
                                          </p:cBhvr>
                                        </p:animEffect>
                                      </p:childTnLst>
                                    </p:cTn>
                                  </p:par>
                                </p:childTnLst>
                              </p:cTn>
                            </p:par>
                          </p:childTnLst>
                        </p:cTn>
                      </p:par>
                    </p:childTnLst>
                  </p:cTn>
                  <p:nextCondLst>
                    <p:cond evt="onMediaBookmark" delay="0">
                      <p:tgtEl>
                        <p14:bmkTgt spid="2" bmkName="ImportExportvCards_m300:03:13.8"/>
                      </p:tgtEl>
                    </p:cond>
                  </p:nextCondLst>
                </p:seq>
                <p:seq concurrent="1" nextAc="seek">
                  <p:cTn id="424" restart="whenNotActive" fill="hold" evtFilter="cancelBubble" nodeType="interactiveSeq">
                    <p:stCondLst>
                      <p:cond evt="onMediaBookmark" delay="0">
                        <p:tgtEl>
                          <p14:bmkTgt spid="2" bmkName="ImportExportvCards_m300:03:21.4"/>
                        </p:tgtEl>
                      </p:cond>
                    </p:stCondLst>
                    <p:endSync evt="end" delay="0">
                      <p:rtn val="all"/>
                    </p:endSync>
                    <p:childTnLst>
                      <p:par>
                        <p:cTn id="425" fill="hold">
                          <p:stCondLst>
                            <p:cond delay="0"/>
                          </p:stCondLst>
                          <p:childTnLst>
                            <p:par>
                              <p:cTn id="426" fill="hold">
                                <p:stCondLst>
                                  <p:cond delay="0"/>
                                </p:stCondLst>
                                <p:childTnLst>
                                  <p:par>
                                    <p:cTn id="427" presetID="10" presetClass="exit" presetSubtype="0" fill="hold" grpId="1" nodeType="withEffect">
                                      <p:stCondLst>
                                        <p:cond delay="0"/>
                                      </p:stCondLst>
                                      <p:childTnLst>
                                        <p:animEffect transition="out" filter="fade">
                                          <p:cBhvr>
                                            <p:cTn id="428" dur="200"/>
                                            <p:tgtEl>
                                              <p:spTgt spid="71"/>
                                            </p:tgtEl>
                                          </p:cBhvr>
                                        </p:animEffect>
                                        <p:set>
                                          <p:cBhvr>
                                            <p:cTn id="429" dur="1" fill="hold">
                                              <p:stCondLst>
                                                <p:cond delay="199"/>
                                              </p:stCondLst>
                                            </p:cTn>
                                            <p:tgtEl>
                                              <p:spTgt spid="71"/>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3:21.4"/>
                      </p:tgtEl>
                    </p:cond>
                  </p:nextCondLst>
                </p:seq>
                <p:seq concurrent="1" nextAc="seek">
                  <p:cTn id="430" restart="whenNotActive" fill="hold" evtFilter="cancelBubble" nodeType="interactiveSeq">
                    <p:stCondLst>
                      <p:cond evt="onMediaBookmark" delay="0">
                        <p:tgtEl>
                          <p14:bmkTgt spid="2" bmkName="ImportExportvCards_m300:03:21.5"/>
                        </p:tgtEl>
                      </p:cond>
                    </p:stCondLst>
                    <p:endSync evt="end" delay="0">
                      <p:rtn val="all"/>
                    </p:endSync>
                    <p:childTnLst>
                      <p:par>
                        <p:cTn id="431" fill="hold">
                          <p:stCondLst>
                            <p:cond delay="0"/>
                          </p:stCondLst>
                          <p:childTnLst>
                            <p:par>
                              <p:cTn id="432" fill="hold">
                                <p:stCondLst>
                                  <p:cond delay="0"/>
                                </p:stCondLst>
                                <p:childTnLst>
                                  <p:par>
                                    <p:cTn id="433" presetID="10" presetClass="entr" presetSubtype="0" fill="hold" grpId="0" nodeType="withEffect">
                                      <p:stCondLst>
                                        <p:cond delay="0"/>
                                      </p:stCondLst>
                                      <p:childTnLst>
                                        <p:set>
                                          <p:cBhvr>
                                            <p:cTn id="434" dur="1" fill="hold">
                                              <p:stCondLst>
                                                <p:cond delay="0"/>
                                              </p:stCondLst>
                                            </p:cTn>
                                            <p:tgtEl>
                                              <p:spTgt spid="72"/>
                                            </p:tgtEl>
                                            <p:attrNameLst>
                                              <p:attrName>style.visibility</p:attrName>
                                            </p:attrNameLst>
                                          </p:cBhvr>
                                          <p:to>
                                            <p:strVal val="visible"/>
                                          </p:to>
                                        </p:set>
                                        <p:animEffect transition="in" filter="fade">
                                          <p:cBhvr>
                                            <p:cTn id="435" dur="200"/>
                                            <p:tgtEl>
                                              <p:spTgt spid="72"/>
                                            </p:tgtEl>
                                          </p:cBhvr>
                                        </p:animEffect>
                                      </p:childTnLst>
                                    </p:cTn>
                                  </p:par>
                                </p:childTnLst>
                              </p:cTn>
                            </p:par>
                          </p:childTnLst>
                        </p:cTn>
                      </p:par>
                    </p:childTnLst>
                  </p:cTn>
                  <p:nextCondLst>
                    <p:cond evt="onMediaBookmark" delay="0">
                      <p:tgtEl>
                        <p14:bmkTgt spid="2" bmkName="ImportExportvCards_m300:03:21.5"/>
                      </p:tgtEl>
                    </p:cond>
                  </p:nextCondLst>
                </p:seq>
                <p:seq concurrent="1" nextAc="seek">
                  <p:cTn id="436" restart="whenNotActive" fill="hold" evtFilter="cancelBubble" nodeType="interactiveSeq">
                    <p:stCondLst>
                      <p:cond evt="onMediaBookmark" delay="0">
                        <p:tgtEl>
                          <p14:bmkTgt spid="2" bmkName="ImportExportvCards_m300:03:27.8"/>
                        </p:tgtEl>
                      </p:cond>
                    </p:stCondLst>
                    <p:endSync evt="end" delay="0">
                      <p:rtn val="all"/>
                    </p:endSync>
                    <p:childTnLst>
                      <p:par>
                        <p:cTn id="437" fill="hold">
                          <p:stCondLst>
                            <p:cond delay="0"/>
                          </p:stCondLst>
                          <p:childTnLst>
                            <p:par>
                              <p:cTn id="438" fill="hold">
                                <p:stCondLst>
                                  <p:cond delay="0"/>
                                </p:stCondLst>
                                <p:childTnLst>
                                  <p:par>
                                    <p:cTn id="439" presetID="10" presetClass="exit" presetSubtype="0" fill="hold" grpId="1" nodeType="withEffect">
                                      <p:stCondLst>
                                        <p:cond delay="0"/>
                                      </p:stCondLst>
                                      <p:childTnLst>
                                        <p:animEffect transition="out" filter="fade">
                                          <p:cBhvr>
                                            <p:cTn id="440" dur="200"/>
                                            <p:tgtEl>
                                              <p:spTgt spid="72"/>
                                            </p:tgtEl>
                                          </p:cBhvr>
                                        </p:animEffect>
                                        <p:set>
                                          <p:cBhvr>
                                            <p:cTn id="441" dur="1" fill="hold">
                                              <p:stCondLst>
                                                <p:cond delay="199"/>
                                              </p:stCondLst>
                                            </p:cTn>
                                            <p:tgtEl>
                                              <p:spTgt spid="72"/>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3:27.8"/>
                      </p:tgtEl>
                    </p:cond>
                  </p:nextCondLst>
                </p:seq>
                <p:seq concurrent="1" nextAc="seek">
                  <p:cTn id="442" restart="whenNotActive" fill="hold" evtFilter="cancelBubble" nodeType="interactiveSeq">
                    <p:stCondLst>
                      <p:cond evt="onMediaBookmark" delay="0">
                        <p:tgtEl>
                          <p14:bmkTgt spid="2" bmkName="ImportExportvCards_m300:03:27.9"/>
                        </p:tgtEl>
                      </p:cond>
                    </p:stCondLst>
                    <p:endSync evt="end" delay="0">
                      <p:rtn val="all"/>
                    </p:endSync>
                    <p:childTnLst>
                      <p:par>
                        <p:cTn id="443" fill="hold">
                          <p:stCondLst>
                            <p:cond delay="0"/>
                          </p:stCondLst>
                          <p:childTnLst>
                            <p:par>
                              <p:cTn id="444" fill="hold">
                                <p:stCondLst>
                                  <p:cond delay="0"/>
                                </p:stCondLst>
                                <p:childTnLst>
                                  <p:par>
                                    <p:cTn id="445" presetID="10" presetClass="entr" presetSubtype="0" fill="hold" grpId="0" nodeType="withEffect">
                                      <p:stCondLst>
                                        <p:cond delay="0"/>
                                      </p:stCondLst>
                                      <p:childTnLst>
                                        <p:set>
                                          <p:cBhvr>
                                            <p:cTn id="446" dur="1" fill="hold">
                                              <p:stCondLst>
                                                <p:cond delay="0"/>
                                              </p:stCondLst>
                                            </p:cTn>
                                            <p:tgtEl>
                                              <p:spTgt spid="73"/>
                                            </p:tgtEl>
                                            <p:attrNameLst>
                                              <p:attrName>style.visibility</p:attrName>
                                            </p:attrNameLst>
                                          </p:cBhvr>
                                          <p:to>
                                            <p:strVal val="visible"/>
                                          </p:to>
                                        </p:set>
                                        <p:animEffect transition="in" filter="fade">
                                          <p:cBhvr>
                                            <p:cTn id="447" dur="200"/>
                                            <p:tgtEl>
                                              <p:spTgt spid="73"/>
                                            </p:tgtEl>
                                          </p:cBhvr>
                                        </p:animEffect>
                                      </p:childTnLst>
                                    </p:cTn>
                                  </p:par>
                                </p:childTnLst>
                              </p:cTn>
                            </p:par>
                          </p:childTnLst>
                        </p:cTn>
                      </p:par>
                    </p:childTnLst>
                  </p:cTn>
                  <p:nextCondLst>
                    <p:cond evt="onMediaBookmark" delay="0">
                      <p:tgtEl>
                        <p14:bmkTgt spid="2" bmkName="ImportExportvCards_m300:03:27.9"/>
                      </p:tgtEl>
                    </p:cond>
                  </p:nextCondLst>
                </p:seq>
                <p:seq concurrent="1" nextAc="seek">
                  <p:cTn id="448" restart="whenNotActive" fill="hold" evtFilter="cancelBubble" nodeType="interactiveSeq">
                    <p:stCondLst>
                      <p:cond evt="onMediaBookmark" delay="0">
                        <p:tgtEl>
                          <p14:bmkTgt spid="2" bmkName="ImportExportvCards_m300:03:32.7"/>
                        </p:tgtEl>
                      </p:cond>
                    </p:stCondLst>
                    <p:endSync evt="end" delay="0">
                      <p:rtn val="all"/>
                    </p:endSync>
                    <p:childTnLst>
                      <p:par>
                        <p:cTn id="449" fill="hold">
                          <p:stCondLst>
                            <p:cond delay="0"/>
                          </p:stCondLst>
                          <p:childTnLst>
                            <p:par>
                              <p:cTn id="450" fill="hold">
                                <p:stCondLst>
                                  <p:cond delay="0"/>
                                </p:stCondLst>
                                <p:childTnLst>
                                  <p:par>
                                    <p:cTn id="451" presetID="10" presetClass="exit" presetSubtype="0" fill="hold" grpId="1" nodeType="withEffect">
                                      <p:stCondLst>
                                        <p:cond delay="0"/>
                                      </p:stCondLst>
                                      <p:childTnLst>
                                        <p:animEffect transition="out" filter="fade">
                                          <p:cBhvr>
                                            <p:cTn id="452" dur="200"/>
                                            <p:tgtEl>
                                              <p:spTgt spid="73"/>
                                            </p:tgtEl>
                                          </p:cBhvr>
                                        </p:animEffect>
                                        <p:set>
                                          <p:cBhvr>
                                            <p:cTn id="453" dur="1" fill="hold">
                                              <p:stCondLst>
                                                <p:cond delay="199"/>
                                              </p:stCondLst>
                                            </p:cTn>
                                            <p:tgtEl>
                                              <p:spTgt spid="73"/>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3:32.7"/>
                      </p:tgtEl>
                    </p:cond>
                  </p:nextCondLst>
                </p:seq>
                <p:seq concurrent="1" nextAc="seek">
                  <p:cTn id="454" restart="whenNotActive" fill="hold" evtFilter="cancelBubble" nodeType="interactiveSeq">
                    <p:stCondLst>
                      <p:cond evt="onMediaBookmark" delay="0">
                        <p:tgtEl>
                          <p14:bmkTgt spid="2" bmkName="ImportExportvCards_m300:03:32.8"/>
                        </p:tgtEl>
                      </p:cond>
                    </p:stCondLst>
                    <p:endSync evt="end" delay="0">
                      <p:rtn val="all"/>
                    </p:endSync>
                    <p:childTnLst>
                      <p:par>
                        <p:cTn id="455" fill="hold">
                          <p:stCondLst>
                            <p:cond delay="0"/>
                          </p:stCondLst>
                          <p:childTnLst>
                            <p:par>
                              <p:cTn id="456" fill="hold">
                                <p:stCondLst>
                                  <p:cond delay="0"/>
                                </p:stCondLst>
                                <p:childTnLst>
                                  <p:par>
                                    <p:cTn id="457" presetID="10" presetClass="entr" presetSubtype="0" fill="hold" grpId="0" nodeType="withEffect">
                                      <p:stCondLst>
                                        <p:cond delay="0"/>
                                      </p:stCondLst>
                                      <p:childTnLst>
                                        <p:set>
                                          <p:cBhvr>
                                            <p:cTn id="458" dur="1" fill="hold">
                                              <p:stCondLst>
                                                <p:cond delay="0"/>
                                              </p:stCondLst>
                                            </p:cTn>
                                            <p:tgtEl>
                                              <p:spTgt spid="74"/>
                                            </p:tgtEl>
                                            <p:attrNameLst>
                                              <p:attrName>style.visibility</p:attrName>
                                            </p:attrNameLst>
                                          </p:cBhvr>
                                          <p:to>
                                            <p:strVal val="visible"/>
                                          </p:to>
                                        </p:set>
                                        <p:animEffect transition="in" filter="fade">
                                          <p:cBhvr>
                                            <p:cTn id="459" dur="200"/>
                                            <p:tgtEl>
                                              <p:spTgt spid="74"/>
                                            </p:tgtEl>
                                          </p:cBhvr>
                                        </p:animEffect>
                                      </p:childTnLst>
                                    </p:cTn>
                                  </p:par>
                                </p:childTnLst>
                              </p:cTn>
                            </p:par>
                          </p:childTnLst>
                        </p:cTn>
                      </p:par>
                    </p:childTnLst>
                  </p:cTn>
                  <p:nextCondLst>
                    <p:cond evt="onMediaBookmark" delay="0">
                      <p:tgtEl>
                        <p14:bmkTgt spid="2" bmkName="ImportExportvCards_m300:03:32.8"/>
                      </p:tgtEl>
                    </p:cond>
                  </p:nextCondLst>
                </p:seq>
                <p:seq concurrent="1" nextAc="seek">
                  <p:cTn id="460" restart="whenNotActive" fill="hold" evtFilter="cancelBubble" nodeType="interactiveSeq">
                    <p:stCondLst>
                      <p:cond evt="onMediaBookmark" delay="0">
                        <p:tgtEl>
                          <p14:bmkTgt spid="2" bmkName="ImportExportvCards_m300:03:37.0"/>
                        </p:tgtEl>
                      </p:cond>
                    </p:stCondLst>
                    <p:endSync evt="end" delay="0">
                      <p:rtn val="all"/>
                    </p:endSync>
                    <p:childTnLst>
                      <p:par>
                        <p:cTn id="461" fill="hold">
                          <p:stCondLst>
                            <p:cond delay="0"/>
                          </p:stCondLst>
                          <p:childTnLst>
                            <p:par>
                              <p:cTn id="462" fill="hold">
                                <p:stCondLst>
                                  <p:cond delay="0"/>
                                </p:stCondLst>
                                <p:childTnLst>
                                  <p:par>
                                    <p:cTn id="463" presetID="10" presetClass="exit" presetSubtype="0" fill="hold" grpId="1" nodeType="withEffect">
                                      <p:stCondLst>
                                        <p:cond delay="0"/>
                                      </p:stCondLst>
                                      <p:childTnLst>
                                        <p:animEffect transition="out" filter="fade">
                                          <p:cBhvr>
                                            <p:cTn id="464" dur="200"/>
                                            <p:tgtEl>
                                              <p:spTgt spid="74"/>
                                            </p:tgtEl>
                                          </p:cBhvr>
                                        </p:animEffect>
                                        <p:set>
                                          <p:cBhvr>
                                            <p:cTn id="465" dur="1" fill="hold">
                                              <p:stCondLst>
                                                <p:cond delay="199"/>
                                              </p:stCondLst>
                                            </p:cTn>
                                            <p:tgtEl>
                                              <p:spTgt spid="74"/>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3:37.0"/>
                      </p:tgtEl>
                    </p:cond>
                  </p:nextCondLst>
                </p:seq>
                <p:seq concurrent="1" nextAc="seek">
                  <p:cTn id="466" restart="whenNotActive" fill="hold" evtFilter="cancelBubble" nodeType="interactiveSeq">
                    <p:stCondLst>
                      <p:cond evt="onMediaBookmark" delay="0">
                        <p:tgtEl>
                          <p14:bmkTgt spid="2" bmkName="ImportExportvCards_m300:03:37.1"/>
                        </p:tgtEl>
                      </p:cond>
                    </p:stCondLst>
                    <p:endSync evt="end" delay="0">
                      <p:rtn val="all"/>
                    </p:endSync>
                    <p:childTnLst>
                      <p:par>
                        <p:cTn id="467" fill="hold">
                          <p:stCondLst>
                            <p:cond delay="0"/>
                          </p:stCondLst>
                          <p:childTnLst>
                            <p:par>
                              <p:cTn id="468" fill="hold">
                                <p:stCondLst>
                                  <p:cond delay="0"/>
                                </p:stCondLst>
                                <p:childTnLst>
                                  <p:par>
                                    <p:cTn id="469" presetID="10" presetClass="entr" presetSubtype="0" fill="hold" grpId="0" nodeType="withEffect">
                                      <p:stCondLst>
                                        <p:cond delay="0"/>
                                      </p:stCondLst>
                                      <p:childTnLst>
                                        <p:set>
                                          <p:cBhvr>
                                            <p:cTn id="470" dur="1" fill="hold">
                                              <p:stCondLst>
                                                <p:cond delay="0"/>
                                              </p:stCondLst>
                                            </p:cTn>
                                            <p:tgtEl>
                                              <p:spTgt spid="75"/>
                                            </p:tgtEl>
                                            <p:attrNameLst>
                                              <p:attrName>style.visibility</p:attrName>
                                            </p:attrNameLst>
                                          </p:cBhvr>
                                          <p:to>
                                            <p:strVal val="visible"/>
                                          </p:to>
                                        </p:set>
                                        <p:animEffect transition="in" filter="fade">
                                          <p:cBhvr>
                                            <p:cTn id="471" dur="200"/>
                                            <p:tgtEl>
                                              <p:spTgt spid="75"/>
                                            </p:tgtEl>
                                          </p:cBhvr>
                                        </p:animEffect>
                                      </p:childTnLst>
                                    </p:cTn>
                                  </p:par>
                                </p:childTnLst>
                              </p:cTn>
                            </p:par>
                          </p:childTnLst>
                        </p:cTn>
                      </p:par>
                    </p:childTnLst>
                  </p:cTn>
                  <p:nextCondLst>
                    <p:cond evt="onMediaBookmark" delay="0">
                      <p:tgtEl>
                        <p14:bmkTgt spid="2" bmkName="ImportExportvCards_m300:03:37.1"/>
                      </p:tgtEl>
                    </p:cond>
                  </p:nextCondLst>
                </p:seq>
                <p:seq concurrent="1" nextAc="seek">
                  <p:cTn id="472" restart="whenNotActive" fill="hold" evtFilter="cancelBubble" nodeType="interactiveSeq">
                    <p:stCondLst>
                      <p:cond evt="onMediaBookmark" delay="0">
                        <p:tgtEl>
                          <p14:bmkTgt spid="2" bmkName="ImportExportvCards_m300:03:40.9"/>
                        </p:tgtEl>
                      </p:cond>
                    </p:stCondLst>
                    <p:endSync evt="end" delay="0">
                      <p:rtn val="all"/>
                    </p:endSync>
                    <p:childTnLst>
                      <p:par>
                        <p:cTn id="473" fill="hold">
                          <p:stCondLst>
                            <p:cond delay="0"/>
                          </p:stCondLst>
                          <p:childTnLst>
                            <p:par>
                              <p:cTn id="474" fill="hold">
                                <p:stCondLst>
                                  <p:cond delay="0"/>
                                </p:stCondLst>
                                <p:childTnLst>
                                  <p:par>
                                    <p:cTn id="475" presetID="10" presetClass="exit" presetSubtype="0" fill="hold" grpId="1" nodeType="withEffect">
                                      <p:stCondLst>
                                        <p:cond delay="0"/>
                                      </p:stCondLst>
                                      <p:childTnLst>
                                        <p:animEffect transition="out" filter="fade">
                                          <p:cBhvr>
                                            <p:cTn id="476" dur="200"/>
                                            <p:tgtEl>
                                              <p:spTgt spid="75"/>
                                            </p:tgtEl>
                                          </p:cBhvr>
                                        </p:animEffect>
                                        <p:set>
                                          <p:cBhvr>
                                            <p:cTn id="477" dur="1" fill="hold">
                                              <p:stCondLst>
                                                <p:cond delay="199"/>
                                              </p:stCondLst>
                                            </p:cTn>
                                            <p:tgtEl>
                                              <p:spTgt spid="75"/>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3:40.9"/>
                      </p:tgtEl>
                    </p:cond>
                  </p:nextCondLst>
                </p:seq>
                <p:seq concurrent="1" nextAc="seek">
                  <p:cTn id="478" restart="whenNotActive" fill="hold" evtFilter="cancelBubble" nodeType="interactiveSeq">
                    <p:stCondLst>
                      <p:cond evt="onMediaBookmark" delay="0">
                        <p:tgtEl>
                          <p14:bmkTgt spid="2" bmkName="ImportExportvCards_m300:03:41.0"/>
                        </p:tgtEl>
                      </p:cond>
                    </p:stCondLst>
                    <p:endSync evt="end" delay="0">
                      <p:rtn val="all"/>
                    </p:endSync>
                    <p:childTnLst>
                      <p:par>
                        <p:cTn id="479" fill="hold">
                          <p:stCondLst>
                            <p:cond delay="0"/>
                          </p:stCondLst>
                          <p:childTnLst>
                            <p:par>
                              <p:cTn id="480" fill="hold">
                                <p:stCondLst>
                                  <p:cond delay="0"/>
                                </p:stCondLst>
                                <p:childTnLst>
                                  <p:par>
                                    <p:cTn id="481" presetID="10" presetClass="entr" presetSubtype="0" fill="hold" grpId="0" nodeType="withEffect">
                                      <p:stCondLst>
                                        <p:cond delay="0"/>
                                      </p:stCondLst>
                                      <p:childTnLst>
                                        <p:set>
                                          <p:cBhvr>
                                            <p:cTn id="482" dur="1" fill="hold">
                                              <p:stCondLst>
                                                <p:cond delay="0"/>
                                              </p:stCondLst>
                                            </p:cTn>
                                            <p:tgtEl>
                                              <p:spTgt spid="76"/>
                                            </p:tgtEl>
                                            <p:attrNameLst>
                                              <p:attrName>style.visibility</p:attrName>
                                            </p:attrNameLst>
                                          </p:cBhvr>
                                          <p:to>
                                            <p:strVal val="visible"/>
                                          </p:to>
                                        </p:set>
                                        <p:animEffect transition="in" filter="fade">
                                          <p:cBhvr>
                                            <p:cTn id="483" dur="200"/>
                                            <p:tgtEl>
                                              <p:spTgt spid="76"/>
                                            </p:tgtEl>
                                          </p:cBhvr>
                                        </p:animEffect>
                                      </p:childTnLst>
                                    </p:cTn>
                                  </p:par>
                                </p:childTnLst>
                              </p:cTn>
                            </p:par>
                          </p:childTnLst>
                        </p:cTn>
                      </p:par>
                    </p:childTnLst>
                  </p:cTn>
                  <p:nextCondLst>
                    <p:cond evt="onMediaBookmark" delay="0">
                      <p:tgtEl>
                        <p14:bmkTgt spid="2" bmkName="ImportExportvCards_m300:03:41.0"/>
                      </p:tgtEl>
                    </p:cond>
                  </p:nextCondLst>
                </p:seq>
                <p:seq concurrent="1" nextAc="seek">
                  <p:cTn id="484" restart="whenNotActive" fill="hold" evtFilter="cancelBubble" nodeType="interactiveSeq">
                    <p:stCondLst>
                      <p:cond evt="onMediaBookmark" delay="0">
                        <p:tgtEl>
                          <p14:bmkTgt spid="2" bmkName="ImportExportvCards_m300:03:45.5"/>
                        </p:tgtEl>
                      </p:cond>
                    </p:stCondLst>
                    <p:endSync evt="end" delay="0">
                      <p:rtn val="all"/>
                    </p:endSync>
                    <p:childTnLst>
                      <p:par>
                        <p:cTn id="485" fill="hold">
                          <p:stCondLst>
                            <p:cond delay="0"/>
                          </p:stCondLst>
                          <p:childTnLst>
                            <p:par>
                              <p:cTn id="486" fill="hold">
                                <p:stCondLst>
                                  <p:cond delay="0"/>
                                </p:stCondLst>
                                <p:childTnLst>
                                  <p:par>
                                    <p:cTn id="487" presetID="10" presetClass="exit" presetSubtype="0" fill="hold" grpId="1" nodeType="withEffect">
                                      <p:stCondLst>
                                        <p:cond delay="0"/>
                                      </p:stCondLst>
                                      <p:childTnLst>
                                        <p:animEffect transition="out" filter="fade">
                                          <p:cBhvr>
                                            <p:cTn id="488" dur="200"/>
                                            <p:tgtEl>
                                              <p:spTgt spid="76"/>
                                            </p:tgtEl>
                                          </p:cBhvr>
                                        </p:animEffect>
                                        <p:set>
                                          <p:cBhvr>
                                            <p:cTn id="489" dur="1" fill="hold">
                                              <p:stCondLst>
                                                <p:cond delay="199"/>
                                              </p:stCondLst>
                                            </p:cTn>
                                            <p:tgtEl>
                                              <p:spTgt spid="76"/>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3:45.5"/>
                      </p:tgtEl>
                    </p:cond>
                  </p:nextCondLst>
                </p:seq>
                <p:seq concurrent="1" nextAc="seek">
                  <p:cTn id="490" restart="whenNotActive" fill="hold" evtFilter="cancelBubble" nodeType="interactiveSeq">
                    <p:stCondLst>
                      <p:cond evt="onMediaBookmark" delay="0">
                        <p:tgtEl>
                          <p14:bmkTgt spid="2" bmkName="ImportExportvCards_m300:03:45.6"/>
                        </p:tgtEl>
                      </p:cond>
                    </p:stCondLst>
                    <p:endSync evt="end" delay="0">
                      <p:rtn val="all"/>
                    </p:endSync>
                    <p:childTnLst>
                      <p:par>
                        <p:cTn id="491" fill="hold">
                          <p:stCondLst>
                            <p:cond delay="0"/>
                          </p:stCondLst>
                          <p:childTnLst>
                            <p:par>
                              <p:cTn id="492" fill="hold">
                                <p:stCondLst>
                                  <p:cond delay="0"/>
                                </p:stCondLst>
                                <p:childTnLst>
                                  <p:par>
                                    <p:cTn id="493" presetID="10" presetClass="entr" presetSubtype="0" fill="hold" grpId="0" nodeType="withEffect">
                                      <p:stCondLst>
                                        <p:cond delay="0"/>
                                      </p:stCondLst>
                                      <p:childTnLst>
                                        <p:set>
                                          <p:cBhvr>
                                            <p:cTn id="494" dur="1" fill="hold">
                                              <p:stCondLst>
                                                <p:cond delay="0"/>
                                              </p:stCondLst>
                                            </p:cTn>
                                            <p:tgtEl>
                                              <p:spTgt spid="77"/>
                                            </p:tgtEl>
                                            <p:attrNameLst>
                                              <p:attrName>style.visibility</p:attrName>
                                            </p:attrNameLst>
                                          </p:cBhvr>
                                          <p:to>
                                            <p:strVal val="visible"/>
                                          </p:to>
                                        </p:set>
                                        <p:animEffect transition="in" filter="fade">
                                          <p:cBhvr>
                                            <p:cTn id="495" dur="200"/>
                                            <p:tgtEl>
                                              <p:spTgt spid="77"/>
                                            </p:tgtEl>
                                          </p:cBhvr>
                                        </p:animEffect>
                                      </p:childTnLst>
                                    </p:cTn>
                                  </p:par>
                                </p:childTnLst>
                              </p:cTn>
                            </p:par>
                          </p:childTnLst>
                        </p:cTn>
                      </p:par>
                    </p:childTnLst>
                  </p:cTn>
                  <p:nextCondLst>
                    <p:cond evt="onMediaBookmark" delay="0">
                      <p:tgtEl>
                        <p14:bmkTgt spid="2" bmkName="ImportExportvCards_m300:03:45.6"/>
                      </p:tgtEl>
                    </p:cond>
                  </p:nextCondLst>
                </p:seq>
                <p:seq concurrent="1" nextAc="seek">
                  <p:cTn id="496" restart="whenNotActive" fill="hold" evtFilter="cancelBubble" nodeType="interactiveSeq">
                    <p:stCondLst>
                      <p:cond evt="onMediaBookmark" delay="0">
                        <p:tgtEl>
                          <p14:bmkTgt spid="2" bmkName="ImportExportvCards_m300:03:52.8"/>
                        </p:tgtEl>
                      </p:cond>
                    </p:stCondLst>
                    <p:endSync evt="end" delay="0">
                      <p:rtn val="all"/>
                    </p:endSync>
                    <p:childTnLst>
                      <p:par>
                        <p:cTn id="497" fill="hold">
                          <p:stCondLst>
                            <p:cond delay="0"/>
                          </p:stCondLst>
                          <p:childTnLst>
                            <p:par>
                              <p:cTn id="498" fill="hold">
                                <p:stCondLst>
                                  <p:cond delay="0"/>
                                </p:stCondLst>
                                <p:childTnLst>
                                  <p:par>
                                    <p:cTn id="499" presetID="10" presetClass="exit" presetSubtype="0" fill="hold" grpId="1" nodeType="withEffect">
                                      <p:stCondLst>
                                        <p:cond delay="0"/>
                                      </p:stCondLst>
                                      <p:childTnLst>
                                        <p:animEffect transition="out" filter="fade">
                                          <p:cBhvr>
                                            <p:cTn id="500" dur="200"/>
                                            <p:tgtEl>
                                              <p:spTgt spid="77"/>
                                            </p:tgtEl>
                                          </p:cBhvr>
                                        </p:animEffect>
                                        <p:set>
                                          <p:cBhvr>
                                            <p:cTn id="501" dur="1" fill="hold">
                                              <p:stCondLst>
                                                <p:cond delay="199"/>
                                              </p:stCondLst>
                                            </p:cTn>
                                            <p:tgtEl>
                                              <p:spTgt spid="77"/>
                                            </p:tgtEl>
                                            <p:attrNameLst>
                                              <p:attrName>style.visibility</p:attrName>
                                            </p:attrNameLst>
                                          </p:cBhvr>
                                          <p:to>
                                            <p:strVal val="hidden"/>
                                          </p:to>
                                        </p:set>
                                      </p:childTnLst>
                                    </p:cTn>
                                  </p:par>
                                </p:childTnLst>
                              </p:cTn>
                            </p:par>
                          </p:childTnLst>
                        </p:cTn>
                      </p:par>
                    </p:childTnLst>
                  </p:cTn>
                  <p:nextCondLst>
                    <p:cond evt="onMediaBookmark" delay="0">
                      <p:tgtEl>
                        <p14:bmkTgt spid="2" bmkName="ImportExportvCards_m300:03:52.8"/>
                      </p:tgtEl>
                    </p:cond>
                  </p:nextCondLst>
                </p:seq>
              </p:childTnLst>
            </p:cTn>
          </p:par>
        </p:tnLst>
        <p:bldLst>
          <p:bldP spid="6" grpId="0" animBg="1"/>
          <p:bldP spid="6" grpId="1" animBg="1"/>
          <p:bldP spid="7" grpId="0" animBg="1"/>
          <p:bldP spid="7" grpId="1" animBg="1"/>
          <p:bldP spid="8" grpId="0" animBg="1"/>
          <p:bldP spid="8"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30" grpId="0" animBg="1"/>
          <p:bldP spid="30" grpId="1" animBg="1"/>
          <p:bldP spid="31" grpId="0" animBg="1"/>
          <p:bldP spid="31" grpId="1" animBg="1"/>
          <p:bldP spid="33" grpId="0" animBg="1"/>
          <p:bldP spid="33" grpId="1" animBg="1"/>
          <p:bldP spid="37" grpId="0" animBg="1"/>
          <p:bldP spid="37" grpId="1" animBg="1"/>
          <p:bldP spid="44" grpId="0" animBg="1"/>
          <p:bldP spid="44" grpId="1" animBg="1"/>
          <p:bldP spid="45" grpId="0" animBg="1"/>
          <p:bldP spid="45" grpId="1" animBg="1"/>
          <p:bldP spid="48" grpId="0" animBg="1"/>
          <p:bldP spid="48" grpId="1" animBg="1"/>
          <p:bldP spid="49" grpId="0" animBg="1"/>
          <p:bldP spid="49"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14" grpId="0" animBg="1"/>
          <p:bldP spid="14"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2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animBg="1"/>
          <p:bldP spid="14"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15206" y="487212"/>
            <a:ext cx="8305799" cy="430887"/>
          </a:xfrm>
          <a:prstGeom prst="rect">
            <a:avLst/>
          </a:prstGeom>
          <a:noFill/>
        </p:spPr>
        <p:txBody>
          <a:bodyPr wrap="square" lIns="91417" tIns="45708" rIns="91417" bIns="45708" rtlCol="0">
            <a:spAutoFit/>
          </a:bodyPr>
          <a:lstStyle/>
          <a:p>
            <a:pPr defTabSz="1300390"/>
            <a:r>
              <a:rPr lang="en-US" sz="2100" dirty="0">
                <a:solidFill>
                  <a:prstClr val="white"/>
                </a:solidFill>
                <a:latin typeface="Segoe UI Light" pitchFamily="34" charset="0"/>
                <a:ea typeface="Segoe UI" pitchFamily="34" charset="0"/>
                <a:cs typeface="Segoe UI" pitchFamily="34" charset="0"/>
              </a:rPr>
              <a:t>Help</a:t>
            </a:r>
          </a:p>
        </p:txBody>
      </p:sp>
      <p:sp>
        <p:nvSpPr>
          <p:cNvPr id="10" name="TextBox 9">
            <a:hlinkClick r:id="rId2"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300390"/>
            <a:r>
              <a:rPr lang="en-US" sz="1100" dirty="0">
                <a:solidFill>
                  <a:prstClr val="white"/>
                </a:solidFill>
                <a:latin typeface="Segoe UI Light" pitchFamily="34" charset="0"/>
                <a:hlinkClick r:id="rId2" action="ppaction://hlinksldjump"/>
              </a:rPr>
              <a:t>Course summary</a:t>
            </a:r>
            <a:endParaRPr lang="en-US" sz="1100" dirty="0">
              <a:solidFill>
                <a:prstClr val="white"/>
              </a:solidFill>
              <a:latin typeface="Segoe UI Light" pitchFamily="34" charset="0"/>
            </a:endParaRPr>
          </a:p>
        </p:txBody>
      </p:sp>
      <p:grpSp>
        <p:nvGrpSpPr>
          <p:cNvPr id="11" name="Group 10"/>
          <p:cNvGrpSpPr/>
          <p:nvPr/>
        </p:nvGrpSpPr>
        <p:grpSpPr>
          <a:xfrm>
            <a:off x="12224322" y="646726"/>
            <a:ext cx="208497" cy="233769"/>
            <a:chOff x="9889420" y="664799"/>
            <a:chExt cx="208497" cy="233769"/>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3" name="Straight Connector 1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3" name="Picture 22">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9" name="Rectangle 58"/>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
        <p:nvSpPr>
          <p:cNvPr id="62" name="TextBox 61"/>
          <p:cNvSpPr txBox="1"/>
          <p:nvPr/>
        </p:nvSpPr>
        <p:spPr>
          <a:xfrm>
            <a:off x="1015207" y="487212"/>
            <a:ext cx="10820399" cy="415474"/>
          </a:xfrm>
          <a:prstGeom prst="rect">
            <a:avLst/>
          </a:prstGeom>
          <a:noFill/>
        </p:spPr>
        <p:txBody>
          <a:bodyPr wrap="square" lIns="91417" tIns="45708" rIns="91417" bIns="45708" rtlCol="0">
            <a:spAutoFit/>
          </a:bodyPr>
          <a:lstStyle/>
          <a:p>
            <a:pPr defTabSz="1300390"/>
            <a:r>
              <a:rPr lang="en-US" sz="2100" dirty="0" smtClean="0">
                <a:solidFill>
                  <a:prstClr val="white"/>
                </a:solidFill>
                <a:latin typeface="Segoe UI Light" pitchFamily="34" charset="0"/>
              </a:rPr>
              <a:t>Course </a:t>
            </a:r>
            <a:r>
              <a:rPr lang="en-US" sz="2100" dirty="0" smtClean="0">
                <a:solidFill>
                  <a:prstClr val="white"/>
                </a:solidFill>
                <a:latin typeface="Segoe UI Light" pitchFamily="34" charset="0"/>
              </a:rPr>
              <a:t>summary—Import and export </a:t>
            </a:r>
            <a:r>
              <a:rPr lang="en-US" sz="2100" dirty="0" err="1" smtClean="0">
                <a:solidFill>
                  <a:prstClr val="white"/>
                </a:solidFill>
                <a:latin typeface="Segoe UI Light" pitchFamily="34" charset="0"/>
              </a:rPr>
              <a:t>vCards</a:t>
            </a:r>
            <a:r>
              <a:rPr lang="en-US" sz="2100" dirty="0" smtClean="0">
                <a:solidFill>
                  <a:prstClr val="white"/>
                </a:solidFill>
                <a:latin typeface="Segoe UI Light" pitchFamily="34" charset="0"/>
              </a:rPr>
              <a:t> to Outlook contacts </a:t>
            </a:r>
            <a:endParaRPr lang="en-US" sz="2100" dirty="0">
              <a:solidFill>
                <a:prstClr val="white"/>
              </a:solidFill>
              <a:latin typeface="Segoe UI Light" pitchFamily="34" charset="0"/>
            </a:endParaRPr>
          </a:p>
        </p:txBody>
      </p:sp>
      <p:pic>
        <p:nvPicPr>
          <p:cNvPr id="42" name="Media Placeholder 4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43" name="Media Placeholder 40">
            <a:hlinkClick r:id="rId2"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44" name="Media Placeholder 3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45" name="Media Placeholder 3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sp>
        <p:nvSpPr>
          <p:cNvPr id="48"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49"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50"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51" name="Media Placeholder 45">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pic>
        <p:nvPicPr>
          <p:cNvPr id="52" name="Media Placeholder 4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53" name="Media Placeholder 40">
            <a:hlinkClick r:id="rId2"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54" name="Media Placeholder 3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55" name="Media Placeholder 3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pic>
        <p:nvPicPr>
          <p:cNvPr id="56" name="Media Placeholder 45">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sp>
        <p:nvSpPr>
          <p:cNvPr id="57" name="Rectangle 56">
            <a:hlinkClick r:id="rId5" action="ppaction://hlinksldjump"/>
          </p:cNvPr>
          <p:cNvSpPr/>
          <p:nvPr/>
        </p:nvSpPr>
        <p:spPr>
          <a:xfrm>
            <a:off x="3870882" y="8477932"/>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p:cNvSpPr txBox="1"/>
          <p:nvPr/>
        </p:nvSpPr>
        <p:spPr>
          <a:xfrm>
            <a:off x="800360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64" name="TextBox 63"/>
          <p:cNvSpPr txBox="1"/>
          <p:nvPr/>
        </p:nvSpPr>
        <p:spPr>
          <a:xfrm>
            <a:off x="9365476"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65" name="TextBox 64"/>
          <p:cNvSpPr txBox="1"/>
          <p:nvPr/>
        </p:nvSpPr>
        <p:spPr>
          <a:xfrm>
            <a:off x="250998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66" name="TextBox 65"/>
          <p:cNvSpPr txBox="1"/>
          <p:nvPr/>
        </p:nvSpPr>
        <p:spPr>
          <a:xfrm>
            <a:off x="389800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67" name="TextBox 66"/>
          <p:cNvSpPr txBox="1"/>
          <p:nvPr/>
        </p:nvSpPr>
        <p:spPr>
          <a:xfrm>
            <a:off x="525158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68" name="TextBox 67"/>
          <p:cNvSpPr txBox="1"/>
          <p:nvPr/>
        </p:nvSpPr>
        <p:spPr>
          <a:xfrm>
            <a:off x="663434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69" name="Rectangle 68">
            <a:hlinkClick r:id="rId2" action="ppaction://hlinksldjump"/>
          </p:cNvPr>
          <p:cNvSpPr/>
          <p:nvPr/>
        </p:nvSpPr>
        <p:spPr>
          <a:xfrm>
            <a:off x="5231035" y="848721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40" name="Picture 39">
            <a:hlinkClick r:id="" action="ppaction://hlinkshowjump?jump=nextslide"/>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41" name="Media Placeholder 8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46" name="Rectangle 45">
            <a:hlinkClick r:id="rId16" action="ppaction://hlinksldjump"/>
          </p:cNvPr>
          <p:cNvSpPr/>
          <p:nvPr/>
        </p:nvSpPr>
        <p:spPr>
          <a:xfrm>
            <a:off x="2497741" y="8489563"/>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Introduction</a:t>
            </a:r>
            <a:endParaRPr lang="en-US" sz="1100" dirty="0">
              <a:solidFill>
                <a:schemeClr val="bg1"/>
              </a:solidFill>
              <a:latin typeface="Segoe UI Light" pitchFamily="34" charset="0"/>
            </a:endParaRPr>
          </a:p>
        </p:txBody>
      </p:sp>
      <p:sp>
        <p:nvSpPr>
          <p:cNvPr id="58"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Export</a:t>
            </a:r>
            <a:endParaRPr lang="en-US" dirty="0"/>
          </a:p>
        </p:txBody>
      </p:sp>
      <p:sp>
        <p:nvSpPr>
          <p:cNvPr id="60" name="Text Placeholder 6"/>
          <p:cNvSpPr txBox="1">
            <a:spLocks/>
          </p:cNvSpPr>
          <p:nvPr/>
        </p:nvSpPr>
        <p:spPr>
          <a:xfrm>
            <a:off x="5302587"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Export as CSV</a:t>
            </a:r>
            <a:endParaRPr lang="en-US" sz="1100" dirty="0">
              <a:solidFill>
                <a:schemeClr val="bg1"/>
              </a:solidFill>
              <a:latin typeface="Segoe UI Light" pitchFamily="34" charset="0"/>
            </a:endParaRPr>
          </a:p>
        </p:txBody>
      </p:sp>
      <p:sp>
        <p:nvSpPr>
          <p:cNvPr id="61" name="TextBox 60"/>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3:56</a:t>
            </a:r>
            <a:endParaRPr lang="en-US" sz="1000" dirty="0">
              <a:solidFill>
                <a:schemeClr val="bg1"/>
              </a:solidFill>
              <a:latin typeface="Segoe UI Light" pitchFamily="34" charset="0"/>
            </a:endParaRPr>
          </a:p>
        </p:txBody>
      </p:sp>
      <p:sp>
        <p:nvSpPr>
          <p:cNvPr id="70" name="TextBox 69"/>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3:22</a:t>
            </a:r>
            <a:endParaRPr lang="en-US" sz="1000" dirty="0">
              <a:solidFill>
                <a:schemeClr val="bg1"/>
              </a:solidFill>
              <a:latin typeface="Segoe UI Light" pitchFamily="34" charset="0"/>
            </a:endParaRPr>
          </a:p>
        </p:txBody>
      </p:sp>
      <p:sp>
        <p:nvSpPr>
          <p:cNvPr id="71" name="TextBox 70"/>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4:24</a:t>
            </a:r>
            <a:endParaRPr lang="en-US" sz="1000" dirty="0">
              <a:solidFill>
                <a:schemeClr val="bg1"/>
              </a:solidFill>
              <a:latin typeface="Segoe UI Light" pitchFamily="34" charset="0"/>
            </a:endParaRPr>
          </a:p>
        </p:txBody>
      </p:sp>
      <p:sp>
        <p:nvSpPr>
          <p:cNvPr id="72" name="Text Placeholder 6"/>
          <p:cNvSpPr txBox="1">
            <a:spLocks/>
          </p:cNvSpPr>
          <p:nvPr/>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2400" b="1" dirty="0">
                <a:solidFill>
                  <a:srgbClr val="C00000"/>
                </a:solidFill>
                <a:latin typeface="Segoe UI Light" pitchFamily="34" charset="0"/>
                <a:ea typeface="Segoe UI" pitchFamily="34" charset="0"/>
                <a:cs typeface="Segoe UI" pitchFamily="34" charset="0"/>
              </a:rPr>
              <a:t>Import a vCard from an Outlook email </a:t>
            </a:r>
            <a:r>
              <a:rPr lang="en-US" sz="2400" b="1" dirty="0" smtClean="0">
                <a:solidFill>
                  <a:srgbClr val="C00000"/>
                </a:solidFill>
                <a:latin typeface="Segoe UI Light" pitchFamily="34" charset="0"/>
                <a:ea typeface="Segoe UI" pitchFamily="34" charset="0"/>
                <a:cs typeface="Segoe UI" pitchFamily="34" charset="0"/>
              </a:rPr>
              <a:t>message</a:t>
            </a:r>
            <a:endParaRPr lang="en-US" sz="2400" b="1" dirty="0">
              <a:solidFill>
                <a:srgbClr val="C00000"/>
              </a:solidFill>
              <a:latin typeface="Segoe UI Light" pitchFamily="34" charset="0"/>
              <a:ea typeface="Segoe UI" pitchFamily="34" charset="0"/>
              <a:cs typeface="Segoe UI" pitchFamily="34" charset="0"/>
            </a:endParaRPr>
          </a:p>
          <a:p>
            <a:pPr marL="0" indent="0">
              <a:buNone/>
            </a:pPr>
            <a:r>
              <a:rPr lang="en-US" sz="1400" dirty="0">
                <a:latin typeface="Segoe UI Light" panose="020B0502040204020203" pitchFamily="34" charset="0"/>
                <a:cs typeface="Segoe UI Light" panose="020B0502040204020203" pitchFamily="34" charset="0"/>
              </a:rPr>
              <a:t>To save </a:t>
            </a:r>
            <a:r>
              <a:rPr lang="en-US" sz="1400" dirty="0" err="1">
                <a:latin typeface="Segoe UI Light" panose="020B0502040204020203" pitchFamily="34" charset="0"/>
                <a:cs typeface="Segoe UI Light" panose="020B0502040204020203" pitchFamily="34" charset="0"/>
              </a:rPr>
              <a:t>vCards</a:t>
            </a:r>
            <a:r>
              <a:rPr lang="en-US" sz="1400" dirty="0">
                <a:latin typeface="Segoe UI Light" panose="020B0502040204020203" pitchFamily="34" charset="0"/>
                <a:cs typeface="Segoe UI Light" panose="020B0502040204020203" pitchFamily="34" charset="0"/>
              </a:rPr>
              <a:t> you receive as attachments as new contacts, add each vCard one-by-one to the list of Outlook contacts.</a:t>
            </a:r>
          </a:p>
          <a:p>
            <a:pPr>
              <a:buFont typeface="+mj-lt"/>
              <a:buAutoNum type="arabicPeriod"/>
            </a:pPr>
            <a:r>
              <a:rPr lang="en-US" sz="1400" dirty="0">
                <a:latin typeface="Segoe UI Light" panose="020B0502040204020203" pitchFamily="34" charset="0"/>
                <a:cs typeface="Segoe UI Light" panose="020B0502040204020203" pitchFamily="34" charset="0"/>
              </a:rPr>
              <a:t>In the body of the email message, click a vCard, right-click it, and then click </a:t>
            </a:r>
            <a:r>
              <a:rPr lang="en-US" sz="1400" b="1" dirty="0">
                <a:latin typeface="Segoe UI Light" panose="020B0502040204020203" pitchFamily="34" charset="0"/>
                <a:cs typeface="Segoe UI Light" panose="020B0502040204020203" pitchFamily="34" charset="0"/>
              </a:rPr>
              <a:t>Add to Outlook Contacts</a:t>
            </a:r>
            <a:r>
              <a:rPr lang="en-US" sz="1400" dirty="0" smtClean="0">
                <a:latin typeface="Segoe UI Light" panose="020B0502040204020203" pitchFamily="34" charset="0"/>
                <a:cs typeface="Segoe UI Light" panose="020B0502040204020203" pitchFamily="34" charset="0"/>
              </a:rPr>
              <a:t>. A </a:t>
            </a:r>
            <a:r>
              <a:rPr lang="en-US" sz="1400" dirty="0">
                <a:latin typeface="Segoe UI Light" panose="020B0502040204020203" pitchFamily="34" charset="0"/>
                <a:cs typeface="Segoe UI Light" panose="020B0502040204020203" pitchFamily="34" charset="0"/>
              </a:rPr>
              <a:t>new window appears, displaying the contact information.</a:t>
            </a:r>
          </a:p>
          <a:p>
            <a:pPr>
              <a:buFont typeface="+mj-lt"/>
              <a:buAutoNum type="arabicPeriod"/>
            </a:pPr>
            <a:r>
              <a:rPr lang="en-US" sz="1400" dirty="0">
                <a:latin typeface="Segoe UI Light" panose="020B0502040204020203" pitchFamily="34" charset="0"/>
                <a:cs typeface="Segoe UI Light" panose="020B0502040204020203" pitchFamily="34" charset="0"/>
              </a:rPr>
              <a:t>In the contact window, click </a:t>
            </a:r>
            <a:r>
              <a:rPr lang="en-US" sz="1400" b="1" dirty="0">
                <a:latin typeface="Segoe UI Light" panose="020B0502040204020203" pitchFamily="34" charset="0"/>
                <a:cs typeface="Segoe UI Light" panose="020B0502040204020203" pitchFamily="34" charset="0"/>
              </a:rPr>
              <a:t>Save &amp; Close</a:t>
            </a:r>
            <a:r>
              <a:rPr lang="en-US" sz="1400" dirty="0">
                <a:latin typeface="Segoe UI Light" panose="020B0502040204020203" pitchFamily="34" charset="0"/>
                <a:cs typeface="Segoe UI Light" panose="020B0502040204020203" pitchFamily="34" charset="0"/>
              </a:rPr>
              <a:t>.</a:t>
            </a:r>
          </a:p>
          <a:p>
            <a:pPr>
              <a:buFont typeface="+mj-lt"/>
              <a:buAutoNum type="arabicPeriod"/>
            </a:pPr>
            <a:r>
              <a:rPr lang="en-US" sz="1400" dirty="0">
                <a:latin typeface="Segoe UI Light" panose="020B0502040204020203" pitchFamily="34" charset="0"/>
                <a:cs typeface="Segoe UI Light" panose="020B0502040204020203" pitchFamily="34" charset="0"/>
              </a:rPr>
              <a:t>Repeat steps 1 and 2 for each vCard in the message</a:t>
            </a:r>
            <a:r>
              <a:rPr lang="en-US" sz="1400" dirty="0" smtClean="0">
                <a:latin typeface="Segoe UI Light" panose="020B0502040204020203" pitchFamily="34" charset="0"/>
                <a:cs typeface="Segoe UI Light" panose="020B0502040204020203" pitchFamily="34" charset="0"/>
              </a:rPr>
              <a:t>.</a:t>
            </a:r>
          </a:p>
          <a:p>
            <a:pPr>
              <a:buFont typeface="+mj-lt"/>
              <a:buAutoNum type="arabicPeriod"/>
            </a:pPr>
            <a:endParaRPr lang="en-US" sz="1400" dirty="0">
              <a:latin typeface="Segoe UI Light" panose="020B0502040204020203" pitchFamily="34" charset="0"/>
              <a:cs typeface="Segoe UI Light" panose="020B0502040204020203" pitchFamily="34" charset="0"/>
            </a:endParaRPr>
          </a:p>
          <a:p>
            <a:pPr marL="0" indent="0">
              <a:spcBef>
                <a:spcPts val="400"/>
              </a:spcBef>
              <a:buNone/>
            </a:pPr>
            <a:r>
              <a:rPr lang="en-US" sz="2400" b="1" dirty="0">
                <a:solidFill>
                  <a:srgbClr val="C00000"/>
                </a:solidFill>
                <a:latin typeface="Segoe UI Light" pitchFamily="34" charset="0"/>
                <a:ea typeface="Segoe UI" pitchFamily="34" charset="0"/>
                <a:cs typeface="Segoe UI" pitchFamily="34" charset="0"/>
              </a:rPr>
              <a:t>Import contacts from a spreadsheet </a:t>
            </a:r>
          </a:p>
          <a:p>
            <a:pPr marL="0" indent="0">
              <a:spcBef>
                <a:spcPts val="400"/>
              </a:spcBef>
              <a:buNone/>
            </a:pPr>
            <a:r>
              <a:rPr lang="en-US" sz="1400" dirty="0">
                <a:latin typeface="Segoe UI Light" pitchFamily="34" charset="0"/>
                <a:ea typeface="Segoe UI" pitchFamily="34" charset="0"/>
                <a:cs typeface="Segoe UI" pitchFamily="34" charset="0"/>
              </a:rPr>
              <a:t>If someone sends you contacts in a .csv file, you'll need to use the Import and Export Wizard to add them. Many email programs can import and export .csv files. Learn how to Import contacts from an Excel spreadsheet</a:t>
            </a:r>
            <a:r>
              <a:rPr lang="en-US" sz="1400" dirty="0" smtClean="0">
                <a:latin typeface="Segoe UI Light" pitchFamily="34" charset="0"/>
                <a:ea typeface="Segoe UI" pitchFamily="34" charset="0"/>
                <a:cs typeface="Segoe UI" pitchFamily="34" charset="0"/>
              </a:rPr>
              <a:t>. When </a:t>
            </a:r>
            <a:r>
              <a:rPr lang="en-US" sz="1400" dirty="0">
                <a:latin typeface="Segoe UI Light" pitchFamily="34" charset="0"/>
                <a:ea typeface="Segoe UI" pitchFamily="34" charset="0"/>
                <a:cs typeface="Segoe UI" pitchFamily="34" charset="0"/>
              </a:rPr>
              <a:t>you get a new computer, you don’t need to export contacts from your old one if your organization uses Microsoft Exchange Server. Contacts show up automatically when you configure Outlook on the new machine</a:t>
            </a:r>
            <a:r>
              <a:rPr lang="en-US" sz="1400" dirty="0" smtClean="0">
                <a:latin typeface="Segoe UI Light" pitchFamily="34" charset="0"/>
                <a:ea typeface="Segoe UI" pitchFamily="34" charset="0"/>
                <a:cs typeface="Segoe UI" pitchFamily="34" charset="0"/>
              </a:rPr>
              <a:t>.</a:t>
            </a:r>
            <a:endParaRPr lang="en-US" sz="1400" dirty="0">
              <a:latin typeface="Segoe UI Light" pitchFamily="34" charset="0"/>
              <a:ea typeface="Segoe UI" pitchFamily="34" charset="0"/>
              <a:cs typeface="Segoe UI" pitchFamily="34" charset="0"/>
            </a:endParaRPr>
          </a:p>
        </p:txBody>
      </p:sp>
      <p:sp>
        <p:nvSpPr>
          <p:cNvPr id="73" name="Text Placeholder 6"/>
          <p:cNvSpPr txBox="1">
            <a:spLocks/>
          </p:cNvSpPr>
          <p:nvPr/>
        </p:nvSpPr>
        <p:spPr>
          <a:xfrm>
            <a:off x="6797262" y="1265088"/>
            <a:ext cx="4123944" cy="6051699"/>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2400" b="1" dirty="0">
                <a:solidFill>
                  <a:srgbClr val="C00000"/>
                </a:solidFill>
                <a:latin typeface="Segoe UI Light" pitchFamily="34" charset="0"/>
                <a:ea typeface="Segoe UI" pitchFamily="34" charset="0"/>
                <a:cs typeface="Segoe UI" pitchFamily="34" charset="0"/>
              </a:rPr>
              <a:t>Send contacts as a </a:t>
            </a:r>
            <a:r>
              <a:rPr lang="en-US" sz="2400" b="1" dirty="0" smtClean="0">
                <a:solidFill>
                  <a:srgbClr val="C00000"/>
                </a:solidFill>
                <a:latin typeface="Segoe UI Light" pitchFamily="34" charset="0"/>
                <a:ea typeface="Segoe UI" pitchFamily="34" charset="0"/>
                <a:cs typeface="Segoe UI" pitchFamily="34" charset="0"/>
              </a:rPr>
              <a:t>vCard</a:t>
            </a:r>
            <a:endParaRPr lang="en-US" sz="2400" b="1" dirty="0">
              <a:solidFill>
                <a:srgbClr val="C00000"/>
              </a:solidFill>
              <a:latin typeface="Segoe UI Light" pitchFamily="34" charset="0"/>
              <a:ea typeface="Segoe UI" pitchFamily="34" charset="0"/>
              <a:cs typeface="Segoe UI" pitchFamily="34" charset="0"/>
            </a:endParaRPr>
          </a:p>
          <a:p>
            <a:pPr marL="342900" marR="0" lvl="0" indent="-342900">
              <a:lnSpc>
                <a:spcPct val="115000"/>
              </a:lnSpc>
              <a:spcBef>
                <a:spcPts val="0"/>
              </a:spcBef>
              <a:spcAft>
                <a:spcPts val="0"/>
              </a:spcAft>
              <a:buFont typeface="+mj-lt"/>
              <a:buAutoNum type="arabicPeriod"/>
              <a:tabLst>
                <a:tab pos="457200" algn="l"/>
              </a:tabLst>
            </a:pPr>
            <a:r>
              <a:rPr lang="en-US" sz="1400" dirty="0">
                <a:latin typeface="Segoe UI Light" panose="020B0502040204020203" pitchFamily="34" charset="0"/>
                <a:ea typeface="Calibri" panose="020F0502020204030204" pitchFamily="34" charset="0"/>
                <a:cs typeface="Segoe UI Light" panose="020B0502040204020203" pitchFamily="34" charset="0"/>
              </a:rPr>
              <a:t>In the Navigation Bar, click </a:t>
            </a:r>
            <a:r>
              <a:rPr lang="en-US" sz="1400" b="1" dirty="0">
                <a:latin typeface="Segoe UI Light" panose="020B0502040204020203" pitchFamily="34" charset="0"/>
                <a:ea typeface="Calibri" panose="020F0502020204030204" pitchFamily="34" charset="0"/>
                <a:cs typeface="Segoe UI Light" panose="020B0502040204020203" pitchFamily="34" charset="0"/>
              </a:rPr>
              <a:t>People</a:t>
            </a:r>
            <a:r>
              <a:rPr lang="en-US" sz="1400" dirty="0">
                <a:latin typeface="Segoe UI Light" panose="020B0502040204020203" pitchFamily="34" charset="0"/>
                <a:ea typeface="Calibri" panose="020F0502020204030204" pitchFamily="34" charset="0"/>
                <a:cs typeface="Segoe UI Light" panose="020B0502040204020203" pitchFamily="34" charset="0"/>
              </a:rPr>
              <a:t>. To see the contact as it will appear as a vCard, in the </a:t>
            </a:r>
            <a:r>
              <a:rPr lang="en-US" sz="1400" b="1" dirty="0">
                <a:latin typeface="Segoe UI Light" panose="020B0502040204020203" pitchFamily="34" charset="0"/>
                <a:ea typeface="Calibri" panose="020F0502020204030204" pitchFamily="34" charset="0"/>
                <a:cs typeface="Segoe UI Light" panose="020B0502040204020203" pitchFamily="34" charset="0"/>
              </a:rPr>
              <a:t>Current View</a:t>
            </a:r>
            <a:r>
              <a:rPr lang="en-US" sz="1400" dirty="0">
                <a:latin typeface="Segoe UI Light" panose="020B0502040204020203" pitchFamily="34" charset="0"/>
                <a:ea typeface="Calibri" panose="020F0502020204030204" pitchFamily="34" charset="0"/>
                <a:cs typeface="Segoe UI Light" panose="020B0502040204020203" pitchFamily="34" charset="0"/>
              </a:rPr>
              <a:t> group, click </a:t>
            </a:r>
            <a:r>
              <a:rPr lang="en-US" sz="1400" b="1" dirty="0">
                <a:latin typeface="Segoe UI Light" panose="020B0502040204020203" pitchFamily="34" charset="0"/>
                <a:ea typeface="Calibri" panose="020F0502020204030204" pitchFamily="34" charset="0"/>
                <a:cs typeface="Segoe UI Light" panose="020B0502040204020203" pitchFamily="34" charset="0"/>
              </a:rPr>
              <a:t>Business Card</a:t>
            </a:r>
            <a:r>
              <a:rPr lang="en-US" sz="1400" dirty="0">
                <a:latin typeface="Segoe UI Light" panose="020B0502040204020203" pitchFamily="34" charset="0"/>
                <a:ea typeface="Calibri" panose="020F0502020204030204" pitchFamily="34" charset="0"/>
                <a:cs typeface="Segoe UI Light" panose="020B0502040204020203" pitchFamily="34" charset="0"/>
              </a:rPr>
              <a:t>.</a:t>
            </a:r>
          </a:p>
          <a:p>
            <a:pPr marL="342900" marR="0" lvl="0" indent="-342900">
              <a:lnSpc>
                <a:spcPct val="115000"/>
              </a:lnSpc>
              <a:spcBef>
                <a:spcPts val="0"/>
              </a:spcBef>
              <a:spcAft>
                <a:spcPts val="0"/>
              </a:spcAft>
              <a:buFont typeface="+mj-lt"/>
              <a:buAutoNum type="arabicPeriod" startAt="2"/>
              <a:tabLst>
                <a:tab pos="457200" algn="l"/>
              </a:tabLst>
            </a:pPr>
            <a:r>
              <a:rPr lang="en-US" sz="1400" dirty="0">
                <a:latin typeface="Segoe UI Light" panose="020B0502040204020203" pitchFamily="34" charset="0"/>
                <a:ea typeface="Calibri" panose="020F0502020204030204" pitchFamily="34" charset="0"/>
                <a:cs typeface="Segoe UI Light" panose="020B0502040204020203" pitchFamily="34" charset="0"/>
              </a:rPr>
              <a:t>Choose the contacts you want to forward. Choose multiple contacts by holding down the Ctrl key and selecting each contact.</a:t>
            </a:r>
          </a:p>
          <a:p>
            <a:pPr marL="342900" marR="0" lvl="0" indent="-342900">
              <a:lnSpc>
                <a:spcPct val="115000"/>
              </a:lnSpc>
              <a:spcBef>
                <a:spcPts val="0"/>
              </a:spcBef>
              <a:spcAft>
                <a:spcPts val="0"/>
              </a:spcAft>
              <a:buFont typeface="+mj-lt"/>
              <a:buAutoNum type="arabicPeriod" startAt="2"/>
              <a:tabLst>
                <a:tab pos="457200" algn="l"/>
              </a:tabLst>
            </a:pPr>
            <a:r>
              <a:rPr lang="en-US" sz="1400" dirty="0">
                <a:latin typeface="Segoe UI Light" panose="020B0502040204020203" pitchFamily="34" charset="0"/>
                <a:ea typeface="Calibri" panose="020F0502020204030204" pitchFamily="34" charset="0"/>
                <a:cs typeface="Segoe UI Light" panose="020B0502040204020203" pitchFamily="34" charset="0"/>
              </a:rPr>
              <a:t>In the </a:t>
            </a:r>
            <a:r>
              <a:rPr lang="en-US" sz="1400" b="1" dirty="0">
                <a:latin typeface="Segoe UI Light" panose="020B0502040204020203" pitchFamily="34" charset="0"/>
                <a:ea typeface="Calibri" panose="020F0502020204030204" pitchFamily="34" charset="0"/>
                <a:cs typeface="Segoe UI Light" panose="020B0502040204020203" pitchFamily="34" charset="0"/>
              </a:rPr>
              <a:t>Share</a:t>
            </a:r>
            <a:r>
              <a:rPr lang="en-US" sz="1400" dirty="0">
                <a:latin typeface="Segoe UI Light" panose="020B0502040204020203" pitchFamily="34" charset="0"/>
                <a:ea typeface="Calibri" panose="020F0502020204030204" pitchFamily="34" charset="0"/>
                <a:cs typeface="Segoe UI Light" panose="020B0502040204020203" pitchFamily="34" charset="0"/>
              </a:rPr>
              <a:t> group, click </a:t>
            </a:r>
            <a:r>
              <a:rPr lang="en-US" sz="1400" b="1" dirty="0">
                <a:latin typeface="Segoe UI Light" panose="020B0502040204020203" pitchFamily="34" charset="0"/>
                <a:ea typeface="Calibri" panose="020F0502020204030204" pitchFamily="34" charset="0"/>
                <a:cs typeface="Segoe UI Light" panose="020B0502040204020203" pitchFamily="34" charset="0"/>
              </a:rPr>
              <a:t>Forward Contact,</a:t>
            </a:r>
            <a:r>
              <a:rPr lang="en-US" sz="1400" dirty="0">
                <a:latin typeface="Segoe UI Light" panose="020B0502040204020203" pitchFamily="34" charset="0"/>
                <a:ea typeface="Calibri" panose="020F0502020204030204" pitchFamily="34" charset="0"/>
                <a:cs typeface="Segoe UI Light" panose="020B0502040204020203" pitchFamily="34" charset="0"/>
              </a:rPr>
              <a:t> and then click </a:t>
            </a:r>
            <a:r>
              <a:rPr lang="en-US" sz="1400" b="1" dirty="0">
                <a:latin typeface="Segoe UI Light" panose="020B0502040204020203" pitchFamily="34" charset="0"/>
                <a:ea typeface="Calibri" panose="020F0502020204030204" pitchFamily="34" charset="0"/>
                <a:cs typeface="Segoe UI Light" panose="020B0502040204020203" pitchFamily="34" charset="0"/>
              </a:rPr>
              <a:t>As a Business Card.</a:t>
            </a:r>
            <a:r>
              <a:rPr lang="en-US" sz="1400" dirty="0">
                <a:latin typeface="Segoe UI Light" panose="020B0502040204020203" pitchFamily="34" charset="0"/>
                <a:ea typeface="Calibri" panose="020F0502020204030204" pitchFamily="34" charset="0"/>
                <a:cs typeface="Segoe UI Light" panose="020B0502040204020203" pitchFamily="34" charset="0"/>
              </a:rPr>
              <a:t> Outlook attaches the vCard to the message and inserts a picture of it in the body of the message. To attach contacts as </a:t>
            </a:r>
            <a:r>
              <a:rPr lang="en-US" sz="1400" dirty="0" err="1">
                <a:latin typeface="Segoe UI Light" panose="020B0502040204020203" pitchFamily="34" charset="0"/>
                <a:ea typeface="Calibri" panose="020F0502020204030204" pitchFamily="34" charset="0"/>
                <a:cs typeface="Segoe UI Light" panose="020B0502040204020203" pitchFamily="34" charset="0"/>
              </a:rPr>
              <a:t>vCards</a:t>
            </a:r>
            <a:r>
              <a:rPr lang="en-US" sz="1400" dirty="0">
                <a:latin typeface="Segoe UI Light" panose="020B0502040204020203" pitchFamily="34" charset="0"/>
                <a:ea typeface="Calibri" panose="020F0502020204030204" pitchFamily="34" charset="0"/>
                <a:cs typeface="Segoe UI Light" panose="020B0502040204020203" pitchFamily="34" charset="0"/>
              </a:rPr>
              <a:t> without pictures of the </a:t>
            </a:r>
            <a:r>
              <a:rPr lang="en-US" sz="1400" dirty="0" err="1">
                <a:latin typeface="Segoe UI Light" panose="020B0502040204020203" pitchFamily="34" charset="0"/>
                <a:ea typeface="Calibri" panose="020F0502020204030204" pitchFamily="34" charset="0"/>
                <a:cs typeface="Segoe UI Light" panose="020B0502040204020203" pitchFamily="34" charset="0"/>
              </a:rPr>
              <a:t>vCards</a:t>
            </a:r>
            <a:r>
              <a:rPr lang="en-US" sz="1400" dirty="0">
                <a:latin typeface="Segoe UI Light" panose="020B0502040204020203" pitchFamily="34" charset="0"/>
                <a:ea typeface="Calibri" panose="020F0502020204030204" pitchFamily="34" charset="0"/>
                <a:cs typeface="Segoe UI Light" panose="020B0502040204020203" pitchFamily="34" charset="0"/>
              </a:rPr>
              <a:t>, click </a:t>
            </a:r>
            <a:r>
              <a:rPr lang="en-US" sz="1400" b="1" dirty="0">
                <a:latin typeface="Segoe UI Light" panose="020B0502040204020203" pitchFamily="34" charset="0"/>
                <a:ea typeface="Calibri" panose="020F0502020204030204" pitchFamily="34" charset="0"/>
                <a:cs typeface="Segoe UI Light" panose="020B0502040204020203" pitchFamily="34" charset="0"/>
              </a:rPr>
              <a:t>As an Outlook Contact</a:t>
            </a:r>
            <a:r>
              <a:rPr lang="en-US" sz="1400" dirty="0">
                <a:latin typeface="Segoe UI Light" panose="020B0502040204020203" pitchFamily="34" charset="0"/>
                <a:ea typeface="Calibri" panose="020F0502020204030204" pitchFamily="34" charset="0"/>
                <a:cs typeface="Segoe UI Light" panose="020B0502040204020203" pitchFamily="34" charset="0"/>
              </a:rPr>
              <a:t> instead</a:t>
            </a:r>
            <a:r>
              <a:rPr lang="en-US" sz="1400" dirty="0" smtClean="0">
                <a:latin typeface="Segoe UI Light" panose="020B0502040204020203" pitchFamily="34" charset="0"/>
                <a:ea typeface="Calibri" panose="020F0502020204030204" pitchFamily="34" charset="0"/>
                <a:cs typeface="Segoe UI Light" panose="020B0502040204020203" pitchFamily="34" charset="0"/>
              </a:rPr>
              <a:t>.</a:t>
            </a:r>
          </a:p>
          <a:p>
            <a:pPr marL="342900" marR="0" lvl="0" indent="-342900">
              <a:lnSpc>
                <a:spcPct val="115000"/>
              </a:lnSpc>
              <a:spcBef>
                <a:spcPts val="0"/>
              </a:spcBef>
              <a:spcAft>
                <a:spcPts val="0"/>
              </a:spcAft>
              <a:buFont typeface="+mj-lt"/>
              <a:buAutoNum type="arabicPeriod" startAt="2"/>
              <a:tabLst>
                <a:tab pos="457200" algn="l"/>
              </a:tabLst>
            </a:pPr>
            <a:endParaRPr lang="en-US" sz="1400" dirty="0">
              <a:latin typeface="Segoe UI Light" panose="020B0502040204020203" pitchFamily="34" charset="0"/>
              <a:ea typeface="Calibri" panose="020F0502020204030204" pitchFamily="34" charset="0"/>
              <a:cs typeface="Segoe UI Light" panose="020B0502040204020203" pitchFamily="34" charset="0"/>
            </a:endParaRPr>
          </a:p>
          <a:p>
            <a:pPr marL="0" indent="0">
              <a:buNone/>
            </a:pPr>
            <a:r>
              <a:rPr lang="en-US" sz="2400" b="1" dirty="0">
                <a:solidFill>
                  <a:srgbClr val="C00000"/>
                </a:solidFill>
                <a:latin typeface="Segoe UI Light" pitchFamily="34" charset="0"/>
                <a:ea typeface="Segoe UI" pitchFamily="34" charset="0"/>
                <a:cs typeface="Segoe UI" pitchFamily="34" charset="0"/>
              </a:rPr>
              <a:t>See also</a:t>
            </a:r>
          </a:p>
          <a:p>
            <a:pPr>
              <a:buFont typeface="Arial" panose="020B0604020202020204" pitchFamily="34" charset="0"/>
              <a:buChar char="•"/>
            </a:pPr>
            <a:r>
              <a:rPr lang="en-US" sz="1700" dirty="0">
                <a:latin typeface="Segoe UI Light" pitchFamily="34" charset="0"/>
                <a:ea typeface="Segoe UI" pitchFamily="34" charset="0"/>
                <a:cs typeface="Segoe UI" pitchFamily="34" charset="0"/>
                <a:hlinkClick r:id="rId18"/>
              </a:rPr>
              <a:t>Import </a:t>
            </a:r>
            <a:r>
              <a:rPr lang="en-US" sz="1700" dirty="0" err="1">
                <a:latin typeface="Segoe UI Light" pitchFamily="34" charset="0"/>
                <a:ea typeface="Segoe UI" pitchFamily="34" charset="0"/>
                <a:cs typeface="Segoe UI" pitchFamily="34" charset="0"/>
                <a:hlinkClick r:id="rId18"/>
              </a:rPr>
              <a:t>vCards</a:t>
            </a:r>
            <a:r>
              <a:rPr lang="en-US" sz="1700" dirty="0">
                <a:latin typeface="Segoe UI Light" pitchFamily="34" charset="0"/>
                <a:ea typeface="Segoe UI" pitchFamily="34" charset="0"/>
                <a:cs typeface="Segoe UI" pitchFamily="34" charset="0"/>
                <a:hlinkClick r:id="rId18"/>
              </a:rPr>
              <a:t> to Outlook contacts</a:t>
            </a:r>
            <a:endParaRPr lang="en-US" sz="1700" dirty="0">
              <a:latin typeface="Segoe UI Light" pitchFamily="34" charset="0"/>
              <a:ea typeface="Segoe UI" pitchFamily="34" charset="0"/>
              <a:cs typeface="Segoe UI" pitchFamily="34" charset="0"/>
            </a:endParaRPr>
          </a:p>
          <a:p>
            <a:pPr>
              <a:buFont typeface="Arial" panose="020B0604020202020204" pitchFamily="34" charset="0"/>
              <a:buChar char="•"/>
            </a:pPr>
            <a:r>
              <a:rPr lang="en-US" sz="1700" dirty="0">
                <a:latin typeface="Segoe UI Light" pitchFamily="34" charset="0"/>
                <a:ea typeface="Segoe UI" pitchFamily="34" charset="0"/>
                <a:cs typeface="Segoe UI" pitchFamily="34" charset="0"/>
                <a:hlinkClick r:id="rId19"/>
              </a:rPr>
              <a:t>Share contacts as </a:t>
            </a:r>
            <a:r>
              <a:rPr lang="en-US" sz="1700" dirty="0" err="1">
                <a:latin typeface="Segoe UI Light" pitchFamily="34" charset="0"/>
                <a:ea typeface="Segoe UI" pitchFamily="34" charset="0"/>
                <a:cs typeface="Segoe UI" pitchFamily="34" charset="0"/>
                <a:hlinkClick r:id="rId19"/>
              </a:rPr>
              <a:t>vCards</a:t>
            </a:r>
            <a:r>
              <a:rPr lang="en-US" sz="1700" dirty="0">
                <a:latin typeface="Segoe UI Light" pitchFamily="34" charset="0"/>
                <a:ea typeface="Segoe UI" pitchFamily="34" charset="0"/>
                <a:cs typeface="Segoe UI" pitchFamily="34" charset="0"/>
                <a:hlinkClick r:id="rId19"/>
              </a:rPr>
              <a:t> </a:t>
            </a:r>
            <a:endParaRPr lang="en-US" sz="1700" dirty="0">
              <a:latin typeface="Segoe UI Light" pitchFamily="34" charset="0"/>
              <a:ea typeface="Segoe UI" pitchFamily="34" charset="0"/>
              <a:cs typeface="Segoe UI" pitchFamily="34" charset="0"/>
            </a:endParaRPr>
          </a:p>
          <a:p>
            <a:pPr>
              <a:buFont typeface="Arial" panose="020B0604020202020204" pitchFamily="34" charset="0"/>
              <a:buChar char="•"/>
            </a:pPr>
            <a:r>
              <a:rPr lang="en-US" sz="1700" dirty="0">
                <a:latin typeface="Segoe UI Light" pitchFamily="34" charset="0"/>
                <a:ea typeface="Segoe UI" pitchFamily="34" charset="0"/>
                <a:cs typeface="Segoe UI" pitchFamily="34" charset="0"/>
                <a:hlinkClick r:id="rId20"/>
              </a:rPr>
              <a:t>Attach a vCard to an email message</a:t>
            </a:r>
            <a:endParaRPr lang="en-US" sz="1700" dirty="0">
              <a:latin typeface="Segoe UI Light" pitchFamily="34" charset="0"/>
              <a:ea typeface="Segoe UI" pitchFamily="34" charset="0"/>
              <a:cs typeface="Segoe UI" pitchFamily="34" charset="0"/>
            </a:endParaRPr>
          </a:p>
          <a:p>
            <a:pPr>
              <a:buFont typeface="Arial" panose="020B0604020202020204" pitchFamily="34" charset="0"/>
              <a:buChar char="•"/>
            </a:pPr>
            <a:r>
              <a:rPr lang="en-US" sz="1700" dirty="0">
                <a:latin typeface="Segoe UI Light" pitchFamily="34" charset="0"/>
                <a:ea typeface="Segoe UI" pitchFamily="34" charset="0"/>
                <a:cs typeface="Segoe UI" pitchFamily="34" charset="0"/>
                <a:hlinkClick r:id="rId21"/>
              </a:rPr>
              <a:t>More training courses</a:t>
            </a:r>
            <a:endParaRPr lang="en-US" sz="1700" dirty="0">
              <a:latin typeface="Segoe UI Light" pitchFamily="34" charset="0"/>
              <a:ea typeface="Segoe UI" pitchFamily="34" charset="0"/>
              <a:cs typeface="Segoe UI" pitchFamily="34" charset="0"/>
            </a:endParaRPr>
          </a:p>
          <a:p>
            <a:pPr>
              <a:buFont typeface="Arial" panose="020B0604020202020204" pitchFamily="34" charset="0"/>
              <a:buChar char="•"/>
            </a:pPr>
            <a:r>
              <a:rPr lang="en-US" sz="1700" dirty="0">
                <a:latin typeface="Segoe UI Light" pitchFamily="34" charset="0"/>
                <a:ea typeface="Segoe UI" pitchFamily="34" charset="0"/>
                <a:cs typeface="Segoe UI" pitchFamily="34" charset="0"/>
                <a:hlinkClick r:id="rId22"/>
              </a:rPr>
              <a:t>Office Compatibility </a:t>
            </a:r>
            <a:r>
              <a:rPr lang="en-US" sz="1700" dirty="0" smtClean="0">
                <a:latin typeface="Segoe UI Light" pitchFamily="34" charset="0"/>
                <a:ea typeface="Segoe UI" pitchFamily="34" charset="0"/>
                <a:cs typeface="Segoe UI" pitchFamily="34" charset="0"/>
                <a:hlinkClick r:id="rId22"/>
              </a:rPr>
              <a:t>Pack</a:t>
            </a:r>
            <a:endParaRPr lang="en-US" sz="1700" dirty="0">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1730362685"/>
      </p:ext>
    </p:extLst>
  </p:cSld>
  <p:clrMapOvr>
    <a:masterClrMapping/>
  </p:clrMapOvr>
  <p:transition advClick="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754171" y="3887787"/>
            <a:ext cx="2572781" cy="504042"/>
          </a:xfrm>
        </p:spPr>
        <p:txBody>
          <a:bodyPr>
            <a:normAutofit/>
          </a:bodyPr>
          <a:lstStyle/>
          <a:p>
            <a:pPr marL="0" indent="0">
              <a:buNone/>
            </a:pPr>
            <a:r>
              <a:rPr lang="en-US" sz="1700" dirty="0" smtClean="0">
                <a:latin typeface="Segoe UI Light" pitchFamily="34" charset="0"/>
                <a:ea typeface="Segoe UI" pitchFamily="34" charset="0"/>
                <a:cs typeface="Segoe UI" pitchFamily="34" charset="0"/>
                <a:hlinkClick r:id="rId2"/>
              </a:rPr>
              <a:t>Check out more courses</a:t>
            </a:r>
            <a:endParaRPr lang="en-US" sz="1700" dirty="0">
              <a:latin typeface="Segoe UI Light" pitchFamily="34" charset="0"/>
              <a:ea typeface="Segoe UI" pitchFamily="34" charset="0"/>
              <a:cs typeface="Segoe UI" pitchFamily="34" charset="0"/>
            </a:endParaRPr>
          </a:p>
        </p:txBody>
      </p:sp>
      <p:sp>
        <p:nvSpPr>
          <p:cNvPr id="10" name="TextBox 9"/>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11" name="TextBox 10">
            <a:hlinkClick r:id="rId3"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rId3" action="ppaction://hlinksldjump"/>
              </a:rPr>
              <a:t>Course summary</a:t>
            </a:r>
            <a:endParaRPr lang="en-US" sz="1100" dirty="0">
              <a:solidFill>
                <a:prstClr val="white"/>
              </a:solidFill>
              <a:latin typeface="Segoe UI Light" pitchFamily="34" charset="0"/>
            </a:endParaRPr>
          </a:p>
        </p:txBody>
      </p:sp>
      <p:grpSp>
        <p:nvGrpSpPr>
          <p:cNvPr id="12" name="Group 11"/>
          <p:cNvGrpSpPr/>
          <p:nvPr/>
        </p:nvGrpSpPr>
        <p:grpSpPr>
          <a:xfrm>
            <a:off x="12224322" y="646726"/>
            <a:ext cx="208497" cy="233769"/>
            <a:chOff x="9889420" y="664799"/>
            <a:chExt cx="208497" cy="233769"/>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4" name="Straight Connector 13"/>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4" name="Picture 23">
            <a:hlinkClick r:id="" action="ppaction://hlinkshowjump?jump=previous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60" name="Rectangle 59"/>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sp>
        <p:nvSpPr>
          <p:cNvPr id="63" name="TextBox 62"/>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smtClean="0">
                <a:solidFill>
                  <a:prstClr val="white"/>
                </a:solidFill>
                <a:latin typeface="Segoe UI Light" pitchFamily="34" charset="0"/>
              </a:rPr>
              <a:t>Rating and comments</a:t>
            </a:r>
            <a:endParaRPr lang="en-US" sz="2100" dirty="0">
              <a:solidFill>
                <a:prstClr val="white"/>
              </a:solidFill>
              <a:latin typeface="Segoe UI Light" pitchFamily="34" charset="0"/>
            </a:endParaRPr>
          </a:p>
        </p:txBody>
      </p:sp>
      <p:sp>
        <p:nvSpPr>
          <p:cNvPr id="64" name="Text Placeholder 2"/>
          <p:cNvSpPr txBox="1">
            <a:spLocks/>
          </p:cNvSpPr>
          <p:nvPr/>
        </p:nvSpPr>
        <p:spPr>
          <a:xfrm>
            <a:off x="979618" y="2792169"/>
            <a:ext cx="8363938" cy="623009"/>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800" dirty="0">
                <a:solidFill>
                  <a:srgbClr val="C00000"/>
                </a:solidFill>
                <a:latin typeface="Segoe UI Light" pitchFamily="34" charset="0"/>
              </a:rPr>
              <a:t>Thank you for viewing this course!</a:t>
            </a:r>
          </a:p>
        </p:txBody>
      </p:sp>
      <p:pic>
        <p:nvPicPr>
          <p:cNvPr id="65" name="Picture 64"/>
          <p:cNvPicPr>
            <a:picLocks noChangeAspect="1"/>
          </p:cNvPicPr>
          <p:nvPr/>
        </p:nvPicPr>
        <p:blipFill>
          <a:blip r:embed="rId6">
            <a:duotone>
              <a:srgbClr val="FF8A00">
                <a:shade val="45000"/>
                <a:satMod val="135000"/>
              </a:srgbClr>
              <a:prstClr val="white"/>
            </a:duotone>
            <a:extLst>
              <a:ext uri="{BEBA8EAE-BF5A-486C-A8C5-ECC9F3942E4B}">
                <a14:imgProps xmlns:a14="http://schemas.microsoft.com/office/drawing/2010/main">
                  <a14:imgLayer r:embed="rId7">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355143" y="3963923"/>
            <a:ext cx="457264" cy="457264"/>
          </a:xfrm>
          <a:prstGeom prst="rect">
            <a:avLst/>
          </a:prstGeom>
        </p:spPr>
      </p:pic>
      <p:grpSp>
        <p:nvGrpSpPr>
          <p:cNvPr id="66" name="Group 65"/>
          <p:cNvGrpSpPr/>
          <p:nvPr/>
        </p:nvGrpSpPr>
        <p:grpSpPr>
          <a:xfrm>
            <a:off x="1061743" y="3532622"/>
            <a:ext cx="762001" cy="152399"/>
            <a:chOff x="405606" y="2897187"/>
            <a:chExt cx="762000" cy="152400"/>
          </a:xfrm>
        </p:grpSpPr>
        <p:pic>
          <p:nvPicPr>
            <p:cNvPr id="6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6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0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4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8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52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2" name="Text Placeholder 2"/>
          <p:cNvSpPr txBox="1">
            <a:spLocks/>
          </p:cNvSpPr>
          <p:nvPr/>
        </p:nvSpPr>
        <p:spPr>
          <a:xfrm>
            <a:off x="1899944" y="2694180"/>
            <a:ext cx="8564063" cy="1131079"/>
          </a:xfrm>
          <a:prstGeom prst="rect">
            <a:avLst/>
          </a:prstGeom>
        </p:spPr>
        <p:txBody>
          <a:bodyPr vert="horz" wrap="square" lIns="0" tIns="0" rIns="0" bIns="0" rtlCol="0">
            <a:spAutoFit/>
          </a:bodyPr>
          <a:lstStyle>
            <a:lvl1pPr marL="0" indent="0" algn="l" defTabSz="685864" rtl="0" eaLnBrk="1" latinLnBrk="0" hangingPunct="1">
              <a:lnSpc>
                <a:spcPct val="90000"/>
              </a:lnSpc>
              <a:spcBef>
                <a:spcPts val="0"/>
              </a:spcBef>
              <a:spcAft>
                <a:spcPts val="675"/>
              </a:spcAft>
              <a:buSzPct val="90000"/>
              <a:buFont typeface="Arial" pitchFamily="34" charset="0"/>
              <a:buNone/>
              <a:defRPr sz="3000" kern="1200" spc="-75"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685864" rtl="0" eaLnBrk="1" latinLnBrk="0" hangingPunct="1">
              <a:lnSpc>
                <a:spcPct val="90000"/>
              </a:lnSpc>
              <a:spcBef>
                <a:spcPts val="0"/>
              </a:spcBef>
              <a:spcAft>
                <a:spcPts val="300"/>
              </a:spcAft>
              <a:buSzPct val="90000"/>
              <a:buFont typeface="Arial" pitchFamily="34" charset="0"/>
              <a:buNone/>
              <a:tabLst>
                <a:tab pos="472742" algn="l"/>
              </a:tabLst>
              <a:defRPr sz="1500" kern="1200" spc="-38"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685864" rtl="0" eaLnBrk="1" latinLnBrk="0" hangingPunct="1">
              <a:lnSpc>
                <a:spcPct val="90000"/>
              </a:lnSpc>
              <a:spcBef>
                <a:spcPts val="0"/>
              </a:spcBef>
              <a:spcAft>
                <a:spcPts val="300"/>
              </a:spcAft>
              <a:buSzPct val="90000"/>
              <a:buFont typeface="Arial" pitchFamily="34" charset="0"/>
              <a:buNone/>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r>
              <a:rPr lang="en-US" sz="17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How did we do? </a:t>
            </a:r>
            <a:r>
              <a:rPr lang="en-US" sz="1700" spc="0"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9"/>
              </a:rPr>
              <a:t>Please tell us what you think</a:t>
            </a:r>
            <a:endParaRPr lang="en-US" sz="17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10"/>
            </a:endParaRPr>
          </a:p>
        </p:txBody>
      </p:sp>
      <p:pic>
        <p:nvPicPr>
          <p:cNvPr id="45" name="Media Placeholder 4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46" name="Media Placeholder 4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47" name="Media Placeholder 3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48" name="Media Placeholder 3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sp>
        <p:nvSpPr>
          <p:cNvPr id="51"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52"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53"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3" name="Media Placeholder 4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pic>
        <p:nvPicPr>
          <p:cNvPr id="84" name="Media Placeholder 4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89" name="Media Placeholder 4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90" name="Media Placeholder 3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91" name="Media Placeholder 3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pic>
        <p:nvPicPr>
          <p:cNvPr id="92" name="Media Placeholder 4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sp>
        <p:nvSpPr>
          <p:cNvPr id="93" name="Rectangle 92">
            <a:hlinkClick r:id="rId11" action="ppaction://hlinksldjump"/>
          </p:cNvPr>
          <p:cNvSpPr/>
          <p:nvPr/>
        </p:nvSpPr>
        <p:spPr>
          <a:xfrm>
            <a:off x="3870882" y="8477932"/>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93"/>
          <p:cNvSpPr txBox="1"/>
          <p:nvPr/>
        </p:nvSpPr>
        <p:spPr>
          <a:xfrm>
            <a:off x="800360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95" name="TextBox 94"/>
          <p:cNvSpPr txBox="1"/>
          <p:nvPr/>
        </p:nvSpPr>
        <p:spPr>
          <a:xfrm>
            <a:off x="9365476"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96" name="TextBox 95"/>
          <p:cNvSpPr txBox="1"/>
          <p:nvPr/>
        </p:nvSpPr>
        <p:spPr>
          <a:xfrm>
            <a:off x="250998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97" name="TextBox 96"/>
          <p:cNvSpPr txBox="1"/>
          <p:nvPr/>
        </p:nvSpPr>
        <p:spPr>
          <a:xfrm>
            <a:off x="389800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98" name="TextBox 97"/>
          <p:cNvSpPr txBox="1"/>
          <p:nvPr/>
        </p:nvSpPr>
        <p:spPr>
          <a:xfrm>
            <a:off x="525158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99" name="TextBox 98"/>
          <p:cNvSpPr txBox="1"/>
          <p:nvPr/>
        </p:nvSpPr>
        <p:spPr>
          <a:xfrm>
            <a:off x="663434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100" name="Rectangle 99">
            <a:hlinkClick r:id="rId13" action="ppaction://hlinksldjump"/>
          </p:cNvPr>
          <p:cNvSpPr/>
          <p:nvPr/>
        </p:nvSpPr>
        <p:spPr>
          <a:xfrm>
            <a:off x="5231035" y="848721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hlinkClick r:id="rId19" action="ppaction://hlinksldjump"/>
          </p:cNvPr>
          <p:cNvSpPr/>
          <p:nvPr/>
        </p:nvSpPr>
        <p:spPr>
          <a:xfrm>
            <a:off x="6610586" y="848969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Picture 4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50" name="Picture 49">
            <a:hlinkClick r:id="" action="ppaction://hlinkshowjump?jump=nextslide"/>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54" name="Media Placeholder 81">
            <a:hlinkClick r:id="rId3"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55" name="Rectangle 54">
            <a:hlinkClick r:id="rId3" action="ppaction://hlinksldjump"/>
          </p:cNvPr>
          <p:cNvSpPr/>
          <p:nvPr/>
        </p:nvSpPr>
        <p:spPr>
          <a:xfrm>
            <a:off x="2497741" y="8489563"/>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Introduction</a:t>
            </a:r>
            <a:endParaRPr lang="en-US" sz="1100" dirty="0">
              <a:solidFill>
                <a:schemeClr val="bg1"/>
              </a:solidFill>
              <a:latin typeface="Segoe UI Light" pitchFamily="34" charset="0"/>
            </a:endParaRPr>
          </a:p>
        </p:txBody>
      </p:sp>
      <p:sp>
        <p:nvSpPr>
          <p:cNvPr id="57"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Export</a:t>
            </a:r>
            <a:endParaRPr lang="en-US" dirty="0"/>
          </a:p>
        </p:txBody>
      </p:sp>
      <p:sp>
        <p:nvSpPr>
          <p:cNvPr id="58" name="Text Placeholder 6"/>
          <p:cNvSpPr txBox="1">
            <a:spLocks/>
          </p:cNvSpPr>
          <p:nvPr/>
        </p:nvSpPr>
        <p:spPr>
          <a:xfrm>
            <a:off x="5302587"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Export as CSV</a:t>
            </a:r>
            <a:endParaRPr lang="en-US" sz="1100" dirty="0">
              <a:solidFill>
                <a:schemeClr val="bg1"/>
              </a:solidFill>
              <a:latin typeface="Segoe UI Light" pitchFamily="34" charset="0"/>
            </a:endParaRPr>
          </a:p>
        </p:txBody>
      </p:sp>
      <p:sp>
        <p:nvSpPr>
          <p:cNvPr id="59" name="TextBox 58"/>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3:56</a:t>
            </a:r>
            <a:endParaRPr lang="en-US" sz="1000" dirty="0">
              <a:solidFill>
                <a:schemeClr val="bg1"/>
              </a:solidFill>
              <a:latin typeface="Segoe UI Light" pitchFamily="34" charset="0"/>
            </a:endParaRPr>
          </a:p>
        </p:txBody>
      </p:sp>
      <p:sp>
        <p:nvSpPr>
          <p:cNvPr id="61" name="TextBox 60"/>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3:22</a:t>
            </a:r>
            <a:endParaRPr lang="en-US" sz="1000" dirty="0">
              <a:solidFill>
                <a:schemeClr val="bg1"/>
              </a:solidFill>
              <a:latin typeface="Segoe UI Light" pitchFamily="34" charset="0"/>
            </a:endParaRPr>
          </a:p>
        </p:txBody>
      </p:sp>
      <p:sp>
        <p:nvSpPr>
          <p:cNvPr id="62" name="TextBox 61"/>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4:24</a:t>
            </a:r>
            <a:endParaRPr lang="en-US" sz="1000" dirty="0">
              <a:solidFill>
                <a:schemeClr val="bg1"/>
              </a:solidFill>
              <a:latin typeface="Segoe UI Light" pitchFamily="34" charset="0"/>
            </a:endParaRPr>
          </a:p>
        </p:txBody>
      </p:sp>
    </p:spTree>
    <p:extLst>
      <p:ext uri="{BB962C8B-B14F-4D97-AF65-F5344CB8AC3E}">
        <p14:creationId xmlns:p14="http://schemas.microsoft.com/office/powerpoint/2010/main" val="3426565656"/>
      </p:ext>
    </p:extLst>
  </p:cSld>
  <p:clrMapOvr>
    <a:masterClrMapping/>
  </p:clrMapOvr>
  <p:transition advClick="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9" name="TextBox 8">
            <a:hlinkClick r:id="rId2"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rId2" action="ppaction://hlinksldjump"/>
              </a:rPr>
              <a:t>Course summary</a:t>
            </a:r>
            <a:endParaRPr lang="en-US" sz="1100" dirty="0">
              <a:solidFill>
                <a:prstClr val="white"/>
              </a:solidFill>
              <a:latin typeface="Segoe UI Light" pitchFamily="34" charset="0"/>
            </a:endParaRPr>
          </a:p>
        </p:txBody>
      </p:sp>
      <p:grpSp>
        <p:nvGrpSpPr>
          <p:cNvPr id="10" name="Group 9"/>
          <p:cNvGrpSpPr/>
          <p:nvPr/>
        </p:nvGrpSpPr>
        <p:grpSpPr>
          <a:xfrm>
            <a:off x="12224322" y="646726"/>
            <a:ext cx="208497" cy="233769"/>
            <a:chOff x="9889420" y="664799"/>
            <a:chExt cx="208497" cy="233769"/>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2" name="Straight Connector 11"/>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2" name="Picture 21">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8" name="Rectangle 57"/>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sp>
        <p:nvSpPr>
          <p:cNvPr id="62" name="TextBox 61"/>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rPr>
              <a:t>Help</a:t>
            </a:r>
          </a:p>
        </p:txBody>
      </p:sp>
      <p:pic>
        <p:nvPicPr>
          <p:cNvPr id="41" name="Media Placeholder 4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42" name="Media Placeholder 4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43" name="Media Placeholder 38">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44" name="Media Placeholder 3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sp>
        <p:nvSpPr>
          <p:cNvPr id="47"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48"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49"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6" name="Media Placeholder 4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pic>
        <p:nvPicPr>
          <p:cNvPr id="77" name="Media Placeholder 4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78" name="Media Placeholder 4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79" name="Media Placeholder 38">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80" name="Media Placeholder 3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pic>
        <p:nvPicPr>
          <p:cNvPr id="81" name="Media Placeholder 4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sp>
        <p:nvSpPr>
          <p:cNvPr id="82" name="Rectangle 81">
            <a:hlinkClick r:id="rId5" action="ppaction://hlinksldjump"/>
          </p:cNvPr>
          <p:cNvSpPr/>
          <p:nvPr/>
        </p:nvSpPr>
        <p:spPr>
          <a:xfrm>
            <a:off x="3870882" y="8477932"/>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82"/>
          <p:cNvSpPr txBox="1"/>
          <p:nvPr/>
        </p:nvSpPr>
        <p:spPr>
          <a:xfrm>
            <a:off x="800360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84" name="TextBox 83"/>
          <p:cNvSpPr txBox="1"/>
          <p:nvPr/>
        </p:nvSpPr>
        <p:spPr>
          <a:xfrm>
            <a:off x="9365476"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85" name="TextBox 84"/>
          <p:cNvSpPr txBox="1"/>
          <p:nvPr/>
        </p:nvSpPr>
        <p:spPr>
          <a:xfrm>
            <a:off x="250998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86" name="TextBox 85"/>
          <p:cNvSpPr txBox="1"/>
          <p:nvPr/>
        </p:nvSpPr>
        <p:spPr>
          <a:xfrm>
            <a:off x="389800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87" name="TextBox 86"/>
          <p:cNvSpPr txBox="1"/>
          <p:nvPr/>
        </p:nvSpPr>
        <p:spPr>
          <a:xfrm>
            <a:off x="525158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88" name="TextBox 87"/>
          <p:cNvSpPr txBox="1"/>
          <p:nvPr/>
        </p:nvSpPr>
        <p:spPr>
          <a:xfrm>
            <a:off x="663434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89" name="Rectangle 88">
            <a:hlinkClick r:id="rId7" action="ppaction://hlinksldjump"/>
          </p:cNvPr>
          <p:cNvSpPr/>
          <p:nvPr/>
        </p:nvSpPr>
        <p:spPr>
          <a:xfrm>
            <a:off x="5231035" y="848721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hlinkClick r:id="rId13" action="ppaction://hlinksldjump"/>
          </p:cNvPr>
          <p:cNvSpPr/>
          <p:nvPr/>
        </p:nvSpPr>
        <p:spPr>
          <a:xfrm>
            <a:off x="6610586" y="848969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hlinkClick r:id="rId9" action="ppaction://hlinksldjump"/>
          </p:cNvPr>
          <p:cNvSpPr/>
          <p:nvPr/>
        </p:nvSpPr>
        <p:spPr>
          <a:xfrm>
            <a:off x="7985496" y="848307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
        <p:nvSpPr>
          <p:cNvPr id="52" name="Text Placeholder 2"/>
          <p:cNvSpPr txBox="1">
            <a:spLocks/>
          </p:cNvSpPr>
          <p:nvPr/>
        </p:nvSpPr>
        <p:spPr>
          <a:xfrm>
            <a:off x="1247881" y="1601787"/>
            <a:ext cx="9349050" cy="838201"/>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Using PowerPoint’s video controls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Point at the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bottom edge of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any video to start, stop,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pause, or rewind. You drag to rewind.  </a:t>
            </a:r>
            <a:endPar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endParaRP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53" name="Text Placeholder 2"/>
          <p:cNvSpPr txBox="1">
            <a:spLocks/>
          </p:cNvSpPr>
          <p:nvPr/>
        </p:nvSpPr>
        <p:spPr>
          <a:xfrm>
            <a:off x="1262858" y="4317693"/>
            <a:ext cx="9334074" cy="990600"/>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Going places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You can go to any part of a course by clicking the thumbnails (light or shaded) below the video. You can also click the forward and back arrows, or press Page Up or Page Down. </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54" name="Text Placeholder 2"/>
          <p:cNvSpPr txBox="1">
            <a:spLocks/>
          </p:cNvSpPr>
          <p:nvPr/>
        </p:nvSpPr>
        <p:spPr>
          <a:xfrm>
            <a:off x="1243806" y="3272498"/>
            <a:ext cx="9774889" cy="990603"/>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Stopping a course</a:t>
            </a:r>
          </a:p>
          <a:p>
            <a:pPr marL="213099" lvl="1" indent="0">
              <a:buFont typeface="Arial" pitchFamily="34" charset="0"/>
              <a:buNone/>
              <a:defRPr/>
            </a:pP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If you’re viewing online, click your browser’s Back button. If you’re viewing offline, 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If you’re watching a video,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once to stop the video, again to stop the course.</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pic>
        <p:nvPicPr>
          <p:cNvPr id="56" name="Picture 5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39958" y="5819417"/>
            <a:ext cx="1038095" cy="209524"/>
          </a:xfrm>
          <a:prstGeom prst="rect">
            <a:avLst/>
          </a:prstGeom>
        </p:spPr>
      </p:pic>
      <p:sp>
        <p:nvSpPr>
          <p:cNvPr id="46" name="Subtitle 2"/>
          <p:cNvSpPr txBox="1">
            <a:spLocks/>
          </p:cNvSpPr>
          <p:nvPr/>
        </p:nvSpPr>
        <p:spPr>
          <a:xfrm>
            <a:off x="1257300" y="5370843"/>
            <a:ext cx="10501313" cy="1295399"/>
          </a:xfrm>
          <a:prstGeom prst="rect">
            <a:avLst/>
          </a:prstGeom>
        </p:spPr>
        <p:txBody>
          <a:bodyPr vert="horz" lIns="130022" tIns="65012" rIns="130022" bIns="65012" rtlCol="0">
            <a:normAutofit/>
          </a:bodyPr>
          <a:lst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buFont typeface="Arial" pitchFamily="34" charset="0"/>
              <a:buNone/>
            </a:pPr>
            <a:r>
              <a:rPr lang="en-US" sz="2000" dirty="0" smtClean="0">
                <a:solidFill>
                  <a:srgbClr val="C00000"/>
                </a:solidFill>
                <a:latin typeface="Segoe UI Light" pitchFamily="34" charset="0"/>
                <a:ea typeface="Segoe UI" pitchFamily="34" charset="0"/>
                <a:cs typeface="Segoe UI" pitchFamily="34" charset="0"/>
              </a:rPr>
              <a:t>If you download a course and the videos don’t play</a:t>
            </a:r>
          </a:p>
          <a:p>
            <a:pPr marL="176213" indent="0">
              <a:buFont typeface="Arial" pitchFamily="34" charset="0"/>
              <a:buNone/>
            </a:pP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Click </a:t>
            </a:r>
            <a:r>
              <a:rPr lang="en-US" sz="1700" b="1"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Enable Editing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see that button. If that doesn’t work, you may have PowerPoint 2007 or earlier. If you do, you need to </a:t>
            </a:r>
            <a:r>
              <a:rPr lang="en-US" sz="1700" dirty="0" smtClean="0">
                <a:latin typeface="Segoe UI Light" pitchFamily="34" charset="0"/>
                <a:ea typeface="Segoe UI" pitchFamily="34" charset="0"/>
                <a:cs typeface="Segoe UI" pitchFamily="34" charset="0"/>
                <a:hlinkClick r:id="rId17"/>
              </a:rPr>
              <a:t>get the PowerPoint Viewer</a:t>
            </a:r>
            <a:r>
              <a:rPr lang="en-US" sz="1700" dirty="0" smtClean="0">
                <a:latin typeface="Segoe UI" pitchFamily="34" charset="0"/>
                <a:ea typeface="Segoe UI" pitchFamily="34" charset="0"/>
                <a:cs typeface="Segoe UI" pitchFamily="34" charset="0"/>
              </a:rPr>
              <a:t>.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have PowerPoint 2010, you need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18"/>
              </a:rPr>
              <a:t>the QuickTime player</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 or you can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19"/>
              </a:rPr>
              <a:t>upgrade to PowerPoint 2013</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a:t>
            </a:r>
            <a:endParaRPr lang="en-US" sz="17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endParaRPr>
          </a:p>
        </p:txBody>
      </p:sp>
      <p:pic>
        <p:nvPicPr>
          <p:cNvPr id="50" name="Picture 4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43855" y="2393084"/>
            <a:ext cx="5657143" cy="571429"/>
          </a:xfrm>
          <a:prstGeom prst="rect">
            <a:avLst/>
          </a:prstGeom>
        </p:spPr>
      </p:pic>
      <p:pic>
        <p:nvPicPr>
          <p:cNvPr id="51" name="Media Placeholder 81">
            <a:hlinkClick r:id="rId2"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55" name="Rectangle 54">
            <a:hlinkClick r:id="rId2" action="ppaction://hlinksldjump"/>
          </p:cNvPr>
          <p:cNvSpPr/>
          <p:nvPr/>
        </p:nvSpPr>
        <p:spPr>
          <a:xfrm>
            <a:off x="2497741" y="8489563"/>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Introduction</a:t>
            </a:r>
            <a:endParaRPr lang="en-US" sz="1100" dirty="0">
              <a:solidFill>
                <a:schemeClr val="bg1"/>
              </a:solidFill>
              <a:latin typeface="Segoe UI Light" pitchFamily="34" charset="0"/>
            </a:endParaRPr>
          </a:p>
        </p:txBody>
      </p:sp>
      <p:sp>
        <p:nvSpPr>
          <p:cNvPr id="59"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Export</a:t>
            </a:r>
            <a:endParaRPr lang="en-US" dirty="0"/>
          </a:p>
        </p:txBody>
      </p:sp>
      <p:sp>
        <p:nvSpPr>
          <p:cNvPr id="60" name="Text Placeholder 6"/>
          <p:cNvSpPr txBox="1">
            <a:spLocks/>
          </p:cNvSpPr>
          <p:nvPr/>
        </p:nvSpPr>
        <p:spPr>
          <a:xfrm>
            <a:off x="5302587"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Export as CSV</a:t>
            </a:r>
            <a:endParaRPr lang="en-US" sz="1100" dirty="0">
              <a:solidFill>
                <a:schemeClr val="bg1"/>
              </a:solidFill>
              <a:latin typeface="Segoe UI Light" pitchFamily="34" charset="0"/>
            </a:endParaRPr>
          </a:p>
        </p:txBody>
      </p:sp>
      <p:sp>
        <p:nvSpPr>
          <p:cNvPr id="61" name="TextBox 60"/>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3:56</a:t>
            </a:r>
            <a:endParaRPr lang="en-US" sz="1000" dirty="0">
              <a:solidFill>
                <a:schemeClr val="bg1"/>
              </a:solidFill>
              <a:latin typeface="Segoe UI Light" pitchFamily="34" charset="0"/>
            </a:endParaRPr>
          </a:p>
        </p:txBody>
      </p:sp>
      <p:sp>
        <p:nvSpPr>
          <p:cNvPr id="63" name="TextBox 62"/>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3:22</a:t>
            </a:r>
            <a:endParaRPr lang="en-US" sz="1000" dirty="0">
              <a:solidFill>
                <a:schemeClr val="bg1"/>
              </a:solidFill>
              <a:latin typeface="Segoe UI Light" pitchFamily="34" charset="0"/>
            </a:endParaRPr>
          </a:p>
        </p:txBody>
      </p:sp>
      <p:sp>
        <p:nvSpPr>
          <p:cNvPr id="64" name="TextBox 63"/>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4:24</a:t>
            </a:r>
            <a:endParaRPr lang="en-US" sz="1000" dirty="0">
              <a:solidFill>
                <a:schemeClr val="bg1"/>
              </a:solidFill>
              <a:latin typeface="Segoe UI Light" pitchFamily="34" charset="0"/>
            </a:endParaRPr>
          </a:p>
        </p:txBody>
      </p:sp>
    </p:spTree>
    <p:extLst>
      <p:ext uri="{BB962C8B-B14F-4D97-AF65-F5344CB8AC3E}">
        <p14:creationId xmlns:p14="http://schemas.microsoft.com/office/powerpoint/2010/main" val="82699419"/>
      </p:ext>
    </p:extLst>
  </p:cSld>
  <p:clrMapOvr>
    <a:masterClrMapping/>
  </p:clrMapOvr>
  <p:transition advClick="0">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APTIONID" val="51d9aea0-a9a9-4162-9f3b-0e0fd4bf5e10"/>
  <p:tag name="MEDIACAPTIONSPROMPTED" val="False"/>
  <p:tag name="TEMPPRESENTATIONFILE" val="C:\Users\v-miyaki\AppData\Local\Temp\tmpC4D4.tmp"/>
  <p:tag name="TEMPMEDIAFILENAME" val="C:\Users\v-miyaki\AppData\Local\Temp\tmpC718_ImportExportvCards_m1.mp4"/>
  <p:tag name="MEDIAFADEDURATION" val="0.2"/>
  <p:tag name="MEDIATRANSPARENCY" val="0.3"/>
  <p:tag name="MEDIACAPTIONSHIDDEN" val="False"/>
  <p:tag name="CUSTOMXMLPARTID" val="{78C04CD1-D4E9-4BA8-91F4-AB97F02404E1}"/>
  <p:tag name="MEDIACAPTIONCOUNT" val="True"/>
</p:tagLst>
</file>

<file path=ppt/tags/tag10.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79094d15-8e13-4b9c-baf7-e58bb0d4ae09"/>
  <p:tag name="CAPTIONITEMSYSNAME" val="ImportExportvCards_m1Butwe’llkeep00:00:41.0-00:00:48.2"/>
  <p:tag name="BOOKMARKENTRYNAME" val="ImportExportvCards_m100:00:41.0"/>
  <p:tag name="BOOKMARKEXITNAME" val="ImportExportvCards_m100:00:48.2"/>
</p:tagLst>
</file>

<file path=ppt/tags/tag100.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9b0eb7c5-0c1f-4eb1-b9fc-32f3c2d2c01c"/>
  <p:tag name="CAPTIONITEMSYSNAME" val="ImportExportvCards_m3Notethatif00:01:47.3-00:01:52.0"/>
  <p:tag name="BOOKMARKENTRYNAME" val="ImportExportvCards_m300:01:47.3"/>
  <p:tag name="BOOKMARKEXITNAME" val="ImportExportvCards_m300:01:52.0"/>
</p:tagLst>
</file>

<file path=ppt/tags/tag101.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7a2317d1-b84a-4d83-a30b-6c0c3ad74c9f"/>
  <p:tag name="CAPTIONITEMSYSNAME" val="ImportExportvCards_m3ClickFinish.By00:01:52.1-00:02:00.3"/>
  <p:tag name="BOOKMARKENTRYNAME" val="ImportExportvCards_m300:01:52.1"/>
  <p:tag name="BOOKMARKEXITNAME" val="ImportExportvCards_m300:02:00.3"/>
</p:tagLst>
</file>

<file path=ppt/tags/tag102.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cfc5ab25-9731-4454-bbec-3a22670a76f5"/>
  <p:tag name="CAPTIONITEMSYSNAME" val="ImportExportvCards_m3Exportingdoesn’tmake00:02:00.4-00:02:04.8"/>
  <p:tag name="BOOKMARKENTRYNAME" val="ImportExportvCards_m300:02:00.4"/>
  <p:tag name="BOOKMARKEXITNAME" val="ImportExportvCards_m300:02:04.8"/>
</p:tagLst>
</file>

<file path=ppt/tags/tag103.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9fd4f3a6-c380-4471-9a8d-cc29da0b5024"/>
  <p:tag name="CAPTIONITEMSYSNAME" val="ImportExportvCards_m3Nowwecan00:02:04.9-00:02:08.3"/>
  <p:tag name="BOOKMARKENTRYNAME" val="ImportExportvCards_m300:02:04.9"/>
  <p:tag name="BOOKMARKEXITNAME" val="ImportExportvCards_m300:02:08.3"/>
</p:tagLst>
</file>

<file path=ppt/tags/tag104.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70c92fba-7f11-45cc-94b8-7b1106ce04f0"/>
  <p:tag name="CAPTIONITEMSYSNAME" val="ImportExportvCards_m3Forexamplewe00:02:08.4-00:02:17.0"/>
  <p:tag name="BOOKMARKENTRYNAME" val="ImportExportvCards_m300:02:08.4"/>
  <p:tag name="BOOKMARKEXITNAME" val="ImportExportvCards_m300:02:17.0"/>
</p:tagLst>
</file>

<file path=ppt/tags/tag105.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cf9d557a-b978-42f5-8c43-35ec40803ba1"/>
  <p:tag name="CAPTIONITEMSYSNAME" val="ImportExportvCards_m3LikevCards,the00:02:17.1-00:02:25.3"/>
  <p:tag name="BOOKMARKENTRYNAME" val="ImportExportvCards_m300:02:17.1"/>
  <p:tag name="BOOKMARKEXITNAME" val="ImportExportvCards_m300:02:25.3"/>
</p:tagLst>
</file>

<file path=ppt/tags/tag106.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89723a56-aa0d-4f21-9943-0c1ea8b59a16"/>
  <p:tag name="CAPTIONITEMSYSNAME" val="ImportExportvCards_m3Whensomeonewith00:02:25.4-00:02:31.2"/>
  <p:tag name="BOOKMARKENTRYNAME" val="ImportExportvCards_m300:02:25.4"/>
  <p:tag name="BOOKMARKEXITNAME" val="ImportExportvCards_m300:02:31.2"/>
</p:tagLst>
</file>

<file path=ppt/tags/tag107.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e4c330ff-9603-4a9b-a79f-dc19b4baeff6"/>
  <p:tag name="CAPTIONITEMSYSNAME" val="ImportExportvCards_m3Right-clickthefile,00:02:31.3-00:02:36.0"/>
  <p:tag name="BOOKMARKENTRYNAME" val="ImportExportvCards_m300:02:31.3"/>
  <p:tag name="BOOKMARKEXITNAME" val="ImportExportvCards_m300:02:36.0"/>
</p:tagLst>
</file>

<file path=ppt/tags/tag108.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1bf8097b-7646-48a0-a8c6-c567115907f8"/>
  <p:tag name="CAPTIONITEMSYSNAME" val="ImportExportvCards_m3ClickOK.Then,00:02:36.1-00:02:42.4"/>
  <p:tag name="BOOKMARKENTRYNAME" val="ImportExportvCards_m300:02:36.1"/>
  <p:tag name="BOOKMARKEXITNAME" val="ImportExportvCards_m300:02:42.4"/>
</p:tagLst>
</file>

<file path=ppt/tags/tag109.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6879c088-1476-4fd9-b444-108ab0835233"/>
  <p:tag name="CAPTIONITEMSYSNAME" val="ImportExportvCards_m3Toimporta00:02:42.5-00:02:52.5"/>
  <p:tag name="BOOKMARKENTRYNAME" val="ImportExportvCards_m300:02:42.5"/>
  <p:tag name="BOOKMARKEXITNAME" val="ImportExportvCards_m300:02:52.5"/>
</p:tagLst>
</file>

<file path=ppt/tags/tag11.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3a802782-fff9-456a-a302-a00bcdfe375e"/>
  <p:tag name="CAPTIONITEMSYSNAME" val="ImportExportvCards_m1ClickSave&amp;00:00:48.3-00:00:52.7"/>
  <p:tag name="BOOKMARKENTRYNAME" val="ImportExportvCards_m100:00:48.3"/>
  <p:tag name="BOOKMARKEXITNAME" val="ImportExportvCards_m100:00:52.7"/>
</p:tagLst>
</file>

<file path=ppt/tags/tag110.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9ec12594-64a7-4090-91f7-c68e76e6518e"/>
  <p:tag name="CAPTIONITEMSYSNAME" val="ImportExportvCards_m3SelectImportfrom00:02:52.6-00:02:57.0"/>
  <p:tag name="BOOKMARKENTRYNAME" val="ImportExportvCards_m300:02:52.6"/>
  <p:tag name="BOOKMARKEXITNAME" val="ImportExportvCards_m300:02:57.0"/>
</p:tagLst>
</file>

<file path=ppt/tags/tag111.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30591375-eec7-4cd8-8b48-33d1991d3de8"/>
  <p:tag name="CAPTIONITEMSYSNAME" val="ImportExportvCards_m3SelectCommaSeparated00:02:57.1-00:03:01.1"/>
  <p:tag name="BOOKMARKENTRYNAME" val="ImportExportvCards_m300:02:57.1"/>
  <p:tag name="BOOKMARKEXITNAME" val="ImportExportvCards_m300:03:01.1"/>
</p:tagLst>
</file>

<file path=ppt/tags/tag112.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e88ece36-830e-48f4-b9f8-82b55ced4154"/>
  <p:tag name="CAPTIONITEMSYSNAME" val="ImportExportvCards_m3ClickBrowse,locate00:03:01.2-00:03:06.9"/>
  <p:tag name="BOOKMARKENTRYNAME" val="ImportExportvCards_m300:03:01.2"/>
  <p:tag name="BOOKMARKEXITNAME" val="ImportExportvCards_m300:03:06.9"/>
</p:tagLst>
</file>

<file path=ppt/tags/tag113.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e69765dc-0033-49dc-8199-11dd87333e77"/>
  <p:tag name="CAPTIONITEMSYSNAME" val="ImportExportvCards_m3Next,theydecide00:03:07.0-00:03:10.2"/>
  <p:tag name="BOOKMARKENTRYNAME" val="ImportExportvCards_m300:03:07.0"/>
  <p:tag name="BOOKMARKEXITNAME" val="ImportExportvCards_m300:03:10.2"/>
</p:tagLst>
</file>

<file path=ppt/tags/tag114.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6490f443-614f-4048-80dc-c5e89464f3f9"/>
  <p:tag name="CAPTIONITEMSYSNAME" val="ImportExportvCards_m3Theycanreplace00:03:10.3-00:03:13.7"/>
  <p:tag name="BOOKMARKENTRYNAME" val="ImportExportvCards_m300:03:10.3"/>
  <p:tag name="BOOKMARKEXITNAME" val="ImportExportvCards_m300:03:13.7"/>
</p:tagLst>
</file>

<file path=ppt/tags/tag115.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2228df82-56ca-4e82-a605-a05346d510c8"/>
  <p:tag name="CAPTIONITEMSYSNAME" val="ImportExportvCards_m3allowduplicatecontacts;00:03:13.8-00:03:21.4"/>
  <p:tag name="BOOKMARKENTRYNAME" val="ImportExportvCards_m300:03:13.8"/>
  <p:tag name="BOOKMARKEXITNAME" val="ImportExportvCards_m300:03:21.4"/>
</p:tagLst>
</file>

<file path=ppt/tags/tag116.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31dd2ed7-6b7f-4d09-9115-5d2045df146e"/>
  <p:tag name="CAPTIONITEMSYSNAME" val="ImportExportvCards_m3Heretheychoose00:03:21.5-00:03:27.8"/>
  <p:tag name="BOOKMARKENTRYNAME" val="ImportExportvCards_m300:03:21.5"/>
  <p:tag name="BOOKMARKEXITNAME" val="ImportExportvCards_m300:03:27.8"/>
</p:tagLst>
</file>

<file path=ppt/tags/tag117.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6d53a5b8-4ccc-4673-aed6-6dbdda4a909f"/>
  <p:tag name="CAPTIONITEMSYSNAME" val="ImportExportvCards_m3Thatwaythey00:03:27.9-00:03:32.7"/>
  <p:tag name="BOOKMARKENTRYNAME" val="ImportExportvCards_m300:03:27.9"/>
  <p:tag name="BOOKMARKEXITNAME" val="ImportExportvCards_m300:03:32.7"/>
</p:tagLst>
</file>

<file path=ppt/tags/tag118.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c586cf68-40ae-4474-a4c1-fece504bac25"/>
  <p:tag name="CAPTIONITEMSYSNAME" val="ImportExportvCards_m3Checkoutthe00:03:32.8-00:03:37.0"/>
  <p:tag name="BOOKMARKENTRYNAME" val="ImportExportvCards_m300:03:32.8"/>
  <p:tag name="BOOKMARKEXITNAME" val="ImportExportvCards_m300:03:37.0"/>
</p:tagLst>
</file>

<file path=ppt/tags/tag119.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33ecae09-9e9e-4748-bedc-217682712ef0"/>
  <p:tag name="CAPTIONITEMSYSNAME" val="ImportExportvCards_m3Nowyouhave00:03:37.1-00:03:40.9"/>
  <p:tag name="BOOKMARKENTRYNAME" val="ImportExportvCards_m300:03:37.1"/>
  <p:tag name="BOOKMARKEXITNAME" val="ImportExportvCards_m300:03:40.9"/>
</p:tagLst>
</file>

<file path=ppt/tags/tag12.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58fde709-3780-4123-975a-4fd80429a7a4"/>
  <p:tag name="CAPTIONITEMSYSNAME" val="ImportExportvCards_m1Now,wheredoes00:00:52.8-00:00:55.8"/>
  <p:tag name="BOOKMARKENTRYNAME" val="ImportExportvCards_m100:00:52.8"/>
  <p:tag name="BOOKMARKEXITNAME" val="ImportExportvCards_m100:00:55.8"/>
</p:tagLst>
</file>

<file path=ppt/tags/tag120.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12d5a1ae-7f31-4247-9c0e-16978d1e27c8"/>
  <p:tag name="CAPTIONITEMSYSNAME" val="ImportExportvCards_m3Next,youmay00:03:41.0-00:03:45.5"/>
  <p:tag name="BOOKMARKENTRYNAME" val="ImportExportvCards_m300:03:41.0"/>
  <p:tag name="BOOKMARKEXITNAME" val="ImportExportvCards_m300:03:45.5"/>
</p:tagLst>
</file>

<file path=ppt/tags/tag121.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d10b4176-73e3-4e0d-91af-e2fe1832edaf"/>
  <p:tag name="CAPTIONITEMSYSNAME" val="ImportExportvCards_m3Ordiginto00:03:45.6-00:03:52.8"/>
  <p:tag name="BOOKMARKENTRYNAME" val="ImportExportvCards_m300:03:45.6"/>
  <p:tag name="BOOKMARKEXITNAME" val="ImportExportvCards_m300:03:52.8"/>
</p:tagLst>
</file>

<file path=ppt/tags/tag13.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71bcc2e2-66c5-4fe4-aa56-cd22edae874a"/>
  <p:tag name="CAPTIONITEMSYSNAME" val="ImportExportvCards_m1ClickPeople,and00:00:55.9-00:01:04.5"/>
  <p:tag name="BOOKMARKENTRYNAME" val="ImportExportvCards_m100:00:55.9"/>
  <p:tag name="BOOKMARKEXITNAME" val="ImportExportvCards_m100:01:04.5"/>
</p:tagLst>
</file>

<file path=ppt/tags/tag14.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a33f2122-7a6d-488b-b331-fc05d71aa190"/>
  <p:tag name="CAPTIONITEMSYSNAME" val="ImportExportvCards_m1Ifyoudon’t00:01:04.6-00:01:09.1"/>
  <p:tag name="BOOKMARKENTRYNAME" val="ImportExportvCards_m100:01:04.6"/>
  <p:tag name="BOOKMARKEXITNAME" val="ImportExportvCards_m100:01:09.1"/>
</p:tagLst>
</file>

<file path=ppt/tags/tag15.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3cfd49bf-37ef-4418-b0a8-80ca52681038"/>
  <p:tag name="CAPTIONITEMSYSNAME" val="ImportExportvCards_m1Afteryouimport00:01:09.2-00:01:13.8"/>
  <p:tag name="BOOKMARKENTRYNAME" val="ImportExportvCards_m100:01:09.2"/>
  <p:tag name="BOOKMARKEXITNAME" val="ImportExportvCards_m100:01:13.8"/>
</p:tagLst>
</file>

<file path=ppt/tags/tag16.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de3c1e36-59f4-4728-9fc1-b841463da5c9"/>
  <p:tag name="CAPTIONITEMSYSNAME" val="ImportExportvCards_m1Openit,add00:01:13.9-00:01:21.4"/>
  <p:tag name="BOOKMARKENTRYNAME" val="ImportExportvCards_m100:01:13.9"/>
  <p:tag name="BOOKMARKEXITNAME" val="ImportExportvCards_m100:01:21.4"/>
</p:tagLst>
</file>

<file path=ppt/tags/tag17.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0ebf5214-e1ab-41ca-a8a9-544902f26c83"/>
  <p:tag name="CAPTIONITEMSYSNAME" val="ImportExportvCards_m1andmoveit00:01:21.5-00:01:27.0"/>
  <p:tag name="BOOKMARKENTRYNAME" val="ImportExportvCards_m100:01:21.5"/>
  <p:tag name="BOOKMARKEXITNAME" val="ImportExportvCards_m100:01:27.0"/>
</p:tagLst>
</file>

<file path=ppt/tags/tag18.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c2ae6de1-6564-4acb-b7ed-d139821d149e"/>
  <p:tag name="CAPTIONITEMSYSNAME" val="ImportExportvCards_m1Youmayalso00:01:27.1-00:01:34.1"/>
  <p:tag name="BOOKMARKENTRYNAME" val="ImportExportvCards_m100:01:27.1"/>
  <p:tag name="BOOKMARKEXITNAME" val="ImportExportvCards_m100:01:34.1"/>
</p:tagLst>
</file>

<file path=ppt/tags/tag19.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82acc5ee-d10f-4cd1-af37-6f9f2a4f85f5"/>
  <p:tag name="CAPTIONITEMSYSNAME" val="ImportExportvCards_m1Thisisn’tactually00:01:34.2-00:01:40.9"/>
  <p:tag name="BOOKMARKENTRYNAME" val="ImportExportvCards_m100:01:34.2"/>
  <p:tag name="BOOKMARKEXITNAME" val="ImportExportvCards_m100:01:40.9"/>
</p:tagLst>
</file>

<file path=ppt/tags/tag2.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75ac0362-3898-45b1-8cce-7c850f720d49"/>
  <p:tag name="CAPTIONITEMSYSNAME" val="ImportExportvCards_m1vCardsarevirtual00:00:00.0-00:00:06.5"/>
  <p:tag name="BOOKMARKENTRYNAME" val="ImportExportvCards_m100:00:00.0"/>
  <p:tag name="BOOKMARKEXITNAME" val="ImportExportvCards_m100:00:06.5"/>
</p:tagLst>
</file>

<file path=ppt/tags/tag20.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2a202b23-7a3c-4b8a-b229-dafb0d3cb368"/>
  <p:tag name="CAPTIONITEMSYSNAME" val="ImportExportvCards_m1Double-clickthecontact00:01:41.0-00:01:46.7"/>
  <p:tag name="BOOKMARKENTRYNAME" val="ImportExportvCards_m100:01:41.0"/>
  <p:tag name="BOOKMARKEXITNAME" val="ImportExportvCards_m100:01:46.7"/>
</p:tagLst>
</file>

<file path=ppt/tags/tag21.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4454794a-b064-4c44-b4d9-3c337d25cb99"/>
  <p:tag name="CAPTIONITEMSYSNAME" val="ImportExportvCards_m1That’sbecauseOutlook00:01:46.8-00:01:53.0"/>
  <p:tag name="BOOKMARKENTRYNAME" val="ImportExportvCards_m100:01:46.8"/>
  <p:tag name="BOOKMARKEXITNAME" val="ImportExportvCards_m100:01:53.0"/>
</p:tagLst>
</file>

<file path=ppt/tags/tag22.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2a72434f-b430-4580-91a5-fd32ed11544a"/>
  <p:tag name="CAPTIONITEMSYSNAME" val="ImportExportvCards_m1ClickSave&amp;00:01:53.1-00:01:56.3"/>
  <p:tag name="BOOKMARKENTRYNAME" val="ImportExportvCards_m100:01:53.1"/>
  <p:tag name="BOOKMARKEXITNAME" val="ImportExportvCards_m100:01:56.3"/>
</p:tagLst>
</file>

<file path=ppt/tags/tag23.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0ec9f66a-52c9-4b8f-b674-8d893912f478"/>
  <p:tag name="CAPTIONITEMSYSNAME" val="ImportExportvCards_m1SincevCardsare00:01:56.4-00:02:00.2"/>
  <p:tag name="BOOKMARKENTRYNAME" val="ImportExportvCards_m100:01:56.4"/>
  <p:tag name="BOOKMARKEXITNAME" val="ImportExportvCards_m100:02:00.2"/>
</p:tagLst>
</file>

<file path=ppt/tags/tag24.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3e10c0b1-ecc8-4bdf-8bd5-3fbbd8dad2dd"/>
  <p:tag name="CAPTIONITEMSYSNAME" val="ImportExportvCards_m1Forexample,you00:02:00.3-00:02:05.0"/>
  <p:tag name="BOOKMARKENTRYNAME" val="ImportExportvCards_m100:02:00.3"/>
  <p:tag name="BOOKMARKEXITNAME" val="ImportExportvCards_m100:02:05.0"/>
</p:tagLst>
</file>

<file path=ppt/tags/tag25.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72bf9934-2718-4c98-860f-c5b0ab2a9d82"/>
  <p:tag name="CAPTIONITEMSYSNAME" val="ImportExportvCards_m1Youaddthem00:02:05.1-00:02:07.8"/>
  <p:tag name="BOOKMARKENTRYNAME" val="ImportExportvCards_m100:02:05.1"/>
  <p:tag name="BOOKMARKEXITNAME" val="ImportExportvCards_m100:02:07.8"/>
</p:tagLst>
</file>

<file path=ppt/tags/tag26.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5e35e14e-4c1b-4ecb-ae73-9640059a7ca2"/>
  <p:tag name="CAPTIONITEMSYSNAME" val="ImportExportvCards_m1Double-clicktheVCF00:02:07.9-00:02:15.0"/>
  <p:tag name="BOOKMARKENTRYNAME" val="ImportExportvCards_m100:02:07.9"/>
  <p:tag name="BOOKMARKEXITNAME" val="ImportExportvCards_m100:02:15.0"/>
</p:tagLst>
</file>

<file path=ppt/tags/tag27.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e71e63b1-7b69-4ab7-8982-6b11c99ce3bd"/>
  <p:tag name="CAPTIONITEMSYSNAME" val="ImportExportvCards_m1Outlookcontactsare00:02:15.1-00:02:25.5"/>
  <p:tag name="BOOKMARKENTRYNAME" val="ImportExportvCards_m100:02:15.1"/>
  <p:tag name="BOOKMARKEXITNAME" val="ImportExportvCards_m100:02:25.5"/>
</p:tagLst>
</file>

<file path=ppt/tags/tag28.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567fdde8-e74c-451c-9851-8b0d8355615a"/>
  <p:tag name="CAPTIONITEMSYSNAME" val="ImportExportvCards_m1Here’ssomethingyou00:02:25.6-00:02:28.2"/>
  <p:tag name="BOOKMARKENTRYNAME" val="ImportExportvCards_m100:02:25.6"/>
  <p:tag name="BOOKMARKEXITNAME" val="ImportExportvCards_m100:02:28.2"/>
</p:tagLst>
</file>

<file path=ppt/tags/tag29.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9783a323-d42d-4dfd-8bfc-7320a0fb0438"/>
  <p:tag name="CAPTIONITEMSYSNAME" val="ImportExportvCards_m1Afteryouclick00:02:28.3-00:02:32.9"/>
  <p:tag name="BOOKMARKENTRYNAME" val="ImportExportvCards_m100:02:28.3"/>
  <p:tag name="BOOKMARKEXITNAME" val="ImportExportvCards_m100:02:32.9"/>
</p:tagLst>
</file>

<file path=ppt/tags/tag3.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0642f23c-0172-4fe4-a66a-ed5eae61c8a0"/>
  <p:tag name="CAPTIONITEMSYSNAME" val="ImportExportvCards_m1Andthemost00:00:06.6-00:00:10.7"/>
  <p:tag name="BOOKMARKENTRYNAME" val="ImportExportvCards_m100:00:06.6"/>
  <p:tag name="BOOKMARKEXITNAME" val="ImportExportvCards_m100:00:10.7"/>
</p:tagLst>
</file>

<file path=ppt/tags/tag30.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1803bd9a-c886-4c1c-abdd-10372629fdf1"/>
  <p:tag name="CAPTIONITEMSYSNAME" val="ImportExportvCards_m1meaningOutlookhas00:02:33.0-00:02:37.8"/>
  <p:tag name="BOOKMARKENTRYNAME" val="ImportExportvCards_m100:02:33.0"/>
  <p:tag name="BOOKMARKEXITNAME" val="ImportExportvCards_m100:02:37.8"/>
</p:tagLst>
</file>

<file path=ppt/tags/tag31.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f9a282c6-c95a-4c8c-9670-288f2b2b534b"/>
  <p:tag name="CAPTIONITEMSYSNAME" val="ImportExportvCards_m1Youcando00:02:37.9-00:02:39.8"/>
  <p:tag name="BOOKMARKENTRYNAME" val="ImportExportvCards_m100:02:37.9"/>
  <p:tag name="BOOKMARKEXITNAME" val="ImportExportvCards_m100:02:39.8"/>
</p:tagLst>
</file>

<file path=ppt/tags/tag32.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6c3e1817-c6bc-444c-8926-f0a63bdac7d2"/>
  <p:tag name="CAPTIONITEMSYSNAME" val="ImportExportvCards_m1First,selectthe00:02:39.9-00:02:44.0"/>
  <p:tag name="BOOKMARKENTRYNAME" val="ImportExportvCards_m100:02:39.9"/>
  <p:tag name="BOOKMARKEXITNAME" val="ImportExportvCards_m100:02:44.0"/>
</p:tagLst>
</file>

<file path=ppt/tags/tag33.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207ce81e-43e5-4414-8379-915de6fb9d57"/>
  <p:tag name="CAPTIONITEMSYSNAME" val="ImportExportvCards_m1withtheinformation00:02:44.1-00:02:46.5"/>
  <p:tag name="BOOKMARKENTRYNAME" val="ImportExportvCards_m100:02:44.1"/>
  <p:tag name="BOOKMARKEXITNAME" val="ImportExportvCards_m100:02:46.5"/>
</p:tagLst>
</file>

<file path=ppt/tags/tag34.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e3b48246-69dd-4a48-9853-3440c6f1650d"/>
  <p:tag name="CAPTIONITEMSYSNAME" val="ImportExportvCards_m1Thispanelshows00:02:46.6-00:02:49.3"/>
  <p:tag name="BOOKMARKENTRYNAME" val="ImportExportvCards_m100:02:46.6"/>
  <p:tag name="BOOKMARKEXITNAME" val="ImportExportvCards_m100:02:49.3"/>
</p:tagLst>
</file>

<file path=ppt/tags/tag35.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1568cf80-65b7-43fc-ae07-fdef7c3f30c9"/>
  <p:tag name="CAPTIONITEMSYSNAME" val="ImportExportvCards_m1ClickAddnew00:02:49.4-00:02:54.4"/>
  <p:tag name="BOOKMARKENTRYNAME" val="ImportExportvCards_m100:02:49.4"/>
  <p:tag name="BOOKMARKEXITNAME" val="ImportExportvCards_m100:02:54.4"/>
</p:tagLst>
</file>

<file path=ppt/tags/tag36.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eadd811f-50a5-4fe2-9129-f332364656cb"/>
  <p:tag name="CAPTIONITEMSYSNAME" val="ImportExportvCards_m1inotherwords00:02:54.5-00:02:57.7"/>
  <p:tag name="BOOKMARKENTRYNAME" val="ImportExportvCards_m100:02:54.5"/>
  <p:tag name="BOOKMARKEXITNAME" val="ImportExportvCards_m100:02:57.7"/>
</p:tagLst>
</file>

<file path=ppt/tags/tag37.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18cb26fc-5749-47b8-9777-c4f87575bf2a"/>
  <p:tag name="CAPTIONITEMSYSNAME" val="ImportExportvCards_m1Youcanuse00:02:57.8-00:03:03.2"/>
  <p:tag name="BOOKMARKENTRYNAME" val="ImportExportvCards_m100:02:57.8"/>
  <p:tag name="BOOKMARKEXITNAME" val="ImportExportvCards_m100:03:03.2"/>
</p:tagLst>
</file>

<file path=ppt/tags/tag38.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a837fb90-3937-4213-a659-215dccf8b045"/>
  <p:tag name="CAPTIONITEMSYSNAME" val="ImportExportvCards_m1Afteryoudo00:03:03.3-00:03:08.7"/>
  <p:tag name="BOOKMARKENTRYNAME" val="ImportExportvCards_m100:03:03.3"/>
  <p:tag name="BOOKMARKEXITNAME" val="ImportExportvCards_m100:03:08.7"/>
</p:tagLst>
</file>

<file path=ppt/tags/tag39.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401b466c-917a-42dd-8200-104e30923832"/>
  <p:tag name="CAPTIONITEMSYSNAME" val="ImportExportvCards_m1Ifneitherof00:03:08.8-00:03:12.9"/>
  <p:tag name="BOOKMARKENTRYNAME" val="ImportExportvCards_m100:03:08.8"/>
  <p:tag name="BOOKMARKEXITNAME" val="ImportExportvCards_m100:03:12.9"/>
</p:tagLst>
</file>

<file path=ppt/tags/tag4.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ec11e87d-c029-43e4-9131-7710bb76d193"/>
  <p:tag name="CAPTIONITEMSYSNAME" val="ImportExportvCards_m1ThevCarditself00:00:10.8-00:00:15.7"/>
  <p:tag name="BOOKMARKENTRYNAME" val="ImportExportvCards_m100:00:10.8"/>
  <p:tag name="BOOKMARKEXITNAME" val="ImportExportvCards_m100:00:15.7"/>
</p:tagLst>
</file>

<file path=ppt/tags/tag40.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7aad8612-7c58-499b-9c4b-d8021d5fe7fa"/>
  <p:tag name="CAPTIONITEMSYSNAME" val="ImportExportvCards_m1Upnext,we’ll00:03:13.0-00:03:18.8"/>
  <p:tag name="BOOKMARKENTRYNAME" val="ImportExportvCards_m100:03:13.0"/>
  <p:tag name="BOOKMARKEXITNAME" val="ImportExportvCards_m100:03:18.8"/>
</p:tagLst>
</file>

<file path=ppt/tags/tag41.xml><?xml version="1.0" encoding="utf-8"?>
<p:tagLst xmlns:a="http://schemas.openxmlformats.org/drawingml/2006/main" xmlns:r="http://schemas.openxmlformats.org/officeDocument/2006/relationships" xmlns:p="http://schemas.openxmlformats.org/presentationml/2006/main">
  <p:tag name="CAPTIONID" val="83b80f6f-08a4-43ba-82d8-26783babc601"/>
  <p:tag name="MEDIACAPTIONSPROMPTED" val="False"/>
  <p:tag name="TEMPPRESENTATIONFILE" val="C:\Users\v-miyaki\AppData\Local\Temp\tmpC750.tmp"/>
  <p:tag name="TEMPMEDIAFILENAME" val="C:\Users\v-miyaki\AppData\Local\Temp\tmpC974_ImportExportvCards_m2.mp4"/>
  <p:tag name="MEDIAFADEDURATION" val="0.2"/>
  <p:tag name="MEDIATRANSPARENCY" val="0.3"/>
  <p:tag name="MEDIACAPTIONSHIDDEN" val="False"/>
  <p:tag name="CUSTOMXMLPARTID" val="{DA8AB75E-E80E-4A77-92C2-7B099F900A4A}"/>
  <p:tag name="MEDIACAPTIONCOUNT" val="True"/>
</p:tagLst>
</file>

<file path=ppt/tags/tag42.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03766c30-3734-415b-ad20-73841fa8f7d2"/>
  <p:tag name="CAPTIONITEMSYSNAME" val="ImportExportvCards_m2Ifyouwant00:00:00.0-00:00:04.1"/>
  <p:tag name="BOOKMARKENTRYNAME" val="ImportExportvCards_m200:00:00.0"/>
  <p:tag name="BOOKMARKEXITNAME" val="ImportExportvCards_m200:00:04.1"/>
</p:tagLst>
</file>

<file path=ppt/tags/tag43.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bfbb1d4c-7fc3-476e-9300-ebe6f038445b"/>
  <p:tag name="CAPTIONITEMSYSNAME" val="ImportExportvCards_m2sendavCard,00:00:04.2-00:00:11.6"/>
  <p:tag name="BOOKMARKENTRYNAME" val="ImportExportvCards_m200:00:04.2"/>
  <p:tag name="BOOKMARKEXITNAME" val="ImportExportvCards_m200:00:11.6"/>
</p:tagLst>
</file>

<file path=ppt/tags/tag44.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156a0094-29a5-4b23-8e09-3b1116c8ad6e"/>
  <p:tag name="CAPTIONITEMSYSNAME" val="ImportExportvCards_m2We’llgetinto00:00:11.7-00:00:17.4"/>
  <p:tag name="BOOKMARKENTRYNAME" val="ImportExportvCards_m200:00:11.7"/>
  <p:tag name="BOOKMARKEXITNAME" val="ImportExportvCards_m200:00:17.4"/>
</p:tagLst>
</file>

<file path=ppt/tags/tag45.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a006cd74-3fd2-46f4-a6aa-68f0beeaa269"/>
  <p:tag name="CAPTIONITEMSYSNAME" val="ImportExportvCards_m2Let’sstartby00:00:17.5-00:00:27.4"/>
  <p:tag name="BOOKMARKENTRYNAME" val="ImportExportvCards_m200:00:17.5"/>
  <p:tag name="BOOKMARKEXITNAME" val="ImportExportvCards_m200:00:27.4"/>
</p:tagLst>
</file>

<file path=ppt/tags/tag46.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9d2e6bf7-4650-4e5d-a81e-5d35dac4a84c"/>
  <p:tag name="CAPTIONITEMSYSNAME" val="ImportExportvCards_m2Selectacard00:00:27.5-00:00:33.1"/>
  <p:tag name="BOOKMARKENTRYNAME" val="ImportExportvCards_m200:00:27.5"/>
  <p:tag name="BOOKMARKEXITNAME" val="ImportExportvCards_m200:00:33.1"/>
</p:tagLst>
</file>

<file path=ppt/tags/tag47.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2c3b73b5-b1f1-4b82-b38c-7f804861fee6"/>
  <p:tag name="CAPTIONITEMSYSNAME" val="ImportExportvCards_m2Herewecan00:00:33.2-00:00:41.8"/>
  <p:tag name="BOOKMARKENTRYNAME" val="ImportExportvCards_m200:00:33.2"/>
  <p:tag name="BOOKMARKEXITNAME" val="ImportExportvCards_m200:00:41.8"/>
</p:tagLst>
</file>

<file path=ppt/tags/tag48.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8aaaa19f-82ed-4550-812d-9e303331065d"/>
  <p:tag name="CAPTIONITEMSYSNAME" val="ImportExportvCards_m2Outlookattachesthe00:00:41.9-00:00:47.2"/>
  <p:tag name="BOOKMARKENTRYNAME" val="ImportExportvCards_m200:00:41.9"/>
  <p:tag name="BOOKMARKEXITNAME" val="ImportExportvCards_m200:00:47.2"/>
</p:tagLst>
</file>

<file path=ppt/tags/tag49.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037c7504-1ea0-4e34-b975-15bbf2e347e8"/>
  <p:tag name="CAPTIONITEMSYSNAME" val="ImportExportvCards_m2Inthiscase,00:00:47.3-00:00:58.6"/>
  <p:tag name="BOOKMARKENTRYNAME" val="ImportExportvCards_m200:00:47.3"/>
  <p:tag name="BOOKMARKEXITNAME" val="ImportExportvCards_m200:00:58.6"/>
</p:tagLst>
</file>

<file path=ppt/tags/tag5.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30117863-c867-46b9-91d9-05a74bd02ad0"/>
  <p:tag name="CAPTIONITEMSYSNAME" val="ImportExportvCards_m1Whenyousend00:00:15.8-00:00:19.5"/>
  <p:tag name="BOOKMARKENTRYNAME" val="ImportExportvCards_m100:00:15.8"/>
  <p:tag name="BOOKMARKEXITNAME" val="ImportExportvCards_m100:00:19.5"/>
</p:tagLst>
</file>

<file path=ppt/tags/tag50.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92221956-987a-4c1e-a2c9-33b86c1c7608"/>
  <p:tag name="CAPTIONITEMSYSNAME" val="ImportExportvCards_m2Anotherwayto00:00:58.7-00:01:04.4"/>
  <p:tag name="BOOKMARKENTRYNAME" val="ImportExportvCards_m200:00:58.7"/>
  <p:tag name="BOOKMARKEXITNAME" val="ImportExportvCards_m200:01:04.4"/>
</p:tagLst>
</file>

<file path=ppt/tags/tag51.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b8ed34dd-2411-4b3e-9fda-a38add90cb0e"/>
  <p:tag name="CAPTIONITEMSYSNAME" val="ImportExportvCards_m2Then,onthe00:01:04.5-00:01:12.9"/>
  <p:tag name="BOOKMARKENTRYNAME" val="ImportExportvCards_m200:01:04.5"/>
  <p:tag name="BOOKMARKEXITNAME" val="ImportExportvCards_m200:01:12.9"/>
</p:tagLst>
</file>

<file path=ppt/tags/tag52.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a6de855c-4b2b-422e-a629-201ba4a7bfba"/>
  <p:tag name="CAPTIONITEMSYSNAME" val="ImportExportvCards_m2Anewemail00:01:13.0-00:01:18.8"/>
  <p:tag name="BOOKMARKENTRYNAME" val="ImportExportvCards_m200:01:13.0"/>
  <p:tag name="BOOKMARKEXITNAME" val="ImportExportvCards_m200:01:18.8"/>
</p:tagLst>
</file>

<file path=ppt/tags/tag53.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9f88ea78-162b-4c46-b68d-10a672a085b4"/>
  <p:tag name="CAPTIONITEMSYSNAME" val="ImportExportvCards_m2Typerecipientnames00:01:18.9-00:01:27.6"/>
  <p:tag name="BOOKMARKENTRYNAME" val="ImportExportvCards_m200:01:18.9"/>
  <p:tag name="BOOKMARKEXITNAME" val="ImportExportvCards_m200:01:27.6"/>
</p:tagLst>
</file>

<file path=ppt/tags/tag54.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c2447f96-94b6-4f7c-86ee-b28c7e68e0a0"/>
  <p:tag name="CAPTIONITEMSYSNAME" val="ImportExportvCards_m2Nowwhatif00:01:27.7-00:01:31.9"/>
  <p:tag name="BOOKMARKENTRYNAME" val="ImportExportvCards_m200:01:27.7"/>
  <p:tag name="BOOKMARKEXITNAME" val="ImportExportvCards_m200:01:31.9"/>
</p:tagLst>
</file>

<file path=ppt/tags/tag55.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e36c2934-6f0e-4f2c-ae6f-f72e442ad525"/>
  <p:tag name="CAPTIONITEMSYSNAME" val="ImportExportvCards_m2soyoucan00:01:32.0-00:01:38.2"/>
  <p:tag name="BOOKMARKENTRYNAME" val="ImportExportvCards_m200:01:32.0"/>
  <p:tag name="BOOKMARKEXITNAME" val="ImportExportvCards_m200:01:38.2"/>
</p:tagLst>
</file>

<file path=ppt/tags/tag56.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9e322231-816b-4c13-9891-358cca44ee48"/>
  <p:tag name="CAPTIONITEMSYSNAME" val="ImportExportvCards_m2InPeople,select00:01:38.3-00:01:44.2"/>
  <p:tag name="BOOKMARKENTRYNAME" val="ImportExportvCards_m200:01:38.3"/>
  <p:tag name="BOOKMARKEXITNAME" val="ImportExportvCards_m200:01:44.2"/>
</p:tagLst>
</file>

<file path=ppt/tags/tag57.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d7c6f2b7-d9b5-46c4-86a0-b61c5ac16157"/>
  <p:tag name="CAPTIONITEMSYSNAME" val="ImportExportvCards_m2ClickFile,and00:01:44.3-00:01:53.9"/>
  <p:tag name="BOOKMARKENTRYNAME" val="ImportExportvCards_m200:01:44.3"/>
  <p:tag name="BOOKMARKEXITNAME" val="ImportExportvCards_m200:01:53.9"/>
</p:tagLst>
</file>

<file path=ppt/tags/tag58.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5a9d39c9-9d49-413b-bcfd-a4024a439825"/>
  <p:tag name="CAPTIONITEMSYSNAME" val="ImportExportvCards_m2Anotherthingyou00:01:54.0-00:01:58.6"/>
  <p:tag name="BOOKMARKENTRYNAME" val="ImportExportvCards_m200:01:54.0"/>
  <p:tag name="BOOKMARKEXITNAME" val="ImportExportvCards_m200:01:58.6"/>
</p:tagLst>
</file>

<file path=ppt/tags/tag59.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8d8db156-fbe8-4c37-b63b-7a8764cbe08d"/>
  <p:tag name="CAPTIONITEMSYSNAME" val="ImportExportvCards_m2LocatethevCard00:01:58.7-00:02:05.8"/>
  <p:tag name="BOOKMARKENTRYNAME" val="ImportExportvCards_m200:01:58.7"/>
  <p:tag name="BOOKMARKEXITNAME" val="ImportExportvCards_m200:02:05.8"/>
</p:tagLst>
</file>

<file path=ppt/tags/tag6.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85c8f1d3-3b21-4db4-a002-aa9ee714a6e4"/>
  <p:tag name="CAPTIONITEMSYSNAME" val="ImportExportvCards_m1Whatdoyou00:00:19.6-00:00:21.1"/>
  <p:tag name="BOOKMARKENTRYNAME" val="ImportExportvCards_m100:00:19.6"/>
  <p:tag name="BOOKMARKEXITNAME" val="ImportExportvCards_m100:00:21.1"/>
</p:tagLst>
</file>

<file path=ppt/tags/tag60.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6f9bf775-4e16-4330-b8dd-18e6e5f4a079"/>
  <p:tag name="CAPTIONITEMSYSNAME" val="ImportExportvCards_m2AvCardfile00:02:05.9-00:02:11.8"/>
  <p:tag name="BOOKMARKENTRYNAME" val="ImportExportvCards_m200:02:05.9"/>
  <p:tag name="BOOKMARKEXITNAME" val="ImportExportvCards_m200:02:11.8"/>
</p:tagLst>
</file>

<file path=ppt/tags/tag61.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60fe7825-5836-4c1d-9038-fd9729ad63d7"/>
  <p:tag name="CAPTIONITEMSYSNAME" val="ImportExportvCards_m2Youcaneven00:02:11.9-00:02:15.6"/>
  <p:tag name="BOOKMARKENTRYNAME" val="ImportExportvCards_m200:02:11.9"/>
  <p:tag name="BOOKMARKEXITNAME" val="ImportExportvCards_m200:02:15.6"/>
</p:tagLst>
</file>

<file path=ppt/tags/tag62.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a400f2dd-44e9-4b63-9ed7-da0b0c5d2743"/>
  <p:tag name="CAPTIONITEMSYSNAME" val="ImportExportvCards_m2Butmostimportantly,00:02:15.7-00:02:20.3"/>
  <p:tag name="BOOKMARKENTRYNAME" val="ImportExportvCards_m200:02:15.7"/>
  <p:tag name="BOOKMARKEXITNAME" val="ImportExportvCards_m200:02:20.3"/>
</p:tagLst>
</file>

<file path=ppt/tags/tag63.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123df0ad-e696-4eac-8f3d-fd22ebff2e04"/>
  <p:tag name="CAPTIONITEMSYSNAME" val="ImportExportvCards_m2whousedifferent00:02:20.4-00:02:25.2"/>
  <p:tag name="BOOKMARKENTRYNAME" val="ImportExportvCards_m200:02:20.4"/>
  <p:tag name="BOOKMARKEXITNAME" val="ImportExportvCards_m200:02:25.2"/>
</p:tagLst>
</file>

<file path=ppt/tags/tag64.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084e91fc-9a50-428f-849e-0a1e257f1c4e"/>
  <p:tag name="CAPTIONITEMSYSNAME" val="ImportExportvCards_m2Thesecondway00:02:25.3-00:02:29.7"/>
  <p:tag name="BOOKMARKENTRYNAME" val="ImportExportvCards_m200:02:25.3"/>
  <p:tag name="BOOKMARKEXITNAME" val="ImportExportvCards_m200:02:29.7"/>
</p:tagLst>
</file>

<file path=ppt/tags/tag65.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2c1f309b-668c-4d6f-a926-1f8e5272a3a7"/>
  <p:tag name="CAPTIONITEMSYSNAME" val="ImportExportvCards_m2Thisisthe00:02:29.8-00:02:33.5"/>
  <p:tag name="BOOKMARKENTRYNAME" val="ImportExportvCards_m200:02:29.8"/>
  <p:tag name="BOOKMARKEXITNAME" val="ImportExportvCards_m200:02:33.5"/>
</p:tagLst>
</file>

<file path=ppt/tags/tag66.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d162df0c-f8a1-419b-a33a-5ca407e1e10b"/>
  <p:tag name="CAPTIONITEMSYSNAME" val="ImportExportvCards_m2ButunlikevCards,00:02:33.6-00:02:38.6"/>
  <p:tag name="BOOKMARKENTRYNAME" val="ImportExportvCards_m200:02:33.6"/>
  <p:tag name="BOOKMARKEXITNAME" val="ImportExportvCards_m200:02:38.6"/>
</p:tagLst>
</file>

<file path=ppt/tags/tag67.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54ccec1e-ccc1-4221-9369-7dc759e2cbd5"/>
  <p:tag name="CAPTIONITEMSYSNAME" val="ImportExportvCards_m2Beforesendingan00:02:38.7-00:02:45.9"/>
  <p:tag name="BOOKMARKENTRYNAME" val="ImportExportvCards_m200:02:38.7"/>
  <p:tag name="BOOKMARKEXITNAME" val="ImportExportvCards_m200:02:45.9"/>
</p:tagLst>
</file>

<file path=ppt/tags/tag68.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eb1fdde7-f62d-4c56-929b-4146345933fe"/>
  <p:tag name="CAPTIONITEMSYSNAME" val="ImportExportvCards_m2Usingthismethod00:02:46.0-00:02:50.9"/>
  <p:tag name="BOOKMARKENTRYNAME" val="ImportExportvCards_m200:02:46.0"/>
  <p:tag name="BOOKMARKEXITNAME" val="ImportExportvCards_m200:02:50.9"/>
</p:tagLst>
</file>

<file path=ppt/tags/tag69.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8833a88b-d333-45ee-857e-aaf86c75bdbf"/>
  <p:tag name="CAPTIONITEMSYSNAME" val="ImportExportvCards_m2ExpandtheContacts00:02:51.0-00:02:57.8"/>
  <p:tag name="BOOKMARKENTRYNAME" val="ImportExportvCards_m200:02:51.0"/>
  <p:tag name="BOOKMARKEXITNAME" val="ImportExportvCards_m200:02:57.8"/>
</p:tagLst>
</file>

<file path=ppt/tags/tag7.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f8596b61-fdeb-4e11-ad84-d82ef6b51da9"/>
  <p:tag name="CAPTIONITEMSYSNAME" val="ImportExportvCards_m1Well,ifyou00:00:21.2-00:00:26.9"/>
  <p:tag name="BOOKMARKENTRYNAME" val="ImportExportvCards_m100:00:21.2"/>
  <p:tag name="BOOKMARKEXITNAME" val="ImportExportvCards_m100:00:26.9"/>
</p:tagLst>
</file>

<file path=ppt/tags/tag70.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300592ef-ac2b-4472-95f1-961b606854dd"/>
  <p:tag name="CAPTIONITEMSYSNAME" val="ImportExportvCards_m2Then,inthe00:02:57.9-00:03:09.6"/>
  <p:tag name="BOOKMARKENTRYNAME" val="ImportExportvCards_m200:02:57.9"/>
  <p:tag name="BOOKMARKEXITNAME" val="ImportExportvCards_m200:03:09.6"/>
</p:tagLst>
</file>

<file path=ppt/tags/tag71.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92e88751-c407-4785-b1d2-de3cc7806da4"/>
  <p:tag name="CAPTIONITEMSYSNAME" val="ImportExportvCards_m2Andjustlike00:03:09.7-00:03:15.7"/>
  <p:tag name="BOOKMARKENTRYNAME" val="ImportExportvCards_m200:03:09.7"/>
  <p:tag name="BOOKMARKEXITNAME" val="ImportExportvCards_m200:03:15.7"/>
</p:tagLst>
</file>

<file path=ppt/tags/tag72.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5f92e680-b2df-463c-951c-13627f7feb85"/>
  <p:tag name="CAPTIONITEMSYSNAME" val="ImportExportvCards_m2Then,onthe00:03:15.8-00:03:27.1"/>
  <p:tag name="BOOKMARKENTRYNAME" val="ImportExportvCards_m200:03:15.8"/>
  <p:tag name="BOOKMARKEXITNAME" val="ImportExportvCards_m200:03:27.1"/>
</p:tagLst>
</file>

<file path=ppt/tags/tag73.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0181b97f-a510-4994-bc9c-a2abcfc55dbc"/>
  <p:tag name="CAPTIONITEMSYSNAME" val="ImportExportvCards_m2Themainadvantage00:03:27.2-00:03:34.0"/>
  <p:tag name="BOOKMARKENTRYNAME" val="ImportExportvCards_m200:03:27.2"/>
  <p:tag name="BOOKMARKEXITNAME" val="ImportExportvCards_m200:03:34.0"/>
</p:tagLst>
</file>

<file path=ppt/tags/tag74.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c459f390-e15a-4a58-9c69-2242a36f0665"/>
  <p:tag name="CAPTIONITEMSYSNAME" val="ImportExportvCards_m2InPeople,on00:03:34.1-00:03:41.8"/>
  <p:tag name="BOOKMARKENTRYNAME" val="ImportExportvCards_m200:03:34.1"/>
  <p:tag name="BOOKMARKEXITNAME" val="ImportExportvCards_m200:03:41.8"/>
</p:tagLst>
</file>

<file path=ppt/tags/tag75.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284d6f0e-eeee-4e1c-a1f7-4d9dda2c8d34"/>
  <p:tag name="CAPTIONITEMSYSNAME" val="ImportExportvCards_m2vCardscancontain00:03:41.9-00:03:51.6"/>
  <p:tag name="BOOKMARKENTRYNAME" val="ImportExportvCards_m200:03:41.9"/>
  <p:tag name="BOOKMARKEXITNAME" val="ImportExportvCards_m200:03:51.6"/>
</p:tagLst>
</file>

<file path=ppt/tags/tag76.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f9d8b5ea-254e-4d33-95ba-62940190075f"/>
  <p:tag name="CAPTIONITEMSYSNAME" val="ImportExportvCards_m2Anumberof00:03:51.7-00:03:57.0"/>
  <p:tag name="BOOKMARKENTRYNAME" val="ImportExportvCards_m200:03:51.7"/>
  <p:tag name="BOOKMARKEXITNAME" val="ImportExportvCards_m200:03:57.0"/>
</p:tagLst>
</file>

<file path=ppt/tags/tag77.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d435d5de-2f0a-4732-b8f9-31fef99e9964"/>
  <p:tag name="CAPTIONITEMSYSNAME" val="ImportExportvCards_m2Thesamewith00:03:57.1-00:04:01.8"/>
  <p:tag name="BOOKMARKENTRYNAME" val="ImportExportvCards_m200:03:57.1"/>
  <p:tag name="BOOKMARKEXITNAME" val="ImportExportvCards_m200:04:01.8"/>
</p:tagLst>
</file>

<file path=ppt/tags/tag78.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ea6911b5-359e-4b87-a13e-ebab9cfe9709"/>
  <p:tag name="CAPTIONITEMSYSNAME" val="ImportExportvCards_m2Sogiventhe00:04:01.9-00:04:09.1"/>
  <p:tag name="BOOKMARKENTRYNAME" val="ImportExportvCards_m200:04:01.9"/>
  <p:tag name="BOOKMARKEXITNAME" val="ImportExportvCards_m200:04:09.1"/>
</p:tagLst>
</file>

<file path=ppt/tags/tag79.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274f9aa1-e996-4869-9ec9-b942ca464506"/>
  <p:tag name="CAPTIONITEMSYSNAME" val="ImportExportvCards_m2AndsendOutlook00:04:09.2-00:04:16.1"/>
  <p:tag name="BOOKMARKENTRYNAME" val="ImportExportvCards_m200:04:09.2"/>
  <p:tag name="BOOKMARKEXITNAME" val="ImportExportvCards_m200:04:16.1"/>
</p:tagLst>
</file>

<file path=ppt/tags/tag8.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2d8079c1-cd32-40e2-9c11-faa54957e476"/>
  <p:tag name="CAPTIONITEMSYSNAME" val="ImportExportvCards_m1Double-clickthevCard00:00:27.0-00:00:35.0"/>
  <p:tag name="BOOKMARKENTRYNAME" val="ImportExportvCards_m100:00:27.0"/>
  <p:tag name="BOOKMARKEXITNAME" val="ImportExportvCards_m100:00:35.0"/>
</p:tagLst>
</file>

<file path=ppt/tags/tag80.xml><?xml version="1.0" encoding="utf-8"?>
<p:tagLst xmlns:a="http://schemas.openxmlformats.org/drawingml/2006/main" xmlns:r="http://schemas.openxmlformats.org/officeDocument/2006/relationships" xmlns:p="http://schemas.openxmlformats.org/presentationml/2006/main">
  <p:tag name="CAPTIONID" val="83b80f6f-08a4-43ba-82d8-26783babc601"/>
  <p:tag name="CAPTIONINTERNALID" val="553651bd-ebd0-4118-962a-36ef4b03d443"/>
  <p:tag name="CAPTIONITEMSYSNAME" val="ImportExportvCards_m2Upnext,we’ll00:04:16.2-00:04:21.5"/>
  <p:tag name="BOOKMARKENTRYNAME" val="ImportExportvCards_m200:04:16.2"/>
  <p:tag name="BOOKMARKEXITNAME" val="ImportExportvCards_m200:04:21.5"/>
</p:tagLst>
</file>

<file path=ppt/tags/tag81.xml><?xml version="1.0" encoding="utf-8"?>
<p:tagLst xmlns:a="http://schemas.openxmlformats.org/drawingml/2006/main" xmlns:r="http://schemas.openxmlformats.org/officeDocument/2006/relationships" xmlns:p="http://schemas.openxmlformats.org/presentationml/2006/main">
  <p:tag name="CAPTIONID" val="a61eb466-af05-4e87-b8cf-f0961c9ea918"/>
  <p:tag name="MEDIACAPTIONSPROMPTED" val="False"/>
  <p:tag name="TEMPPRESENTATIONFILE" val="C:\Users\v-miyaki\AppData\Local\Temp\tmp562E.tmp"/>
  <p:tag name="TEMPMEDIAFILENAME" val="C:\Users\v-miyaki\AppData\Local\Temp\tmp5823_ImportExportvCards_m3.mp4"/>
  <p:tag name="MEDIAFADEDURATION" val="0.2"/>
  <p:tag name="MEDIATRANSPARENCY" val="0.3"/>
  <p:tag name="MEDIACAPTIONSHIDDEN" val="False"/>
  <p:tag name="CUSTOMXMLPARTID" val="{60B664A9-5C88-455F-B8ED-7A27E8A1D410}"/>
  <p:tag name="MEDIACAPTIONCOUNT" val="True"/>
</p:tagLst>
</file>

<file path=ppt/tags/tag82.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23b7e7ba-1098-4ac4-8976-9decb735dde0"/>
  <p:tag name="CAPTIONITEMSYSNAME" val="ImportExportvCards_m3Youcansend00:00:00.0-00:00:05.0"/>
  <p:tag name="BOOKMARKENTRYNAME" val="ImportExportvCards_m300:00:00.0"/>
  <p:tag name="BOOKMARKEXITNAME" val="ImportExportvCards_m300:00:05.0"/>
</p:tagLst>
</file>

<file path=ppt/tags/tag83.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11ba9a99-9ddb-479e-9e0f-942153b09fc4"/>
  <p:tag name="CAPTIONITEMSYSNAME" val="ImportExportvCards_m3Butifyou00:00:05.1-00:00:11.0"/>
  <p:tag name="BOOKMARKENTRYNAME" val="ImportExportvCards_m300:00:05.1"/>
  <p:tag name="BOOKMARKEXITNAME" val="ImportExportvCards_m300:00:11.0"/>
</p:tagLst>
</file>

<file path=ppt/tags/tag84.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46483558-dcc1-42d1-94fa-2226ab1a537d"/>
  <p:tag name="CAPTIONITEMSYSNAME" val="ImportExportvCards_m3orcommaseparated00:00:11.1-00:00:15.3"/>
  <p:tag name="BOOKMARKENTRYNAME" val="ImportExportvCards_m300:00:11.1"/>
  <p:tag name="BOOKMARKEXITNAME" val="ImportExportvCards_m300:00:15.3"/>
</p:tagLst>
</file>

<file path=ppt/tags/tag85.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2c67ffcb-3a00-4285-944d-4a0a77fe9fbf"/>
  <p:tag name="CAPTIONITEMSYSNAME" val="ImportExportvCards_m3First,ifyou00:00:15.4-00:00:18.4"/>
  <p:tag name="BOOKMARKENTRYNAME" val="ImportExportvCards_m300:00:15.4"/>
  <p:tag name="BOOKMARKEXITNAME" val="ImportExportvCards_m300:00:18.4"/>
</p:tagLst>
</file>

<file path=ppt/tags/tag86.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f50a591b-d3a7-42f5-b8ac-11c22e616a37"/>
  <p:tag name="CAPTIONITEMSYSNAME" val="ImportExportvCards_m3createacontact00:00:18.5-00:00:22.7"/>
  <p:tag name="BOOKMARKENTRYNAME" val="ImportExportvCards_m300:00:18.5"/>
  <p:tag name="BOOKMARKEXITNAME" val="ImportExportvCards_m300:00:22.7"/>
</p:tagLst>
</file>

<file path=ppt/tags/tag87.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55e48998-9364-41cd-980d-cae29782378e"/>
  <p:tag name="CAPTIONITEMSYSNAME" val="ImportExportvCards_m3InPeople,go00:00:22.8-00:00:27.9"/>
  <p:tag name="BOOKMARKENTRYNAME" val="ImportExportvCards_m300:00:22.8"/>
  <p:tag name="BOOKMARKEXITNAME" val="ImportExportvCards_m300:00:27.9"/>
</p:tagLst>
</file>

<file path=ppt/tags/tag88.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7f4084ef-cccb-43f8-84f3-4c606b8d3836"/>
  <p:tag name="CAPTIONITEMSYSNAME" val="ImportExportvCards_m3I’llchoosethe00:00:28.0-00:00:32.3"/>
  <p:tag name="BOOKMARKENTRYNAME" val="ImportExportvCards_m300:00:28.0"/>
  <p:tag name="BOOKMARKEXITNAME" val="ImportExportvCards_m300:00:32.3"/>
</p:tagLst>
</file>

<file path=ppt/tags/tag89.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f701abc3-1b0d-4c02-90fe-6d9c070210c3"/>
  <p:tag name="CAPTIONITEMSYSNAME" val="ImportExportvCards_m3whichallowsme00:00:32.4-00:00:35.3"/>
  <p:tag name="BOOKMARKENTRYNAME" val="ImportExportvCards_m300:00:32.4"/>
  <p:tag name="BOOKMARKEXITNAME" val="ImportExportvCards_m300:00:35.3"/>
</p:tagLst>
</file>

<file path=ppt/tags/tag9.xml><?xml version="1.0" encoding="utf-8"?>
<p:tagLst xmlns:a="http://schemas.openxmlformats.org/drawingml/2006/main" xmlns:r="http://schemas.openxmlformats.org/officeDocument/2006/relationships" xmlns:p="http://schemas.openxmlformats.org/presentationml/2006/main">
  <p:tag name="CAPTIONID" val="51d9aea0-a9a9-4162-9f3b-0e0fd4bf5e10"/>
  <p:tag name="CAPTIONINTERNALID" val="631a18bd-d04d-464c-ae4b-b4a51fa3fa06"/>
  <p:tag name="CAPTIONITEMSYSNAME" val="ImportExportvCards_m1Onceyouget00:00:35.1-00:00:40.9"/>
  <p:tag name="BOOKMARKENTRYNAME" val="ImportExportvCards_m100:00:35.1"/>
  <p:tag name="BOOKMARKEXITNAME" val="ImportExportvCards_m100:00:40.9"/>
</p:tagLst>
</file>

<file path=ppt/tags/tag90.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c8d63940-348b-4883-a095-2acd81e188fa"/>
  <p:tag name="CAPTIONITEMSYSNAME" val="ImportExportvCards_m3Right-clickthefolder,00:00:35.4-00:00:43.3"/>
  <p:tag name="BOOKMARKENTRYNAME" val="ImportExportvCards_m300:00:35.4"/>
  <p:tag name="BOOKMARKEXITNAME" val="ImportExportvCards_m300:00:43.3"/>
</p:tagLst>
</file>

<file path=ppt/tags/tag91.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11a5d3a4-45f7-4cea-a5e7-85c69ab6fa50"/>
  <p:tag name="CAPTIONITEMSYSNAME" val="ImportExportvCards_m3Nowaddthe00:00:43.4-00:00:50.1"/>
  <p:tag name="BOOKMARKENTRYNAME" val="ImportExportvCards_m300:00:43.4"/>
  <p:tag name="BOOKMARKEXITNAME" val="ImportExportvCards_m300:00:50.1"/>
</p:tagLst>
</file>

<file path=ppt/tags/tag92.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3df94bd1-8863-4904-ad1d-a969be5e2f2f"/>
  <p:tag name="CAPTIONITEMSYSNAME" val="ImportExportvCards_m3Tocopythe00:00:50.2-00:00:57.1"/>
  <p:tag name="BOOKMARKENTRYNAME" val="ImportExportvCards_m300:00:50.2"/>
  <p:tag name="BOOKMARKEXITNAME" val="ImportExportvCards_m300:00:57.1"/>
</p:tagLst>
</file>

<file path=ppt/tags/tag93.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582c698d-26e4-4236-bad6-a185b1e73abf"/>
  <p:tag name="CAPTIONITEMSYSNAME" val="ImportExportvCards_m3Then,clickCopy00:00:57.2-00:01:03.7"/>
  <p:tag name="BOOKMARKENTRYNAME" val="ImportExportvCards_m300:00:57.2"/>
  <p:tag name="BOOKMARKEXITNAME" val="ImportExportvCards_m300:01:03.7"/>
</p:tagLst>
</file>

<file path=ppt/tags/tag94.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b091ef22-48cb-4a00-8ed4-c919e75c126a"/>
  <p:tag name="CAPTIONITEMSYSNAME" val="ImportExportvCards_m3Nowlet’sexport00:01:03.8-00:01:15.3"/>
  <p:tag name="BOOKMARKENTRYNAME" val="ImportExportvCards_m300:01:03.8"/>
  <p:tag name="BOOKMARKEXITNAME" val="ImportExportvCards_m300:01:15.3"/>
</p:tagLst>
</file>

<file path=ppt/tags/tag95.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35fbddbc-3097-47f8-aa8d-6c150d75b4b9"/>
  <p:tag name="CAPTIONITEMSYSNAME" val="ImportExportvCards_m3ClickExportto00:01:15.4-00:01:20.6"/>
  <p:tag name="BOOKMARKENTRYNAME" val="ImportExportvCards_m300:01:15.4"/>
  <p:tag name="BOOKMARKEXITNAME" val="ImportExportvCards_m300:01:20.6"/>
</p:tagLst>
</file>

<file path=ppt/tags/tag96.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fa161fea-07f9-483f-aed2-9d144ab2208e"/>
  <p:tag name="CAPTIONITEMSYSNAME" val="ImportExportvCards_m3SelectCommaSeparated00:01:20.7-00:01:25.0"/>
  <p:tag name="BOOKMARKENTRYNAME" val="ImportExportvCards_m300:01:20.7"/>
  <p:tag name="BOOKMARKEXITNAME" val="ImportExportvCards_m300:01:25.0"/>
</p:tagLst>
</file>

<file path=ppt/tags/tag97.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e7ca8fc7-fc4c-4cd5-a2ec-3bc421e7b42b"/>
  <p:tag name="CAPTIONITEMSYSNAME" val="ImportExportvCards_m3Selectthecontact00:01:25.1-00:01:29.6"/>
  <p:tag name="BOOKMARKENTRYNAME" val="ImportExportvCards_m300:01:25.1"/>
  <p:tag name="BOOKMARKEXITNAME" val="ImportExportvCards_m300:01:29.6"/>
</p:tagLst>
</file>

<file path=ppt/tags/tag98.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2b6d8bfb-5df4-48ce-a8ae-8099d7c0e8ab"/>
  <p:tag name="CAPTIONITEMSYSNAME" val="ImportExportvCards_m3ClickBrowse,and00:01:29.7-00:01:40.5"/>
  <p:tag name="BOOKMARKENTRYNAME" val="ImportExportvCards_m300:01:29.7"/>
  <p:tag name="BOOKMARKEXITNAME" val="ImportExportvCards_m300:01:40.5"/>
</p:tagLst>
</file>

<file path=ppt/tags/tag99.xml><?xml version="1.0" encoding="utf-8"?>
<p:tagLst xmlns:a="http://schemas.openxmlformats.org/drawingml/2006/main" xmlns:r="http://schemas.openxmlformats.org/officeDocument/2006/relationships" xmlns:p="http://schemas.openxmlformats.org/presentationml/2006/main">
  <p:tag name="CAPTIONID" val="a61eb466-af05-4e87-b8cf-f0961c9ea918"/>
  <p:tag name="CAPTIONINTERNALID" val="e97748b4-f240-48e0-8f89-1f9137ae2cba"/>
  <p:tag name="CAPTIONITEMSYSNAME" val="ImportExportvCards_m3Thispageof00:01:40.6-00:01:47.2"/>
  <p:tag name="BOOKMARKENTRYNAME" val="ImportExportvCards_m300:01:40.6"/>
  <p:tag name="BOOKMARKEXITNAME" val="ImportExportvCards_m300:01:47.2"/>
</p:tagLst>
</file>

<file path=ppt/theme/theme1.xml><?xml version="1.0" encoding="utf-8"?>
<a:theme xmlns:a="http://schemas.openxmlformats.org/drawingml/2006/main" name="AllHandsDemo">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3-Video-Template-11-1-12.potx" id="{465274BE-40AD-4EF5-BFC4-0A70B5481971}" vid="{5D44AE9E-A6A0-40F3-814B-A1BDA70932E3}"/>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3-Video-Template-11-1-12.potx" id="{465274BE-40AD-4EF5-BFC4-0A70B5481971}" vid="{5F284A02-5C8C-4CB5-B575-89862BE3EB62}"/>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3-Video-Template-11-1-12.potx" id="{465274BE-40AD-4EF5-BFC4-0A70B5481971}" vid="{9D715FA8-0D9E-4CF1-A83A-FF03A5A5A2B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3-Video-Template-11-1-12.potx" id="{465274BE-40AD-4EF5-BFC4-0A70B5481971}" vid="{AEAC2520-0828-4944-8F8A-88C9C74E8ACC}"/>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3-Video-Template-11-1-12.potx" id="{465274BE-40AD-4EF5-BFC4-0A70B5481971}" vid="{249A42FA-6FF8-467A-948D-ACA4C84E64CA}"/>
    </a:ext>
  </a:extLst>
</a:theme>
</file>

<file path=ppt/theme/theme6.xml><?xml version="1.0" encoding="utf-8"?>
<a:theme xmlns:a="http://schemas.openxmlformats.org/drawingml/2006/main" name="2_AllHandsDemo">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3-Video-Template-11-1-12.potx" id="{465274BE-40AD-4EF5-BFC4-0A70B5481971}" vid="{CA155BFE-9A3F-4F95-93BA-7020F5F9D56F}"/>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1 6 " ? > < C a p t i o n I t e m s L i s t   x m l n s : x s i = " h t t p : / / w w w . w 3 . o r g / 2 0 0 1 / X M L S c h e m a - i n s t a n c e "   x m l n s : x s d = " h t t p : / / w w w . w 3 . o r g / 2 0 0 1 / X M L S c h e m a " > < I d > 0 a 4 c e 3 b f - 0 6 e 9 - 4 5 c 4 - a 0 8 f - 7 1 f c e e 5 1 3 b 5 5 < / I d > < C a p t i o n I t e m s > < C a p t i o n I t e m > < I n t e r n a l I d > d 7 3 5 7 7 c c - 6 2 0 1 - 4 6 c 2 - a c 7 e - 0 4 b 8 8 b 5 0 0 b f e < / 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 7 d 3 6 f e e 0 - 9 0 e 3 - 4 f 0 5 - 9 9 0 9 - 9 8 9 3 8 5 f 8 2 3 7 e < / 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 1 5 c 3 c d 2 a - e 9 7 4 - 4 5 3 b - b 0 c f - 1 1 5 1 0 0 6 c 1 9 c 2 < / 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 a e 1 0 e 4 c 4 - f 8 a 3 - 4 3 c b - a 5 1 c - 3 e e a 0 9 e 4 3 c 5 2 < / 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 f b d 3 e 4 8 3 - 6 2 1 3 - 4 8 3 c - b 2 5 b - 4 8 a f 6 b 1 6 d d 5 2 < / 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 3 3 6 f a 8 8 b - 6 1 a c - 4 d 4 a - 9 c d b - 0 9 a f a 0 e a 8 0 3 7 < / 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 9 3 e 2 1 b 1 2 - d a e 8 - 4 5 f 2 - 9 7 5 7 - a 9 5 1 9 c 2 8 b 7 7 f < / 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 6 8 7 8 b b 9 4 - f c e e - 4 5 3 b - 9 c b 1 - 4 1 a e c 8 1 1 c 2 4 e < / 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 1 e 6 e b 4 5 f - f 5 5 a - 4 1 b 0 - a 5 7 c - 1 f 0 8 b 3 4 a 7 d 3 d < / 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 e a 7 1 7 1 6 5 - 4 7 5 c - 4 f 3 c - 9 1 9 e - d a f 3 b 7 0 2 4 a 6 7 < / 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 8 5 7 a 0 0 c b - a a 9 f - 4 d 1 b - b e 7 2 - 7 1 8 6 4 b a e 6 6 3 c < / 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 2 1 b 3 b 8 5 1 - 5 b 1 f - 4 b c c - b 6 7 a - c 1 c 2 8 3 f 4 8 7 6 e < / 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 8 d 1 5 a 1 6 3 - a 7 2 0 - 4 2 c d - b 7 8 4 - a a f b b c f 2 6 8 1 9 < / 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3A3FEB6DB82004FB9DB9B56267DF0A1" ma:contentTypeVersion="0" ma:contentTypeDescription="Create a new document." ma:contentTypeScope="" ma:versionID="2ac33614be53478388339b87d14939d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4.xml><?xml version="1.0" encoding="utf-8"?>
<p:properties xmlns:p="http://schemas.microsoft.com/office/2006/metadata/properties" xmlns:xsi="http://www.w3.org/2001/XMLSchema-instance">
  <documentManagement/>
</p:properties>
</file>

<file path=customXml/item5.xml>��< ? x m l   v e r s i o n = " 1 . 0 "   e n c o d i n g = " u t f - 1 6 " ? > < C a p t i o n I t e m s L i s t   x m l n s : x s i = " h t t p : / / w w w . w 3 . o r g / 2 0 0 1 / X M L S c h e m a - i n s t a n c e "   x m l n s : x s d = " h t t p : / / w w w . w 3 . o r g / 2 0 0 1 / X M L S c h e m a " > < I d > 3 9 4 1 9 d 7 f - 5 3 8 7 - 4 c e 7 - 9 b 8 c - f c b b c b 5 8 9 5 f 3 < / I d > < C a p t i o n I t e m s > < C a p t i o n I t e m > < I n t e r n a l I d > 7 f b f d 0 5 9 - d 0 5 f - 4 e 6 8 - 9 7 5 1 - e e 6 c 1 1 6 b 1 8 c a < / 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 6 2 8 5 2 5 c e - f 6 4 5 - 4 b e e - a d 8 5 - 4 6 b 0 c 1 5 2 f b 5 6 < / 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 0 8 0 b 9 b a 3 - 9 9 3 a - 4 3 7 6 - 8 1 1 e - 7 f 1 a b a 4 b 2 4 7 c < / 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 4 9 a f 6 6 4 f - a e d e - 4 7 1 f - 9 3 9 7 - 2 f 8 9 b b f 2 1 6 4 6 < / 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 e 9 5 b 9 4 6 f - d 0 2 d - 4 e d 7 - b a 9 7 - b e 8 b c d 2 e 7 2 3 b < / 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 8 3 8 6 2 b 1 1 - c 2 3 9 - 4 c 4 0 - 8 e 3 9 - e 3 5 2 3 3 f 2 1 9 3 3 < / 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 f 8 5 5 5 e b 4 - 4 7 4 0 - 4 5 9 e - 8 b 8 6 - 5 c 7 7 8 c 5 f 7 1 8 c < / 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 7 2 5 6 a 0 0 b - 0 c 9 f - 4 b 6 5 - a 3 f 3 - 7 2 8 9 8 a 6 3 f a d a < / 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 4 d 4 2 1 d f 9 - f 6 a 5 - 4 3 8 b - 9 a 6 c - c 4 e 5 0 a 6 3 4 7 9 0 < / 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 e 1 5 8 c 2 e b - 6 5 e 1 - 4 5 f 5 - 8 f 4 6 - 8 9 d 2 5 f b 3 0 c e 0 < / 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 d d e 3 2 b 3 4 - 1 e a 7 - 4 3 d f - 9 9 8 2 - 3 a 3 c d 4 6 6 e 6 6 d < / 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 0 8 8 b e e 4 2 - 7 5 7 b - 4 2 3 8 - 8 5 3 1 - f 6 8 b 0 0 3 f 7 a 0 3 < / 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 c d b b 2 c c 8 - 0 1 1 8 - 4 c 1 c - b f 0 c - b 8 7 d 2 9 d e 3 f c 0 < / 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6.xml>��< ? x m l   v e r s i o n = " 1 . 0 "   e n c o d i n g = " u t f - 1 6 " ? > < C a p t i o n I t e m s L i s t   x m l n s : x s i = " h t t p : / / w w w . w 3 . o r g / 2 0 0 1 / X M L S c h e m a - i n s t a n c e "   x m l n s : x s d = " h t t p : / / w w w . w 3 . o r g / 2 0 0 1 / X M L S c h e m a " > < I d > 8 3 b 8 0 f 6 f - 0 8 a 4 - 4 3 b a - 8 2 d 8 - 2 6 7 8 3 b a b c 6 0 1 < / I d > < C a p t i o n I t e m s > < C a p t i o n I t e m > < I n t e r n a l I d > 0 3 7 6 6 c 3 0 - 3 7 3 4 - 4 1 5 b - a d 2 0 - 7 3 8 4 1 f a 8 f 7 d 2 < / I n t e r n a l I d > < N a m e > I m p o r t E x p o r t v C a r d s _ m 2 I f y o u w a n t 0 0 : 0 0 : 0 0 . 0 - 0 0 : 0 0 : 0 4 . 1 < / N a m e > < T e x t > I f   y o u   w a n t   t o   s h a r e   y o u r   c o n t a c t s   w i t h   o t h e r s ,   y o u   h a v e   t h r e e   c h o i c e s : < / T e x t > < B o o k M a r k E n t r y N a m e > I m p o r t E x p o r t v C a r d s _ m 2 0 0 : 0 0 : 0 0 . 0 < / B o o k M a r k E n t r y N a m e > < B o o k M a r k E x i t N a m e > I m p o r t E x p o r t v C a r d s _ m 2 0 0 : 0 0 : 0 4 . 1 < / B o o k M a r k E x i t N a m e > < B o o k M a r k E n t r y P o s i t i o n > 3 3 < / B o o k M a r k E n t r y P o s i t i o n > < B o o k M a r k E x i t P o s i t i o n > 4 1 0 0 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 b f b b 1 d 4 c - 7 f c 3 - 4 7 6 e - 9 3 0 0 - e b e 6 f 0 3 8 4 4 5 b < / I n t e r n a l I d > < N a m e > I m p o r t E x p o r t v C a r d s _ m 2 s e n d a v C a r d , 0 0 : 0 0 : 0 4 . 2 - 0 0 : 0 0 : 1 1 . 6 < / N a m e > < T e x t > s e n d   a   v C a r d ,   s e n d   a n   O u t l o o k   c o n t a c t ,   o r   i f   y o u   w a n t   t o   s e n d   a   l o t   o f   c o n t a c t s ,   e x p o r t   a   C S V   f i l e . < / T e x t > < B o o k M a r k E n t r y N a m e > I m p o r t E x p o r t v C a r d s _ m 2 0 0 : 0 0 : 0 4 . 2 < / B o o k M a r k E n t r y N a m e > < B o o k M a r k E x i t N a m e > I m p o r t E x p o r t v C a r d s _ m 2 0 0 : 0 0 : 1 1 . 6 < / B o o k M a r k E x i t N a m e > < B o o k M a r k E n t r y P o s i t i o n > 4 2 0 0 < / B o o k M a r k E n t r y P o s i t i o n > < B o o k M a r k E x i t P o s i t i o n > 1 1 6 0 0 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 1 5 6 a 0 0 9 4 - 2 9 a 5 - 4 b 2 3 - 8 e 0 9 - 3 b 1 1 1 6 c 8 a d 6 e < / I n t e r n a l I d > < N a m e > I m p o r t E x p o r t v C a r d s _ m 2 W e  l l g e t i n t o 0 0 : 0 0 : 1 1 . 7 - 0 0 : 0 0 : 1 7 . 4 < / N a m e > < T e x t > W e  l l   g e t   i n t o   C S V   f i l e s   i n   t h e   n e x t   m o v i e ,   E x p o r t   m a n y   c o n t a c t s   a s   a   C S V   f i l e . < / T e x t > < B o o k M a r k E n t r y N a m e > I m p o r t E x p o r t v C a r d s _ m 2 0 0 : 0 0 : 1 1 . 7 < / B o o k M a r k E n t r y N a m e > < B o o k M a r k E x i t N a m e > I m p o r t E x p o r t v C a r d s _ m 2 0 0 : 0 0 : 1 7 . 4 < / B o o k M a r k E x i t N a m e > < B o o k M a r k E n t r y P o s i t i o n > 1 1 7 0 0 < / B o o k M a r k E n t r y P o s i t i o n > < B o o k M a r k E x i t P o s i t i o n > 1 7 4 0 0 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 a 0 0 6 c d 7 4 - 3 f d 2 - 4 6 f 4 - a 6 a a - 6 8 f 0 b e e a a 2 6 9 < / I n t e r n a l I d > < N a m e > I m p o r t E x p o r t v C a r d s _ m 2 L e t  s s t a r t b y 0 0 : 0 0 : 1 7 . 5 - 0 0 : 0 0 : 2 7 . 4 < / N a m e > < T e x t > L e t  s   s t a r t   b y   s e n d i n g   v C a r d s   i n   e m a i l .   I n   a   n e w   m e s s a g e ,   g o   t o   t h e   M e s s a g e   t a b   a n d   c l i c k   A t t a c h   I t e m   a n d   B u s i n e s s   C a r d . < / T e x t > < B o o k M a r k E n t r y N a m e > I m p o r t E x p o r t v C a r d s _ m 2 0 0 : 0 0 : 1 7 . 5 < / B o o k M a r k E n t r y N a m e > < B o o k M a r k E x i t N a m e > I m p o r t E x p o r t v C a r d s _ m 2 0 0 : 0 0 : 2 7 . 4 < / B o o k M a r k E x i t N a m e > < B o o k M a r k E n t r y P o s i t i o n > 1 7 5 0 0 < / B o o k M a r k E n t r y P o s i t i o n > < B o o k M a r k E x i t P o s i t i o n > 2 7 4 6 7 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 9 d 2 e 6 b f 7 - 4 6 5 0 - 4 e 5 d - a 8 1 e - 5 d 3 5 d a c 4 a 8 4 c < / I n t e r n a l I d > < N a m e > I m p o r t E x p o r t v C a r d s _ m 2 S e l e c t a c a r d 0 0 : 0 0 : 2 7 . 5 - 0 0 : 0 0 : 3 3 . 1 < / N a m e > < T e x t > S e l e c t   a   c a r d   t h a t   w a s   r e c e n t l y   s e n t ,   o r   c l i c k   O t h e r   B u s i n e s s   C a r d s . < / T e x t > < B o o k M a r k E n t r y N a m e > I m p o r t E x p o r t v C a r d s _ m 2 0 0 : 0 0 : 2 7 . 5 < / B o o k M a r k E n t r y N a m e > < B o o k M a r k E x i t N a m e > I m p o r t E x p o r t v C a r d s _ m 2 0 0 : 0 0 : 3 3 . 1 < / B o o k M a r k E x i t N a m e > < B o o k M a r k E n t r y P o s i t i o n > 2 7 5 6 7 < / B o o k M a r k E n t r y P o s i t i o n > < B o o k M a r k E x i t P o s i t i o n > 3 3 1 0 0 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 2 c 3 b 7 3 b 5 - b 1 f 1 - 4 b 8 2 - b 3 8 c - 7 f 8 0 4 8 6 1 f e e 6 < / I n t e r n a l I d > < N a m e > I m p o r t E x p o r t v C a r d s _ m 2 H e r e w e c a n 0 0 : 0 0 : 3 3 . 2 - 0 0 : 0 0 : 4 1 . 8 < / N a m e > < T e x t > H e r e   w e   c a n   s e l e c t   o n e   p e r s o n   o r   h o l d   d o w n   t h e   c o n t r o l   k e y   a n d   c l i c k   m u l t i p l e   n a m e s .   T h e n ,   c l i c k   O K . < / T e x t > < B o o k M a r k E n t r y N a m e > I m p o r t E x p o r t v C a r d s _ m 2 0 0 : 0 0 : 3 3 . 2 < / B o o k M a r k E n t r y N a m e > < B o o k M a r k E x i t N a m e > I m p o r t E x p o r t v C a r d s _ m 2 0 0 : 0 0 : 4 1 . 8 < / B o o k M a r k E x i t N a m e > < B o o k M a r k E n t r y P o s i t i o n > 3 3 2 0 0 < / B o o k M a r k E n t r y P o s i t i o n > < B o o k M a r k E x i t P o s i t i o n > 4 1 8 3 3 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 8 a a a a 1 9 f - 8 2 e d - 4 5 5 0 - 8 1 2 d - 9 e 3 0 3 3 3 1 0 6 5 d < / I n t e r n a l I d > < N a m e > I m p o r t E x p o r t v C a r d s _ m 2 O u t l o o k a t t a c h e s t h e 0 0 : 0 0 : 4 1 . 9 - 0 0 : 0 0 : 4 7 . 2 < / N a m e > < T e x t > O u t l o o k   a t t a c h e s   t h e   v C a r d s   a n d   a d d s   b u s i n e s s   c a r d   p i c t u r e s   t o   t h e   m e s s a g e   b o d y . < / T e x t > < B o o k M a r k E n t r y N a m e > I m p o r t E x p o r t v C a r d s _ m 2 0 0 : 0 0 : 4 1 . 9 < / B o o k M a r k E n t r y N a m e > < B o o k M a r k E x i t N a m e > I m p o r t E x p o r t v C a r d s _ m 2 0 0 : 0 0 : 4 7 . 2 < / B o o k M a r k E x i t N a m e > < B o o k M a r k E n t r y P o s i t i o n > 4 1 9 3 3 < / B o o k M a r k E n t r y P o s i t i o n > < B o o k M a r k E x i t P o s i t i o n > 4 7 2 0 0 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 0 3 7 c 7 5 0 4 - 1 e a 0 - 4 e 3 4 - b 9 7 5 - 1 5 b b f 2 e 3 4 7 e 8 < / I n t e r n a l I d > < N a m e > I m p o r t E x p o r t v C a r d s _ m 2 I n t h i s c a s e , 0 0 : 0 0 : 4 7 . 3 - 0 0 : 0 0 : 5 8 . 6 < / N a m e > < T e x t > I n   t h i s   c a s e ,   w e   d o n  t   r e a l l y   n e e d   t h e   p i c t u r e s ,   s o   w e   c a n   s e l e c t   e a c h   o n e ,   a n d   p r e s s   D e l e t e .   A n d   t h e n   c l i c k   S e n d . < / T e x t > < B o o k M a r k E n t r y N a m e > I m p o r t E x p o r t v C a r d s _ m 2 0 0 : 0 0 : 4 7 . 3 < / B o o k M a r k E n t r y N a m e > < B o o k M a r k E x i t N a m e > I m p o r t E x p o r t v C a r d s _ m 2 0 0 : 0 0 : 5 8 . 6 < / B o o k M a r k E x i t N a m e > < B o o k M a r k E n t r y P o s i t i o n > 4 7 3 0 0 < / B o o k M a r k E n t r y P o s i t i o n > < B o o k M a r k E x i t P o s i t i o n > 5 8 6 0 0 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 9 2 2 2 1 9 5 6 - 9 8 7 a - 4 c 1 e - a 2 c 9 - 3 3 b 8 6 c 1 c 7 6 0 8 < / I n t e r n a l I d > < N a m e > I m p o r t E x p o r t v C a r d s _ m 2 A n o t h e r w a y t o 0 0 : 0 0 : 5 8 . 7 - 0 0 : 0 1 : 0 4 . 4 < / N a m e > < T e x t > A n o t h e r   w a y   t o   s e n d   v C a r d s   i s   d i r e c t l y   f r o m   P e o p l e .   S e l e c t   t h e   c o n t a c t s   y o u   w a n t   t o   s e n d . < / T e x t > < B o o k M a r k E n t r y N a m e > I m p o r t E x p o r t v C a r d s _ m 2 0 0 : 0 0 : 5 8 . 7 < / B o o k M a r k E n t r y N a m e > < B o o k M a r k E x i t N a m e > I m p o r t E x p o r t v C a r d s _ m 2 0 0 : 0 1 : 0 4 . 4 < / B o o k M a r k E x i t N a m e > < B o o k M a r k E n t r y P o s i t i o n > 5 8 7 0 0 < / B o o k M a r k E n t r y P o s i t i o n > < B o o k M a r k E x i t P o s i t i o n > 6 4 4 0 0 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 b 8 e d 3 4 d d - 2 4 1 1 - 4 b 3 e - 9 f d a - a 3 8 a d d 9 0 c b 0 e < / I n t e r n a l I d > < N a m e > I m p o r t E x p o r t v C a r d s _ m 2 T h e n , o n t h e 0 0 : 0 1 : 0 4 . 5 - 0 0 : 0 1 : 1 2 . 9 < / N a m e > < T e x t > T h e n ,   o n   t h e   H o m e   t a b ,   c l i c k   F o r w a r d   C o n t a c t ,   a n d   A s   a   B u s i n e s s   C a r d . < / T e x t > < B o o k M a r k E n t r y N a m e > I m p o r t E x p o r t v C a r d s _ m 2 0 0 : 0 1 : 0 4 . 5 < / B o o k M a r k E n t r y N a m e > < B o o k M a r k E x i t N a m e > I m p o r t E x p o r t v C a r d s _ m 2 0 0 : 0 1 : 1 2 . 9 < / B o o k M a r k E x i t N a m e > < B o o k M a r k E n t r y P o s i t i o n > 6 4 5 0 0 < / B o o k M a r k E n t r y P o s i t i o n > < B o o k M a r k E x i t P o s i t i o n > 7 2 9 6 7 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 a 6 d e 8 5 5 c - 4 b 2 b - 4 2 2 e - a 6 2 9 - 2 0 1 b a 4 a 7 b f b a < / I n t e r n a l I d > < N a m e > I m p o r t E x p o r t v C a r d s _ m 2 A n e w e m a i l 0 0 : 0 1 : 1 3 . 0 - 0 0 : 0 1 : 1 8 . 8 < / N a m e > < T e x t > A   n e w   e m a i l   m e s s a g e   o p e n s   w i t h   t h e   v C a r d s   a t t a c h e d   a n d   t h e   b u s i n e s s   c a r d   p i c t u r e s   a t t a c h e d . < / T e x t > < B o o k M a r k E n t r y N a m e > I m p o r t E x p o r t v C a r d s _ m 2 0 0 : 0 1 : 1 3 . 0 < / B o o k M a r k E n t r y N a m e > < B o o k M a r k E x i t N a m e > I m p o r t E x p o r t v C a r d s _ m 2 0 0 : 0 1 : 1 8 . 8 < / B o o k M a r k E x i t N a m e > < B o o k M a r k E n t r y P o s i t i o n > 7 3 0 6 7 < / B o o k M a r k E n t r y P o s i t i o n > < B o o k M a r k E x i t P o s i t i o n > 7 8 8 6 7 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 9 f 8 8 e a 7 8 - 1 6 2 b - 4 c 4 6 - b 6 8 d - 1 0 a 6 7 2 a 0 8 5 b 4 < / I n t e r n a l I d > < N a m e > I m p o r t E x p o r t v C a r d s _ m 2 T y p e r e c i p i e n t n a m e s 0 0 : 0 1 : 1 8 . 9 - 0 0 : 0 1 : 2 7 . 6 < / N a m e > < T e x t > T y p e   r e c i p i e n t   n a m e s   o n   t h e   T o   l i n e ,   a d d   a   S u b j e c t   a n d   t y p e   a   m e s s a g e   i f   y o u   w a n t .   A n d   t h e n   c l i c k   S e n d . < / T e x t > < B o o k M a r k E n t r y N a m e > I m p o r t E x p o r t v C a r d s _ m 2 0 0 : 0 1 : 1 8 . 9 < / B o o k M a r k E n t r y N a m e > < B o o k M a r k E x i t N a m e > I m p o r t E x p o r t v C a r d s _ m 2 0 0 : 0 1 : 2 7 . 6 < / B o o k M a r k E x i t N a m e > < B o o k M a r k E n t r y P o s i t i o n > 7 8 9 6 7 < / B o o k M a r k E n t r y P o s i t i o n > < B o o k M a r k E x i t P o s i t i o n > 8 7 6 3 3 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 c 2 4 4 7 f 9 6 - 9 4 b 6 - 4 f 7 c - 8 6 e e - b 2 8 c 7 e 6 8 e 0 a 0 < / I n t e r n a l I d > < N a m e > I m p o r t E x p o r t v C a r d s _ m 2 N o w w h a t i f 0 0 : 0 1 : 2 7 . 7 - 0 0 : 0 1 : 3 1 . 9 < / N a m e > < T e x t > N o w   w h a t   i f   y o u   j u s t   w a n t   t o   c r e a t e   a   v C a r d   f i l e   w i t h o u t   a t t a c h i n g   i t   t o   a n   e m a i l < / T e x t > < B o o k M a r k E n t r y N a m e > I m p o r t E x p o r t v C a r d s _ m 2 0 0 : 0 1 : 2 7 . 7 < / B o o k M a r k E n t r y N a m e > < B o o k M a r k E x i t N a m e > I m p o r t E x p o r t v C a r d s _ m 2 0 0 : 0 1 : 3 1 . 9 < / B o o k M a r k E x i t N a m e > < B o o k M a r k E n t r y P o s i t i o n > 8 7 7 3 3 < / B o o k M a r k E n t r y P o s i t i o n > < B o o k M a r k E x i t P o s i t i o n > 9 1 9 3 3 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 e 3 6 c 2 9 3 4 - 6 f 0 e - 4 f 2 c - a e 6 f - f 7 2 e 4 4 2 a d 5 2 5 < / I n t e r n a l I d > < N a m e > I m p o r t E x p o r t v C a r d s _ m 2 s o y o u c a n 0 0 : 0 1 : 3 2 . 0 - 0 0 : 0 1 : 3 8 . 2 < / N a m e > < T e x t > s o   y o u   c a n   d o   w h a t e v e r   y o u   w a n t   t o   w i t h   t h e   f i l e ,   l i k e   c o p y   i t   t o   a   f l a s h   d r i v e ,   o r   i n s e r t   i t   i n   a   W o r d   d o c u m e n t ? < / T e x t > < B o o k M a r k E n t r y N a m e > I m p o r t E x p o r t v C a r d s _ m 2 0 0 : 0 1 : 3 2 . 0 < / B o o k M a r k E n t r y N a m e > < B o o k M a r k E x i t N a m e > I m p o r t E x p o r t v C a r d s _ m 2 0 0 : 0 1 : 3 8 . 2 < / B o o k M a r k E x i t N a m e > < B o o k M a r k E n t r y P o s i t i o n > 9 2 0 3 3 < / B o o k M a r k E n t r y P o s i t i o n > < B o o k M a r k E x i t P o s i t i o n > 9 8 2 0 0 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 9 e 3 2 2 2 3 1 - 8 1 6 b - 4 c 1 3 - 9 8 9 1 - 3 5 8 c c a 4 4 e e 4 8 < / I n t e r n a l I d > < N a m e > I m p o r t E x p o r t v C a r d s _ m 2 I n P e o p l e , s e l e c t 0 0 : 0 1 : 3 8 . 3 - 0 0 : 0 1 : 4 4 . 2 < / N a m e > < T e x t > I n   P e o p l e ,   s e l e c t   a   c o n t a c t .   Y o u   c a n   o n l y   c r e a t e   o n e   f i l e   a t   a   t i m e   t h i s   w a y . < / T e x t > < B o o k M a r k E n t r y N a m e > I m p o r t E x p o r t v C a r d s _ m 2 0 0 : 0 1 : 3 8 . 3 < / B o o k M a r k E n t r y N a m e > < B o o k M a r k E x i t N a m e > I m p o r t E x p o r t v C a r d s _ m 2 0 0 : 0 1 : 4 4 . 2 < / B o o k M a r k E x i t N a m e > < B o o k M a r k E n t r y P o s i t i o n > 9 8 3 0 0 < / B o o k M a r k E n t r y P o s i t i o n > < B o o k M a r k E x i t P o s i t i o n > 1 0 4 2 0 0 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 d 7 c 6 f 2 b 7 - d 9 b 5 - 4 6 c 4 - 8 6 a 0 - b 6 1 c 5 a c 1 6 1 5 7 < / I n t e r n a l I d > < N a m e > I m p o r t E x p o r t v C a r d s _ m 2 C l i c k F i l e , a n d 0 0 : 0 1 : 4 4 . 3 - 0 0 : 0 1 : 5 3 . 9 < / N a m e > < T e x t > C l i c k   F i l e ,   a n d   S a v e   A s .   C h o o s e   a   l o c a t i o n ,   a n d   c l i c k   S a v e . < / T e x t > < B o o k M a r k E n t r y N a m e > I m p o r t E x p o r t v C a r d s _ m 2 0 0 : 0 1 : 4 4 . 3 < / B o o k M a r k E n t r y N a m e > < B o o k M a r k E x i t N a m e > I m p o r t E x p o r t v C a r d s _ m 2 0 0 : 0 1 : 5 3 . 9 < / B o o k M a r k E x i t N a m e > < B o o k M a r k E n t r y P o s i t i o n > 1 0 4 3 0 0 < / B o o k M a r k E n t r y P o s i t i o n > < B o o k M a r k E x i t P o s i t i o n > 1 1 3 9 0 0 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 5 a 9 d 3 9 c 9 - 9 d 4 9 - 4 1 3 b - b c f d - a 4 0 2 4 a 4 3 9 8 2 5 < / I n t e r n a l I d > < N a m e > I m p o r t E x p o r t v C a r d s _ m 2 A n o t h e r t h i n g y o u 0 0 : 0 1 : 5 4 . 0 - 0 0 : 0 1 : 5 8 . 6 < / N a m e > < T e x t > A n o t h e r   t h i n g   y o u   c a n   d o   w i t h   a   v C a r d   i s   o p e n   i t   i n   a   t e x t   e d i t o r ,   l i k e   N o t e p a d . < / T e x t > < B o o k M a r k E n t r y N a m e > I m p o r t E x p o r t v C a r d s _ m 2 0 0 : 0 1 : 5 4 . 0 < / B o o k M a r k E n t r y N a m e > < B o o k M a r k E x i t N a m e > I m p o r t E x p o r t v C a r d s _ m 2 0 0 : 0 1 : 5 8 . 6 < / B o o k M a r k E x i t N a m e > < B o o k M a r k E n t r y P o s i t i o n > 1 1 4 0 0 0 < / B o o k M a r k E n t r y P o s i t i o n > < B o o k M a r k E x i t P o s i t i o n > 1 1 8 6 3 3 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 8 d 8 d b 1 5 6 - f b e 8 - 4 c 3 7 - b 6 3 b - 7 a 8 7 6 4 c b e 0 8 d < / I n t e r n a l I d > < N a m e > I m p o r t E x p o r t v C a r d s _ m 2 L o c a t e t h e v C a r d 0 0 : 0 1 : 5 8 . 7 - 0 0 : 0 2 : 0 5 . 8 < / N a m e > < T e x t > L o c a t e   t h e   v C a r d   o n   y o u r   c o m p u t e r ,   o p e n   N o t e p a d ,   a n d   d r a g   t h e   v C a r d   f i l e   t o   N o t e p a d   t o   o p e n   i t . < / T e x t > < B o o k M a r k E n t r y N a m e > I m p o r t E x p o r t v C a r d s _ m 2 0 0 : 0 1 : 5 8 . 7 < / B o o k M a r k E n t r y N a m e > < B o o k M a r k E x i t N a m e > I m p o r t E x p o r t v C a r d s _ m 2 0 0 : 0 2 : 0 5 . 8 < / B o o k M a r k E x i t N a m e > < B o o k M a r k E n t r y P o s i t i o n > 1 1 8 7 3 3 < / B o o k M a r k E n t r y P o s i t i o n > < B o o k M a r k E x i t P o s i t i o n > 1 2 5 8 6 7 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 6 f 9 b f 7 7 5 - 4 e 1 6 - 4 3 3 0 - b 8 d d - 1 8 e 6 e 5 f 4 a 0 7 9 < / I n t e r n a l I d > < N a m e > I m p o r t E x p o r t v C a r d s _ m 2 A v C a r d f i l e 0 0 : 0 2 : 0 5 . 9 - 0 0 : 0 2 : 1 1 . 8 < / N a m e > < T e x t > A   v C a r d   f i l e   u s e s   a   s t a n d a r d   I n t e r n e t   s c r i p t   f o r m a t ,   w h i c h   a l l o w s   y o u   t o   r e a d   t h e   c o n t e n t s . < / T e x t > < B o o k M a r k E n t r y N a m e > I m p o r t E x p o r t v C a r d s _ m 2 0 0 : 0 2 : 0 5 . 9 < / B o o k M a r k E n t r y N a m e > < B o o k M a r k E x i t N a m e > I m p o r t E x p o r t v C a r d s _ m 2 0 0 : 0 2 : 1 1 . 8 < / B o o k M a r k E x i t N a m e > < B o o k M a r k E n t r y P o s i t i o n > 1 2 5 9 6 7 < / B o o k M a r k E n t r y P o s i t i o n > < B o o k M a r k E x i t P o s i t i o n > 1 3 1 8 6 7 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 6 0 f e 7 8 2 5 - 5 8 3 6 - 4 c 1 d - 9 0 3 8 - f d 9 7 2 9 a d 6 3 d 7 < / I n t e r n a l I d > < N a m e > I m p o r t E x p o r t v C a r d s _ m 2 Y o u c a n e v e n 0 0 : 0 2 : 1 1 . 9 - 0 0 : 0 2 : 1 5 . 6 < / N a m e > < T e x t > Y o u   c a n   e v e n   e d i t   t h e   t e x t   i n   N o t e p a d   i f   y o u  r e   s o   i n c l i n e d . < / T e x t > < B o o k M a r k E n t r y N a m e > I m p o r t E x p o r t v C a r d s _ m 2 0 0 : 0 2 : 1 1 . 9 < / B o o k M a r k E n t r y N a m e > < B o o k M a r k E x i t N a m e > I m p o r t E x p o r t v C a r d s _ m 2 0 0 : 0 2 : 1 5 . 6 < / B o o k M a r k E x i t N a m e > < B o o k M a r k E n t r y P o s i t i o n > 1 3 1 9 6 7 < / B o o k M a r k E n t r y P o s i t i o n > < B o o k M a r k E x i t P o s i t i o n > 1 3 5 6 0 0 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 a 4 0 0 f 2 d d - 4 4 e 9 - 4 b 6 3 - 9 e d 7 - d a 0 b 0 c 5 d 2 7 4 3 < / I n t e r n a l I d > < N a m e > I m p o r t E x p o r t v C a r d s _ m 2 B u t m o s t i m p o r t a n t l y , 0 0 : 0 2 : 1 5 . 7 - 0 0 : 0 2 : 2 0 . 3 < / N a m e > < T e x t > B u t   m o s t   i m p o r t a n t l y ,   b e i n g   a   s t a n d a r d   I n t e r n e t   f o r m a t   m e a n s   y o u   c a n   s h a r e   v C a r d s   w i t h   p e o p l e < / T e x t > < B o o k M a r k E n t r y N a m e > I m p o r t E x p o r t v C a r d s _ m 2 0 0 : 0 2 : 1 5 . 7 < / B o o k M a r k E n t r y N a m e > < B o o k M a r k E x i t N a m e > I m p o r t E x p o r t v C a r d s _ m 2 0 0 : 0 2 : 2 0 . 3 < / B o o k M a r k E x i t N a m e > < B o o k M a r k E n t r y P o s i t i o n > 1 3 5 7 0 0 < / B o o k M a r k E n t r y P o s i t i o n > < B o o k M a r k E x i t P o s i t i o n > 1 4 0 3 0 0 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 1 2 3 d f 0 a d - e 6 9 6 - 4 e a c - 8 f 3 d - f d 2 2 e b f f 2 e 0 4 < / I n t e r n a l I d > < N a m e > I m p o r t E x p o r t v C a r d s _ m 2 w h o u s e d i f f e r e n t 0 0 : 0 2 : 2 0 . 4 - 0 0 : 0 2 : 2 5 . 2 < / N a m e > < T e x t > w h o   u s e   d i f f e r e n t   m a i l   a p p s ,   l i k e   G o o g l e   M a i l   a n d   A p p l e   M a i l . < / T e x t > < B o o k M a r k E n t r y N a m e > I m p o r t E x p o r t v C a r d s _ m 2 0 0 : 0 2 : 2 0 . 4 < / B o o k M a r k E n t r y N a m e > < B o o k M a r k E x i t N a m e > I m p o r t E x p o r t v C a r d s _ m 2 0 0 : 0 2 : 2 5 . 2 < / B o o k M a r k E x i t N a m e > < B o o k M a r k E n t r y P o s i t i o n > 1 4 0 4 0 0 < / B o o k M a r k E n t r y P o s i t i o n > < B o o k M a r k E x i t P o s i t i o n > 1 4 5 2 6 7 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 0 8 4 e 9 1 f c - 9 a 5 0 - 4 2 8 f - 8 4 9 e - 0 a 1 e 2 5 7 f 1 c 4 e < / I n t e r n a l I d > < N a m e > I m p o r t E x p o r t v C a r d s _ m 2 T h e s e c o n d w a y 0 0 : 0 2 : 2 5 . 3 - 0 0 : 0 2 : 2 9 . 7 < / N a m e > < T e x t > T h e   s e c o n d   w a y   t o   s h a r e   c o n t a c t s   i s   b y   s e n d i n g   t h e m   a s   O u t l o o k   c o n t a c t s . < / T e x t > < B o o k M a r k E n t r y N a m e > I m p o r t E x p o r t v C a r d s _ m 2 0 0 : 0 2 : 2 5 . 3 < / B o o k M a r k E n t r y N a m e > < B o o k M a r k E x i t N a m e > I m p o r t E x p o r t v C a r d s _ m 2 0 0 : 0 2 : 2 9 . 7 < / B o o k M a r k E x i t N a m e > < B o o k M a r k E n t r y P o s i t i o n > 1 4 5 3 6 7 < / B o o k M a r k E n t r y P o s i t i o n > < B o o k M a r k E x i t P o s i t i o n > 1 4 9 7 3 3 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 2 c 1 f 3 0 9 b - 6 6 8 c - 4 d 6 f - a 9 2 6 - 1 f 8 e 5 2 7 2 a 3 a 7 < / I n t e r n a l I d > < N a m e > I m p o r t E x p o r t v C a r d s _ m 2 T h i s i s t h e 0 0 : 0 2 : 2 9 . 8 - 0 0 : 0 2 : 3 3 . 5 < / N a m e > < T e x t > T h i s   i s   t h e   b e s t   m e t h o d   t o   u s e   i f   y o u   k n o w   y o u r   r e c i p i e n t s   u s e   O u t l o o k . < / T e x t > < B o o k M a r k E n t r y N a m e > I m p o r t E x p o r t v C a r d s _ m 2 0 0 : 0 2 : 2 9 . 8 < / B o o k M a r k E n t r y N a m e > < B o o k M a r k E x i t N a m e > I m p o r t E x p o r t v C a r d s _ m 2 0 0 : 0 2 : 3 3 . 5 < / B o o k M a r k E x i t N a m e > < B o o k M a r k E n t r y P o s i t i o n > 1 4 9 8 3 3 < / B o o k M a r k E n t r y P o s i t i o n > < B o o k M a r k E x i t P o s i t i o n > 1 5 3 5 0 0 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 d 1 6 2 d f 0 c - f 8 a 1 - 4 1 9 b - a 3 3 a - 5 c a 4 0 7 e 1 e 1 0 b < / I n t e r n a l I d > < N a m e > I m p o r t E x p o r t v C a r d s _ m 2 B u t u n l i k e v C a r d s , 0 0 : 0 2 : 3 3 . 6 - 0 0 : 0 2 : 3 8 . 6 < / N a m e > < T e x t > B u t   u n l i k e   v C a r d s ,   O u t l o o k   c o n t a c t s   c a n  t   b e   a c c e s s e d   b y   a p p s   o t h e r   t h a n   O u t l o o k . < / T e x t > < B o o k M a r k E n t r y N a m e > I m p o r t E x p o r t v C a r d s _ m 2 0 0 : 0 2 : 3 3 . 6 < / B o o k M a r k E n t r y N a m e > < B o o k M a r k E x i t N a m e > I m p o r t E x p o r t v C a r d s _ m 2 0 0 : 0 2 : 3 8 . 6 < / B o o k M a r k E x i t N a m e > < B o o k M a r k E n t r y P o s i t i o n > 1 5 3 6 0 0 < / B o o k M a r k E n t r y P o s i t i o n > < B o o k M a r k E x i t P o s i t i o n > 1 5 8 6 6 7 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 5 4 c c e c 1 e - c c c 1 - 4 2 2 1 - 9 3 6 9 - 7 d c 7 5 9 e 2 c b d 5 < / I n t e r n a l I d > < N a m e > I m p o r t E x p o r t v C a r d s _ m 2 B e f o r e s e n d i n g a n 0 0 : 0 2 : 3 8 . 7 - 0 0 : 0 2 : 4 5 . 9 < / N a m e > < T e x t > B e f o r e   s e n d i n g   a n   e m a i l ,   g o   t o   t h e   M e s s a g e   t a b ,   c l i c k   A t t a c h   I t e m   a n d   O u t l o o k   I t e m . < / T e x t > < B o o k M a r k E n t r y N a m e > I m p o r t E x p o r t v C a r d s _ m 2 0 0 : 0 2 : 3 8 . 7 < / B o o k M a r k E n t r y N a m e > < B o o k M a r k E x i t N a m e > I m p o r t E x p o r t v C a r d s _ m 2 0 0 : 0 2 : 4 5 . 9 < / B o o k M a r k E x i t N a m e > < B o o k M a r k E n t r y P o s i t i o n > 1 5 8 7 6 7 < / B o o k M a r k E n t r y P o s i t i o n > < B o o k M a r k E x i t P o s i t i o n > 1 6 5 9 6 7 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 e b 1 f d d e 7 - f 6 2 d - 4 c 5 6 - 9 2 9 b - 4 1 4 6 3 4 5 9 3 3 f e < / I n t e r n a l I d > < N a m e > I m p o r t E x p o r t v C a r d s _ m 2 U s i n g t h i s m e t h o d 0 0 : 0 2 : 4 6 . 0 - 0 0 : 0 2 : 5 0 . 9 < / N a m e > < T e x t > U s i n g   t h i s   m e t h o d   y o u   c a n   s e n d   a   l o t   o f   t h i n g s ,   b u t   w e  l l   c o n c e n t r a t e   o n   c o n t a c t s . < / T e x t > < B o o k M a r k E n t r y N a m e > I m p o r t E x p o r t v C a r d s _ m 2 0 0 : 0 2 : 4 6 . 0 < / B o o k M a r k E n t r y N a m e > < B o o k M a r k E x i t N a m e > I m p o r t E x p o r t v C a r d s _ m 2 0 0 : 0 2 : 5 0 . 9 < / B o o k M a r k E x i t N a m e > < B o o k M a r k E n t r y P o s i t i o n > 1 6 6 0 6 7 < / B o o k M a r k E n t r y P o s i t i o n > < B o o k M a r k E x i t P o s i t i o n > 1 7 0 9 3 3 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 8 8 3 3 a 8 8 b - d 3 3 3 - 4 5 e e - 8 5 7 e - a a f 8 6 c 7 5 b d b f < / I n t e r n a l I d > < N a m e > I m p o r t E x p o r t v C a r d s _ m 2 E x p a n d t h e C o n t a c t s 0 0 : 0 2 : 5 1 . 0 - 0 0 : 0 2 : 5 7 . 8 < / N a m e > < T e x t > E x p a n d   t h e   C o n t a c t s   f o l d e r ,   a n d   s e l e c t   a   l i s t .   W e  l l   s e l e c t   t h e   m a i n   c o n t a c t   l i s t . < / T e x t > < B o o k M a r k E n t r y N a m e > I m p o r t E x p o r t v C a r d s _ m 2 0 0 : 0 2 : 5 1 . 0 < / B o o k M a r k E n t r y N a m e > < B o o k M a r k E x i t N a m e > I m p o r t E x p o r t v C a r d s _ m 2 0 0 : 0 2 : 5 7 . 8 < / B o o k M a r k E x i t N a m e > < B o o k M a r k E n t r y P o s i t i o n > 1 7 1 0 3 3 < / B o o k M a r k E n t r y P o s i t i o n > < B o o k M a r k E x i t P o s i t i o n > 1 7 7 8 0 0 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 3 0 0 5 9 2 e f - a c 2 b - 4 4 7 2 - 9 5 f 1 - 9 6 1 b 6 0 6 8 5 4 d d < / I n t e r n a l I d > < N a m e > I m p o r t E x p o r t v C a r d s _ m 2 T h e n , i n t h e 0 0 : 0 2 : 5 7 . 9 - 0 0 : 0 3 : 0 9 . 6 < / N a m e > < T e x t > T h e n ,   i n   t h e   l i s t   b e l o w ,   s e l e c t   o n e   o r   m o r e   c o n t a c t s .   A n d   c l i c k   O K .   A n d   t h e   c o n t a c t s   a r e   a d d e d   t o   t h e   e m a i l .   C l i c k   S e n d . < / T e x t > < B o o k M a r k E n t r y N a m e > I m p o r t E x p o r t v C a r d s _ m 2 0 0 : 0 2 : 5 7 . 9 < / B o o k M a r k E n t r y N a m e > < B o o k M a r k E x i t N a m e > I m p o r t E x p o r t v C a r d s _ m 2 0 0 : 0 3 : 0 9 . 6 < / B o o k M a r k E x i t N a m e > < B o o k M a r k E n t r y P o s i t i o n > 1 7 7 9 0 0 < / B o o k M a r k E n t r y P o s i t i o n > < B o o k M a r k E x i t P o s i t i o n > 1 8 9 6 3 3 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 9 2 e 8 8 7 5 1 - c 4 0 7 - 4 7 8 5 - b 1 d 2 - d e 3 c c 7 8 0 6 d a 4 < / I n t e r n a l I d > < N a m e > I m p o r t E x p o r t v C a r d s _ m 2 A n d j u s t l i k e 0 0 : 0 3 : 0 9 . 7 - 0 0 : 0 3 : 1 5 . 7 < / N a m e > < T e x t > A n d   j u s t   l i k e   v C a r d s ,   y o u   c a n   a l s o   s e n d   O u t l o o k   c o n t a c t s   f r o m   P e o p l e .   S e l e c t   t h e   c o n t a c t s . < / T e x t > < B o o k M a r k E n t r y N a m e > I m p o r t E x p o r t v C a r d s _ m 2 0 0 : 0 3 : 0 9 . 7 < / B o o k M a r k E n t r y N a m e > < B o o k M a r k E x i t N a m e > I m p o r t E x p o r t v C a r d s _ m 2 0 0 : 0 3 : 1 5 . 7 < / B o o k M a r k E x i t N a m e > < B o o k M a r k E n t r y P o s i t i o n > 1 8 9 7 3 3 < / B o o k M a r k E n t r y P o s i t i o n > < B o o k M a r k E x i t P o s i t i o n > 1 9 5 7 0 0 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 5 f 9 2 e 6 8 0 - b 2 d f - 4 6 3 c - 9 5 1 c - 1 3 6 2 7 f 7 f e b 8 5 < / I n t e r n a l I d > < N a m e > I m p o r t E x p o r t v C a r d s _ m 2 T h e n , o n t h e 0 0 : 0 3 : 1 5 . 8 - 0 0 : 0 3 : 2 7 . 1 < / N a m e > < T e x t > T h e n ,   o n   t h e   H o m e   t a b ,   c l i c k   F o r w a r d   C o n t a c t ,   a n d   A s   a n   O u t l o o k   C o n t a c t .   F i l l   o u t   t h e   e m a i l ,   a n d   c l i c k   S e n d . < / T e x t > < B o o k M a r k E n t r y N a m e > I m p o r t E x p o r t v C a r d s _ m 2 0 0 : 0 3 : 1 5 . 8 < / B o o k M a r k E n t r y N a m e > < B o o k M a r k E x i t N a m e > I m p o r t E x p o r t v C a r d s _ m 2 0 0 : 0 3 : 2 7 . 1 < / B o o k M a r k E x i t N a m e > < B o o k M a r k E n t r y P o s i t i o n > 1 9 5 8 0 0 < / B o o k M a r k E n t r y P o s i t i o n > < B o o k M a r k E x i t P o s i t i o n > 2 0 7 1 3 3 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 0 1 8 1 b 9 7 f - a 5 1 0 - 4 9 9 4 - b c 9 c - a 2 a b c f c 5 5 d b c < / I n t e r n a l I d > < N a m e > I m p o r t E x p o r t v C a r d s _ m 2 T h e m a i n a d v a n t a g e 0 0 : 0 3 : 2 7 . 2 - 0 0 : 0 3 : 3 4 . 0 < / N a m e > < T e x t > T h e   m a i n   a d v a n t a g e   o f   s e n d i n g   O u t l o o k   c o n t a c t s   o v e r   v C a r d s   i s   t h a t   t h e y   c o n t a i n   m o r e   i n f o r m a t i o n .   I  l l   s h o w   y o u . < / T e x t > < B o o k M a r k E n t r y N a m e > I m p o r t E x p o r t v C a r d s _ m 2 0 0 : 0 3 : 2 7 . 2 < / B o o k M a r k E n t r y N a m e > < B o o k M a r k E x i t N a m e > I m p o r t E x p o r t v C a r d s _ m 2 0 0 : 0 3 : 3 4 . 0 < / B o o k M a r k E x i t N a m e > < B o o k M a r k E n t r y P o s i t i o n > 2 0 7 2 3 3 < / B o o k M a r k E n t r y P o s i t i o n > < B o o k M a r k E x i t P o s i t i o n > 2 1 4 0 0 0 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 c 4 5 9 f 3 9 0 - e 1 5 a - 4 a 5 8 - 9 c 6 9 - 2 2 4 2 a 3 6 f 0 6 6 5 < / I n t e r n a l I d > < N a m e > I m p o r t E x p o r t v C a r d s _ m 2 I n P e o p l e , o n 0 0 : 0 3 : 3 4 . 1 - 0 0 : 0 3 : 4 1 . 8 < / N a m e > < T e x t > I n   P e o p l e ,   o n   t h e   H o m e   t a b ,   i n   t h e   C u r r e n t   V i e w   g r o u p ,   c l i c k   B u s i n e s s   C a r d .   A n d   o p e n   a   c o n t a c t . < / T e x t > < B o o k M a r k E n t r y N a m e > I m p o r t E x p o r t v C a r d s _ m 2 0 0 : 0 3 : 3 4 . 1 < / B o o k M a r k E n t r y N a m e > < B o o k M a r k E x i t N a m e > I m p o r t E x p o r t v C a r d s _ m 2 0 0 : 0 3 : 4 1 . 8 < / B o o k M a r k E x i t N a m e > < B o o k M a r k E n t r y P o s i t i o n > 2 1 4 1 0 0 < / B o o k M a r k E n t r y P o s i t i o n > < B o o k M a r k E x i t P o s i t i o n > 2 2 1 8 3 3 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 2 8 4 d 6 f 0 e - e e e e - 4 e 1 c - a 1 f 7 - 4 d 9 d d a 2 c 8 d 3 4 < / I n t e r n a l I d > < N a m e > I m p o r t E x p o r t v C a r d s _ m 2 v C a r d s c a n c o n t a i n 0 0 : 0 3 : 4 1 . 9 - 0 0 : 0 3 : 5 1 . 6 < / N a m e > < T e x t > v C a r d s   c a n   c o n t a i n   m o s t   o f   t h e   i n f o r m a t i o n   o n   t h i s   p a g e .   B u t   n o w   g o   t o   t h e   S h o w   g r o u p   o n   t h e   C o n t a c t   t a b   a n d   c l i c k   D e t a i l s . < / T e x t > < B o o k M a r k E n t r y N a m e > I m p o r t E x p o r t v C a r d s _ m 2 0 0 : 0 3 : 4 1 . 9 < / B o o k M a r k E n t r y N a m e > < B o o k M a r k E x i t N a m e > I m p o r t E x p o r t v C a r d s _ m 2 0 0 : 0 3 : 5 1 . 6 < / B o o k M a r k E x i t N a m e > < B o o k M a r k E n t r y P o s i t i o n > 2 2 1 9 3 3 < / B o o k M a r k E n t r y P o s i t i o n > < B o o k M a r k E x i t P o s i t i o n > 2 3 1 6 6 7 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 f 9 d 8 b 5 e a - 2 5 4 e - 4 d 3 3 - 9 5 b a - 6 2 9 4 0 1 9 0 0 7 5 f < / I n t e r n a l I d > < N a m e > I m p o r t E x p o r t v C a r d s _ m 2 A n u m b e r o f 0 0 : 0 3 : 5 1 . 7 - 0 0 : 0 3 : 5 7 . 0 < / N a m e > < T e x t > A   n u m b e r   o f   t h e s e   f i e l d s ,   s u c h   a s   N i c k n a m e   a n d   B i r t h d a y ,   a r e n  t   s u p p o r t e d   i n   v C a r d s . < / T e x t > < B o o k M a r k E n t r y N a m e > I m p o r t E x p o r t v C a r d s _ m 2 0 0 : 0 3 : 5 1 . 7 < / B o o k M a r k E n t r y N a m e > < B o o k M a r k E x i t N a m e > I m p o r t E x p o r t v C a r d s _ m 2 0 0 : 0 3 : 5 7 . 0 < / B o o k M a r k E x i t N a m e > < B o o k M a r k E n t r y P o s i t i o n > 2 3 1 7 6 7 < / B o o k M a r k E n t r y P o s i t i o n > < B o o k M a r k E x i t P o s i t i o n > 2 3 7 0 0 0 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 d 4 3 5 d 5 d e - 2 f 0 a - 4 7 3 2 - b 8 f 9 - 3 1 f e f 9 9 e 9 9 6 4 < / I n t e r n a l I d > < N a m e > I m p o r t E x p o r t v C a r d s _ m 2 T h e s a m e w i t h 0 0 : 0 3 : 5 7 . 1 - 0 0 : 0 4 : 0 1 . 8 < / N a m e > < T e x t > T h e   s a m e   w i t h   t h e   f i e l d s   i n   C e r t i f i c a t e s   a n d   u s e r - d e f i n e d   f i e l d s . < / T e x t > < B o o k M a r k E n t r y N a m e > I m p o r t E x p o r t v C a r d s _ m 2 0 0 : 0 3 : 5 7 . 1 < / B o o k M a r k E n t r y N a m e > < B o o k M a r k E x i t N a m e > I m p o r t E x p o r t v C a r d s _ m 2 0 0 : 0 4 : 0 1 . 8 < / B o o k M a r k E x i t N a m e > < B o o k M a r k E n t r y P o s i t i o n > 2 3 7 1 0 0 < / B o o k M a r k E n t r y P o s i t i o n > < B o o k M a r k E x i t P o s i t i o n > 2 4 1 8 3 3 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 e a 6 9 1 1 b 5 - 3 5 9 e - 4 b 8 7 - a 1 3 e - e b a b 9 c f e 9 7 0 9 < / I n t e r n a l I d > < N a m e > I m p o r t E x p o r t v C a r d s _ m 2 S o g i v e n t h e 0 0 : 0 4 : 0 1 . 9 - 0 0 : 0 4 : 0 9 . 1 < / N a m e > < T e x t > S o   g i v e n   t h e   t w o   c h o i c e s   d e s c r i b e d   i n   t h i s   m o v i e ,   u s e   v C a r d s   i f   r e c i p i e n t s   m a y   b e   u s i n g   a n   a p p   o t h e r   t h a n   O u t l o o k . < / T e x t > < B o o k M a r k E n t r y N a m e > I m p o r t E x p o r t v C a r d s _ m 2 0 0 : 0 4 : 0 1 . 9 < / B o o k M a r k E n t r y N a m e > < B o o k M a r k E x i t N a m e > I m p o r t E x p o r t v C a r d s _ m 2 0 0 : 0 4 : 0 9 . 1 < / B o o k M a r k E x i t N a m e > < B o o k M a r k E n t r y P o s i t i o n > 2 4 1 9 3 3 < / B o o k M a r k E n t r y P o s i t i o n > < B o o k M a r k E x i t P o s i t i o n > 2 4 9 1 6 7 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 2 7 4 f 9 a a 1 - e 9 9 6 - 4 8 6 9 - 9 e c 9 - b 9 4 2 c a 4 6 4 5 0 6 < / I n t e r n a l I d > < N a m e > I m p o r t E x p o r t v C a r d s _ m 2 A n d s e n d O u t l o o k 0 0 : 0 4 : 0 9 . 2 - 0 0 : 0 4 : 1 6 . 1 < / N a m e > < T e x t > A n d   s e n d   O u t l o o k   c o n t a c t s   i f   y o u   k n o w   t h e y  l l   b e   u s i n g   O u t l o o k   a n d   y o u   w a n t   t o   m a k e   s u r e   t h e y   g e t   a l l   t h e   c o n t a c t   i n f o r m a t i o n . < / T e x t > < B o o k M a r k E n t r y N a m e > I m p o r t E x p o r t v C a r d s _ m 2 0 0 : 0 4 : 0 9 . 2 < / B o o k M a r k E n t r y N a m e > < B o o k M a r k E x i t N a m e > I m p o r t E x p o r t v C a r d s _ m 2 0 0 : 0 4 : 1 6 . 1 < / B o o k M a r k E x i t N a m e > < B o o k M a r k E n t r y P o s i t i o n > 2 4 9 2 6 7 < / B o o k M a r k E n t r y P o s i t i o n > < B o o k M a r k E x i t P o s i t i o n > 2 5 6 1 0 0 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 5 5 3 6 5 1 b d - e b d 0 - 4 1 1 8 - 9 6 2 a - 3 6 e f 4 b 0 3 d 4 4 3 < / I n t e r n a l I d > < N a m e > I m p o r t E x p o r t v C a r d s _ m 2 U p n e x t , w e  l l 0 0 : 0 4 : 1 6 . 2 - 0 0 : 0 4 : 2 1 . 5 < / N a m e > < T e x t > U p   n e x t ,   w e  l l   e x p l o r e   t h e   o p t i o n   f o r   s h a r i n g   m a n y   c o n t a c t s      C S V   f i l e s . < / T e x t > < B o o k M a r k E n t r y N a m e > I m p o r t E x p o r t v C a r d s _ m 2 0 0 : 0 4 : 1 6 . 2 < / B o o k M a r k E n t r y N a m e > < B o o k M a r k E x i t N a m e > I m p o r t E x p o r t v C a r d s _ m 2 0 0 : 0 4 : 2 1 . 5 < / B o o k M a r k E x i t N a m e > < B o o k M a r k E n t r y P o s i t i o n > 2 5 6 2 0 0 < / B o o k M a r k E n t r y P o s i t i o n > < B o o k M a r k E x i t P o s i t i o n > 2 6 1 5 3 3 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7.xml>��< ? x m l   v e r s i o n = " 1 . 0 "   e n c o d i n g = " u t f - 1 6 " ? > < C a p t i o n I t e m s L i s t   x m l n s : x s i = " h t t p : / / w w w . w 3 . o r g / 2 0 0 1 / X M L S c h e m a - i n s t a n c e "   x m l n s : x s d = " h t t p : / / w w w . w 3 . o r g / 2 0 0 1 / X M L S c h e m a " > < I d > 5 1 d 9 a e a 0 - a 9 a 9 - 4 1 6 2 - 9 f 3 b - 0 e 0 f d 4 b f 5 e 1 0 < / I d > < C a p t i o n I t e m s > < C a p t i o n I t e m > < I n t e r n a l I d > 7 5 a c 0 3 6 2 - 3 8 9 8 - 4 5 b 1 - 8 c c e - 7 c 8 5 0 f 7 2 0 d 4 9 < / I n t e r n a l I d > < N a m e > I m p o r t E x p o r t v C a r d s _ m 1 v C a r d s a r e v i r t u a l 0 0 : 0 0 : 0 0 . 0 - 0 0 : 0 0 : 0 6 . 5 < / N a m e > < T e x t > v C a r d s   a r e   v i r t u a l   b u s i n e s s   c a r d s   t h a t   y o u   c a n   s h a r e   w i t h   o t h e r s   b y   i m p o r t i n g   o r   e x p o r t i n g   t h e m   i n   O u t l o o k . < / T e x t > < B o o k M a r k E n t r y N a m e > I m p o r t E x p o r t v C a r d s _ m 1 0 0 : 0 0 : 0 0 . 0 < / B o o k M a r k E n t r y N a m e > < B o o k M a r k E x i t N a m e > I m p o r t E x p o r t v C a r d s _ m 1 0 0 : 0 0 : 0 6 . 5 < / B o o k M a r k E x i t N a m e > < B o o k M a r k E n t r y P o s i t i o n > 3 3 < / B o o k M a r k E n t r y P o s i t i o n > < B o o k M a r k E x i t P o s i t i o n > 6 5 0 0 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 0 6 4 2 f 2 3 c - 0 1 7 2 - 4 f e 4 - a 6 6 a - e d 5 e a e 6 1 c 8 a 0 < / I n t e r n a l I d > < N a m e > I m p o r t E x p o r t v C a r d s _ m 1 A n d t h e m o s t 0 0 : 0 0 : 0 6 . 6 - 0 0 : 0 0 : 1 0 . 7 < / N a m e > < T e x t > A n d   t h e   m o s t   c o m m o n   w a y   t o   d o   t h a t   i s   i n   e m a i l .   H e r e  s   w h a t   t h e y   l o o k   l i k e . < / T e x t > < B o o k M a r k E n t r y N a m e > I m p o r t E x p o r t v C a r d s _ m 1 0 0 : 0 0 : 0 6 . 6 < / B o o k M a r k E n t r y N a m e > < B o o k M a r k E x i t N a m e > I m p o r t E x p o r t v C a r d s _ m 1 0 0 : 0 0 : 1 0 . 7 < / B o o k M a r k E x i t N a m e > < B o o k M a r k E n t r y P o s i t i o n > 6 6 0 0 < / B o o k M a r k E n t r y P o s i t i o n > < B o o k M a r k E x i t P o s i t i o n > 1 0 7 3 3 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 e c 1 1 e 8 7 d - c 0 2 9 - 4 3 e 4 - 9 1 3 1 - 7 7 1 0 b b 7 6 d 1 9 3 < / I n t e r n a l I d > < N a m e > I m p o r t E x p o r t v C a r d s _ m 1 T h e v C a r d i t s e l f 0 0 : 0 0 : 1 0 . 8 - 0 0 : 0 0 : 1 5 . 7 < / N a m e > < T e x t > T h e   v C a r d   i t s e l f   i s   a   f i l e   w i t h   a   V C F   e x t e n s i o n   t h a t  s   a t t a c h e d   t o   t h e   m e s s a g e . < / T e x t > < B o o k M a r k E n t r y N a m e > I m p o r t E x p o r t v C a r d s _ m 1 0 0 : 0 0 : 1 0 . 8 < / B o o k M a r k E n t r y N a m e > < B o o k M a r k E x i t N a m e > I m p o r t E x p o r t v C a r d s _ m 1 0 0 : 0 0 : 1 5 . 7 < / B o o k M a r k E x i t N a m e > < B o o k M a r k E n t r y P o s i t i o n > 1 0 8 3 3 < / B o o k M a r k E n t r y P o s i t i o n > < B o o k M a r k E x i t P o s i t i o n > 1 5 7 6 7 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 3 0 1 1 7 8 6 3 - c 8 6 7 - 4 6 b 9 - 9 1 d 9 - 0 5 a 7 4 b d 0 2 a d 0 < / I n t e r n a l I d > < N a m e > I m p o r t E x p o r t v C a r d s _ m 1 W h e n y o u s e n d 0 0 : 0 0 : 1 5 . 8 - 0 0 : 0 0 : 1 9 . 5 < / N a m e > < T e x t > W h e n   y o u   s e n d   a   v C a r d   i n   O u t l o o k   y o u   c a n   a l s o   i n c l u d e   a   p i c t u r e   o f   i t . < / T e x t > < B o o k M a r k E n t r y N a m e > I m p o r t E x p o r t v C a r d s _ m 1 0 0 : 0 0 : 1 5 . 8 < / B o o k M a r k E n t r y N a m e > < B o o k M a r k E x i t N a m e > I m p o r t E x p o r t v C a r d s _ m 1 0 0 : 0 0 : 1 9 . 5 < / B o o k M a r k E x i t N a m e > < B o o k M a r k E n t r y P o s i t i o n > 1 5 8 6 7 < / B o o k M a r k E n t r y P o s i t i o n > < B o o k M a r k E x i t P o s i t i o n > 1 9 5 3 3 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 8 5 c 8 f 1 d 3 - 3 b 2 1 - 4 d b 4 - a 0 0 2 - a a 9 e e 7 1 4 a 6 e 4 < / I n t e r n a l I d > < N a m e > I m p o r t E x p o r t v C a r d s _ m 1 W h a t d o y o u 0 0 : 0 0 : 1 9 . 6 - 0 0 : 0 0 : 2 1 . 1 < / N a m e > < T e x t > W h a t   d o   y o u   d o   w i t h   a   v C a r d ? < / T e x t > < B o o k M a r k E n t r y N a m e > I m p o r t E x p o r t v C a r d s _ m 1 0 0 : 0 0 : 1 9 . 6 < / B o o k M a r k E n t r y N a m e > < B o o k M a r k E x i t N a m e > I m p o r t E x p o r t v C a r d s _ m 1 0 0 : 0 0 : 2 1 . 1 < / B o o k M a r k E x i t N a m e > < B o o k M a r k E n t r y P o s i t i o n > 1 9 6 3 3 < / B o o k M a r k E n t r y P o s i t i o n > < B o o k M a r k E x i t P o s i t i o n > 2 1 1 3 3 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 f 8 5 9 6 b 6 1 - f d e b - 4 e 1 1 - a d 8 4 - d 8 2 e f 6 b 5 1 d a 9 < / I n t e r n a l I d > < N a m e > I m p o r t E x p o r t v C a r d s _ m 1 W e l l , i f y o u 0 0 : 0 0 : 2 1 . 2 - 0 0 : 0 0 : 2 6 . 9 < / N a m e > < T e x t > W e l l ,   i f   y o u   w a n t   t o   k e e p   t h e   c o n t a c t   i n f o r m a t i o n ,   t h e   e a s i e s t   t h i n g   t o   d o   i s   t o   a d d   i t   t o   y o u r   O u t l o o k   c o n t a c t s . < / T e x t > < B o o k M a r k E n t r y N a m e > I m p o r t E x p o r t v C a r d s _ m 1 0 0 : 0 0 : 2 1 . 2 < / B o o k M a r k E n t r y N a m e > < B o o k M a r k E x i t N a m e > I m p o r t E x p o r t v C a r d s _ m 1 0 0 : 0 0 : 2 6 . 9 < / B o o k M a r k E x i t N a m e > < B o o k M a r k E n t r y P o s i t i o n > 2 1 2 3 3 < / B o o k M a r k E n t r y P o s i t i o n > < B o o k M a r k E x i t P o s i t i o n > 2 6 9 0 0 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 2 d 8 0 7 9 c 1 - c d 3 2 - 4 0 e 2 - 9 c 1 1 - f a a 5 4 9 5 7 e 4 7 6 < / I n t e r n a l I d > < N a m e > I m p o r t E x p o r t v C a r d s _ m 1 D o u b l e - c l i c k t h e v C a r d 0 0 : 0 0 : 2 7 . 0 - 0 0 : 0 0 : 3 5 . 0 < / N a m e > < T e x t > D o u b l e - c l i c k   t h e   v C a r d   f i l e   a n d   O u t l o o k   d i s p l a y s   a   w a r n i n g .   Y o u   s h o u l d   o p e n   a t t a c h m e n t s   o n l y   f r o m   t r u s t w o r t h y   s o u r c e s . < / T e x t > < B o o k M a r k E n t r y N a m e > I m p o r t E x p o r t v C a r d s _ m 1 0 0 : 0 0 : 2 7 . 0 < / B o o k M a r k E n t r y N a m e > < B o o k M a r k E x i t N a m e > I m p o r t E x p o r t v C a r d s _ m 1 0 0 : 0 0 : 3 5 . 0 < / B o o k M a r k E x i t N a m e > < B o o k M a r k E n t r y P o s i t i o n > 2 7 0 0 0 < / B o o k M a r k E n t r y P o s i t i o n > < B o o k M a r k E x i t P o s i t i o n > 3 5 0 0 0 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 6 3 1 a 1 8 b d - d 0 4 d - 4 6 4 c - a e 4 b - b 4 a 5 1 f a 3 f a 0 6 < / I n t e r n a l I d > < N a m e > I m p o r t E x p o r t v C a r d s _ m 1 O n c e y o u g e t 0 0 : 0 0 : 3 5 . 1 - 0 0 : 0 0 : 4 0 . 9 < / N a m e > < T e x t > O n c e   y o u   g e t   t h e   m e s s a g e ,   y o u   c a n   u n c h e c k   t h i s   l i n e   t o   b y p a s s   t h e   w a r n i n g   n e x t   t i m e   y o u   o p e n   a n   a t t a c h m e n t . < / T e x t > < B o o k M a r k E n t r y N a m e > I m p o r t E x p o r t v C a r d s _ m 1 0 0 : 0 0 : 3 5 . 1 < / B o o k M a r k E n t r y N a m e > < B o o k M a r k E x i t N a m e > I m p o r t E x p o r t v C a r d s _ m 1 0 0 : 0 0 : 4 0 . 9 < / B o o k M a r k E x i t N a m e > < B o o k M a r k E n t r y P o s i t i o n > 3 5 1 0 0 < / B o o k M a r k E n t r y P o s i t i o n > < B o o k M a r k E x i t P o s i t i o n > 4 0 9 3 3 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 7 9 0 9 4 d 1 5 - 8 e 1 3 - 4 b 9 c - b a f 7 - e 5 8 b b 0 d 4 a e 0 9 < / I n t e r n a l I d > < N a m e > I m p o r t E x p o r t v C a r d s _ m 1 B u t w e  l l k e e p 0 0 : 0 0 : 4 1 . 0 - 0 0 : 0 0 : 4 8 . 2 < / N a m e > < T e x t > B u t   w e  l l   k e e p   i t   c h e c k e d .   C l i c k   O p e n ,   a n d   O u t l o o k   c o n v e r t s   t h e   v C a r d   t o   a n   O u t l o o k   c o n t a c t . < / T e x t > < B o o k M a r k E n t r y N a m e > I m p o r t E x p o r t v C a r d s _ m 1 0 0 : 0 0 : 4 1 . 0 < / B o o k M a r k E n t r y N a m e > < B o o k M a r k E x i t N a m e > I m p o r t E x p o r t v C a r d s _ m 1 0 0 : 0 0 : 4 8 . 2 < / B o o k M a r k E x i t N a m e > < B o o k M a r k E n t r y P o s i t i o n > 4 1 0 3 3 < / B o o k M a r k E n t r y P o s i t i o n > < B o o k M a r k E x i t P o s i t i o n > 4 8 2 3 3 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 3 a 8 0 2 7 8 2 - f f f 9 - 4 5 6 a - a 3 0 2 - a 0 0 b c d f e 3 7 5 e < / I n t e r n a l I d > < N a m e > I m p o r t E x p o r t v C a r d s _ m 1 C l i c k S a v e & a m p ; 0 0 : 0 0 : 4 8 . 3 - 0 0 : 0 0 : 5 2 . 7 < / N a m e > < T e x t > C l i c k   S a v e   & a m p ;   C l o s e ,   a n d   i t  s   a d d e d   t o   y o u r   c o n t a c t s . < / T e x t > < B o o k M a r k E n t r y N a m e > I m p o r t E x p o r t v C a r d s _ m 1 0 0 : 0 0 : 4 8 . 3 < / B o o k M a r k E n t r y N a m e > < B o o k M a r k E x i t N a m e > I m p o r t E x p o r t v C a r d s _ m 1 0 0 : 0 0 : 5 2 . 7 < / B o o k M a r k E x i t N a m e > < B o o k M a r k E n t r y P o s i t i o n > 4 8 3 3 3 < / B o o k M a r k E n t r y P o s i t i o n > < B o o k M a r k E x i t P o s i t i o n > 5 2 7 3 3 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 5 8 f d e 7 0 9 - 3 7 8 0 - 4 1 2 3 - 9 7 5 a - 4 f d 8 0 4 2 9 a 7 a 4 < / I n t e r n a l I d > < N a m e > I m p o r t E x p o r t v C a r d s _ m 1 N o w , w h e r e d o e s 0 0 : 0 0 : 5 2 . 8 - 0 0 : 0 0 : 5 5 . 8 < / N a m e > < T e x t > N o w ,   w h e r e   d o e s   O u t l o o k   p u t   t h e   c o n t a c t s   y o u   i m p o r t ? < / T e x t > < B o o k M a r k E n t r y N a m e > I m p o r t E x p o r t v C a r d s _ m 1 0 0 : 0 0 : 5 2 . 8 < / B o o k M a r k E n t r y N a m e > < B o o k M a r k E x i t N a m e > I m p o r t E x p o r t v C a r d s _ m 1 0 0 : 0 0 : 5 5 . 8 < / B o o k M a r k E x i t N a m e > < B o o k M a r k E n t r y P o s i t i o n > 5 2 8 3 3 < / B o o k M a r k E n t r y P o s i t i o n > < B o o k M a r k E x i t P o s i t i o n > 5 5 8 6 7 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 7 1 b c c 2 e 2 - 6 6 c 5 - 4 f e 4 - a a 5 6 - c d 2 2 e d a e 8 7 4 a < / I n t e r n a l I d > < N a m e > I m p o r t E x p o r t v C a r d s _ m 1 C l i c k P e o p l e , a n d 0 0 : 0 0 : 5 5 . 9 - 0 0 : 0 1 : 0 4 . 5 < / N a m e > < T e x t > C l i c k   P e o p l e ,   a n d   i n   t h e   f o l d e r   l i s t ,   c l i c k   y o u r   m a i n   C o n t a c t s   f o l d e r .   A n d   t h e r e  s   t h e   c o n t a c t   w e   a d d e d . < / T e x t > < B o o k M a r k E n t r y N a m e > I m p o r t E x p o r t v C a r d s _ m 1 0 0 : 0 0 : 5 5 . 9 < / B o o k M a r k E n t r y N a m e > < B o o k M a r k E x i t N a m e > I m p o r t E x p o r t v C a r d s _ m 1 0 0 : 0 1 : 0 4 . 5 < / B o o k M a r k E x i t N a m e > < B o o k M a r k E n t r y P o s i t i o n > 5 5 9 6 7 < / B o o k M a r k E n t r y P o s i t i o n > < B o o k M a r k E x i t P o s i t i o n > 6 4 5 0 0 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 a 3 3 f 2 1 2 2 - 7 a 6 d - 4 8 8 b - b 3 3 1 - f c 0 5 d 7 1 a a 1 9 0 < / I n t e r n a l I d > < N a m e > I m p o r t E x p o r t v C a r d s _ m 1 I f y o u d o n  t 0 0 : 0 1 : 0 4 . 6 - 0 0 : 0 1 : 0 9 . 1 < / N a m e > < T e x t > I f   y o u   d o n  t   k n o w   h o w   t o   f i n d   y o u r   m a i n   c o n t a c t   f o l d e r ,   s e e   t h e   c o u r s e   s u m m a r y . < / T e x t > < B o o k M a r k E n t r y N a m e > I m p o r t E x p o r t v C a r d s _ m 1 0 0 : 0 1 : 0 4 . 6 < / B o o k M a r k E n t r y N a m e > < B o o k M a r k E x i t N a m e > I m p o r t E x p o r t v C a r d s _ m 1 0 0 : 0 1 : 0 9 . 1 < / B o o k M a r k E x i t N a m e > < B o o k M a r k E n t r y P o s i t i o n > 6 4 6 0 0 < / B o o k M a r k E n t r y P o s i t i o n > < B o o k M a r k E x i t P o s i t i o n > 6 9 1 6 7 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 3 c f d 4 9 b f - 3 7 e f - 4 4 1 8 - b 0 a 8 - 8 0 c a 5 2 6 8 1 0 3 8 < / I n t e r n a l I d > < N a m e > I m p o r t E x p o r t v C a r d s _ m 1 A f t e r y o u i m p o r t 0 0 : 0 1 : 0 9 . 2 - 0 0 : 0 1 : 1 3 . 8 < / N a m e > < T e x t > A f t e r   y o u   i m p o r t   a   c o n t a c t   t o   y o u r   l i s t ,   y o u   c a n   w o r k   w i t h   i t   j u s t   l i k e   a n y   o t h e r   c o n t a c t . < / T e x t > < B o o k M a r k E n t r y N a m e > I m p o r t E x p o r t v C a r d s _ m 1 0 0 : 0 1 : 0 9 . 2 < / B o o k M a r k E n t r y N a m e > < B o o k M a r k E x i t N a m e > I m p o r t E x p o r t v C a r d s _ m 1 0 0 : 0 1 : 1 3 . 8 < / B o o k M a r k E x i t N a m e > < B o o k M a r k E n t r y P o s i t i o n > 6 9 2 6 7 < / B o o k M a r k E n t r y P o s i t i o n > < B o o k M a r k E x i t P o s i t i o n > 7 3 8 0 0 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 d e 3 c 1 e 3 6 - 5 9 f 4 - 4 7 2 8 - 9 f c 1 - b 8 4 1 4 6 3 d a 5 c 9 < / I n t e r n a l I d > < N a m e > I m p o r t E x p o r t v C a r d s _ m 1 O p e n i t , a d d 0 0 : 0 1 : 1 3 . 9 - 0 0 : 0 1 : 2 1 . 4 < / N a m e > < T e x t > O p e n   i t ,   a d d   o r   c h a n g e   i n f o r m a t i o n ,   s a v e   t h e   c h a n g e s   a n d   c l o s e   t h e   c o n t a c t , < / T e x t > < B o o k M a r k E n t r y N a m e > I m p o r t E x p o r t v C a r d s _ m 1 0 0 : 0 1 : 1 3 . 9 < / B o o k M a r k E n t r y N a m e > < B o o k M a r k E x i t N a m e > I m p o r t E x p o r t v C a r d s _ m 1 0 0 : 0 1 : 2 1 . 4 < / B o o k M a r k E x i t N a m e > < B o o k M a r k E n t r y P o s i t i o n > 7 3 9 0 0 < / B o o k M a r k E n t r y P o s i t i o n > < B o o k M a r k E x i t P o s i t i o n > 8 1 4 6 7 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 0 e b f 5 2 1 4 - e 1 a b - 4 1 c a - a 8 a 9 - 5 4 4 9 0 2 f 2 6 c 8 3 < / I n t e r n a l I d > < N a m e > I m p o r t E x p o r t v C a r d s _ m 1 a n d m o v e i t 0 0 : 0 1 : 2 1 . 5 - 0 0 : 0 1 : 2 7 . 0 < / N a m e > < T e x t > a n d   m o v e   i t   t o   a n o t h e r   f o l d e r   b y   c l i c k i n g   a n d   d r a g g i n g   i t . < / T e x t > < B o o k M a r k E n t r y N a m e > I m p o r t E x p o r t v C a r d s _ m 1 0 0 : 0 1 : 2 1 . 5 < / B o o k M a r k E n t r y N a m e > < B o o k M a r k E x i t N a m e > I m p o r t E x p o r t v C a r d s _ m 1 0 0 : 0 1 : 2 7 . 0 < / B o o k M a r k E x i t N a m e > < B o o k M a r k E n t r y P o s i t i o n > 8 1 5 6 7 < / B o o k M a r k E n t r y P o s i t i o n > < B o o k M a r k E x i t P o s i t i o n > 8 7 0 0 0 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 c 2 a e 6 d e 1 - 6 5 6 4 - 4 a c b - b 7 e d - d 1 3 9 8 2 1 d 1 4 9 e < / I n t e r n a l I d > < N a m e > I m p o r t E x p o r t v C a r d s _ m 1 Y o u m a y a l s o 0 0 : 0 1 : 2 7 . 1 - 0 0 : 0 1 : 3 4 . 1 < / N a m e > < T e x t > Y o u   m a y   a l s o   g e t   a   v C a r d   t h a t   l o o k s   l i k e   t h i s .   I t   h a s   t h e   s a m e   c o n t a c t   i c o n ,   b u t   n o   V C F   e x t e n s i o n . < / T e x t > < B o o k M a r k E n t r y N a m e > I m p o r t E x p o r t v C a r d s _ m 1 0 0 : 0 1 : 2 7 . 1 < / B o o k M a r k E n t r y N a m e > < B o o k M a r k E x i t N a m e > I m p o r t E x p o r t v C a r d s _ m 1 0 0 : 0 1 : 3 4 . 1 < / B o o k M a r k E x i t N a m e > < B o o k M a r k E n t r y P o s i t i o n > 8 7 1 0 0 < / B o o k M a r k E n t r y P o s i t i o n > < B o o k M a r k E x i t P o s i t i o n > 9 4 1 6 7 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 8 2 a c c 5 e e - d 1 0 f - 4 c d 1 - a f 3 7 - 6 f 9 f 2 a 4 f 8 5 f 5 < / I n t e r n a l I d > < N a m e > I m p o r t E x p o r t v C a r d s _ m 1 T h i s i s n  t a c t u a l l y 0 0 : 0 1 : 3 4 . 2 - 0 0 : 0 1 : 4 0 . 9 < / N a m e > < T e x t > T h i s   i s n  t   a c t u a l l y   a   v C a r d .   I t  s   a n   O u t l o o k   c o n t a c t ,   a n d   y o u   a d d   i t   t o   y o u r   c o n t a c t s   t h e   s a m e   w a y . < / T e x t > < B o o k M a r k E n t r y N a m e > I m p o r t E x p o r t v C a r d s _ m 1 0 0 : 0 1 : 3 4 . 2 < / B o o k M a r k E n t r y N a m e > < B o o k M a r k E x i t N a m e > I m p o r t E x p o r t v C a r d s _ m 1 0 0 : 0 1 : 4 0 . 9 < / B o o k M a r k E x i t N a m e > < B o o k M a r k E n t r y P o s i t i o n > 9 4 2 6 7 < / B o o k M a r k E n t r y P o s i t i o n > < B o o k M a r k E x i t P o s i t i o n > 1 0 0 9 3 3 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 2 a 2 0 2 b 2 3 - 7 a 3 c - 4 b 8 a - b 2 2 9 - d a f b 0 d 3 c b 3 6 8 < / I n t e r n a l I d > < N a m e > I m p o r t E x p o r t v C a r d s _ m 1 D o u b l e - c l i c k t h e c o n t a c t 0 0 : 0 1 : 4 1 . 0 - 0 0 : 0 1 : 4 6 . 7 < / N a m e > < T e x t > D o u b l e - c l i c k   t h e   c o n t a c t   a n d   i t   o p e n s .   N o t i c e   t h a t   w e   d o n  t   g e t   t h e   a t t a c h m e n t   w a r n i n g   t h i s   t i m e . < / T e x t > < B o o k M a r k E n t r y N a m e > I m p o r t E x p o r t v C a r d s _ m 1 0 0 : 0 1 : 4 1 . 0 < / B o o k M a r k E n t r y N a m e > < B o o k M a r k E x i t N a m e > I m p o r t E x p o r t v C a r d s _ m 1 0 0 : 0 1 : 4 6 . 7 < / B o o k M a r k E x i t N a m e > < B o o k M a r k E n t r y P o s i t i o n > 1 0 1 0 3 3 < / B o o k M a r k E n t r y P o s i t i o n > < B o o k M a r k E x i t P o s i t i o n > 1 0 6 7 0 0 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 4 4 5 4 7 9 4 a - b 0 6 4 - 4 c 4 4 - b 4 d 9 - 3 c 3 3 7 d 2 5 c b 9 9 < / I n t e r n a l I d > < N a m e > I m p o r t E x p o r t v C a r d s _ m 1 T h a t  s b e c a u s e O u t l o o k 0 0 : 0 1 : 4 6 . 8 - 0 0 : 0 1 : 5 3 . 0 < / N a m e > < T e x t > T h a t  s   b e c a u s e   O u t l o o k   c o n t a c t s   d o n  t   h a v e   s a f e t y   i s s u e s   l i k e   v C a r d s   b e c a u s e   t h e y   c a n   o n l y   b e   s a v e d   o r   o p e n e d   i n   O u t l o o k . < / T e x t > < B o o k M a r k E n t r y N a m e > I m p o r t E x p o r t v C a r d s _ m 1 0 0 : 0 1 : 4 6 . 8 < / B o o k M a r k E n t r y N a m e > < B o o k M a r k E x i t N a m e > I m p o r t E x p o r t v C a r d s _ m 1 0 0 : 0 1 : 5 3 . 0 < / B o o k M a r k E x i t N a m e > < B o o k M a r k E n t r y P o s i t i o n > 1 0 6 8 0 0 < / B o o k M a r k E n t r y P o s i t i o n > < B o o k M a r k E x i t P o s i t i o n > 1 1 3 0 6 7 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 2 a 7 2 4 3 4 f - b 4 3 0 - 4 5 8 0 - 9 1 a 5 - f d 3 2 e d 1 1 5 4 4 a < / I n t e r n a l I d > < N a m e > I m p o r t E x p o r t v C a r d s _ m 1 C l i c k S a v e & a m p ; 0 0 : 0 1 : 5 3 . 1 - 0 0 : 0 1 : 5 6 . 3 < / N a m e > < T e x t > C l i c k   S a v e   & a m p ;   C l o s e . < / T e x t > < B o o k M a r k E n t r y N a m e > I m p o r t E x p o r t v C a r d s _ m 1 0 0 : 0 1 : 5 3 . 1 < / B o o k M a r k E n t r y N a m e > < B o o k M a r k E x i t N a m e > I m p o r t E x p o r t v C a r d s _ m 1 0 0 : 0 1 : 5 6 . 3 < / B o o k M a r k E x i t N a m e > < B o o k M a r k E n t r y P o s i t i o n > 1 1 3 1 6 7 < / B o o k M a r k E n t r y P o s i t i o n > < B o o k M a r k E x i t P o s i t i o n > 1 1 6 3 0 0 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 0 e c 9 f 6 6 a - 5 2 c 9 - 4 b 8 f - b 6 7 4 - 8 d 8 9 3 9 1 2 f 4 7 8 < / I n t e r n a l I d > < N a m e > I m p o r t E x p o r t v C a r d s _ m 1 S i n c e v C a r d s a r e 0 0 : 0 1 : 5 6 . 4 - 0 0 : 0 2 : 0 0 . 2 < / N a m e > < T e x t > S i n c e   v C a r d s   a r e   f i l e s ,   y o u   m a y   a l s o   r e c e i v e   t h e m   i n   s o m e   o t h e r   w a y . < / T e x t > < B o o k M a r k E n t r y N a m e > I m p o r t E x p o r t v C a r d s _ m 1 0 0 : 0 1 : 5 6 . 4 < / B o o k M a r k E n t r y N a m e > < B o o k M a r k E x i t N a m e > I m p o r t E x p o r t v C a r d s _ m 1 0 0 : 0 2 : 0 0 . 2 < / B o o k M a r k E x i t N a m e > < B o o k M a r k E n t r y P o s i t i o n > 1 1 6 4 0 0 < / B o o k M a r k E n t r y P o s i t i o n > < B o o k M a r k E x i t P o s i t i o n > 1 2 0 2 3 3 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 3 e 1 0 c 0 b 1 - e c c 8 - 4 b d f - 8 b d 5 - 3 f b b d 8 d a d 2 d d < / I n t e r n a l I d > < N a m e > I m p o r t E x p o r t v C a r d s _ m 1 F o r e x a m p l e , y o u 0 0 : 0 2 : 0 0 . 3 - 0 0 : 0 2 : 0 5 . 0 < / N a m e > < T e x t > F o r   e x a m p l e ,   y o u   c o u l d   c o p y   t h e m   f r o m   a   t h u m b   d r i v e   o r   d o w n l o a d   t h e m   f r o m   a   w e b s i t e . < / T e x t > < B o o k M a r k E n t r y N a m e > I m p o r t E x p o r t v C a r d s _ m 1 0 0 : 0 2 : 0 0 . 3 < / B o o k M a r k E n t r y N a m e > < B o o k M a r k E x i t N a m e > I m p o r t E x p o r t v C a r d s _ m 1 0 0 : 0 2 : 0 5 . 0 < / B o o k M a r k E x i t N a m e > < B o o k M a r k E n t r y P o s i t i o n > 1 2 0 3 3 3 < / B o o k M a r k E n t r y P o s i t i o n > < B o o k M a r k E x i t P o s i t i o n > 1 2 5 0 6 7 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 7 2 b f 9 9 3 4 - 2 7 1 8 - 4 c 9 8 - 8 6 0 f - c 5 b 0 a b 2 a 9 d 8 2 < / I n t e r n a l I d > < N a m e > I m p o r t E x p o r t v C a r d s _ m 1 Y o u a d d t h e m 0 0 : 0 2 : 0 5 . 1 - 0 0 : 0 2 : 0 7 . 8 < / N a m e > < T e x t > Y o u   a d d   t h e m   t o   y o u r   c o n t a c t s   t h e   s a m e   w a y . < / T e x t > < B o o k M a r k E n t r y N a m e > I m p o r t E x p o r t v C a r d s _ m 1 0 0 : 0 2 : 0 5 . 1 < / B o o k M a r k E n t r y N a m e > < B o o k M a r k E x i t N a m e > I m p o r t E x p o r t v C a r d s _ m 1 0 0 : 0 2 : 0 7 . 8 < / B o o k M a r k E x i t N a m e > < B o o k M a r k E n t r y P o s i t i o n > 1 2 5 1 6 7 < / B o o k M a r k E n t r y P o s i t i o n > < B o o k M a r k E x i t P o s i t i o n > 1 2 7 8 0 0 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 5 e 3 5 e 1 4 e - 4 c 1 b - 4 e c b - a e 7 3 - 9 6 4 0 0 5 9 a 7 c a 2 < / I n t e r n a l I d > < N a m e > I m p o r t E x p o r t v C a r d s _ m 1 D o u b l e - c l i c k t h e V C F 0 0 : 0 2 : 0 7 . 9 - 0 0 : 0 2 : 1 5 . 0 < / N a m e > < T e x t > D o u b l e - c l i c k   t h e   V C F   f i l e   a n d   i t  s   c o n v e r t e d   t o   a   c o n t a c t .   T h e n ,   c l i c k   S a v e   & a m p ;   C l o s e . < / T e x t > < B o o k M a r k E n t r y N a m e > I m p o r t E x p o r t v C a r d s _ m 1 0 0 : 0 2 : 0 7 . 9 < / B o o k M a r k E n t r y N a m e > < B o o k M a r k E x i t N a m e > I m p o r t E x p o r t v C a r d s _ m 1 0 0 : 0 2 : 1 5 . 0 < / B o o k M a r k E x i t N a m e > < B o o k M a r k E n t r y P o s i t i o n > 1 2 7 9 0 0 < / B o o k M a r k E n t r y P o s i t i o n > < B o o k M a r k E x i t P o s i t i o n > 1 3 5 0 6 7 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 e 7 1 e 6 3 b 1 - 7 b 6 9 - 4 a b 7 - 8 9 8 2 - 6 b 1 1 c 9 9 c e 3 b d < / I n t e r n a l I d > < N a m e > I m p o r t E x p o r t v C a r d s _ m 1 O u t l o o k c o n t a c t s a r e 0 0 : 0 2 : 1 5 . 1 - 0 0 : 0 2 : 2 5 . 5 < / N a m e > < T e x t > O u t l o o k   c o n t a c t s   a r e   s a v e d   a s   m e s s a g e   f i l e s   w i t h   a n   M S G   e x t e n s i o n .   D o u b l e - c l i c k   t h e   f i l e ,   a n d   c l i c k   S a v e   & a m p ;   C l o s e . < / T e x t > < B o o k M a r k E n t r y N a m e > I m p o r t E x p o r t v C a r d s _ m 1 0 0 : 0 2 : 1 5 . 1 < / B o o k M a r k E n t r y N a m e > < B o o k M a r k E x i t N a m e > I m p o r t E x p o r t v C a r d s _ m 1 0 0 : 0 2 : 2 5 . 5 < / B o o k M a r k E x i t N a m e > < B o o k M a r k E n t r y P o s i t i o n > 1 3 5 1 6 7 < / B o o k M a r k E n t r y P o s i t i o n > < B o o k M a r k E x i t P o s i t i o n > 1 4 5 5 0 0 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 5 6 7 f d d e 8 - e 7 4 c - 4 5 1 c - 9 8 5 1 - 8 b 0 d 8 3 5 5 6 1 5 a < / I n t e r n a l I d > < N a m e > I m p o r t E x p o r t v C a r d s _ m 1 H e r e  s s o m e t h i n g y o u 0 0 : 0 2 : 2 5 . 6 - 0 0 : 0 2 : 2 8 . 2 < / N a m e > < T e x t > H e r e  s   s o m e t h i n g   y o u   m a y   c o m e   a c r o s s   w h e n   y o u  r e   a d d i n g   a   c o n t a c t . < / T e x t > < B o o k M a r k E n t r y N a m e > I m p o r t E x p o r t v C a r d s _ m 1 0 0 : 0 2 : 2 5 . 6 < / B o o k M a r k E n t r y N a m e > < B o o k M a r k E x i t N a m e > I m p o r t E x p o r t v C a r d s _ m 1 0 0 : 0 2 : 2 8 . 2 < / B o o k M a r k E x i t N a m e > < B o o k M a r k E n t r y P o s i t i o n > 1 4 5 6 0 0 < / B o o k M a r k E n t r y P o s i t i o n > < B o o k M a r k E x i t P o s i t i o n > 1 4 8 2 6 7 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 9 7 8 3 a 3 2 3 - d 4 2 d - 4 d f d - 8 b f c - 7 3 2 0 a 0 f b 0 4 3 8 < / I n t e r n a l I d > < N a m e > I m p o r t E x p o r t v C a r d s _ m 1 A f t e r y o u c l i c k 0 0 : 0 2 : 2 8 . 3 - 0 0 : 0 2 : 3 2 . 9 < / N a m e > < T e x t > A f t e r   y o u   c l i c k   S a v e   & a m p ;   C l o s e ,   O u t l o o k   d e t e c t s   a   d u p l i c a t e   c o n t a c t    < / T e x t > < B o o k M a r k E n t r y N a m e > I m p o r t E x p o r t v C a r d s _ m 1 0 0 : 0 2 : 2 8 . 3 < / B o o k M a r k E n t r y N a m e > < B o o k M a r k E x i t N a m e > I m p o r t E x p o r t v C a r d s _ m 1 0 0 : 0 2 : 3 2 . 9 < / B o o k M a r k E x i t N a m e > < B o o k M a r k E n t r y P o s i t i o n > 1 4 8 3 6 7 < / B o o k M a r k E n t r y P o s i t i o n > < B o o k M a r k E x i t P o s i t i o n > 1 5 2 9 6 7 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 1 8 0 3 b d 9 a - c 8 8 6 - 4 c 1 c - a b d d - 1 0 3 7 2 6 2 9 f d f 1 < / I n t e r n a l I d > < N a m e > I m p o r t E x p o r t v C a r d s _ m 1 m e a n i n g O u t l o o k h a s 0 0 : 0 2 : 3 3 . 0 - 0 0 : 0 2 : 3 7 . 8 < / N a m e > < T e x t > m e a n i n g   O u t l o o k   h a s   f o u n d   a   c o n t a c t   i n   y o u r   l i s t   w i t h   t h e   s a m e   n a m e   o r   e m a i l   a d d r e s s . < / T e x t > < B o o k M a r k E n t r y N a m e > I m p o r t E x p o r t v C a r d s _ m 1 0 0 : 0 2 : 3 3 . 0 < / B o o k M a r k E n t r y N a m e > < B o o k M a r k E x i t N a m e > I m p o r t E x p o r t v C a r d s _ m 1 0 0 : 0 2 : 3 7 . 8 < / B o o k M a r k E x i t N a m e > < B o o k M a r k E n t r y P o s i t i o n > 1 5 3 0 6 7 < / B o o k M a r k E n t r y P o s i t i o n > < B o o k M a r k E x i t P o s i t i o n > 1 5 7 8 6 7 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 f 9 a 2 8 2 c 6 - c 9 5 a - 4 c 8 c - 9 6 7 0 - 2 8 8 f 2 b 2 b 5 3 4 b < / I n t e r n a l I d > < N a m e > I m p o r t E x p o r t v C a r d s _ m 1 Y o u c a n d o 0 0 : 0 2 : 3 7 . 9 - 0 0 : 0 2 : 3 9 . 8 < / N a m e > < T e x t > Y o u   c a n   d o   o n e   o f   t h r e e   t h i n g s . < / T e x t > < B o o k M a r k E n t r y N a m e > I m p o r t E x p o r t v C a r d s _ m 1 0 0 : 0 2 : 3 7 . 9 < / B o o k M a r k E n t r y N a m e > < B o o k M a r k E x i t N a m e > I m p o r t E x p o r t v C a r d s _ m 1 0 0 : 0 2 : 3 9 . 8 < / B o o k M a r k E x i t N a m e > < B o o k M a r k E n t r y P o s i t i o n > 1 5 7 9 6 7 < / B o o k M a r k E n t r y P o s i t i o n > < B o o k M a r k E x i t P o s i t i o n > 1 5 9 8 0 0 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 6 c 3 e 1 8 1 7 - c 6 b c - 4 4 4 c - 8 9 2 6 - f 0 a 6 3 b d a c 7 d 2 < / I n t e r n a l I d > < N a m e > I m p o r t E x p o r t v C a r d s _ m 1 F i r s t , s e l e c t t h e 0 0 : 0 2 : 3 9 . 9 - 0 0 : 0 2 : 4 4 . 0 < / N a m e > < T e x t > F i r s t ,   s e l e c t   t h e   u p d a t e   o p t i o n   i f   y o u   w a n t   t o   u p d a t e   y o u r   e x i s t i n g   c o n t a c t < / T e x t > < B o o k M a r k E n t r y N a m e > I m p o r t E x p o r t v C a r d s _ m 1 0 0 : 0 2 : 3 9 . 9 < / B o o k M a r k E n t r y N a m e > < B o o k M a r k E x i t N a m e > I m p o r t E x p o r t v C a r d s _ m 1 0 0 : 0 2 : 4 4 . 0 < / B o o k M a r k E x i t N a m e > < B o o k M a r k E n t r y P o s i t i o n > 1 5 9 9 0 0 < / B o o k M a r k E n t r y P o s i t i o n > < B o o k M a r k E x i t P o s i t i o n > 1 6 4 0 3 3 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 2 0 7 c e 8 1 e - 4 3 e 5 - 4 4 1 4 - 8 3 7 9 - 9 1 5 d e 6 f b 9 d 5 7 < / I n t e r n a l I d > < N a m e > I m p o r t E x p o r t v C a r d s _ m 1 w i t h t h e i n f o r m a t i o n 0 0 : 0 2 : 4 4 . 1 - 0 0 : 0 2 : 4 6 . 5 < / N a m e > < T e x t > w i t h   t h e   i n f o r m a t i o n   i n   t h e   n e w   c o n t a c t   f i l e . < / T e x t > < B o o k M a r k E n t r y N a m e > I m p o r t E x p o r t v C a r d s _ m 1 0 0 : 0 2 : 4 4 . 1 < / B o o k M a r k E n t r y N a m e > < B o o k M a r k E x i t N a m e > I m p o r t E x p o r t v C a r d s _ m 1 0 0 : 0 2 : 4 6 . 5 < / B o o k M a r k E x i t N a m e > < B o o k M a r k E n t r y P o s i t i o n > 1 6 4 1 3 3 < / B o o k M a r k E n t r y P o s i t i o n > < B o o k M a r k E x i t P o s i t i o n > 1 6 6 5 0 0 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 e 3 b 4 8 2 4 6 - 6 9 d d - 4 a 4 8 - 9 8 5 3 - 3 4 4 0 c 6 f 1 6 5 0 d < / I n t e r n a l I d > < N a m e > I m p o r t E x p o r t v C a r d s _ m 1 T h i s p a n e l s h o w s 0 0 : 0 2 : 4 6 . 6 - 0 0 : 0 2 : 4 9 . 3 < / N a m e > < T e x t > T h i s   p a n e l   s h o w s   w h a t   w i l l   c h a n g e . < / T e x t > < B o o k M a r k E n t r y N a m e > I m p o r t E x p o r t v C a r d s _ m 1 0 0 : 0 2 : 4 6 . 6 < / B o o k M a r k E n t r y N a m e > < B o o k M a r k E x i t N a m e > I m p o r t E x p o r t v C a r d s _ m 1 0 0 : 0 2 : 4 9 . 3 < / B o o k M a r k E x i t N a m e > < B o o k M a r k E n t r y P o s i t i o n > 1 6 6 6 0 0 < / B o o k M a r k E n t r y P o s i t i o n > < B o o k M a r k E x i t P o s i t i o n > 1 6 9 3 3 3 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 1 5 6 8 c f 8 0 - 6 5 b 7 - 4 3 f c - a e 0 7 - f d e f 7 c 3 f 3 0 c 9 < / I n t e r n a l I d > < N a m e > I m p o r t E x p o r t v C a r d s _ m 1 C l i c k A d d n e w 0 0 : 0 2 : 4 9 . 4 - 0 0 : 0 2 : 5 4 . 4 < / N a m e > < T e x t > C l i c k   A d d   n e w   c o n t a c t   i f   y o u   w a n t   t o   k e e p   t h e   o l d   i n f o r m a t i o n   b u t   a d d   t h e   n e w   c o n t a c t   a n y w a y    < / T e x t > < B o o k M a r k E n t r y N a m e > I m p o r t E x p o r t v C a r d s _ m 1 0 0 : 0 2 : 4 9 . 4 < / B o o k M a r k E n t r y N a m e > < B o o k M a r k E x i t N a m e > I m p o r t E x p o r t v C a r d s _ m 1 0 0 : 0 2 : 5 4 . 4 < / B o o k M a r k E x i t N a m e > < B o o k M a r k E n t r y P o s i t i o n > 1 6 9 4 3 3 < / B o o k M a r k E n t r y P o s i t i o n > < B o o k M a r k E x i t P o s i t i o n > 1 7 4 4 0 0 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 e a d d 8 1 1 f - 5 0 a 5 - 4 f e 2 - 9 1 2 9 - f 3 3 2 3 6 4 6 5 6 c b < / I n t e r n a l I d > < N a m e > I m p o r t E x p o r t v C a r d s _ m 1 i n o t h e r w o r d s 0 0 : 0 2 : 5 4 . 5 - 0 0 : 0 2 : 5 7 . 7 < / N a m e > < T e x t > i n   o t h e r   w o r d s   h a v e   d u p l i c a t e   c o n t a c t s . < / T e x t > < B o o k M a r k E n t r y N a m e > I m p o r t E x p o r t v C a r d s _ m 1 0 0 : 0 2 : 5 4 . 5 < / B o o k M a r k E n t r y N a m e > < B o o k M a r k E x i t N a m e > I m p o r t E x p o r t v C a r d s _ m 1 0 0 : 0 2 : 5 7 . 7 < / B o o k M a r k E x i t N a m e > < B o o k M a r k E n t r y P o s i t i o n > 1 7 4 5 0 0 < / B o o k M a r k E n t r y P o s i t i o n > < B o o k M a r k E x i t P o s i t i o n > 1 7 7 7 0 0 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 1 8 c b 2 6 f c - 5 7 4 9 - 4 7 b 8 - 9 7 7 7 - c 4 f 8 7 5 7 5 b f 2 a < / I n t e r n a l I d > < N a m e > I m p o r t E x p o r t v C a r d s _ m 1 Y o u c a n u s e 0 0 : 0 2 : 5 7 . 8 - 0 0 : 0 3 : 0 3 . 2 < / N a m e > < T e x t > Y o u   c a n   u s e   t h i s   o p t i o n   i f   y o u   w a n t   t o   u p d a t e   t h e   c o n t a c t   i n f o r m a t i o n   m a n u a l l y . < / T e x t > < B o o k M a r k E n t r y N a m e > I m p o r t E x p o r t v C a r d s _ m 1 0 0 : 0 2 : 5 7 . 8 < / B o o k M a r k E n t r y N a m e > < B o o k M a r k E x i t N a m e > I m p o r t E x p o r t v C a r d s _ m 1 0 0 : 0 3 : 0 3 . 2 < / B o o k M a r k E x i t N a m e > < B o o k M a r k E n t r y P o s i t i o n > 1 7 7 8 0 0 < / B o o k M a r k E n t r y P o s i t i o n > < B o o k M a r k E x i t P o s i t i o n > 1 8 3 2 0 0 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 a 8 3 7 f b 9 0 - 3 9 3 7 - 4 2 1 3 - a 6 5 9 - 2 1 5 d c c f 8 b 0 4 5 < / I n t e r n a l I d > < N a m e > I m p o r t E x p o r t v C a r d s _ m 1 A f t e r y o u d o 0 0 : 0 3 : 0 3 . 3 - 0 0 : 0 3 : 0 8 . 7 < / N a m e > < T e x t > A f t e r   y o u   d o   t h a t ,   y o u   c a n   d e l e t e   o n e   o f   t h e   d u p l i c a t e s . < / T e x t > < B o o k M a r k E n t r y N a m e > I m p o r t E x p o r t v C a r d s _ m 1 0 0 : 0 3 : 0 3 . 3 < / B o o k M a r k E n t r y N a m e > < B o o k M a r k E x i t N a m e > I m p o r t E x p o r t v C a r d s _ m 1 0 0 : 0 3 : 0 8 . 7 < / B o o k M a r k E x i t N a m e > < B o o k M a r k E n t r y P o s i t i o n > 1 8 3 3 0 0 < / B o o k M a r k E n t r y P o s i t i o n > < B o o k M a r k E x i t P o s i t i o n > 1 8 8 7 0 0 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 4 0 1 b 4 6 6 c - 9 1 7 a - 4 2 d d - 8 2 0 0 - 1 0 4 e 3 0 9 2 3 8 3 2 < / I n t e r n a l I d > < N a m e > I m p o r t E x p o r t v C a r d s _ m 1 I f n e i t h e r o f 0 0 : 0 3 : 0 8 . 8 - 0 0 : 0 3 : 1 2 . 9 < / N a m e > < T e x t > I f   n e i t h e r   o f   t h e s e   s o u n d s   a p p e a l i n g ,   c l i c k   C a n c e l . < / T e x t > < B o o k M a r k E n t r y N a m e > I m p o r t E x p o r t v C a r d s _ m 1 0 0 : 0 3 : 0 8 . 8 < / B o o k M a r k E n t r y N a m e > < B o o k M a r k E x i t N a m e > I m p o r t E x p o r t v C a r d s _ m 1 0 0 : 0 3 : 1 2 . 9 < / B o o k M a r k E x i t N a m e > < B o o k M a r k E n t r y P o s i t i o n > 1 8 8 8 0 0 < / B o o k M a r k E n t r y P o s i t i o n > < B o o k M a r k E x i t P o s i t i o n > 1 9 2 9 3 3 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 7 a a d 8 6 1 2 - 7 c 5 8 - 4 9 9 b - 9 c 4 b - d 8 0 2 1 d 5 f e 7 f a < / I n t e r n a l I d > < N a m e > I m p o r t E x p o r t v C a r d s _ m 1 U p n e x t , w e  l l 0 0 : 0 3 : 1 3 . 0 - 0 0 : 0 3 : 1 8 . 8 < / N a m e > < T e x t > U p   n e x t ,   w e  l l   t u r n   i t   a r o u n d   a n d   e x p o r t   c o n t a c t s   a s   v C a r d s   a n d   O u t l o o k   c o n t a c t s . < / T e x t > < B o o k M a r k E n t r y N a m e > I m p o r t E x p o r t v C a r d s _ m 1 0 0 : 0 3 : 1 3 . 0 < / B o o k M a r k E n t r y N a m e > < B o o k M a r k E x i t N a m e > I m p o r t E x p o r t v C a r d s _ m 1 0 0 : 0 3 : 1 8 . 8 < / B o o k M a r k E x i t N a m e > < B o o k M a r k E n t r y P o s i t i o n > 1 9 3 0 3 3 < / B o o k M a r k E n t r y P o s i t i o n > < B o o k M a r k E x i t P o s i t i o n > 1 9 8 8 0 0 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8.xml>��< ? x m l   v e r s i o n = " 1 . 0 "   e n c o d i n g = " u t f - 1 6 " ? > < C a p t i o n I t e m s L i s t   x m l n s : x s i = " h t t p : / / w w w . w 3 . o r g / 2 0 0 1 / X M L S c h e m a - i n s t a n c e "   x m l n s : x s d = " h t t p : / / w w w . w 3 . o r g / 2 0 0 1 / X M L S c h e m a " > < I d > a 6 1 e b 4 6 6 - a f 0 5 - 4 e 8 7 - b 8 c f - f 0 9 6 1 c 9 e a 9 1 8 < / I d > < C a p t i o n I t e m s > < C a p t i o n I t e m > < I n t e r n a l I d > 2 3 b 7 e 7 b a - 1 0 9 8 - 4 a c 4 - 8 9 7 6 - 9 d e c b 7 3 5 d d e 0 < / I n t e r n a l I d > < N a m e > I m p o r t E x p o r t v C a r d s _ m 3 Y o u c a n s e n d 0 0 : 0 0 : 0 0 . 0 - 0 0 : 0 0 : 0 5 . 0 < / N a m e > < T e x t > Y o u   c a n   s e n d   m u l t i p l e   c o n t a c t s   i n   e m a i l   u s i n g   v C a r d s   a n d   O u t l o o k   c o n t a c t s . < / T e x t > < B o o k M a r k E n t r y N a m e > I m p o r t E x p o r t v C a r d s _ m 3 0 0 : 0 0 : 0 0 . 0 < / B o o k M a r k E n t r y N a m e > < B o o k M a r k E x i t N a m e > I m p o r t E x p o r t v C a r d s _ m 3 0 0 : 0 0 : 0 5 . 0 < / B o o k M a r k E x i t N a m e > < B o o k M a r k E n t r y P o s i t i o n > 3 3 < / B o o k M a r k E n t r y P o s i t i o n > < B o o k M a r k E x i t P o s i t i o n > 5 0 3 3 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 1 1 b a 9 a 9 9 - 9 d d b - 4 7 9 e - 9 e 0 f - 9 4 2 1 5 3 b 0 9 f c 4 < / I n t e r n a l I d > < N a m e > I m p o r t E x p o r t v C a r d s _ m 3 B u t i f y o u 0 0 : 0 0 : 0 5 . 1 - 0 0 : 0 0 : 1 1 . 0 < / N a m e > < T e x t > B u t   i f   y o u   w a n t   t o   s e n d   m o r e   t h a n   j u s t   a   f e w   c o n t a c t s ,   i t   c a n   b e   a   l o t   e a s i e r   t o   e x p o r t   t h e m   a s   a   C S V , < / T e x t > < B o o k M a r k E n t r y N a m e > I m p o r t E x p o r t v C a r d s _ m 3 0 0 : 0 0 : 0 5 . 1 < / B o o k M a r k E n t r y N a m e > < B o o k M a r k E x i t N a m e > I m p o r t E x p o r t v C a r d s _ m 3 0 0 : 0 0 : 1 1 . 0 < / B o o k M a r k E x i t N a m e > < B o o k M a r k E n t r y P o s i t i o n > 5 1 3 3 < / B o o k M a r k E n t r y P o s i t i o n > < B o o k M a r k E x i t P o s i t i o n > 1 1 0 0 0 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 4 6 4 8 3 5 5 8 - d c c 1 - 4 2 d 1 - 9 4 f a - 2 2 2 6 a b 1 a 5 3 7 d < / I n t e r n a l I d > < N a m e > I m p o r t E x p o r t v C a r d s _ m 3 o r c o m m a s e p a r a t e d 0 0 : 0 0 : 1 1 . 1 - 0 0 : 0 0 : 1 5 . 3 < / N a m e > < T e x t > o r   c o m m a   s e p a r a t e d   v a l u e s ,   f i l e .   H e r e  s   h o w   i t   w o r k s . < / T e x t > < B o o k M a r k E n t r y N a m e > I m p o r t E x p o r t v C a r d s _ m 3 0 0 : 0 0 : 1 1 . 1 < / B o o k M a r k E n t r y N a m e > < B o o k M a r k E x i t N a m e > I m p o r t E x p o r t v C a r d s _ m 3 0 0 : 0 0 : 1 5 . 3 < / B o o k M a r k E x i t N a m e > < B o o k M a r k E n t r y P o s i t i o n > 1 1 1 0 0 < / B o o k M a r k E n t r y P o s i t i o n > < B o o k M a r k E x i t P o s i t i o n > 1 5 3 3 3 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 2 c 6 7 f f c b - 3 a 0 0 - 4 2 8 5 - 9 4 4 d - 4 a 0 a 7 7 f e 9 f b f < / I n t e r n a l I d > < N a m e > I m p o r t E x p o r t v C a r d s _ m 3 F i r s t , i f y o u 0 0 : 0 0 : 1 5 . 4 - 0 0 : 0 0 : 1 8 . 4 < / N a m e > < T e x t > F i r s t ,   i f   y o u   d o n  t   w a n t   t o   e x p o r t   a l l   o f   y o u r   c o n t a c t s , < / T e x t > < B o o k M a r k E n t r y N a m e > I m p o r t E x p o r t v C a r d s _ m 3 0 0 : 0 0 : 1 5 . 4 < / B o o k M a r k E n t r y N a m e > < B o o k M a r k E x i t N a m e > I m p o r t E x p o r t v C a r d s _ m 3 0 0 : 0 0 : 1 8 . 4 < / B o o k M a r k E x i t N a m e > < B o o k M a r k E n t r y P o s i t i o n > 1 5 4 3 3 < / B o o k M a r k E n t r y P o s i t i o n > < B o o k M a r k E x i t P o s i t i o n > 1 8 4 3 3 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 f 5 0 a 5 9 1 b - d 3 a 7 - 4 2 f 5 - b 8 a c - 1 1 c 2 2 e 6 1 6 a 3 7 < / I n t e r n a l I d > < N a m e > I m p o r t E x p o r t v C a r d s _ m 3 c r e a t e a c o n t a c t 0 0 : 0 0 : 1 8 . 5 - 0 0 : 0 0 : 2 2 . 7 < / N a m e > < T e x t > c r e a t e   a   c o n t a c t   f o l d e r   a n d   p u t   t h e   o n e s   y o u   w a n t   t o   e x p o r t   i n   t h e r e . < / T e x t > < B o o k M a r k E n t r y N a m e > I m p o r t E x p o r t v C a r d s _ m 3 0 0 : 0 0 : 1 8 . 5 < / B o o k M a r k E n t r y N a m e > < B o o k M a r k E x i t N a m e > I m p o r t E x p o r t v C a r d s _ m 3 0 0 : 0 0 : 2 2 . 7 < / B o o k M a r k E x i t N a m e > < B o o k M a r k E n t r y P o s i t i o n > 1 8 5 3 3 < / B o o k M a r k E n t r y P o s i t i o n > < B o o k M a r k E x i t P o s i t i o n > 2 2 7 6 7 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 5 5 e 4 8 9 9 8 - 9 3 6 4 - 4 1 c d - 9 8 0 d - c a e 2 9 7 8 2 3 7 8 e < / I n t e r n a l I d > < N a m e > I m p o r t E x p o r t v C a r d s _ m 3 I n P e o p l e , g o 0 0 : 0 0 : 2 2 . 8 - 0 0 : 0 0 : 2 7 . 9 < / N a m e > < T e x t > I n   P e o p l e ,   g o   t o   t h e   f o l d e r   l i s t   a n d   c h o o s e   w h e r e   y o u   w a n t   t o   a d d   t h e   f o l d e r . < / T e x t > < B o o k M a r k E n t r y N a m e > I m p o r t E x p o r t v C a r d s _ m 3 0 0 : 0 0 : 2 2 . 8 < / B o o k M a r k E n t r y N a m e > < B o o k M a r k E x i t N a m e > I m p o r t E x p o r t v C a r d s _ m 3 0 0 : 0 0 : 2 7 . 9 < / B o o k M a r k E x i t N a m e > < B o o k M a r k E n t r y P o s i t i o n > 2 2 8 6 7 < / B o o k M a r k E n t r y P o s i t i o n > < B o o k M a r k E x i t P o s i t i o n > 2 7 9 3 3 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 7 f 4 0 8 4 e f - c c c b - 4 3 f 8 - 8 4 f 3 - 4 c 6 0 6 b 8 d 3 8 3 6 < / I n t e r n a l I d > < N a m e > I m p o r t E x p o r t v C a r d s _ m 3 I  l l c h o o s e t h e 0 0 : 0 0 : 2 8 . 0 - 0 0 : 0 0 : 3 2 . 3 < / N a m e > < T e x t > I  l l   c h o o s e   t h e   m a i n   C o n t a c t s   f o l d e r   b e c a u s e   t h a t  s   h o s t e d   o n   m y   w o r k   E x c h a n g e   s e r v e r , < / T e x t > < B o o k M a r k E n t r y N a m e > I m p o r t E x p o r t v C a r d s _ m 3 0 0 : 0 0 : 2 8 . 0 < / B o o k M a r k E n t r y N a m e > < B o o k M a r k E x i t N a m e > I m p o r t E x p o r t v C a r d s _ m 3 0 0 : 0 0 : 3 2 . 3 < / B o o k M a r k E x i t N a m e > < B o o k M a r k E n t r y P o s i t i o n > 2 8 0 3 3 < / B o o k M a r k E n t r y P o s i t i o n > < B o o k M a r k E x i t P o s i t i o n > 3 2 3 0 0 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 f 7 0 1 a b c 3 - 1 b 0 d - 4 c 0 2 - 9 0 f e - 6 d 9 c 0 7 0 2 1 0 c 3 < / I n t e r n a l I d > < N a m e > I m p o r t E x p o r t v C a r d s _ m 3 w h i c h a l l o w s m e 0 0 : 0 0 : 3 2 . 4 - 0 0 : 0 0 : 3 5 . 3 < / N a m e > < T e x t > w h i c h   a l l o w s   m e   t o   a c c e s s   i t   o v e r   t h e   I n t e r n e t . < / T e x t > < B o o k M a r k E n t r y N a m e > I m p o r t E x p o r t v C a r d s _ m 3 0 0 : 0 0 : 3 2 . 4 < / B o o k M a r k E n t r y N a m e > < B o o k M a r k E x i t N a m e > I m p o r t E x p o r t v C a r d s _ m 3 0 0 : 0 0 : 3 5 . 3 < / B o o k M a r k E x i t N a m e > < B o o k M a r k E n t r y P o s i t i o n > 3 2 4 0 0 < / B o o k M a r k E n t r y P o s i t i o n > < B o o k M a r k E x i t P o s i t i o n > 3 5 3 6 7 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 c 8 d 6 3 9 4 0 - 3 4 8 b - 4 8 8 3 - a 0 9 5 - 2 a c d 8 1 e 1 8 8 f a < / I n t e r n a l I d > < N a m e > I m p o r t E x p o r t v C a r d s _ m 3 R i g h t - c l i c k t h e f o l d e r , 0 0 : 0 0 : 3 5 . 4 - 0 0 : 0 0 : 4 3 . 3 < / N a m e > < T e x t > R i g h t - c l i c k   t h e   f o l d e r ,   a n d   c l i c k   N e w   F o l d e r .   G i v e   i t   a   n a m e ,   a n d   c l i c k   O K . < / T e x t > < B o o k M a r k E n t r y N a m e > I m p o r t E x p o r t v C a r d s _ m 3 0 0 : 0 0 : 3 5 . 4 < / B o o k M a r k E n t r y N a m e > < B o o k M a r k E x i t N a m e > I m p o r t E x p o r t v C a r d s _ m 3 0 0 : 0 0 : 4 3 . 3 < / B o o k M a r k E x i t N a m e > < B o o k M a r k E n t r y P o s i t i o n > 3 5 4 6 7 < / B o o k M a r k E n t r y P o s i t i o n > < B o o k M a r k E x i t P o s i t i o n > 4 3 3 0 0 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 1 1 a 5 d 3 a 4 - 4 5 f 7 - 4 c e a - a 5 e 7 - 8 5 c 6 9 a b 6 f a 5 0 < / I n t e r n a l I d > < N a m e > I m p o r t E x p o r t v C a r d s _ m 3 N o w a d d t h e 0 0 : 0 0 : 4 3 . 4 - 0 0 : 0 0 : 5 0 . 1 < / N a m e > < T e x t > N o w   a d d   t h e   c o n t a c t s   y o u   w a n t   t o   e x p o r t .   H o l d   d o w n   t h e   C t r l   k e y   a n d   t h e n   c l i c k   t o   s e l e c t   m u l t i p l e   p e o p l e . < / T e x t > < B o o k M a r k E n t r y N a m e > I m p o r t E x p o r t v C a r d s _ m 3 0 0 : 0 0 : 4 3 . 4 < / B o o k M a r k E n t r y N a m e > < B o o k M a r k E x i t N a m e > I m p o r t E x p o r t v C a r d s _ m 3 0 0 : 0 0 : 5 0 . 1 < / B o o k M a r k E x i t N a m e > < B o o k M a r k E n t r y P o s i t i o n > 4 3 4 0 0 < / B o o k M a r k E n t r y P o s i t i o n > < B o o k M a r k E x i t P o s i t i o n > 5 0 1 3 3 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 3 d f 9 4 b d 1 - 8 8 6 3 - 4 9 0 4 - a d 1 d - a 9 6 9 b e 5 e 2 f 2 f < / I n t e r n a l I d > < N a m e > I m p o r t E x p o r t v C a r d s _ m 3 T o c o p y t h e 0 0 : 0 0 : 5 0 . 2 - 0 0 : 0 0 : 5 7 . 1 < / N a m e > < T e x t > T o   c o p y   t h e   g r o u p ,   c l i c k   a n d   h o l d   t h e   r i g h t   m o u s e   b u t t o n   o v e r   t h e   s e l e c t i o n ,   a n d   d r a g   i t   t o   t h e   f o l d e r . < / T e x t > < B o o k M a r k E n t r y N a m e > I m p o r t E x p o r t v C a r d s _ m 3 0 0 : 0 0 : 5 0 . 2 < / B o o k M a r k E n t r y N a m e > < B o o k M a r k E x i t N a m e > I m p o r t E x p o r t v C a r d s _ m 3 0 0 : 0 0 : 5 7 . 1 < / B o o k M a r k E x i t N a m e > < B o o k M a r k E n t r y P o s i t i o n > 5 0 2 3 3 < / B o o k M a r k E n t r y P o s i t i o n > < B o o k M a r k E x i t P o s i t i o n > 5 7 1 3 3 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 5 8 2 c 6 9 8 d - 2 6 e 4 - 4 2 3 6 - b a d 6 - a 1 8 5 b 1 e 7 3 a b f < / I n t e r n a l I d > < N a m e > I m p o r t E x p o r t v C a r d s _ m 3 T h e n , c l i c k C o p y 0 0 : 0 0 : 5 7 . 2 - 0 0 : 0 1 : 0 3 . 7 < / N a m e > < T e x t > T h e n ,   c l i c k   C o p y   i n   t h e   c o n t e x t   m e n u . < / T e x t > < B o o k M a r k E n t r y N a m e > I m p o r t E x p o r t v C a r d s _ m 3 0 0 : 0 0 : 5 7 . 2 < / B o o k M a r k E n t r y N a m e > < B o o k M a r k E x i t N a m e > I m p o r t E x p o r t v C a r d s _ m 3 0 0 : 0 1 : 0 3 . 7 < / B o o k M a r k E x i t N a m e > < B o o k M a r k E n t r y P o s i t i o n > 5 7 2 3 3 < / B o o k M a r k E n t r y P o s i t i o n > < B o o k M a r k E x i t P o s i t i o n > 6 3 7 0 0 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 b 0 9 1 e f 2 2 - 4 8 c b - 4 a 0 0 - 8 e d 4 - c 9 1 9 e 7 5 c 1 2 6 a < / I n t e r n a l I d > < N a m e > I m p o r t E x p o r t v C a r d s _ m 3 N o w l e t  s e x p o r t 0 0 : 0 1 : 0 3 . 8 - 0 0 : 0 1 : 1 5 . 3 < / N a m e > < T e x t > N o w   l e t  s   e x p o r t   t h e   f o l d e r .   C l i c k   F i l e   & g t ;   O p e n   & a m p ;   E x p o r t ,   a n d   I m p o r t / E x p o r t ,   a n d   t h e   I m p o r t   a n d   E x p o r t   W i z a r d   o p e n s . < / T e x t > < B o o k M a r k E n t r y N a m e > I m p o r t E x p o r t v C a r d s _ m 3 0 0 : 0 1 : 0 3 . 8 < / B o o k M a r k E n t r y N a m e > < B o o k M a r k E x i t N a m e > I m p o r t E x p o r t v C a r d s _ m 3 0 0 : 0 1 : 1 5 . 3 < / B o o k M a r k E x i t N a m e > < B o o k M a r k E n t r y P o s i t i o n > 6 3 8 0 0 < / B o o k M a r k E n t r y P o s i t i o n > < B o o k M a r k E x i t P o s i t i o n > 7 5 3 0 0 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 3 5 f b d d b c - 3 0 9 7 - 4 7 f 8 - a a 8 d - 6 c 1 5 0 d 7 5 b 4 b 9 < / I n t e r n a l I d > < N a m e > I m p o r t E x p o r t v C a r d s _ m 3 C l i c k E x p o r t t o 0 0 : 0 1 : 1 5 . 4 - 0 0 : 0 1 : 2 0 . 6 < / N a m e > < T e x t > C l i c k   E x p o r t   t o   a   f i l e ,   a n d   N e x t . < / T e x t > < B o o k M a r k E n t r y N a m e > I m p o r t E x p o r t v C a r d s _ m 3 0 0 : 0 1 : 1 5 . 4 < / B o o k M a r k E n t r y N a m e > < B o o k M a r k E x i t N a m e > I m p o r t E x p o r t v C a r d s _ m 3 0 0 : 0 1 : 2 0 . 6 < / B o o k M a r k E x i t N a m e > < B o o k M a r k E n t r y P o s i t i o n > 7 5 4 0 0 < / B o o k M a r k E n t r y P o s i t i o n > < B o o k M a r k E x i t P o s i t i o n > 8 0 6 6 7 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 f a 1 6 1 f e a - 0 7 f 9 - 4 8 3 f - a e d 2 - 9 d 1 4 4 a b 2 2 0 8 e < / I n t e r n a l I d > < N a m e > I m p o r t E x p o r t v C a r d s _ m 3 S e l e c t C o m m a S e p a r a t e d 0 0 : 0 1 : 2 0 . 7 - 0 0 : 0 1 : 2 5 . 0 < / N a m e > < T e x t > S e l e c t   C o m m a   S e p a r a t e d   V a l u e s .   C l i c k   N e x t . < / T e x t > < B o o k M a r k E n t r y N a m e > I m p o r t E x p o r t v C a r d s _ m 3 0 0 : 0 1 : 2 0 . 7 < / B o o k M a r k E n t r y N a m e > < B o o k M a r k E x i t N a m e > I m p o r t E x p o r t v C a r d s _ m 3 0 0 : 0 1 : 2 5 . 0 < / B o o k M a r k E x i t N a m e > < B o o k M a r k E n t r y P o s i t i o n > 8 0 7 6 7 < / B o o k M a r k E n t r y P o s i t i o n > < B o o k M a r k E x i t P o s i t i o n > 8 5 0 3 3 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 e 7 c a 8 f c 7 - f c 4 c - 4 c d 5 - a 2 e c - 3 b c 4 2 1 e 7 b 4 2 b < / I n t e r n a l I d > < N a m e > I m p o r t E x p o r t v C a r d s _ m 3 S e l e c t t h e c o n t a c t 0 0 : 0 1 : 2 5 . 1 - 0 0 : 0 1 : 2 9 . 6 < / N a m e > < T e x t > S e l e c t   t h e   c o n t a c t   f o l d e r   y o u   c r e a t e d ,   a n d   c l i c k   N e x t . < / T e x t > < B o o k M a r k E n t r y N a m e > I m p o r t E x p o r t v C a r d s _ m 3 0 0 : 0 1 : 2 5 . 1 < / B o o k M a r k E n t r y N a m e > < B o o k M a r k E x i t N a m e > I m p o r t E x p o r t v C a r d s _ m 3 0 0 : 0 1 : 2 9 . 6 < / B o o k M a r k E x i t N a m e > < B o o k M a r k E n t r y P o s i t i o n > 8 5 1 3 3 < / B o o k M a r k E n t r y P o s i t i o n > < B o o k M a r k E x i t P o s i t i o n > 8 9 6 3 3 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 2 b 6 d 8 b f b - 5 d f 4 - 4 8 c e - a 8 a e - 8 0 9 9 d 7 c 0 e 8 a b < / I n t e r n a l I d > < N a m e > I m p o r t E x p o r t v C a r d s _ m 3 C l i c k B r o w s e , a n d 0 0 : 0 1 : 2 9 . 7 - 0 0 : 0 1 : 4 0 . 5 < / N a m e > < T e x t > C l i c k   B r o w s e ,   a n d   d e c i d e   w h e r e   t o   s a v e   t h e   C S V   f i l e .   T y p e   a   n a m e   f o r   i t ,   a n d   c l i c k   O K .   A n d   N e x t . < / T e x t > < B o o k M a r k E n t r y N a m e > I m p o r t E x p o r t v C a r d s _ m 3 0 0 : 0 1 : 2 9 . 7 < / B o o k M a r k E n t r y N a m e > < B o o k M a r k E x i t N a m e > I m p o r t E x p o r t v C a r d s _ m 3 0 0 : 0 1 : 4 0 . 5 < / B o o k M a r k E x i t N a m e > < B o o k M a r k E n t r y P o s i t i o n > 8 9 7 3 3 < / B o o k M a r k E n t r y P o s i t i o n > < B o o k M a r k E x i t P o s i t i o n > 1 0 0 5 3 3 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 e 9 7 7 4 8 b 4 - f 2 4 0 - 4 8 e 0 - 8 f 8 9 - 1 f 9 1 3 7 a e 2 c b a < / I n t e r n a l I d > < N a m e > I m p o r t E x p o r t v C a r d s _ m 3 T h i s p a g e o f 0 0 : 0 1 : 4 0 . 6 - 0 0 : 0 1 : 4 7 . 2 < / N a m e > < T e x t > T h i s   p a g e   o f   t h e   w i z a r d   s u m m a r i z e s   w h a t   w i l l   h a p p e n .   W e  r e   g o i n g   t o   e x p o r t   c o n t a c t s   f r o m   o u r   f o l d e r . < / T e x t > < B o o k M a r k E n t r y N a m e > I m p o r t E x p o r t v C a r d s _ m 3 0 0 : 0 1 : 4 0 . 6 < / B o o k M a r k E n t r y N a m e > < B o o k M a r k E x i t N a m e > I m p o r t E x p o r t v C a r d s _ m 3 0 0 : 0 1 : 4 7 . 2 < / B o o k M a r k E x i t N a m e > < B o o k M a r k E n t r y P o s i t i o n > 1 0 0 6 3 3 < / B o o k M a r k E n t r y P o s i t i o n > < B o o k M a r k E x i t P o s i t i o n > 1 0 7 2 0 0 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 9 b 0 e b 7 c 5 - 0 c 1 f - 4 e b 1 - b 9 f c - 3 2 f 3 c 2 d 2 c 0 1 c < / I n t e r n a l I d > < N a m e > I m p o r t E x p o r t v C a r d s _ m 3 N o t e t h a t i f 0 0 : 0 1 : 4 7 . 3 - 0 0 : 0 1 : 5 2 . 0 < / N a m e > < T e x t > N o t e   t h a t   i f   y o u  r e   e x p o r t i n g   a   l o t   o f   c o n t a c t s ,   t h i s   m a y   t a k e   a   f e w   m i n u t e s . < / T e x t > < B o o k M a r k E n t r y N a m e > I m p o r t E x p o r t v C a r d s _ m 3 0 0 : 0 1 : 4 7 . 3 < / B o o k M a r k E n t r y N a m e > < B o o k M a r k E x i t N a m e > I m p o r t E x p o r t v C a r d s _ m 3 0 0 : 0 1 : 5 2 . 0 < / B o o k M a r k E x i t N a m e > < B o o k M a r k E n t r y P o s i t i o n > 1 0 7 3 0 0 < / B o o k M a r k E n t r y P o s i t i o n > < B o o k M a r k E x i t P o s i t i o n > 1 1 2 0 3 3 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 7 a 2 3 1 7 d 1 - b 8 4 a - 4 d 8 3 - a 3 0 b - 6 c 0 c 3 a d 7 4 c 9 f < / I n t e r n a l I d > < N a m e > I m p o r t E x p o r t v C a r d s _ m 3 C l i c k F i n i s h . B y 0 0 : 0 1 : 5 2 . 1 - 0 0 : 0 2 : 0 0 . 3 < / N a m e > < T e x t > C l i c k   F i n i s h .   B y   t h e   w a y ,   t h e   w o r d   e x p o r t   m i g h t   s o u n d   s c a r y ,   b u t   a l l   y o u  r e   d o i n g   i s   c o p y i n g   c o n t a c t s   t o   a   f i l e . < / T e x t > < B o o k M a r k E n t r y N a m e > I m p o r t E x p o r t v C a r d s _ m 3 0 0 : 0 1 : 5 2 . 1 < / B o o k M a r k E n t r y N a m e > < B o o k M a r k E x i t N a m e > I m p o r t E x p o r t v C a r d s _ m 3 0 0 : 0 2 : 0 0 . 3 < / B o o k M a r k E x i t N a m e > < B o o k M a r k E n t r y P o s i t i o n > 1 1 2 1 3 3 < / B o o k M a r k E n t r y P o s i t i o n > < B o o k M a r k E x i t P o s i t i o n > 1 2 0 3 3 3 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 c f c 5 a b 2 5 - 9 7 3 1 - 4 4 5 4 - b b e c - 3 a 2 2 6 7 0 a 7 6 f 5 < / I n t e r n a l I d > < N a m e > I m p o r t E x p o r t v C a r d s _ m 3 E x p o r t i n g d o e s n  t m a k e 0 0 : 0 2 : 0 0 . 4 - 0 0 : 0 2 : 0 4 . 8 < / N a m e > < T e x t > E x p o r t i n g   d o e s n  t   m a k e   a n y   c h a n g e s   t o   y o u r   O u t l o o k   c o n t a c t s . < / T e x t > < B o o k M a r k E n t r y N a m e > I m p o r t E x p o r t v C a r d s _ m 3 0 0 : 0 2 : 0 0 . 4 < / B o o k M a r k E n t r y N a m e > < B o o k M a r k E x i t N a m e > I m p o r t E x p o r t v C a r d s _ m 3 0 0 : 0 2 : 0 4 . 8 < / B o o k M a r k E x i t N a m e > < B o o k M a r k E n t r y P o s i t i o n > 1 2 0 4 3 3 < / B o o k M a r k E n t r y P o s i t i o n > < B o o k M a r k E x i t P o s i t i o n > 1 2 4 8 0 0 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 9 f d 4 f 3 a 6 - c 3 8 0 - 4 4 7 1 - 9 a 8 d - c c 2 9 d a 0 b 5 0 2 4 < / I n t e r n a l I d > < N a m e > I m p o r t E x p o r t v C a r d s _ m 3 N o w w e c a n 0 0 : 0 2 : 0 4 . 9 - 0 0 : 0 2 : 0 8 . 3 < / N a m e > < T e x t > N o w   w e   c a n   s e n d   t h e   C S V   f i l e   t o   t h e   p e o p l e   w h o   n e e d   t o   h a v e   i t . < / T e x t > < B o o k M a r k E n t r y N a m e > I m p o r t E x p o r t v C a r d s _ m 3 0 0 : 0 2 : 0 4 . 9 < / B o o k M a r k E n t r y N a m e > < B o o k M a r k E x i t N a m e > I m p o r t E x p o r t v C a r d s _ m 3 0 0 : 0 2 : 0 8 . 3 < / B o o k M a r k E x i t N a m e > < B o o k M a r k E n t r y P o s i t i o n > 1 2 4 9 0 0 < / B o o k M a r k E n t r y P o s i t i o n > < B o o k M a r k E x i t P o s i t i o n > 1 2 8 3 6 7 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 7 0 c 9 2 f b a - 7 f 1 1 - 4 5 c c - 9 4 b 8 - 7 b 1 1 0 6 c e 0 4 f 0 < / I n t e r n a l I d > < N a m e > I m p o r t E x p o r t v C a r d s _ m 3 F o r e x a m p l e w e 0 0 : 0 2 : 0 8 . 4 - 0 0 : 0 2 : 1 7 . 0 < / N a m e > < T e x t > F o r   e x a m p l e   w e   c a n   a t t a c h   i t   t o   a n   e m a i l .   C l i c k   A t t a c h   F i l e ,   l o c a t e   i t ,   a n d   c l i c k   I n s e r t . < / T e x t > < B o o k M a r k E n t r y N a m e > I m p o r t E x p o r t v C a r d s _ m 3 0 0 : 0 2 : 0 8 . 4 < / B o o k M a r k E n t r y N a m e > < B o o k M a r k E x i t N a m e > I m p o r t E x p o r t v C a r d s _ m 3 0 0 : 0 2 : 1 7 . 0 < / B o o k M a r k E x i t N a m e > < B o o k M a r k E n t r y P o s i t i o n > 1 2 8 4 6 7 < / B o o k M a r k E n t r y P o s i t i o n > < B o o k M a r k E x i t P o s i t i o n > 1 3 7 0 0 0 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 c f 9 d 5 5 7 a - b 9 7 8 - 4 2 f 5 - 8 c 4 3 - 3 5 e c 4 0 8 0 3 b a 1 < / I n t e r n a l I d > < N a m e > I m p o r t E x p o r t v C a r d s _ m 3 L i k e v C a r d s , t h e 0 0 : 0 2 : 1 7 . 1 - 0 0 : 0 2 : 2 5 . 3 < / N a m e > < T e x t > L i k e   v C a r d s ,   t h e   C S V   f o r m a t   i s   a n   I n t e r n e t   s t a n d a r d ,   s o   t h e   f i l e   c a n   b e   a c c e s s e d   b y   a   n u m b e r   o f   m a i l   a p p s   a n d   m o b i l e   d e v i c e s . < / T e x t > < B o o k M a r k E n t r y N a m e > I m p o r t E x p o r t v C a r d s _ m 3 0 0 : 0 2 : 1 7 . 1 < / B o o k M a r k E n t r y N a m e > < B o o k M a r k E x i t N a m e > I m p o r t E x p o r t v C a r d s _ m 3 0 0 : 0 2 : 2 5 . 3 < / B o o k M a r k E x i t N a m e > < B o o k M a r k E n t r y P o s i t i o n > 1 3 7 1 0 0 < / B o o k M a r k E n t r y P o s i t i o n > < B o o k M a r k E x i t P o s i t i o n > 1 4 5 3 6 7 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 8 9 7 2 3 a 5 6 - a a 0 d - 4 f 2 1 - 9 9 4 3 - 0 c 1 e a 8 b 5 9 a 1 6 < / I n t e r n a l I d > < N a m e > I m p o r t E x p o r t v C a r d s _ m 3 W h e n s o m e o n e w i t h 0 0 : 0 2 : 2 5 . 4 - 0 0 : 0 2 : 3 1 . 2 < / N a m e > < T e x t > W h e n   s o m e o n e   w i t h   O u t l o o k   r e c e i v e s   y o u r   e m a i l ,   t h e y   f i r s t   s a v e   t h e   C S V   f i l e   t o   t h e i r   c o m p u t e r s . < / T e x t > < B o o k M a r k E n t r y N a m e > I m p o r t E x p o r t v C a r d s _ m 3 0 0 : 0 2 : 2 5 . 4 < / B o o k M a r k E n t r y N a m e > < B o o k M a r k E x i t N a m e > I m p o r t E x p o r t v C a r d s _ m 3 0 0 : 0 2 : 3 1 . 2 < / B o o k M a r k E x i t N a m e > < B o o k M a r k E n t r y P o s i t i o n > 1 4 5 4 6 7 < / B o o k M a r k E n t r y P o s i t i o n > < B o o k M a r k E x i t P o s i t i o n > 1 5 1 2 0 0 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 e 4 c 3 3 0 f f - 9 6 0 3 - 4 a 9 b - a 7 9 f - d c 1 9 b 4 b a e f f 6 < / I n t e r n a l I d > < N a m e > I m p o r t E x p o r t v C a r d s _ m 3 R i g h t - c l i c k t h e f i l e , 0 0 : 0 2 : 3 1 . 3 - 0 0 : 0 2 : 3 6 . 0 < / N a m e > < T e x t > R i g h t - c l i c k   t h e   f i l e ,   a n d   c l i c k   S a v e   A l l   A t t a c h m e n t s . < / T e x t > < B o o k M a r k E n t r y N a m e > I m p o r t E x p o r t v C a r d s _ m 3 0 0 : 0 2 : 3 1 . 3 < / B o o k M a r k E n t r y N a m e > < B o o k M a r k E x i t N a m e > I m p o r t E x p o r t v C a r d s _ m 3 0 0 : 0 2 : 3 6 . 0 < / B o o k M a r k E x i t N a m e > < B o o k M a r k E n t r y P o s i t i o n > 1 5 1 3 0 0 < / B o o k M a r k E n t r y P o s i t i o n > < B o o k M a r k E x i t P o s i t i o n > 1 5 6 0 6 7 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 1 b f 8 0 9 7 b - 7 6 4 6 - 4 8 a 0 - a 8 c 6 - c 5 6 7 1 1 5 9 0 7 f 8 < / I n t e r n a l I d > < N a m e > I m p o r t E x p o r t v C a r d s _ m 3 C l i c k O K . T h e n , 0 0 : 0 2 : 3 6 . 1 - 0 0 : 0 2 : 4 2 . 4 < / N a m e > < T e x t > C l i c k   O K .   T h e n ,   t h e y   c h o o s e   a   l o c a t i o n ,   a n d   c l i c k   S a v e . < / T e x t > < B o o k M a r k E n t r y N a m e > I m p o r t E x p o r t v C a r d s _ m 3 0 0 : 0 2 : 3 6 . 1 < / B o o k M a r k E n t r y N a m e > < B o o k M a r k E x i t N a m e > I m p o r t E x p o r t v C a r d s _ m 3 0 0 : 0 2 : 4 2 . 4 < / B o o k M a r k E x i t N a m e > < B o o k M a r k E n t r y P o s i t i o n > 1 5 6 1 6 7 < / B o o k M a r k E n t r y P o s i t i o n > < B o o k M a r k E x i t P o s i t i o n > 1 6 2 4 0 0 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 6 8 7 9 c 0 8 8 - 1 4 7 6 - 4 f d 9 - b 4 4 4 - 1 0 8 a b 0 8 3 5 2 3 3 < / I n t e r n a l I d > < N a m e > I m p o r t E x p o r t v C a r d s _ m 3 T o i m p o r t a 0 0 : 0 2 : 4 2 . 5 - 0 0 : 0 2 : 5 2 . 5 < / N a m e > < T e x t > T o   i m p o r t   a   C S V   f i l e   i n   O u t l o o k ,   t h e y   u s e   t h e   s a m e   w i z a r d .   C l i c k   F i l e   & g t ;   O p e n   & a m p ;   E x p o r t ,   a n d   I m p o r t / E x p o r t . < / T e x t > < B o o k M a r k E n t r y N a m e > I m p o r t E x p o r t v C a r d s _ m 3 0 0 : 0 2 : 4 2 . 5 < / B o o k M a r k E n t r y N a m e > < B o o k M a r k E x i t N a m e > I m p o r t E x p o r t v C a r d s _ m 3 0 0 : 0 2 : 5 2 . 5 < / B o o k M a r k E x i t N a m e > < B o o k M a r k E n t r y P o s i t i o n > 1 6 2 5 0 0 < / B o o k M a r k E n t r y P o s i t i o n > < B o o k M a r k E x i t P o s i t i o n > 1 7 2 5 3 3 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 9 e c 1 2 5 9 4 - 6 4 a 7 - 4 0 9 0 - 9 1 f 7 - c 6 8 e 7 6 e 6 5 1 8 e < / I n t e r n a l I d > < N a m e > I m p o r t E x p o r t v C a r d s _ m 3 S e l e c t I m p o r t f r o m 0 0 : 0 2 : 5 2 . 6 - 0 0 : 0 2 : 5 7 . 0 < / N a m e > < T e x t > S e l e c t   I m p o r t   f r o m   a n o t h e r   p r o g r a m   o r   f i l e ,   a n d   N e x t . < / T e x t > < B o o k M a r k E n t r y N a m e > I m p o r t E x p o r t v C a r d s _ m 3 0 0 : 0 2 : 5 2 . 6 < / B o o k M a r k E n t r y N a m e > < B o o k M a r k E x i t N a m e > I m p o r t E x p o r t v C a r d s _ m 3 0 0 : 0 2 : 5 7 . 0 < / B o o k M a r k E x i t N a m e > < B o o k M a r k E n t r y P o s i t i o n > 1 7 2 6 3 3 < / B o o k M a r k E n t r y P o s i t i o n > < B o o k M a r k E x i t P o s i t i o n > 1 7 7 0 0 0 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 3 0 5 9 1 3 7 5 - e e c 7 - 4 c d 8 - 8 b 4 8 - 3 3 d 1 9 9 1 d 3 d e 8 < / I n t e r n a l I d > < N a m e > I m p o r t E x p o r t v C a r d s _ m 3 S e l e c t C o m m a S e p a r a t e d 0 0 : 0 2 : 5 7 . 1 - 0 0 : 0 3 : 0 1 . 1 < / N a m e > < T e x t > S e l e c t   C o m m a   S e p a r a t e d   V a l u e s ,   a n d   c l i c k   N e x t . < / T e x t > < B o o k M a r k E n t r y N a m e > I m p o r t E x p o r t v C a r d s _ m 3 0 0 : 0 2 : 5 7 . 1 < / B o o k M a r k E n t r y N a m e > < B o o k M a r k E x i t N a m e > I m p o r t E x p o r t v C a r d s _ m 3 0 0 : 0 3 : 0 1 . 1 < / B o o k M a r k E x i t N a m e > < B o o k M a r k E n t r y P o s i t i o n > 1 7 7 1 0 0 < / B o o k M a r k E n t r y P o s i t i o n > < B o o k M a r k E x i t P o s i t i o n > 1 8 1 1 0 0 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 e 8 8 e c e 3 6 - 8 3 0 e - 4 8 f 4 - b 9 f 8 - 8 2 b 5 5 c e d 4 1 5 4 < / I n t e r n a l I d > < N a m e > I m p o r t E x p o r t v C a r d s _ m 3 C l i c k B r o w s e , l o c a t e 0 0 : 0 3 : 0 1 . 2 - 0 0 : 0 3 : 0 6 . 9 < / N a m e > < T e x t > C l i c k   B r o w s e ,   l o c a t e   t h e   C S V   f i l e ,   a n d   c l i c k   O K . < / T e x t > < B o o k M a r k E n t r y N a m e > I m p o r t E x p o r t v C a r d s _ m 3 0 0 : 0 3 : 0 1 . 2 < / B o o k M a r k E n t r y N a m e > < B o o k M a r k E x i t N a m e > I m p o r t E x p o r t v C a r d s _ m 3 0 0 : 0 3 : 0 6 . 9 < / B o o k M a r k E x i t N a m e > < B o o k M a r k E n t r y P o s i t i o n > 1 8 1 2 0 0 < / B o o k M a r k E n t r y P o s i t i o n > < B o o k M a r k E x i t P o s i t i o n > 1 8 6 9 0 0 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 e 6 9 7 6 5 d c - 0 0 3 3 - 4 9 d c - 8 1 9 9 - 1 1 d d 8 7 3 3 3 e 7 7 < / I n t e r n a l I d > < N a m e > I m p o r t E x p o r t v C a r d s _ m 3 N e x t , t h e y d e c i d e 0 0 : 0 3 : 0 7 . 0 - 0 0 : 0 3 : 1 0 . 2 < / N a m e > < T e x t > N e x t ,   t h e y   d e c i d e   h o w   t h e y   w a n t   t o   d e a l   w i t h   d u p l i c a t e   i t e m s . < / T e x t > < B o o k M a r k E n t r y N a m e > I m p o r t E x p o r t v C a r d s _ m 3 0 0 : 0 3 : 0 7 . 0 < / B o o k M a r k E n t r y N a m e > < B o o k M a r k E x i t N a m e > I m p o r t E x p o r t v C a r d s _ m 3 0 0 : 0 3 : 1 0 . 2 < / B o o k M a r k E x i t N a m e > < B o o k M a r k E n t r y P o s i t i o n > 1 8 7 0 0 0 < / B o o k M a r k E n t r y P o s i t i o n > < B o o k M a r k E x i t P o s i t i o n > 1 9 0 2 0 0 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 6 4 9 0 f 4 4 3 - 6 1 4 f - 4 0 4 8 - 8 0 d c - c 5 e 8 9 4 6 4 f 3 f 9 < / I n t e r n a l I d > < N a m e > I m p o r t E x p o r t v C a r d s _ m 3 T h e y c a n r e p l a c e 0 0 : 0 3 : 1 0 . 3 - 0 0 : 0 3 : 1 3 . 7 < / N a m e > < T e x t > T h e y   c a n   r e p l a c e   t h e   d u p l i c a t e s   w i t h   t h e   c o n t a c t   i n f o r m a t i o n   y o u   s e n t   t h e m ; < / T e x t > < B o o k M a r k E n t r y N a m e > I m p o r t E x p o r t v C a r d s _ m 3 0 0 : 0 3 : 1 0 . 3 < / B o o k M a r k E n t r y N a m e > < B o o k M a r k E x i t N a m e > I m p o r t E x p o r t v C a r d s _ m 3 0 0 : 0 3 : 1 3 . 7 < / B o o k M a r k E x i t N a m e > < B o o k M a r k E n t r y P o s i t i o n > 1 9 0 3 0 0 < / B o o k M a r k E n t r y P o s i t i o n > < B o o k M a r k E x i t P o s i t i o n > 1 9 3 7 0 0 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 2 2 2 8 d f 8 2 - 5 6 c a - 4 e 8 2 - a 6 0 5 - a 0 5 3 4 6 d 5 1 0 c 8 < / I n t e r n a l I d > < N a m e > I m p o r t E x p o r t v C a r d s _ m 3 a l l o w d u p l i c a t e c o n t a c t s ; 0 0 : 0 3 : 1 3 . 8 - 0 0 : 0 3 : 2 1 . 4 < / N a m e > < T e x t > a l l o w   d u p l i c a t e   c o n t a c t s ;   o r   n o t   i m p o r t   a   c o n t a c t   i f   i t  s   a   d u p l i c a t e .   C l i c k   N e x t . < / T e x t > < B o o k M a r k E n t r y N a m e > I m p o r t E x p o r t v C a r d s _ m 3 0 0 : 0 3 : 1 3 . 8 < / B o o k M a r k E n t r y N a m e > < B o o k M a r k E x i t N a m e > I m p o r t E x p o r t v C a r d s _ m 3 0 0 : 0 3 : 2 1 . 4 < / B o o k M a r k E x i t N a m e > < B o o k M a r k E n t r y P o s i t i o n > 1 9 3 8 0 0 < / B o o k M a r k E n t r y P o s i t i o n > < B o o k M a r k E x i t P o s i t i o n > 2 0 1 4 6 7 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 3 1 d d 2 e d 7 - 6 b 7 f - 4 d 0 9 - 9 1 1 5 - 5 d 2 0 4 5 d f 1 4 6 e < / I n t e r n a l I d > < N a m e > I m p o r t E x p o r t v C a r d s _ m 3 H e r e t h e y c h o o s e 0 0 : 0 3 : 2 1 . 5 - 0 0 : 0 3 : 2 7 . 8 < / N a m e > < T e x t > H e r e   t h e y   c h o o s e   w h e r e   t o   s a v e   t h e   n e w   c o n t a c t   l i s t .   F o r   e x a m p l e ,   t h e y   c o u l d   c r e a t e   a   n e w   f o l d e r   a n d   s a v e   t h e m   i n   t h e r e . < / T e x t > < B o o k M a r k E n t r y N a m e > I m p o r t E x p o r t v C a r d s _ m 3 0 0 : 0 3 : 2 1 . 5 < / B o o k M a r k E n t r y N a m e > < B o o k M a r k E x i t N a m e > I m p o r t E x p o r t v C a r d s _ m 3 0 0 : 0 3 : 2 7 . 8 < / B o o k M a r k E x i t N a m e > < B o o k M a r k E n t r y P o s i t i o n > 2 0 1 5 6 7 < / B o o k M a r k E n t r y P o s i t i o n > < B o o k M a r k E x i t P o s i t i o n > 2 0 7 8 3 3 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 6 d 5 3 a 5 b 8 - 4 c c c - 4 6 7 3 - a e d 6 - 6 d b d d a 4 a 9 0 9 f < / I n t e r n a l I d > < N a m e > I m p o r t E x p o r t v C a r d s _ m 3 T h a t w a y t h e y 0 0 : 0 3 : 2 7 . 9 - 0 0 : 0 3 : 3 2 . 7 < / N a m e > < T e x t > T h a t   w a y   t h e y   d o n  t   h a v e   t o   d e a l   w i t h   d u p l i c a t e s   a t   a l l .   C l i c k   N e x t . < / T e x t > < B o o k M a r k E n t r y N a m e > I m p o r t E x p o r t v C a r d s _ m 3 0 0 : 0 3 : 2 7 . 9 < / B o o k M a r k E n t r y N a m e > < B o o k M a r k E x i t N a m e > I m p o r t E x p o r t v C a r d s _ m 3 0 0 : 0 3 : 3 2 . 7 < / B o o k M a r k E x i t N a m e > < B o o k M a r k E n t r y P o s i t i o n > 2 0 7 9 3 3 < / B o o k M a r k E n t r y P o s i t i o n > < B o o k M a r k E x i t P o s i t i o n > 2 1 2 7 0 0 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 c 5 8 6 c f 6 8 - 4 0 a e - 4 4 7 4 - a 4 c 1 - f e c e 5 0 4 b a c 2 5 < / I n t e r n a l I d > < N a m e > I m p o r t E x p o r t v C a r d s _ m 3 C h e c k o u t t h e 0 0 : 0 3 : 3 2 . 8 - 0 0 : 0 3 : 3 7 . 0 < / N a m e > < T e x t > C h e c k   o u t   t h e   s u m m a r y .   T h e n ,   c l i c k   F i n i s h . < / T e x t > < B o o k M a r k E n t r y N a m e > I m p o r t E x p o r t v C a r d s _ m 3 0 0 : 0 3 : 3 2 . 8 < / B o o k M a r k E n t r y N a m e > < B o o k M a r k E x i t N a m e > I m p o r t E x p o r t v C a r d s _ m 3 0 0 : 0 3 : 3 7 . 0 < / B o o k M a r k E x i t N a m e > < B o o k M a r k E n t r y P o s i t i o n > 2 1 2 8 0 0 < / B o o k M a r k E n t r y P o s i t i o n > < B o o k M a r k E x i t P o s i t i o n > 2 1 7 0 6 7 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 3 3 e c a e 0 9 - 9 e 9 e - 4 7 4 8 - b e d c - 2 1 7 6 8 2 7 1 2 e f 0 < / I n t e r n a l I d > < N a m e > I m p o r t E x p o r t v C a r d s _ m 3 N o w y o u h a v e 0 0 : 0 3 : 3 7 . 1 - 0 0 : 0 3 : 4 0 . 9 < / N a m e > < T e x t > N o w   y o u   h a v e   t h e   b a s i c s   o f   i m p o r t i n g   a n d   e x p o r t i n g   c o n t a c t s . < / T e x t > < B o o k M a r k E n t r y N a m e > I m p o r t E x p o r t v C a r d s _ m 3 0 0 : 0 3 : 3 7 . 1 < / B o o k M a r k E n t r y N a m e > < B o o k M a r k E x i t N a m e > I m p o r t E x p o r t v C a r d s _ m 3 0 0 : 0 3 : 4 0 . 9 < / B o o k M a r k E x i t N a m e > < B o o k M a r k E n t r y P o s i t i o n > 2 1 7 1 6 7 < / B o o k M a r k E n t r y P o s i t i o n > < B o o k M a r k E x i t P o s i t i o n > 2 2 0 9 6 7 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 1 2 d 5 a 1 a e - 7 f 3 1 - 4 2 4 7 - 9 c 0 e - 1 6 9 7 8 d 1 e 2 7 c 8 < / I n t e r n a l I d > < N a m e > I m p o r t E x p o r t v C a r d s _ m 3 N e x t , y o u m a y 0 0 : 0 3 : 4 1 . 0 - 0 0 : 0 3 : 4 5 . 5 < / N a m e > < T e x t > N e x t ,   y o u   m a y   w a n t   t o   l e a r n   m o r e   a b o u t   C S V   f i l e s   o r   t h e   v C a r d   f o r m a t . < / T e x t > < B o o k M a r k E n t r y N a m e > I m p o r t E x p o r t v C a r d s _ m 3 0 0 : 0 3 : 4 1 . 0 < / B o o k M a r k E n t r y N a m e > < B o o k M a r k E x i t N a m e > I m p o r t E x p o r t v C a r d s _ m 3 0 0 : 0 3 : 4 5 . 5 < / B o o k M a r k E x i t N a m e > < B o o k M a r k E n t r y P o s i t i o n > 2 2 1 0 6 7 < / B o o k M a r k E n t r y P o s i t i o n > < B o o k M a r k E x i t P o s i t i o n > 2 2 5 5 6 7 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 d 1 0 b 4 1 7 6 - 7 3 e 3 - 4 e 0 d - 9 1 a f - e 2 f e 1 8 3 2 e d a f < / I n t e r n a l I d > < N a m e > I m p o r t E x p o r t v C a r d s _ m 3 O r d i g i n t o 0 0 : 0 3 : 4 5 . 6 - 0 0 : 0 3 : 5 2 . 8 < / N a m e > < T e x t > O r   d i g   i n t o   t h i n g s   l i k e   h o w   t o   m a p   c u s t o m   c o n t a c t   f i e l d s .   F o r   m o r e   i n f o r m a t i o n ,   c h e c k   o u t   t h e   l i n k s   i n   t h e   c o u r s e   s u m m a r y . < / T e x t > < B o o k M a r k E n t r y N a m e > I m p o r t E x p o r t v C a r d s _ m 3 0 0 : 0 3 : 4 5 . 6 < / B o o k M a r k E n t r y N a m e > < B o o k M a r k E x i t N a m e > I m p o r t E x p o r t v C a r d s _ m 3 0 0 : 0 3 : 5 2 . 8 < / B o o k M a r k E x i t N a m e > < B o o k M a r k E n t r y P o s i t i o n > 2 2 5 6 6 7 < / B o o k M a r k E n t r y P o s i t i o n > < B o o k M a r k E x i t P o s i t i o n > 2 3 2 8 6 7 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Props1.xml><?xml version="1.0" encoding="utf-8"?>
<ds:datastoreItem xmlns:ds="http://schemas.openxmlformats.org/officeDocument/2006/customXml" ds:itemID="{E5A6BC58-6BA0-4F51-8C29-6FE1E96A2604}">
  <ds:schemaRefs>
    <ds:schemaRef ds:uri="http://www.w3.org/2001/XMLSchema"/>
  </ds:schemaRefs>
</ds:datastoreItem>
</file>

<file path=customXml/itemProps2.xml><?xml version="1.0" encoding="utf-8"?>
<ds:datastoreItem xmlns:ds="http://schemas.openxmlformats.org/officeDocument/2006/customXml" ds:itemID="{A4D62022-3D4F-4122-BE65-EF10210A1499}">
  <ds:schemaRefs>
    <ds:schemaRef ds:uri="http://schemas.microsoft.com/sharepoint/v3/contenttype/forms"/>
  </ds:schemaRefs>
</ds:datastoreItem>
</file>

<file path=customXml/itemProps3.xml><?xml version="1.0" encoding="utf-8"?>
<ds:datastoreItem xmlns:ds="http://schemas.openxmlformats.org/officeDocument/2006/customXml" ds:itemID="{F01ECC9D-F94B-4445-A585-2F395ED448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4.xml><?xml version="1.0" encoding="utf-8"?>
<ds:datastoreItem xmlns:ds="http://schemas.openxmlformats.org/officeDocument/2006/customXml" ds:itemID="{2B60031C-5856-454E-8A95-187AF43A2F0C}">
  <ds:schemaRefs>
    <ds:schemaRef ds:uri="http://schemas.openxmlformats.org/package/2006/metadata/core-properties"/>
    <ds:schemaRef ds:uri="http://schemas.microsoft.com/office/2006/documentManagement/types"/>
    <ds:schemaRef ds:uri="http://purl.org/dc/elements/1.1/"/>
    <ds:schemaRef ds:uri="http://purl.org/dc/dcmitype/"/>
    <ds:schemaRef ds:uri="http://www.w3.org/XML/1998/namespace"/>
    <ds:schemaRef ds:uri="http://schemas.microsoft.com/office/2006/metadata/properties"/>
    <ds:schemaRef ds:uri="http://purl.org/dc/terms/"/>
  </ds:schemaRefs>
</ds:datastoreItem>
</file>

<file path=customXml/itemProps5.xml><?xml version="1.0" encoding="utf-8"?>
<ds:datastoreItem xmlns:ds="http://schemas.openxmlformats.org/officeDocument/2006/customXml" ds:itemID="{6EC2CB33-8105-43EB-8DE2-60F0971C4E24}">
  <ds:schemaRefs>
    <ds:schemaRef ds:uri="http://www.w3.org/2001/XMLSchema"/>
  </ds:schemaRefs>
</ds:datastoreItem>
</file>

<file path=customXml/itemProps6.xml><?xml version="1.0" encoding="utf-8"?>
<ds:datastoreItem xmlns:ds="http://schemas.openxmlformats.org/officeDocument/2006/customXml" ds:itemID="{DA8AB75E-E80E-4A77-92C2-7B099F900A4A}">
  <ds:schemaRefs>
    <ds:schemaRef ds:uri="http://www.w3.org/2001/XMLSchema"/>
  </ds:schemaRefs>
</ds:datastoreItem>
</file>

<file path=customXml/itemProps7.xml><?xml version="1.0" encoding="utf-8"?>
<ds:datastoreItem xmlns:ds="http://schemas.openxmlformats.org/officeDocument/2006/customXml" ds:itemID="{78C04CD1-D4E9-4BA8-91F4-AB97F02404E1}">
  <ds:schemaRefs>
    <ds:schemaRef ds:uri="http://www.w3.org/2001/XMLSchema"/>
  </ds:schemaRefs>
</ds:datastoreItem>
</file>

<file path=customXml/itemProps8.xml><?xml version="1.0" encoding="utf-8"?>
<ds:datastoreItem xmlns:ds="http://schemas.openxmlformats.org/officeDocument/2006/customXml" ds:itemID="{60B664A9-5C88-455F-B8ED-7A27E8A1D410}">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5889</TotalTime>
  <Words>2747</Words>
  <Application>Microsoft Office PowerPoint</Application>
  <PresentationFormat>Custom</PresentationFormat>
  <Paragraphs>255</Paragraphs>
  <Slides>7</Slides>
  <Notes>1</Notes>
  <HiddenSlides>0</HiddenSlides>
  <MMClips>3</MMClips>
  <ScaleCrop>false</ScaleCrop>
  <HeadingPairs>
    <vt:vector size="4" baseType="variant">
      <vt:variant>
        <vt:lpstr>Theme</vt:lpstr>
      </vt:variant>
      <vt:variant>
        <vt:i4>6</vt:i4>
      </vt:variant>
      <vt:variant>
        <vt:lpstr>Slide Titles</vt:lpstr>
      </vt:variant>
      <vt:variant>
        <vt:i4>7</vt:i4>
      </vt:variant>
    </vt:vector>
  </HeadingPairs>
  <TitlesOfParts>
    <vt:vector size="13" baseType="lpstr">
      <vt:lpstr>AllHandsDemo</vt:lpstr>
      <vt:lpstr>Custom Design</vt:lpstr>
      <vt:lpstr>1_Office Theme</vt:lpstr>
      <vt:lpstr>Office Theme</vt:lpstr>
      <vt:lpstr>2_Office Theme</vt:lpstr>
      <vt:lpstr>2_AllHandsDemo</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Corporation</dc:creator>
  <cp:lastModifiedBy>Mikhail Yakimchuk (Lionbridge)</cp:lastModifiedBy>
  <cp:revision>267</cp:revision>
  <dcterms:created xsi:type="dcterms:W3CDTF">2012-03-12T21:21:52Z</dcterms:created>
  <dcterms:modified xsi:type="dcterms:W3CDTF">2013-12-15T06:04:08Z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0x01010053A3FEB6DB82004FB9DB9B56267DF0A1</vt:lpwstr>
  </property>
</Properties>
</file>