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7"/>
    <p:sldMasterId id="2147483669" r:id="rId8"/>
    <p:sldMasterId id="2147483699" r:id="rId9"/>
    <p:sldMasterId id="2147483711" r:id="rId10"/>
    <p:sldMasterId id="2147483723" r:id="rId11"/>
    <p:sldMasterId id="2147483753" r:id="rId12"/>
  </p:sldMasterIdLst>
  <p:notesMasterIdLst>
    <p:notesMasterId r:id="rId18"/>
  </p:notesMasterIdLst>
  <p:sldIdLst>
    <p:sldId id="385" r:id="rId13"/>
    <p:sldId id="376" r:id="rId14"/>
    <p:sldId id="380" r:id="rId15"/>
    <p:sldId id="381" r:id="rId16"/>
    <p:sldId id="382" r:id="rId17"/>
  </p:sldIdLst>
  <p:sldSz cx="13003213" cy="9756775"/>
  <p:notesSz cx="6858000" cy="9144000"/>
  <p:defaultTextStyle>
    <a:defPPr>
      <a:defRPr lang="en-US"/>
    </a:defPPr>
    <a:lvl1pPr marL="0" algn="l" defTabSz="125254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26273" algn="l" defTabSz="125254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52545" algn="l" defTabSz="125254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878818" algn="l" defTabSz="125254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05090" algn="l" defTabSz="125254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31363" algn="l" defTabSz="125254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757635" algn="l" defTabSz="125254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383908" algn="l" defTabSz="125254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010180" algn="l" defTabSz="125254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B4CD3B5-D52B-4334-911F-447F7EF5E3AA}">
          <p14:sldIdLst>
            <p14:sldId id="385"/>
            <p14:sldId id="376"/>
            <p14:sldId id="380"/>
            <p14:sldId id="381"/>
            <p14:sldId id="38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529">
          <p15:clr>
            <a:srgbClr val="A4A3A4"/>
          </p15:clr>
        </p15:guide>
        <p15:guide id="2" orient="horz" pos="2520">
          <p15:clr>
            <a:srgbClr val="A4A3A4"/>
          </p15:clr>
        </p15:guide>
        <p15:guide id="3" orient="horz" pos="5942">
          <p15:clr>
            <a:srgbClr val="A4A3A4"/>
          </p15:clr>
        </p15:guide>
        <p15:guide id="4" orient="horz" pos="660">
          <p15:clr>
            <a:srgbClr val="A4A3A4"/>
          </p15:clr>
        </p15:guide>
        <p15:guide id="5" orient="horz" pos="5354">
          <p15:clr>
            <a:srgbClr val="A4A3A4"/>
          </p15:clr>
        </p15:guide>
        <p15:guide id="6" orient="horz" pos="5041">
          <p15:clr>
            <a:srgbClr val="A4A3A4"/>
          </p15:clr>
        </p15:guide>
        <p15:guide id="7" orient="horz" pos="4417">
          <p15:clr>
            <a:srgbClr val="A4A3A4"/>
          </p15:clr>
        </p15:guide>
        <p15:guide id="8" pos="4095">
          <p15:clr>
            <a:srgbClr val="A4A3A4"/>
          </p15:clr>
        </p15:guide>
        <p15:guide id="9" pos="7408">
          <p15:clr>
            <a:srgbClr val="A4A3A4"/>
          </p15:clr>
        </p15:guide>
        <p15:guide id="10">
          <p15:clr>
            <a:srgbClr val="A4A3A4"/>
          </p15:clr>
        </p15:guide>
        <p15:guide id="11" pos="6349">
          <p15:clr>
            <a:srgbClr val="A4A3A4"/>
          </p15:clr>
        </p15:guide>
        <p15:guide id="12" pos="7119">
          <p15:clr>
            <a:srgbClr val="A4A3A4"/>
          </p15:clr>
        </p15:guide>
        <p15:guide id="13" pos="783">
          <p15:clr>
            <a:srgbClr val="A4A3A4"/>
          </p15:clr>
        </p15:guide>
        <p15:guide id="14" pos="7839">
          <p15:clr>
            <a:srgbClr val="A4A3A4"/>
          </p15:clr>
        </p15:guide>
        <p15:guide id="15" pos="67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ellie Tucker" initials="ST" lastIdx="14" clrIdx="0"/>
  <p:cmAuthor id="1" name="shelliet" initials="ST" lastIdx="1" clrIdx="1"/>
  <p:cmAuthor id="2" name="Contoso Pharmaceuticals" initials="LL" lastIdx="6" clrIdx="2"/>
  <p:cmAuthor id="3" name="gonzaloa" initials="ga" lastIdx="8" clrIdx="3"/>
  <p:cmAuthor id="4" name="Lindsay Latimore" initials="LFL" lastIdx="2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Rg st="2" end="7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6C6C"/>
    <a:srgbClr val="808080"/>
    <a:srgbClr val="949494"/>
    <a:srgbClr val="909090"/>
    <a:srgbClr val="C00000"/>
    <a:srgbClr val="FFFFFF"/>
    <a:srgbClr val="FF9900"/>
    <a:srgbClr val="D24726"/>
    <a:srgbClr val="FAC738"/>
    <a:srgbClr val="0B0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10" autoAdjust="0"/>
    <p:restoredTop sz="99900" autoAdjust="0"/>
  </p:normalViewPr>
  <p:slideViewPr>
    <p:cSldViewPr>
      <p:cViewPr>
        <p:scale>
          <a:sx n="80" d="100"/>
          <a:sy n="80" d="100"/>
        </p:scale>
        <p:origin x="-114" y="-18"/>
      </p:cViewPr>
      <p:guideLst>
        <p:guide orient="horz" pos="6145"/>
        <p:guide pos="81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80" d="100"/>
          <a:sy n="80" d="100"/>
        </p:scale>
        <p:origin x="-3978" y="-6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1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1.xml"/><Relationship Id="rId12" Type="http://schemas.openxmlformats.org/officeDocument/2006/relationships/slideMaster" Target="slideMasters/slideMaster6.xml"/><Relationship Id="rId17" Type="http://schemas.openxmlformats.org/officeDocument/2006/relationships/slide" Target="slides/slide5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5.xml"/><Relationship Id="rId5" Type="http://schemas.openxmlformats.org/officeDocument/2006/relationships/customXml" Target="../customXml/item5.xml"/><Relationship Id="rId15" Type="http://schemas.openxmlformats.org/officeDocument/2006/relationships/slide" Target="slides/slide3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4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" Target="slides/slide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2E03A-AC74-4DCC-84AB-3B93BD24C0C7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8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95259-C478-458E-8F66-D0CFA83DA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46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52545" rtl="0" eaLnBrk="1" latinLnBrk="0" hangingPunct="1">
      <a:defRPr sz="16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1pPr>
    <a:lvl2pPr marL="626273" algn="l" defTabSz="1252545" rtl="0" eaLnBrk="1" latinLnBrk="0" hangingPunct="1">
      <a:defRPr sz="16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2pPr>
    <a:lvl3pPr marL="1252545" algn="l" defTabSz="1252545" rtl="0" eaLnBrk="1" latinLnBrk="0" hangingPunct="1">
      <a:defRPr sz="16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3pPr>
    <a:lvl4pPr marL="1878818" algn="l" defTabSz="1252545" rtl="0" eaLnBrk="1" latinLnBrk="0" hangingPunct="1">
      <a:defRPr sz="16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4pPr>
    <a:lvl5pPr marL="2505090" algn="l" defTabSz="1252545" rtl="0" eaLnBrk="1" latinLnBrk="0" hangingPunct="1">
      <a:defRPr sz="16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5pPr>
    <a:lvl6pPr marL="3131363" algn="l" defTabSz="1252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757635" algn="l" defTabSz="1252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383908" algn="l" defTabSz="1252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5010180" algn="l" defTabSz="1252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95259-C478-458E-8F66-D0CFA83DA98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96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5.xml"/><Relationship Id="rId4" Type="http://schemas.openxmlformats.org/officeDocument/2006/relationships/image" Target="../media/image3.tmp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6.xml"/><Relationship Id="rId5" Type="http://schemas.openxmlformats.org/officeDocument/2006/relationships/slide" Target="../slides/slide2.xml"/><Relationship Id="rId4" Type="http://schemas.openxmlformats.org/officeDocument/2006/relationships/image" Target="../media/image3.tmp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92187"/>
            <a:ext cx="13003213" cy="6705600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edia Placeholder 1"/>
          <p:cNvSpPr>
            <a:spLocks noGrp="1"/>
          </p:cNvSpPr>
          <p:nvPr>
            <p:ph type="media" sz="quarter" idx="10"/>
          </p:nvPr>
        </p:nvSpPr>
        <p:spPr>
          <a:xfrm>
            <a:off x="1968468" y="8494776"/>
            <a:ext cx="1115568" cy="630936"/>
          </a:xfrm>
        </p:spPr>
      </p:sp>
    </p:spTree>
    <p:extLst>
      <p:ext uri="{BB962C8B-B14F-4D97-AF65-F5344CB8AC3E}">
        <p14:creationId xmlns:p14="http://schemas.microsoft.com/office/powerpoint/2010/main" val="3918530430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ggestions for prac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484651"/>
            <a:ext cx="11702892" cy="13009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154" y="1959035"/>
            <a:ext cx="11702892" cy="5521161"/>
          </a:xfrm>
        </p:spPr>
        <p:txBody>
          <a:bodyPr vert="horz" lIns="125255" tIns="62627" rIns="125255" bIns="62627" rtlCol="0">
            <a:normAutofit/>
          </a:bodyPr>
          <a:lstStyle>
            <a:lvl1pPr marL="626273" indent="-626273">
              <a:spcBef>
                <a:spcPts val="822"/>
              </a:spcBef>
              <a:spcAft>
                <a:spcPts val="1644"/>
              </a:spcAft>
              <a:buClr>
                <a:schemeClr val="accent6"/>
              </a:buClr>
              <a:buFont typeface="+mj-lt"/>
              <a:buAutoNum type="arabicPeriod"/>
              <a:defRPr lang="en-US" sz="3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1174261" indent="-626273">
              <a:spcBef>
                <a:spcPts val="548"/>
              </a:spcBef>
              <a:spcAft>
                <a:spcPts val="1370"/>
              </a:spcAft>
              <a:buClr>
                <a:schemeClr val="accent6"/>
              </a:buClr>
              <a:buFont typeface="+mj-lt"/>
              <a:buAutoNum type="arabicPeriod"/>
              <a:defRPr lang="en-US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722250" indent="-469704">
              <a:spcBef>
                <a:spcPts val="274"/>
              </a:spcBef>
              <a:spcAft>
                <a:spcPts val="1096"/>
              </a:spcAft>
              <a:buClr>
                <a:schemeClr val="accent6"/>
              </a:buClr>
              <a:buFont typeface="+mj-lt"/>
              <a:buAutoNum type="arabicPeriod"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2348522" indent="-469704">
              <a:spcBef>
                <a:spcPts val="137"/>
              </a:spcBef>
              <a:spcAft>
                <a:spcPts val="822"/>
              </a:spcAft>
              <a:buClr>
                <a:schemeClr val="accent6"/>
              </a:buClr>
              <a:buFont typeface="+mj-lt"/>
              <a:buAutoNum type="arabicPeriod"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974795" indent="-469704">
              <a:spcBef>
                <a:spcPts val="274"/>
              </a:spcBef>
              <a:spcAft>
                <a:spcPts val="0"/>
              </a:spcAft>
              <a:buClr>
                <a:schemeClr val="accent6"/>
              </a:buClr>
              <a:buFont typeface="+mj-lt"/>
              <a:buAutoNum type="arabicPeriod"/>
              <a:def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marL="378373" lvl="0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Click to edit Master text styles</a:t>
            </a:r>
          </a:p>
          <a:p>
            <a:pPr marL="378373" lvl="1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Second level</a:t>
            </a:r>
          </a:p>
          <a:p>
            <a:pPr marL="378373" lvl="2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Third level</a:t>
            </a:r>
          </a:p>
          <a:p>
            <a:pPr marL="378373" lvl="3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Fourth level</a:t>
            </a:r>
          </a:p>
          <a:p>
            <a:pPr marL="378373" lvl="4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1A10-A591-43B9-A509-26A67752FF10}" type="datetime1">
              <a:rPr lang="en-US" smtClean="0"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Make the switch to Excel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58521" y="7697011"/>
            <a:ext cx="11594532" cy="1084086"/>
          </a:xfrm>
        </p:spPr>
        <p:txBody>
          <a:bodyPr/>
          <a:lstStyle>
            <a:lvl1pPr marL="0" indent="0">
              <a:buNone/>
              <a:defRPr sz="33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2282877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 question, optional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484651"/>
            <a:ext cx="11702892" cy="13009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154" y="1959035"/>
            <a:ext cx="11702892" cy="1076408"/>
          </a:xfrm>
        </p:spPr>
        <p:txBody>
          <a:bodyPr vert="horz" lIns="125255" tIns="62627" rIns="125255" bIns="62627" rtlCol="0">
            <a:normAutofit/>
          </a:bodyPr>
          <a:lstStyle>
            <a:lvl1pPr marL="0" indent="0">
              <a:spcBef>
                <a:spcPts val="822"/>
              </a:spcBef>
              <a:spcAft>
                <a:spcPts val="1644"/>
              </a:spcAft>
              <a:buClr>
                <a:schemeClr val="accent6"/>
              </a:buClr>
              <a:buFontTx/>
              <a:buNone/>
              <a:defRPr lang="en-US" sz="3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defRPr>
            </a:lvl1pPr>
            <a:lvl2pPr marL="547988" indent="0">
              <a:spcBef>
                <a:spcPts val="548"/>
              </a:spcBef>
              <a:spcAft>
                <a:spcPts val="1370"/>
              </a:spcAft>
              <a:buClr>
                <a:schemeClr val="accent6"/>
              </a:buClr>
              <a:buFontTx/>
              <a:buNone/>
              <a:defRPr lang="en-US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252545" indent="0">
              <a:spcBef>
                <a:spcPts val="274"/>
              </a:spcBef>
              <a:spcAft>
                <a:spcPts val="1096"/>
              </a:spcAft>
              <a:buClr>
                <a:schemeClr val="accent6"/>
              </a:buClr>
              <a:buFontTx/>
              <a:buNone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878818" indent="0">
              <a:spcBef>
                <a:spcPts val="137"/>
              </a:spcBef>
              <a:spcAft>
                <a:spcPts val="822"/>
              </a:spcAft>
              <a:buClr>
                <a:schemeClr val="accent6"/>
              </a:buClr>
              <a:buFontTx/>
              <a:buNone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505090" indent="0">
              <a:spcBef>
                <a:spcPts val="274"/>
              </a:spcBef>
              <a:spcAft>
                <a:spcPts val="0"/>
              </a:spcAft>
              <a:buClr>
                <a:schemeClr val="accent6"/>
              </a:buClr>
              <a:buFontTx/>
              <a:buNone/>
              <a:def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marL="378373" lvl="0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6DB4-9CE9-4540-9921-68ABBB6E5689}" type="datetime1">
              <a:rPr lang="en-US" smtClean="0"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Make the switch to Excel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736849" y="3577484"/>
            <a:ext cx="11702892" cy="5095205"/>
          </a:xfrm>
        </p:spPr>
        <p:txBody>
          <a:bodyPr vert="horz" lIns="125255" tIns="62627" rIns="125255" bIns="62627" rtlCol="0">
            <a:normAutofit/>
          </a:bodyPr>
          <a:lstStyle>
            <a:lvl1pPr marL="626273" indent="-626273">
              <a:spcBef>
                <a:spcPts val="822"/>
              </a:spcBef>
              <a:spcAft>
                <a:spcPts val="1644"/>
              </a:spcAft>
              <a:buClr>
                <a:schemeClr val="accent6"/>
              </a:buClr>
              <a:buFont typeface="+mj-lt"/>
              <a:buAutoNum type="arabicPeriod"/>
              <a:defRPr lang="en-US" sz="3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47988" indent="0">
              <a:spcBef>
                <a:spcPts val="548"/>
              </a:spcBef>
              <a:spcAft>
                <a:spcPts val="1370"/>
              </a:spcAft>
              <a:buClr>
                <a:schemeClr val="accent6"/>
              </a:buClr>
              <a:buFontTx/>
              <a:buNone/>
              <a:defRPr lang="en-US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252545" indent="0">
              <a:spcBef>
                <a:spcPts val="274"/>
              </a:spcBef>
              <a:spcAft>
                <a:spcPts val="1096"/>
              </a:spcAft>
              <a:buClr>
                <a:schemeClr val="accent6"/>
              </a:buClr>
              <a:buFontTx/>
              <a:buNone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878818" indent="0">
              <a:spcBef>
                <a:spcPts val="137"/>
              </a:spcBef>
              <a:spcAft>
                <a:spcPts val="822"/>
              </a:spcAft>
              <a:buClr>
                <a:schemeClr val="accent6"/>
              </a:buClr>
              <a:buFontTx/>
              <a:buNone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505090" indent="0">
              <a:spcBef>
                <a:spcPts val="274"/>
              </a:spcBef>
              <a:spcAft>
                <a:spcPts val="0"/>
              </a:spcAft>
              <a:buClr>
                <a:schemeClr val="accent6"/>
              </a:buClr>
              <a:buFontTx/>
              <a:buNone/>
              <a:def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marL="378373" lvl="0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6876284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 answer, 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484651"/>
            <a:ext cx="11702892" cy="13009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154" y="1959035"/>
            <a:ext cx="11702892" cy="1076408"/>
          </a:xfrm>
        </p:spPr>
        <p:txBody>
          <a:bodyPr vert="horz" lIns="125255" tIns="62627" rIns="125255" bIns="62627" rtlCol="0">
            <a:normAutofit/>
          </a:bodyPr>
          <a:lstStyle>
            <a:lvl1pPr marL="0" indent="0">
              <a:spcBef>
                <a:spcPts val="822"/>
              </a:spcBef>
              <a:spcAft>
                <a:spcPts val="1644"/>
              </a:spcAft>
              <a:buClr>
                <a:schemeClr val="accent6"/>
              </a:buClr>
              <a:buFontTx/>
              <a:buNone/>
              <a:defRPr lang="en-US" sz="3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defRPr>
            </a:lvl1pPr>
            <a:lvl2pPr marL="547988" indent="0">
              <a:spcBef>
                <a:spcPts val="548"/>
              </a:spcBef>
              <a:spcAft>
                <a:spcPts val="1370"/>
              </a:spcAft>
              <a:buClr>
                <a:schemeClr val="accent6"/>
              </a:buClr>
              <a:buFontTx/>
              <a:buNone/>
              <a:defRPr lang="en-US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252545" indent="0">
              <a:spcBef>
                <a:spcPts val="274"/>
              </a:spcBef>
              <a:spcAft>
                <a:spcPts val="1096"/>
              </a:spcAft>
              <a:buClr>
                <a:schemeClr val="accent6"/>
              </a:buClr>
              <a:buFontTx/>
              <a:buNone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878818" indent="0">
              <a:spcBef>
                <a:spcPts val="137"/>
              </a:spcBef>
              <a:spcAft>
                <a:spcPts val="822"/>
              </a:spcAft>
              <a:buClr>
                <a:schemeClr val="accent6"/>
              </a:buClr>
              <a:buFontTx/>
              <a:buNone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505090" indent="0">
              <a:spcBef>
                <a:spcPts val="274"/>
              </a:spcBef>
              <a:spcAft>
                <a:spcPts val="0"/>
              </a:spcAft>
              <a:buClr>
                <a:schemeClr val="accent6"/>
              </a:buClr>
              <a:buFontTx/>
              <a:buNone/>
              <a:def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marL="378373" lvl="0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6F42-A0DE-4C12-AA21-F4391873529D}" type="datetime1">
              <a:rPr lang="en-US" smtClean="0"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Make the switch to Excel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722401" y="3577484"/>
            <a:ext cx="11702892" cy="5095205"/>
          </a:xfrm>
        </p:spPr>
        <p:txBody>
          <a:bodyPr vert="horz" lIns="125255" tIns="62627" rIns="125255" bIns="62627" rtlCol="0">
            <a:normAutofit/>
          </a:bodyPr>
          <a:lstStyle>
            <a:lvl1pPr marL="0" indent="0">
              <a:spcBef>
                <a:spcPts val="822"/>
              </a:spcBef>
              <a:spcAft>
                <a:spcPts val="1644"/>
              </a:spcAft>
              <a:buClr>
                <a:schemeClr val="accent6"/>
              </a:buClr>
              <a:buFont typeface="+mj-lt"/>
              <a:buNone/>
              <a:defRPr lang="en-US" sz="3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47988" indent="0">
              <a:spcBef>
                <a:spcPts val="548"/>
              </a:spcBef>
              <a:spcAft>
                <a:spcPts val="1370"/>
              </a:spcAft>
              <a:buClr>
                <a:schemeClr val="accent6"/>
              </a:buClr>
              <a:buFontTx/>
              <a:buNone/>
              <a:defRPr lang="en-US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252545" indent="0">
              <a:spcBef>
                <a:spcPts val="274"/>
              </a:spcBef>
              <a:spcAft>
                <a:spcPts val="1096"/>
              </a:spcAft>
              <a:buClr>
                <a:schemeClr val="accent6"/>
              </a:buClr>
              <a:buFontTx/>
              <a:buNone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878818" indent="0">
              <a:spcBef>
                <a:spcPts val="137"/>
              </a:spcBef>
              <a:spcAft>
                <a:spcPts val="822"/>
              </a:spcAft>
              <a:buClr>
                <a:schemeClr val="accent6"/>
              </a:buClr>
              <a:buFontTx/>
              <a:buNone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505090" indent="0">
              <a:spcBef>
                <a:spcPts val="274"/>
              </a:spcBef>
              <a:spcAft>
                <a:spcPts val="0"/>
              </a:spcAft>
              <a:buClr>
                <a:schemeClr val="accent6"/>
              </a:buClr>
              <a:buFontTx/>
              <a:buNone/>
              <a:def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marL="378373" lvl="0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1863876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R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484651"/>
            <a:ext cx="11702892" cy="13009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154" y="1959035"/>
            <a:ext cx="11702892" cy="1076408"/>
          </a:xfrm>
        </p:spPr>
        <p:txBody>
          <a:bodyPr vert="horz" lIns="125255" tIns="62627" rIns="125255" bIns="62627" rtlCol="0">
            <a:normAutofit/>
          </a:bodyPr>
          <a:lstStyle>
            <a:lvl1pPr marL="0" indent="0">
              <a:spcBef>
                <a:spcPts val="822"/>
              </a:spcBef>
              <a:spcAft>
                <a:spcPts val="1644"/>
              </a:spcAft>
              <a:buClr>
                <a:schemeClr val="accent6"/>
              </a:buClr>
              <a:buFontTx/>
              <a:buNone/>
              <a:defRPr lang="en-US" sz="3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47988" indent="0">
              <a:spcBef>
                <a:spcPts val="548"/>
              </a:spcBef>
              <a:spcAft>
                <a:spcPts val="1370"/>
              </a:spcAft>
              <a:buClr>
                <a:schemeClr val="accent6"/>
              </a:buClr>
              <a:buFontTx/>
              <a:buNone/>
              <a:defRPr lang="en-US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252545" indent="0">
              <a:spcBef>
                <a:spcPts val="274"/>
              </a:spcBef>
              <a:spcAft>
                <a:spcPts val="1096"/>
              </a:spcAft>
              <a:buClr>
                <a:schemeClr val="accent6"/>
              </a:buClr>
              <a:buFontTx/>
              <a:buNone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878818" indent="0">
              <a:spcBef>
                <a:spcPts val="137"/>
              </a:spcBef>
              <a:spcAft>
                <a:spcPts val="822"/>
              </a:spcAft>
              <a:buClr>
                <a:schemeClr val="accent6"/>
              </a:buClr>
              <a:buFontTx/>
              <a:buNone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505090" indent="0">
              <a:spcBef>
                <a:spcPts val="274"/>
              </a:spcBef>
              <a:spcAft>
                <a:spcPts val="0"/>
              </a:spcAft>
              <a:buClr>
                <a:schemeClr val="accent6"/>
              </a:buClr>
              <a:buFontTx/>
              <a:buNone/>
              <a:def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marL="378373" lvl="0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Click to edit Master text styles</a:t>
            </a:r>
          </a:p>
        </p:txBody>
      </p:sp>
      <p:sp>
        <p:nvSpPr>
          <p:cNvPr id="7" name="Media Placeholder 1"/>
          <p:cNvSpPr>
            <a:spLocks noGrp="1"/>
          </p:cNvSpPr>
          <p:nvPr>
            <p:ph type="media" sz="quarter" idx="10"/>
          </p:nvPr>
        </p:nvSpPr>
        <p:spPr>
          <a:xfrm>
            <a:off x="1968468" y="8494776"/>
            <a:ext cx="1115568" cy="630936"/>
          </a:xfrm>
        </p:spPr>
      </p:sp>
    </p:spTree>
    <p:extLst>
      <p:ext uri="{BB962C8B-B14F-4D97-AF65-F5344CB8AC3E}">
        <p14:creationId xmlns:p14="http://schemas.microsoft.com/office/powerpoint/2010/main" val="2009659827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390723"/>
            <a:ext cx="11702892" cy="162612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161" y="2276583"/>
            <a:ext cx="5743085" cy="6439021"/>
          </a:xfrm>
        </p:spPr>
        <p:txBody>
          <a:bodyPr/>
          <a:lstStyle>
            <a:lvl1pPr>
              <a:defRPr sz="38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33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27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25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25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9967" y="2276583"/>
            <a:ext cx="5743085" cy="6439021"/>
          </a:xfrm>
        </p:spPr>
        <p:txBody>
          <a:bodyPr/>
          <a:lstStyle>
            <a:lvl1pPr>
              <a:defRPr sz="38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33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27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25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25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66B5-9510-435A-9402-DF3CCC811C65}" type="datetime1">
              <a:rPr lang="en-US" smtClean="0"/>
              <a:t>6/26/2013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Make the switch to Excel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97499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388464"/>
            <a:ext cx="4277968" cy="1653231"/>
          </a:xfrm>
          <a:prstGeom prst="rect">
            <a:avLst/>
          </a:prstGeom>
        </p:spPr>
        <p:txBody>
          <a:bodyPr anchor="b"/>
          <a:lstStyle>
            <a:lvl1pPr algn="l">
              <a:defRPr sz="2700" b="1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895" y="388466"/>
            <a:ext cx="7269157" cy="8327137"/>
          </a:xfrm>
        </p:spPr>
        <p:txBody>
          <a:bodyPr/>
          <a:lstStyle>
            <a:lvl1pPr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38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33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27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27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161" y="2041698"/>
            <a:ext cx="4277968" cy="6673906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>
              <a:buNone/>
              <a:defRPr sz="1600"/>
            </a:lvl2pPr>
            <a:lvl3pPr marL="1252545" indent="0">
              <a:buNone/>
              <a:defRPr sz="1400"/>
            </a:lvl3pPr>
            <a:lvl4pPr marL="1878818" indent="0">
              <a:buNone/>
              <a:defRPr sz="1200"/>
            </a:lvl4pPr>
            <a:lvl5pPr marL="2505090" indent="0">
              <a:buNone/>
              <a:defRPr sz="1200"/>
            </a:lvl5pPr>
            <a:lvl6pPr marL="3131363" indent="0">
              <a:buNone/>
              <a:defRPr sz="1200"/>
            </a:lvl6pPr>
            <a:lvl7pPr marL="3757635" indent="0">
              <a:buNone/>
              <a:defRPr sz="1200"/>
            </a:lvl7pPr>
            <a:lvl8pPr marL="4383908" indent="0">
              <a:buNone/>
              <a:defRPr sz="1200"/>
            </a:lvl8pPr>
            <a:lvl9pPr marL="501018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A3AA-4C40-483B-AA7A-81CDC9C32DD9}" type="datetime1">
              <a:rPr lang="en-US" smtClean="0"/>
              <a:t>6/26/2013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Make the switch to Excel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67561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8721" y="6829742"/>
            <a:ext cx="7801928" cy="806290"/>
          </a:xfrm>
          <a:prstGeom prst="rect">
            <a:avLst/>
          </a:prstGeom>
        </p:spPr>
        <p:txBody>
          <a:bodyPr anchor="b"/>
          <a:lstStyle>
            <a:lvl1pPr algn="l">
              <a:defRPr sz="2700" b="1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8721" y="871786"/>
            <a:ext cx="7801928" cy="5854065"/>
          </a:xfr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>
              <a:buNone/>
              <a:defRPr sz="3800"/>
            </a:lvl2pPr>
            <a:lvl3pPr marL="1252545" indent="0">
              <a:buNone/>
              <a:defRPr sz="3300"/>
            </a:lvl3pPr>
            <a:lvl4pPr marL="1878818" indent="0">
              <a:buNone/>
              <a:defRPr sz="2700"/>
            </a:lvl4pPr>
            <a:lvl5pPr marL="2505090" indent="0">
              <a:buNone/>
              <a:defRPr sz="2700"/>
            </a:lvl5pPr>
            <a:lvl6pPr marL="3131363" indent="0">
              <a:buNone/>
              <a:defRPr sz="2700"/>
            </a:lvl6pPr>
            <a:lvl7pPr marL="3757635" indent="0">
              <a:buNone/>
              <a:defRPr sz="2700"/>
            </a:lvl7pPr>
            <a:lvl8pPr marL="4383908" indent="0">
              <a:buNone/>
              <a:defRPr sz="2700"/>
            </a:lvl8pPr>
            <a:lvl9pPr marL="5010180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8721" y="7636032"/>
            <a:ext cx="7801928" cy="1145065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>
              <a:buNone/>
              <a:defRPr sz="1600"/>
            </a:lvl2pPr>
            <a:lvl3pPr marL="1252545" indent="0">
              <a:buNone/>
              <a:defRPr sz="1400"/>
            </a:lvl3pPr>
            <a:lvl4pPr marL="1878818" indent="0">
              <a:buNone/>
              <a:defRPr sz="1200"/>
            </a:lvl4pPr>
            <a:lvl5pPr marL="2505090" indent="0">
              <a:buNone/>
              <a:defRPr sz="1200"/>
            </a:lvl5pPr>
            <a:lvl6pPr marL="3131363" indent="0">
              <a:buNone/>
              <a:defRPr sz="1200"/>
            </a:lvl6pPr>
            <a:lvl7pPr marL="3757635" indent="0">
              <a:buNone/>
              <a:defRPr sz="1200"/>
            </a:lvl7pPr>
            <a:lvl8pPr marL="4383908" indent="0">
              <a:buNone/>
              <a:defRPr sz="1200"/>
            </a:lvl8pPr>
            <a:lvl9pPr marL="501018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C0C7-3AB7-489B-BFFA-B8BBCA6D94D2}" type="datetime1">
              <a:rPr lang="en-US" smtClean="0"/>
              <a:t>6/26/2013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Make the switch to Excel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33832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306095"/>
            <a:ext cx="11702892" cy="162612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sz="3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A22DD-D5D8-4365-A63D-444B15A34CF5}" type="datetime1">
              <a:rPr lang="en-US" smtClean="0"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Make the switch to Excel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05426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3763" cy="2092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9263"/>
            <a:ext cx="9101137" cy="24923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F74E-77E6-4B09-8894-36113D4DC580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FB2E-F914-4DC8-B8F2-95BCFCF33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F74E-77E6-4B09-8894-36113D4DC580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FB2E-F914-4DC8-B8F2-95BCFCF33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3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urse contents and 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484651"/>
            <a:ext cx="11702892" cy="13009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154" y="1908444"/>
            <a:ext cx="11702892" cy="6439021"/>
          </a:xfrm>
        </p:spPr>
        <p:txBody>
          <a:bodyPr vert="horz" lIns="125255" tIns="62627" rIns="125255" bIns="62627" rtlCol="0">
            <a:normAutofit/>
          </a:bodyPr>
          <a:lstStyle>
            <a:lvl1pPr>
              <a:spcBef>
                <a:spcPts val="822"/>
              </a:spcBef>
              <a:spcAft>
                <a:spcPts val="1644"/>
              </a:spcAft>
              <a:buClr>
                <a:schemeClr val="accent6"/>
              </a:buClr>
              <a:defRPr lang="en-US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spcBef>
                <a:spcPts val="548"/>
              </a:spcBef>
              <a:spcAft>
                <a:spcPts val="1370"/>
              </a:spcAft>
              <a:buClr>
                <a:schemeClr val="accent6"/>
              </a:buClr>
              <a:defRPr lang="en-US" sz="3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spcBef>
                <a:spcPts val="274"/>
              </a:spcBef>
              <a:spcAft>
                <a:spcPts val="1096"/>
              </a:spcAft>
              <a:buClr>
                <a:schemeClr val="accent6"/>
              </a:buClr>
              <a:defRPr lang="en-US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2348522" indent="-469704">
              <a:spcBef>
                <a:spcPts val="137"/>
              </a:spcBef>
              <a:spcAft>
                <a:spcPts val="822"/>
              </a:spcAft>
              <a:buClr>
                <a:schemeClr val="accent6"/>
              </a:buClr>
              <a:buFont typeface="Arial" pitchFamily="34" charset="0"/>
              <a:buChar char="•"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818227" indent="-313136">
              <a:spcBef>
                <a:spcPts val="274"/>
              </a:spcBef>
              <a:spcAft>
                <a:spcPts val="0"/>
              </a:spcAft>
              <a:buClr>
                <a:schemeClr val="accent6"/>
              </a:buClr>
              <a:buFont typeface="Arial" pitchFamily="34" charset="0"/>
              <a:buChar char="•"/>
              <a:def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marL="378373" lvl="0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Click to edit Master text styles</a:t>
            </a:r>
          </a:p>
          <a:p>
            <a:pPr marL="378373" lvl="1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Second level</a:t>
            </a:r>
          </a:p>
          <a:p>
            <a:pPr marL="378373" lvl="2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Third level</a:t>
            </a:r>
          </a:p>
          <a:p>
            <a:pPr marL="378373" lvl="3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Fourth level</a:t>
            </a:r>
          </a:p>
          <a:p>
            <a:pPr marL="378373" lvl="4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0B08-D52D-4387-A88A-6183E824577A}" type="datetime1">
              <a:rPr lang="en-US" smtClean="0"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Make the switch to Excel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90871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9038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5438"/>
            <a:ext cx="11052175" cy="21336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F74E-77E6-4B09-8894-36113D4DC580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FB2E-F914-4DC8-B8F2-95BCFCF33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3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3738" cy="6438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7013" y="2276475"/>
            <a:ext cx="5775325" cy="6438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F74E-77E6-4B09-8894-36113D4DC580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FB2E-F914-4DC8-B8F2-95BCFCF33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3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4400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4038"/>
            <a:ext cx="5745163" cy="562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4400"/>
            <a:ext cx="5746750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4038"/>
            <a:ext cx="5746750" cy="562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F74E-77E6-4B09-8894-36113D4DC580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FB2E-F914-4DC8-B8F2-95BCFCF33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3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F74E-77E6-4B09-8894-36113D4DC580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FB2E-F914-4DC8-B8F2-95BCFCF33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4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F74E-77E6-4B09-8894-36113D4DC580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FB2E-F914-4DC8-B8F2-95BCFCF33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0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6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6725" cy="6673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F74E-77E6-4B09-8894-36113D4DC580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FB2E-F914-4DC8-B8F2-95BCFCF33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9425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4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5875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F74E-77E6-4B09-8894-36113D4DC580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FB2E-F914-4DC8-B8F2-95BCFCF33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9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F74E-77E6-4B09-8894-36113D4DC580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FB2E-F914-4DC8-B8F2-95BCFCF33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5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4175" cy="8324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4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F74E-77E6-4B09-8894-36113D4DC580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FB2E-F914-4DC8-B8F2-95BCFCF33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1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696199"/>
            <a:ext cx="13003213" cy="2060575"/>
          </a:xfrm>
          <a:prstGeom prst="rect">
            <a:avLst/>
          </a:prstGeom>
          <a:solidFill>
            <a:srgbClr val="0B0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6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picture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484651"/>
            <a:ext cx="11702892" cy="13009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9F20-D52D-4D20-B9C4-813536D6A0C2}" type="datetime1">
              <a:rPr lang="en-US" smtClean="0"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Make the switch to Excel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480921" y="2493398"/>
            <a:ext cx="1950482" cy="195135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334406" y="2346728"/>
            <a:ext cx="7910287" cy="6179291"/>
          </a:xfrm>
        </p:spPr>
        <p:txBody>
          <a:bodyPr>
            <a:normAutofit/>
          </a:bodyPr>
          <a:lstStyle>
            <a:lvl1pPr marL="0" indent="0">
              <a:spcBef>
                <a:spcPts val="685"/>
              </a:spcBef>
              <a:spcAft>
                <a:spcPts val="2740"/>
              </a:spcAft>
              <a:buNone/>
              <a:defRPr sz="33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indent="0">
              <a:spcBef>
                <a:spcPts val="685"/>
              </a:spcBef>
              <a:spcAft>
                <a:spcPts val="2740"/>
              </a:spcAft>
              <a:buNone/>
              <a:defRPr/>
            </a:lvl2pPr>
            <a:lvl3pPr indent="0">
              <a:spcBef>
                <a:spcPts val="685"/>
              </a:spcBef>
              <a:spcAft>
                <a:spcPts val="2740"/>
              </a:spcAft>
              <a:buNone/>
              <a:defRPr/>
            </a:lvl3pPr>
            <a:lvl4pPr indent="0">
              <a:spcBef>
                <a:spcPts val="685"/>
              </a:spcBef>
              <a:spcAft>
                <a:spcPts val="2740"/>
              </a:spcAft>
              <a:buNone/>
              <a:defRPr/>
            </a:lvl4pPr>
            <a:lvl5pPr indent="0">
              <a:spcBef>
                <a:spcPts val="685"/>
              </a:spcBef>
              <a:spcAft>
                <a:spcPts val="274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2685927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0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64" y="6269632"/>
            <a:ext cx="11052731" cy="1937804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64" y="4135338"/>
            <a:ext cx="11052731" cy="2134294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27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55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8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110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3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6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9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220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5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161" y="2276581"/>
            <a:ext cx="5743086" cy="643902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9966" y="2276581"/>
            <a:ext cx="5743086" cy="643902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53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161" y="2183982"/>
            <a:ext cx="5745344" cy="910180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76" indent="0">
              <a:buNone/>
              <a:defRPr sz="2800" b="1"/>
            </a:lvl2pPr>
            <a:lvl3pPr marL="1300551" indent="0">
              <a:buNone/>
              <a:defRPr sz="2600" b="1"/>
            </a:lvl3pPr>
            <a:lvl4pPr marL="1950827" indent="0">
              <a:buNone/>
              <a:defRPr sz="2300" b="1"/>
            </a:lvl4pPr>
            <a:lvl5pPr marL="2601102" indent="0">
              <a:buNone/>
              <a:defRPr sz="2300" b="1"/>
            </a:lvl5pPr>
            <a:lvl6pPr marL="3251378" indent="0">
              <a:buNone/>
              <a:defRPr sz="2300" b="1"/>
            </a:lvl6pPr>
            <a:lvl7pPr marL="3901653" indent="0">
              <a:buNone/>
              <a:defRPr sz="2300" b="1"/>
            </a:lvl7pPr>
            <a:lvl8pPr marL="4551929" indent="0">
              <a:buNone/>
              <a:defRPr sz="2300" b="1"/>
            </a:lvl8pPr>
            <a:lvl9pPr marL="5202204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161" y="3094162"/>
            <a:ext cx="5745344" cy="5621439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452" y="2183982"/>
            <a:ext cx="5747601" cy="910180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76" indent="0">
              <a:buNone/>
              <a:defRPr sz="2800" b="1"/>
            </a:lvl2pPr>
            <a:lvl3pPr marL="1300551" indent="0">
              <a:buNone/>
              <a:defRPr sz="2600" b="1"/>
            </a:lvl3pPr>
            <a:lvl4pPr marL="1950827" indent="0">
              <a:buNone/>
              <a:defRPr sz="2300" b="1"/>
            </a:lvl4pPr>
            <a:lvl5pPr marL="2601102" indent="0">
              <a:buNone/>
              <a:defRPr sz="2300" b="1"/>
            </a:lvl5pPr>
            <a:lvl6pPr marL="3251378" indent="0">
              <a:buNone/>
              <a:defRPr sz="2300" b="1"/>
            </a:lvl6pPr>
            <a:lvl7pPr marL="3901653" indent="0">
              <a:buNone/>
              <a:defRPr sz="2300" b="1"/>
            </a:lvl7pPr>
            <a:lvl8pPr marL="4551929" indent="0">
              <a:buNone/>
              <a:defRPr sz="2300" b="1"/>
            </a:lvl8pPr>
            <a:lvl9pPr marL="5202204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452" y="3094162"/>
            <a:ext cx="5747601" cy="5621439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5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4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0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2" y="388464"/>
            <a:ext cx="4277967" cy="165323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895" y="388465"/>
            <a:ext cx="7269157" cy="832713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162" y="2041696"/>
            <a:ext cx="4277967" cy="6673906"/>
          </a:xfrm>
        </p:spPr>
        <p:txBody>
          <a:bodyPr/>
          <a:lstStyle>
            <a:lvl1pPr marL="0" indent="0">
              <a:buNone/>
              <a:defRPr sz="2000"/>
            </a:lvl1pPr>
            <a:lvl2pPr marL="650276" indent="0">
              <a:buNone/>
              <a:defRPr sz="1700"/>
            </a:lvl2pPr>
            <a:lvl3pPr marL="1300551" indent="0">
              <a:buNone/>
              <a:defRPr sz="1400"/>
            </a:lvl3pPr>
            <a:lvl4pPr marL="1950827" indent="0">
              <a:buNone/>
              <a:defRPr sz="1300"/>
            </a:lvl4pPr>
            <a:lvl5pPr marL="2601102" indent="0">
              <a:buNone/>
              <a:defRPr sz="1300"/>
            </a:lvl5pPr>
            <a:lvl6pPr marL="3251378" indent="0">
              <a:buNone/>
              <a:defRPr sz="1300"/>
            </a:lvl6pPr>
            <a:lvl7pPr marL="3901653" indent="0">
              <a:buNone/>
              <a:defRPr sz="1300"/>
            </a:lvl7pPr>
            <a:lvl8pPr marL="4551929" indent="0">
              <a:buNone/>
              <a:defRPr sz="1300"/>
            </a:lvl8pPr>
            <a:lvl9pPr marL="5202204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0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8721" y="6829742"/>
            <a:ext cx="7801928" cy="80629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8721" y="871786"/>
            <a:ext cx="7801928" cy="5854065"/>
          </a:xfrm>
        </p:spPr>
        <p:txBody>
          <a:bodyPr/>
          <a:lstStyle>
            <a:lvl1pPr marL="0" indent="0">
              <a:buNone/>
              <a:defRPr sz="4600"/>
            </a:lvl1pPr>
            <a:lvl2pPr marL="650276" indent="0">
              <a:buNone/>
              <a:defRPr sz="4000"/>
            </a:lvl2pPr>
            <a:lvl3pPr marL="1300551" indent="0">
              <a:buNone/>
              <a:defRPr sz="3400"/>
            </a:lvl3pPr>
            <a:lvl4pPr marL="1950827" indent="0">
              <a:buNone/>
              <a:defRPr sz="2800"/>
            </a:lvl4pPr>
            <a:lvl5pPr marL="2601102" indent="0">
              <a:buNone/>
              <a:defRPr sz="2800"/>
            </a:lvl5pPr>
            <a:lvl6pPr marL="3251378" indent="0">
              <a:buNone/>
              <a:defRPr sz="2800"/>
            </a:lvl6pPr>
            <a:lvl7pPr marL="3901653" indent="0">
              <a:buNone/>
              <a:defRPr sz="2800"/>
            </a:lvl7pPr>
            <a:lvl8pPr marL="4551929" indent="0">
              <a:buNone/>
              <a:defRPr sz="2800"/>
            </a:lvl8pPr>
            <a:lvl9pPr marL="5202204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8721" y="7636032"/>
            <a:ext cx="7801928" cy="1145065"/>
          </a:xfrm>
        </p:spPr>
        <p:txBody>
          <a:bodyPr/>
          <a:lstStyle>
            <a:lvl1pPr marL="0" indent="0">
              <a:buNone/>
              <a:defRPr sz="2000"/>
            </a:lvl1pPr>
            <a:lvl2pPr marL="650276" indent="0">
              <a:buNone/>
              <a:defRPr sz="1700"/>
            </a:lvl2pPr>
            <a:lvl3pPr marL="1300551" indent="0">
              <a:buNone/>
              <a:defRPr sz="1400"/>
            </a:lvl3pPr>
            <a:lvl4pPr marL="1950827" indent="0">
              <a:buNone/>
              <a:defRPr sz="1300"/>
            </a:lvl4pPr>
            <a:lvl5pPr marL="2601102" indent="0">
              <a:buNone/>
              <a:defRPr sz="1300"/>
            </a:lvl5pPr>
            <a:lvl6pPr marL="3251378" indent="0">
              <a:buNone/>
              <a:defRPr sz="1300"/>
            </a:lvl6pPr>
            <a:lvl7pPr marL="3901653" indent="0">
              <a:buNone/>
              <a:defRPr sz="1300"/>
            </a:lvl7pPr>
            <a:lvl8pPr marL="4551929" indent="0">
              <a:buNone/>
              <a:defRPr sz="1300"/>
            </a:lvl8pPr>
            <a:lvl9pPr marL="5202204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93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7329" y="390724"/>
            <a:ext cx="2925723" cy="83248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160" y="390724"/>
            <a:ext cx="8560449" cy="83248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0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0C61-100F-4665-AFEE-EBA1F51F8668}" type="datetime1">
              <a:rPr lang="en-US" smtClean="0"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Make the switch to Excel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09646" y="5962474"/>
            <a:ext cx="6930712" cy="2380653"/>
          </a:xfrm>
        </p:spPr>
        <p:txBody>
          <a:bodyPr/>
          <a:lstStyle>
            <a:lvl1pPr marL="0" indent="0">
              <a:buNone/>
              <a:defRPr sz="55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25081" y="4553162"/>
            <a:ext cx="4876205" cy="832578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  <a:latin typeface="Segoe UI Semibold" pitchFamily="34" charset="0"/>
              </a:defRPr>
            </a:lvl1pPr>
            <a:lvl2pPr marL="626273" indent="0">
              <a:buNone/>
              <a:defRPr/>
            </a:lvl2pPr>
            <a:lvl3pPr marL="1252545" indent="0">
              <a:buNone/>
              <a:defRPr/>
            </a:lvl3pPr>
            <a:lvl4pPr marL="1878818" indent="0">
              <a:buNone/>
              <a:defRPr/>
            </a:lvl4pPr>
            <a:lvl5pPr marL="250509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8697621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696199"/>
            <a:ext cx="13003213" cy="2060575"/>
          </a:xfrm>
          <a:prstGeom prst="rect">
            <a:avLst/>
          </a:prstGeom>
          <a:solidFill>
            <a:srgbClr val="0B0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6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3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64" y="6269632"/>
            <a:ext cx="11052731" cy="1937804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64" y="4135338"/>
            <a:ext cx="11052731" cy="2134294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11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23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34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46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5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069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080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09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67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161" y="2276584"/>
            <a:ext cx="5743086" cy="643902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9966" y="2276584"/>
            <a:ext cx="5743086" cy="643902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20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161" y="2183982"/>
            <a:ext cx="5745344" cy="910180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16" indent="0">
              <a:buNone/>
              <a:defRPr sz="2800" b="1"/>
            </a:lvl2pPr>
            <a:lvl3pPr marL="1300230" indent="0">
              <a:buNone/>
              <a:defRPr sz="2600" b="1"/>
            </a:lvl3pPr>
            <a:lvl4pPr marL="1950346" indent="0">
              <a:buNone/>
              <a:defRPr sz="2300" b="1"/>
            </a:lvl4pPr>
            <a:lvl5pPr marL="2600462" indent="0">
              <a:buNone/>
              <a:defRPr sz="2300" b="1"/>
            </a:lvl5pPr>
            <a:lvl6pPr marL="3250578" indent="0">
              <a:buNone/>
              <a:defRPr sz="2300" b="1"/>
            </a:lvl6pPr>
            <a:lvl7pPr marL="3900693" indent="0">
              <a:buNone/>
              <a:defRPr sz="2300" b="1"/>
            </a:lvl7pPr>
            <a:lvl8pPr marL="4550808" indent="0">
              <a:buNone/>
              <a:defRPr sz="2300" b="1"/>
            </a:lvl8pPr>
            <a:lvl9pPr marL="520092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161" y="3094162"/>
            <a:ext cx="5745344" cy="5621439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455" y="2183982"/>
            <a:ext cx="5747601" cy="910180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16" indent="0">
              <a:buNone/>
              <a:defRPr sz="2800" b="1"/>
            </a:lvl2pPr>
            <a:lvl3pPr marL="1300230" indent="0">
              <a:buNone/>
              <a:defRPr sz="2600" b="1"/>
            </a:lvl3pPr>
            <a:lvl4pPr marL="1950346" indent="0">
              <a:buNone/>
              <a:defRPr sz="2300" b="1"/>
            </a:lvl4pPr>
            <a:lvl5pPr marL="2600462" indent="0">
              <a:buNone/>
              <a:defRPr sz="2300" b="1"/>
            </a:lvl5pPr>
            <a:lvl6pPr marL="3250578" indent="0">
              <a:buNone/>
              <a:defRPr sz="2300" b="1"/>
            </a:lvl6pPr>
            <a:lvl7pPr marL="3900693" indent="0">
              <a:buNone/>
              <a:defRPr sz="2300" b="1"/>
            </a:lvl7pPr>
            <a:lvl8pPr marL="4550808" indent="0">
              <a:buNone/>
              <a:defRPr sz="2300" b="1"/>
            </a:lvl8pPr>
            <a:lvl9pPr marL="520092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455" y="3094162"/>
            <a:ext cx="5747601" cy="5621439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94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0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4" y="388464"/>
            <a:ext cx="4277967" cy="165323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895" y="388468"/>
            <a:ext cx="7269157" cy="832713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164" y="2041696"/>
            <a:ext cx="4277967" cy="6673906"/>
          </a:xfrm>
        </p:spPr>
        <p:txBody>
          <a:bodyPr/>
          <a:lstStyle>
            <a:lvl1pPr marL="0" indent="0">
              <a:buNone/>
              <a:defRPr sz="2000"/>
            </a:lvl1pPr>
            <a:lvl2pPr marL="650116" indent="0">
              <a:buNone/>
              <a:defRPr sz="1700"/>
            </a:lvl2pPr>
            <a:lvl3pPr marL="1300230" indent="0">
              <a:buNone/>
              <a:defRPr sz="1400"/>
            </a:lvl3pPr>
            <a:lvl4pPr marL="1950346" indent="0">
              <a:buNone/>
              <a:defRPr sz="1300"/>
            </a:lvl4pPr>
            <a:lvl5pPr marL="2600462" indent="0">
              <a:buNone/>
              <a:defRPr sz="1300"/>
            </a:lvl5pPr>
            <a:lvl6pPr marL="3250578" indent="0">
              <a:buNone/>
              <a:defRPr sz="1300"/>
            </a:lvl6pPr>
            <a:lvl7pPr marL="3900693" indent="0">
              <a:buNone/>
              <a:defRPr sz="1300"/>
            </a:lvl7pPr>
            <a:lvl8pPr marL="4550808" indent="0">
              <a:buNone/>
              <a:defRPr sz="1300"/>
            </a:lvl8pPr>
            <a:lvl9pPr marL="520092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0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8721" y="6829742"/>
            <a:ext cx="7801928" cy="80629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8721" y="871786"/>
            <a:ext cx="7801928" cy="5854065"/>
          </a:xfrm>
        </p:spPr>
        <p:txBody>
          <a:bodyPr/>
          <a:lstStyle>
            <a:lvl1pPr marL="0" indent="0">
              <a:buNone/>
              <a:defRPr sz="4600"/>
            </a:lvl1pPr>
            <a:lvl2pPr marL="650116" indent="0">
              <a:buNone/>
              <a:defRPr sz="4000"/>
            </a:lvl2pPr>
            <a:lvl3pPr marL="1300230" indent="0">
              <a:buNone/>
              <a:defRPr sz="3400"/>
            </a:lvl3pPr>
            <a:lvl4pPr marL="1950346" indent="0">
              <a:buNone/>
              <a:defRPr sz="2800"/>
            </a:lvl4pPr>
            <a:lvl5pPr marL="2600462" indent="0">
              <a:buNone/>
              <a:defRPr sz="2800"/>
            </a:lvl5pPr>
            <a:lvl6pPr marL="3250578" indent="0">
              <a:buNone/>
              <a:defRPr sz="2800"/>
            </a:lvl6pPr>
            <a:lvl7pPr marL="3900693" indent="0">
              <a:buNone/>
              <a:defRPr sz="2800"/>
            </a:lvl7pPr>
            <a:lvl8pPr marL="4550808" indent="0">
              <a:buNone/>
              <a:defRPr sz="2800"/>
            </a:lvl8pPr>
            <a:lvl9pPr marL="5200923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8721" y="7636032"/>
            <a:ext cx="7801928" cy="1145065"/>
          </a:xfrm>
        </p:spPr>
        <p:txBody>
          <a:bodyPr/>
          <a:lstStyle>
            <a:lvl1pPr marL="0" indent="0">
              <a:buNone/>
              <a:defRPr sz="2000"/>
            </a:lvl1pPr>
            <a:lvl2pPr marL="650116" indent="0">
              <a:buNone/>
              <a:defRPr sz="1700"/>
            </a:lvl2pPr>
            <a:lvl3pPr marL="1300230" indent="0">
              <a:buNone/>
              <a:defRPr sz="1400"/>
            </a:lvl3pPr>
            <a:lvl4pPr marL="1950346" indent="0">
              <a:buNone/>
              <a:defRPr sz="1300"/>
            </a:lvl4pPr>
            <a:lvl5pPr marL="2600462" indent="0">
              <a:buNone/>
              <a:defRPr sz="1300"/>
            </a:lvl5pPr>
            <a:lvl6pPr marL="3250578" indent="0">
              <a:buNone/>
              <a:defRPr sz="1300"/>
            </a:lvl6pPr>
            <a:lvl7pPr marL="3900693" indent="0">
              <a:buNone/>
              <a:defRPr sz="1300"/>
            </a:lvl7pPr>
            <a:lvl8pPr marL="4550808" indent="0">
              <a:buNone/>
              <a:defRPr sz="1300"/>
            </a:lvl8pPr>
            <a:lvl9pPr marL="520092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75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18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and caption">
    <p:bg>
      <p:bgPr>
        <a:solidFill>
          <a:srgbClr val="6C6C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7696199"/>
            <a:ext cx="13003213" cy="2060575"/>
          </a:xfrm>
          <a:prstGeom prst="rect">
            <a:avLst/>
          </a:prstGeom>
          <a:solidFill>
            <a:srgbClr val="0B0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Media Placeholder 9"/>
          <p:cNvSpPr>
            <a:spLocks noGrp="1"/>
          </p:cNvSpPr>
          <p:nvPr>
            <p:ph type="media" sz="quarter" idx="10"/>
          </p:nvPr>
        </p:nvSpPr>
        <p:spPr>
          <a:xfrm>
            <a:off x="3872301" y="8494776"/>
            <a:ext cx="1115568" cy="6309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 useBgFill="1">
        <p:nvSpPr>
          <p:cNvPr id="11" name="Media Placeholder 9"/>
          <p:cNvSpPr>
            <a:spLocks noGrp="1"/>
          </p:cNvSpPr>
          <p:nvPr>
            <p:ph type="media" sz="quarter" idx="11"/>
          </p:nvPr>
        </p:nvSpPr>
        <p:spPr>
          <a:xfrm>
            <a:off x="5250381" y="8494776"/>
            <a:ext cx="1115568" cy="6309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 useBgFill="1">
        <p:nvSpPr>
          <p:cNvPr id="12" name="Media Placeholder 9"/>
          <p:cNvSpPr>
            <a:spLocks noGrp="1"/>
          </p:cNvSpPr>
          <p:nvPr>
            <p:ph type="media" sz="quarter" idx="12"/>
          </p:nvPr>
        </p:nvSpPr>
        <p:spPr>
          <a:xfrm>
            <a:off x="6615501" y="8494776"/>
            <a:ext cx="1115568" cy="630936"/>
          </a:xfrm>
        </p:spPr>
        <p:txBody>
          <a:bodyPr/>
          <a:lstStyle/>
          <a:p>
            <a:r>
              <a:rPr lang="en-US" dirty="0" smtClean="0"/>
              <a:t>Click icon to add media</a:t>
            </a:r>
            <a:endParaRPr lang="en-US" dirty="0"/>
          </a:p>
        </p:txBody>
      </p:sp>
      <p:sp useBgFill="1">
        <p:nvSpPr>
          <p:cNvPr id="13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7992234" y="8494776"/>
            <a:ext cx="1115568" cy="630936"/>
          </a:xfrm>
        </p:spPr>
        <p:txBody>
          <a:bodyPr/>
          <a:lstStyle/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3875093" y="8059761"/>
            <a:ext cx="290434" cy="357021"/>
          </a:xfrm>
          <a:prstGeom prst="rect">
            <a:avLst/>
          </a:prstGeom>
          <a:noFill/>
        </p:spPr>
        <p:txBody>
          <a:bodyPr wrap="square" lIns="0" tIns="64008" rIns="0" bIns="0" rtlCol="0">
            <a:spAutoFit/>
          </a:bodyPr>
          <a:lstStyle/>
          <a:p>
            <a:r>
              <a:rPr lang="en-US" sz="1900" dirty="0">
                <a:solidFill>
                  <a:srgbClr val="858585"/>
                </a:solidFill>
                <a:latin typeface="Segoe Light" pitchFamily="34" charset="0"/>
              </a:rPr>
              <a:t>1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5263106" y="8059761"/>
            <a:ext cx="379261" cy="357021"/>
          </a:xfrm>
          <a:prstGeom prst="rect">
            <a:avLst/>
          </a:prstGeom>
          <a:noFill/>
        </p:spPr>
        <p:txBody>
          <a:bodyPr wrap="square" lIns="0" tIns="64008" rIns="0" bIns="0" rtlCol="0">
            <a:spAutoFit/>
          </a:bodyPr>
          <a:lstStyle>
            <a:defPPr>
              <a:defRPr lang="en-US"/>
            </a:defPPr>
            <a:lvl1pPr>
              <a:defRPr sz="1900">
                <a:solidFill>
                  <a:srgbClr val="858585"/>
                </a:solidFill>
                <a:latin typeface="Segoe Light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6616695" y="8059761"/>
            <a:ext cx="379261" cy="357021"/>
          </a:xfrm>
          <a:prstGeom prst="rect">
            <a:avLst/>
          </a:prstGeom>
          <a:noFill/>
        </p:spPr>
        <p:txBody>
          <a:bodyPr wrap="square" lIns="0" tIns="64008" rIns="0" bIns="0" rtlCol="0">
            <a:spAutoFit/>
          </a:bodyPr>
          <a:lstStyle>
            <a:defPPr>
              <a:defRPr lang="en-US"/>
            </a:defPPr>
            <a:lvl1pPr>
              <a:defRPr sz="1900">
                <a:solidFill>
                  <a:srgbClr val="858585"/>
                </a:solidFill>
                <a:latin typeface="Segoe Light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7999451" y="8059761"/>
            <a:ext cx="379261" cy="357021"/>
          </a:xfrm>
          <a:prstGeom prst="rect">
            <a:avLst/>
          </a:prstGeom>
          <a:noFill/>
        </p:spPr>
        <p:txBody>
          <a:bodyPr wrap="square" lIns="0" tIns="64008" rIns="0" bIns="0" rtlCol="0">
            <a:spAutoFit/>
          </a:bodyPr>
          <a:lstStyle>
            <a:defPPr>
              <a:defRPr lang="en-US"/>
            </a:defPPr>
            <a:lvl1pPr>
              <a:defRPr sz="1900">
                <a:solidFill>
                  <a:srgbClr val="858585"/>
                </a:solidFill>
                <a:latin typeface="Segoe Light" pitchFamily="34" charset="0"/>
              </a:defRPr>
            </a:lvl1pPr>
          </a:lstStyle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0" name="TextBox 39">
            <a:hlinkClick r:id="rId2" action="ppaction://hlinksldjump"/>
          </p:cNvPr>
          <p:cNvSpPr txBox="1"/>
          <p:nvPr userDrawn="1"/>
        </p:nvSpPr>
        <p:spPr>
          <a:xfrm>
            <a:off x="10197838" y="618148"/>
            <a:ext cx="1434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Segoe UI Light" pitchFamily="34" charset="0"/>
                <a:hlinkClick r:id="rId2" action="ppaction://hlinksldjump"/>
              </a:rPr>
              <a:t>Course</a:t>
            </a:r>
            <a:r>
              <a:rPr lang="en-US" sz="1200" baseline="0" dirty="0" smtClean="0">
                <a:solidFill>
                  <a:schemeClr val="bg1"/>
                </a:solidFill>
                <a:latin typeface="Segoe UI Light" pitchFamily="34" charset="0"/>
                <a:hlinkClick r:id="rId2" action="ppaction://hlinksldjump"/>
              </a:rPr>
              <a:t> summary</a:t>
            </a:r>
            <a:endParaRPr lang="en-US" sz="12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11451487" y="646724"/>
            <a:ext cx="208497" cy="233769"/>
            <a:chOff x="9889420" y="664799"/>
            <a:chExt cx="208497" cy="233769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9420" y="664799"/>
              <a:ext cx="208497" cy="233769"/>
            </a:xfrm>
            <a:prstGeom prst="rect">
              <a:avLst/>
            </a:prstGeom>
          </p:spPr>
        </p:pic>
        <p:cxnSp>
          <p:nvCxnSpPr>
            <p:cNvPr id="43" name="Straight Connector 42"/>
            <p:cNvCxnSpPr/>
            <p:nvPr/>
          </p:nvCxnSpPr>
          <p:spPr>
            <a:xfrm>
              <a:off x="9942315" y="722598"/>
              <a:ext cx="1005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9942315" y="781683"/>
              <a:ext cx="1005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6" descr="Screen Clipping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525" y="611187"/>
            <a:ext cx="295316" cy="304843"/>
          </a:xfrm>
          <a:prstGeom prst="rect">
            <a:avLst/>
          </a:prstGeom>
        </p:spPr>
      </p:pic>
      <p:sp>
        <p:nvSpPr>
          <p:cNvPr id="28" name="Rectangle 27"/>
          <p:cNvSpPr/>
          <p:nvPr userDrawn="1"/>
        </p:nvSpPr>
        <p:spPr>
          <a:xfrm>
            <a:off x="11765076" y="618148"/>
            <a:ext cx="5711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egoe UI Light" pitchFamily="34" charset="0"/>
                <a:hlinkClick r:id="rId5" action="ppaction://hlinksldjump"/>
              </a:rPr>
              <a:t>Help</a:t>
            </a:r>
            <a:endParaRPr lang="en-US" sz="12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440" y="1042416"/>
            <a:ext cx="10515600" cy="5916168"/>
          </a:xfrm>
        </p:spPr>
        <p:txBody>
          <a:bodyPr/>
          <a:lstStyle>
            <a:lvl1pPr marL="469704" indent="-469704">
              <a:buFont typeface="Wingdings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2pPr>
            <a:lvl3pPr marL="1565681" indent="-313136">
              <a:buFont typeface="Wingdings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81539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7329" y="390724"/>
            <a:ext cx="2925723" cy="83248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160" y="390724"/>
            <a:ext cx="8560449" cy="83248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66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1903015" y="1246341"/>
            <a:ext cx="4352544" cy="6070446"/>
          </a:xfrm>
          <a:prstGeom prst="rect">
            <a:avLst/>
          </a:prstGeom>
          <a:noFill/>
        </p:spPr>
        <p:txBody>
          <a:bodyPr lIns="91417" tIns="45708" rIns="91417" bIns="45708"/>
          <a:lstStyle>
            <a:lvl1pPr marL="469704" indent="-469704" algn="l" defTabSz="1252545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17693" indent="-391420" algn="l" defTabSz="1252545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65681" indent="-313136" algn="l" defTabSz="1252545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91954" indent="-313136" algn="l" defTabSz="1252545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18227" indent="-313136" algn="l" defTabSz="1252545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44499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70772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97044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3317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 Placeholder 6"/>
          <p:cNvSpPr txBox="1">
            <a:spLocks/>
          </p:cNvSpPr>
          <p:nvPr userDrawn="1"/>
        </p:nvSpPr>
        <p:spPr>
          <a:xfrm>
            <a:off x="6744775" y="1246341"/>
            <a:ext cx="4347570" cy="5003239"/>
          </a:xfrm>
          <a:prstGeom prst="rect">
            <a:avLst/>
          </a:prstGeom>
          <a:noFill/>
        </p:spPr>
        <p:txBody>
          <a:bodyPr lIns="91417" tIns="45708" rIns="91417" bIns="45708"/>
          <a:lstStyle>
            <a:lvl1pPr marL="469704" indent="-469704" algn="l" defTabSz="1252545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17693" indent="-391420" algn="l" defTabSz="1252545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65681" indent="-313136" algn="l" defTabSz="1252545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91954" indent="-313136" algn="l" defTabSz="1252545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18227" indent="-313136" algn="l" defTabSz="1252545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44499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70772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97044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3317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US" sz="1400" b="1" dirty="0">
              <a:solidFill>
                <a:prstClr val="black">
                  <a:lumMod val="75000"/>
                  <a:lumOff val="25000"/>
                </a:prst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n-US" sz="1400" b="1" dirty="0">
              <a:solidFill>
                <a:prstClr val="black">
                  <a:lumMod val="75000"/>
                  <a:lumOff val="25000"/>
                </a:prst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7696199"/>
            <a:ext cx="13003213" cy="2060575"/>
          </a:xfrm>
          <a:prstGeom prst="rect">
            <a:avLst/>
          </a:prstGeom>
          <a:solidFill>
            <a:srgbClr val="0B0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1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38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64" y="6269632"/>
            <a:ext cx="11052731" cy="1937804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64" y="4135338"/>
            <a:ext cx="11052731" cy="2134294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19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39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5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7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9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17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36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5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161" y="2276583"/>
            <a:ext cx="5743086" cy="643902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9966" y="2276583"/>
            <a:ext cx="5743086" cy="643902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4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161" y="2183982"/>
            <a:ext cx="5745344" cy="910180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6" indent="0">
              <a:buNone/>
              <a:defRPr sz="2800" b="1"/>
            </a:lvl2pPr>
            <a:lvl3pPr marL="1300390" indent="0">
              <a:buNone/>
              <a:defRPr sz="2600" b="1"/>
            </a:lvl3pPr>
            <a:lvl4pPr marL="1950586" indent="0">
              <a:buNone/>
              <a:defRPr sz="2300" b="1"/>
            </a:lvl4pPr>
            <a:lvl5pPr marL="2600782" indent="0">
              <a:buNone/>
              <a:defRPr sz="2300" b="1"/>
            </a:lvl5pPr>
            <a:lvl6pPr marL="3250978" indent="0">
              <a:buNone/>
              <a:defRPr sz="2300" b="1"/>
            </a:lvl6pPr>
            <a:lvl7pPr marL="3901173" indent="0">
              <a:buNone/>
              <a:defRPr sz="2300" b="1"/>
            </a:lvl7pPr>
            <a:lvl8pPr marL="4551369" indent="0">
              <a:buNone/>
              <a:defRPr sz="2300" b="1"/>
            </a:lvl8pPr>
            <a:lvl9pPr marL="520156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161" y="3094162"/>
            <a:ext cx="5745344" cy="5621439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454" y="2183982"/>
            <a:ext cx="5747601" cy="910180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6" indent="0">
              <a:buNone/>
              <a:defRPr sz="2800" b="1"/>
            </a:lvl2pPr>
            <a:lvl3pPr marL="1300390" indent="0">
              <a:buNone/>
              <a:defRPr sz="2600" b="1"/>
            </a:lvl3pPr>
            <a:lvl4pPr marL="1950586" indent="0">
              <a:buNone/>
              <a:defRPr sz="2300" b="1"/>
            </a:lvl4pPr>
            <a:lvl5pPr marL="2600782" indent="0">
              <a:buNone/>
              <a:defRPr sz="2300" b="1"/>
            </a:lvl5pPr>
            <a:lvl6pPr marL="3250978" indent="0">
              <a:buNone/>
              <a:defRPr sz="2300" b="1"/>
            </a:lvl6pPr>
            <a:lvl7pPr marL="3901173" indent="0">
              <a:buNone/>
              <a:defRPr sz="2300" b="1"/>
            </a:lvl7pPr>
            <a:lvl8pPr marL="4551369" indent="0">
              <a:buNone/>
              <a:defRPr sz="2300" b="1"/>
            </a:lvl8pPr>
            <a:lvl9pPr marL="520156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454" y="3094162"/>
            <a:ext cx="5747601" cy="5621439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67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0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07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3" y="388464"/>
            <a:ext cx="4277967" cy="165323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895" y="388466"/>
            <a:ext cx="7269157" cy="832713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163" y="2041696"/>
            <a:ext cx="4277967" cy="6673906"/>
          </a:xfrm>
        </p:spPr>
        <p:txBody>
          <a:bodyPr/>
          <a:lstStyle>
            <a:lvl1pPr marL="0" indent="0">
              <a:buNone/>
              <a:defRPr sz="2000"/>
            </a:lvl1pPr>
            <a:lvl2pPr marL="650196" indent="0">
              <a:buNone/>
              <a:defRPr sz="1700"/>
            </a:lvl2pPr>
            <a:lvl3pPr marL="1300390" indent="0">
              <a:buNone/>
              <a:defRPr sz="1400"/>
            </a:lvl3pPr>
            <a:lvl4pPr marL="1950586" indent="0">
              <a:buNone/>
              <a:defRPr sz="1300"/>
            </a:lvl4pPr>
            <a:lvl5pPr marL="2600782" indent="0">
              <a:buNone/>
              <a:defRPr sz="1300"/>
            </a:lvl5pPr>
            <a:lvl6pPr marL="3250978" indent="0">
              <a:buNone/>
              <a:defRPr sz="1300"/>
            </a:lvl6pPr>
            <a:lvl7pPr marL="3901173" indent="0">
              <a:buNone/>
              <a:defRPr sz="1300"/>
            </a:lvl7pPr>
            <a:lvl8pPr marL="4551369" indent="0">
              <a:buNone/>
              <a:defRPr sz="1300"/>
            </a:lvl8pPr>
            <a:lvl9pPr marL="520156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8721" y="6829742"/>
            <a:ext cx="7801928" cy="80629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8721" y="871786"/>
            <a:ext cx="7801928" cy="5854065"/>
          </a:xfrm>
        </p:spPr>
        <p:txBody>
          <a:bodyPr/>
          <a:lstStyle>
            <a:lvl1pPr marL="0" indent="0">
              <a:buNone/>
              <a:defRPr sz="4600"/>
            </a:lvl1pPr>
            <a:lvl2pPr marL="650196" indent="0">
              <a:buNone/>
              <a:defRPr sz="4000"/>
            </a:lvl2pPr>
            <a:lvl3pPr marL="1300390" indent="0">
              <a:buNone/>
              <a:defRPr sz="3400"/>
            </a:lvl3pPr>
            <a:lvl4pPr marL="1950586" indent="0">
              <a:buNone/>
              <a:defRPr sz="2800"/>
            </a:lvl4pPr>
            <a:lvl5pPr marL="2600782" indent="0">
              <a:buNone/>
              <a:defRPr sz="2800"/>
            </a:lvl5pPr>
            <a:lvl6pPr marL="3250978" indent="0">
              <a:buNone/>
              <a:defRPr sz="2800"/>
            </a:lvl6pPr>
            <a:lvl7pPr marL="3901173" indent="0">
              <a:buNone/>
              <a:defRPr sz="2800"/>
            </a:lvl7pPr>
            <a:lvl8pPr marL="4551369" indent="0">
              <a:buNone/>
              <a:defRPr sz="2800"/>
            </a:lvl8pPr>
            <a:lvl9pPr marL="5201563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8721" y="7636032"/>
            <a:ext cx="7801928" cy="1145065"/>
          </a:xfrm>
        </p:spPr>
        <p:txBody>
          <a:bodyPr/>
          <a:lstStyle>
            <a:lvl1pPr marL="0" indent="0">
              <a:buNone/>
              <a:defRPr sz="2000"/>
            </a:lvl1pPr>
            <a:lvl2pPr marL="650196" indent="0">
              <a:buNone/>
              <a:defRPr sz="1700"/>
            </a:lvl2pPr>
            <a:lvl3pPr marL="1300390" indent="0">
              <a:buNone/>
              <a:defRPr sz="1400"/>
            </a:lvl3pPr>
            <a:lvl4pPr marL="1950586" indent="0">
              <a:buNone/>
              <a:defRPr sz="1300"/>
            </a:lvl4pPr>
            <a:lvl5pPr marL="2600782" indent="0">
              <a:buNone/>
              <a:defRPr sz="1300"/>
            </a:lvl5pPr>
            <a:lvl6pPr marL="3250978" indent="0">
              <a:buNone/>
              <a:defRPr sz="1300"/>
            </a:lvl6pPr>
            <a:lvl7pPr marL="3901173" indent="0">
              <a:buNone/>
              <a:defRPr sz="1300"/>
            </a:lvl7pPr>
            <a:lvl8pPr marL="4551369" indent="0">
              <a:buNone/>
              <a:defRPr sz="1300"/>
            </a:lvl8pPr>
            <a:lvl9pPr marL="520156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9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521" y="216817"/>
            <a:ext cx="11486172" cy="8672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441" y="1409312"/>
            <a:ext cx="8114005" cy="608822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6F6EB-EDE0-4853-B9ED-EF555EDDF86F}" type="datetime1">
              <a:rPr lang="en-US" smtClean="0"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Make the switch to Excel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3440" y="8022237"/>
            <a:ext cx="8127008" cy="758860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>
              <a:buNone/>
              <a:defRPr sz="2500"/>
            </a:lvl2pPr>
            <a:lvl3pPr marL="1252545" indent="0">
              <a:buNone/>
              <a:defRPr sz="2500"/>
            </a:lvl3pPr>
            <a:lvl4pPr marL="1878818" indent="0">
              <a:buNone/>
              <a:defRPr sz="2500"/>
            </a:lvl4pPr>
            <a:lvl5pPr marL="2505090" indent="0">
              <a:buNone/>
              <a:defRPr sz="2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885529" y="1409312"/>
            <a:ext cx="3792604" cy="7371786"/>
          </a:xfrm>
        </p:spPr>
        <p:txBody>
          <a:bodyPr>
            <a:normAutofit/>
          </a:bodyPr>
          <a:lstStyle>
            <a:lvl1pPr marL="0" indent="0">
              <a:buClr>
                <a:schemeClr val="accent6"/>
              </a:buClr>
              <a:buFont typeface="Arial" pitchFamily="34" charset="0"/>
              <a:buNone/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1864800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7329" y="390724"/>
            <a:ext cx="2925723" cy="83248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160" y="390724"/>
            <a:ext cx="8560449" cy="83248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06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8688388"/>
            <a:ext cx="13003213" cy="1068386"/>
          </a:xfrm>
          <a:prstGeom prst="rect">
            <a:avLst/>
          </a:prstGeom>
          <a:solidFill>
            <a:srgbClr val="0B0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09605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urse contents and 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484651"/>
            <a:ext cx="11702892" cy="13009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154" y="1908444"/>
            <a:ext cx="11702892" cy="6439021"/>
          </a:xfrm>
        </p:spPr>
        <p:txBody>
          <a:bodyPr vert="horz" lIns="125255" tIns="62627" rIns="125255" bIns="62627" rtlCol="0">
            <a:normAutofit/>
          </a:bodyPr>
          <a:lstStyle>
            <a:lvl1pPr>
              <a:spcBef>
                <a:spcPts val="822"/>
              </a:spcBef>
              <a:spcAft>
                <a:spcPts val="1644"/>
              </a:spcAft>
              <a:buClr>
                <a:schemeClr val="accent6"/>
              </a:buClr>
              <a:defRPr lang="en-US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spcBef>
                <a:spcPts val="548"/>
              </a:spcBef>
              <a:spcAft>
                <a:spcPts val="1370"/>
              </a:spcAft>
              <a:buClr>
                <a:schemeClr val="accent6"/>
              </a:buClr>
              <a:defRPr lang="en-US" sz="3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spcBef>
                <a:spcPts val="274"/>
              </a:spcBef>
              <a:spcAft>
                <a:spcPts val="1096"/>
              </a:spcAft>
              <a:buClr>
                <a:schemeClr val="accent6"/>
              </a:buClr>
              <a:defRPr lang="en-US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2348522" indent="-469704">
              <a:spcBef>
                <a:spcPts val="137"/>
              </a:spcBef>
              <a:spcAft>
                <a:spcPts val="822"/>
              </a:spcAft>
              <a:buClr>
                <a:schemeClr val="accent6"/>
              </a:buClr>
              <a:buFont typeface="Arial" pitchFamily="34" charset="0"/>
              <a:buChar char="•"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818227" indent="-313136">
              <a:spcBef>
                <a:spcPts val="274"/>
              </a:spcBef>
              <a:spcAft>
                <a:spcPts val="0"/>
              </a:spcAft>
              <a:buClr>
                <a:schemeClr val="accent6"/>
              </a:buClr>
              <a:buFont typeface="Arial" pitchFamily="34" charset="0"/>
              <a:buChar char="•"/>
              <a:def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marL="378373" lvl="0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Click to edit Master text styles</a:t>
            </a:r>
          </a:p>
          <a:p>
            <a:pPr marL="378373" lvl="1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Second level</a:t>
            </a:r>
          </a:p>
          <a:p>
            <a:pPr marL="378373" lvl="2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Third level</a:t>
            </a:r>
          </a:p>
          <a:p>
            <a:pPr marL="378373" lvl="3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Fourth level</a:t>
            </a:r>
          </a:p>
          <a:p>
            <a:pPr marL="378373" lvl="4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0B08-D52D-4387-A88A-6183E82457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Make the switch to Excel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935446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picture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484651"/>
            <a:ext cx="11702892" cy="13009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9F20-D52D-4D20-B9C4-813536D6A0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Make the switch to Excel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480921" y="2493398"/>
            <a:ext cx="1950482" cy="195135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334406" y="2346728"/>
            <a:ext cx="7910287" cy="6179291"/>
          </a:xfrm>
        </p:spPr>
        <p:txBody>
          <a:bodyPr>
            <a:normAutofit/>
          </a:bodyPr>
          <a:lstStyle>
            <a:lvl1pPr marL="0" indent="0">
              <a:spcBef>
                <a:spcPts val="685"/>
              </a:spcBef>
              <a:spcAft>
                <a:spcPts val="2740"/>
              </a:spcAft>
              <a:buNone/>
              <a:defRPr sz="33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indent="0">
              <a:spcBef>
                <a:spcPts val="685"/>
              </a:spcBef>
              <a:spcAft>
                <a:spcPts val="2740"/>
              </a:spcAft>
              <a:buNone/>
              <a:defRPr/>
            </a:lvl2pPr>
            <a:lvl3pPr indent="0">
              <a:spcBef>
                <a:spcPts val="685"/>
              </a:spcBef>
              <a:spcAft>
                <a:spcPts val="2740"/>
              </a:spcAft>
              <a:buNone/>
              <a:defRPr/>
            </a:lvl3pPr>
            <a:lvl4pPr indent="0">
              <a:spcBef>
                <a:spcPts val="685"/>
              </a:spcBef>
              <a:spcAft>
                <a:spcPts val="2740"/>
              </a:spcAft>
              <a:buNone/>
              <a:defRPr/>
            </a:lvl4pPr>
            <a:lvl5pPr indent="0">
              <a:spcBef>
                <a:spcPts val="685"/>
              </a:spcBef>
              <a:spcAft>
                <a:spcPts val="274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5952077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0C61-100F-4665-AFEE-EBA1F51F86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Make the switch to Excel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09646" y="5962474"/>
            <a:ext cx="6930712" cy="2380653"/>
          </a:xfrm>
        </p:spPr>
        <p:txBody>
          <a:bodyPr/>
          <a:lstStyle>
            <a:lvl1pPr marL="0" indent="0">
              <a:buNone/>
              <a:defRPr sz="55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25081" y="4553162"/>
            <a:ext cx="4876205" cy="832578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  <a:latin typeface="Segoe UI Semibold" pitchFamily="34" charset="0"/>
              </a:defRPr>
            </a:lvl1pPr>
            <a:lvl2pPr marL="626273" indent="0">
              <a:buNone/>
              <a:defRPr/>
            </a:lvl2pPr>
            <a:lvl3pPr marL="1252545" indent="0">
              <a:buNone/>
              <a:defRPr/>
            </a:lvl3pPr>
            <a:lvl4pPr marL="1878818" indent="0">
              <a:buNone/>
              <a:defRPr/>
            </a:lvl4pPr>
            <a:lvl5pPr marL="250509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385103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Media Placeholder 9"/>
          <p:cNvSpPr>
            <a:spLocks noGrp="1"/>
          </p:cNvSpPr>
          <p:nvPr>
            <p:ph type="media" sz="quarter" idx="10"/>
          </p:nvPr>
        </p:nvSpPr>
        <p:spPr>
          <a:xfrm>
            <a:off x="1207844" y="8494776"/>
            <a:ext cx="1115568" cy="6309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 useBgFill="1">
        <p:nvSpPr>
          <p:cNvPr id="11" name="Media Placeholder 9"/>
          <p:cNvSpPr>
            <a:spLocks noGrp="1"/>
          </p:cNvSpPr>
          <p:nvPr>
            <p:ph type="media" sz="quarter" idx="11"/>
          </p:nvPr>
        </p:nvSpPr>
        <p:spPr>
          <a:xfrm>
            <a:off x="2564423" y="8494776"/>
            <a:ext cx="1115568" cy="6309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 useBgFill="1">
        <p:nvSpPr>
          <p:cNvPr id="12" name="Media Placeholder 9"/>
          <p:cNvSpPr>
            <a:spLocks noGrp="1"/>
          </p:cNvSpPr>
          <p:nvPr>
            <p:ph type="media" sz="quarter" idx="12"/>
          </p:nvPr>
        </p:nvSpPr>
        <p:spPr>
          <a:xfrm>
            <a:off x="3911823" y="8494776"/>
            <a:ext cx="1115568" cy="630936"/>
          </a:xfrm>
        </p:spPr>
        <p:txBody>
          <a:bodyPr/>
          <a:lstStyle/>
          <a:p>
            <a:r>
              <a:rPr lang="en-US" dirty="0" smtClean="0"/>
              <a:t>Click icon to add media</a:t>
            </a:r>
            <a:endParaRPr lang="en-US" dirty="0"/>
          </a:p>
        </p:txBody>
      </p:sp>
      <p:sp useBgFill="1">
        <p:nvSpPr>
          <p:cNvPr id="13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5260880" y="8494776"/>
            <a:ext cx="1115568" cy="630936"/>
          </a:xfrm>
        </p:spPr>
        <p:txBody>
          <a:bodyPr/>
          <a:lstStyle/>
          <a:p>
            <a:r>
              <a:rPr lang="en-US" dirty="0" smtClean="0"/>
              <a:t>Click icon to add media</a:t>
            </a:r>
            <a:endParaRPr lang="en-US" dirty="0"/>
          </a:p>
        </p:txBody>
      </p:sp>
      <p:sp useBgFill="1">
        <p:nvSpPr>
          <p:cNvPr id="14" name="Media Placeholder 9"/>
          <p:cNvSpPr>
            <a:spLocks noGrp="1"/>
          </p:cNvSpPr>
          <p:nvPr>
            <p:ph type="media" sz="quarter" idx="14"/>
          </p:nvPr>
        </p:nvSpPr>
        <p:spPr>
          <a:xfrm>
            <a:off x="6614461" y="8494776"/>
            <a:ext cx="1115568" cy="630936"/>
          </a:xfrm>
        </p:spPr>
        <p:txBody>
          <a:bodyPr/>
          <a:lstStyle/>
          <a:p>
            <a:r>
              <a:rPr lang="en-US" dirty="0" smtClean="0"/>
              <a:t>Click icon to add media</a:t>
            </a:r>
            <a:endParaRPr lang="en-US" dirty="0"/>
          </a:p>
        </p:txBody>
      </p:sp>
      <p:sp useBgFill="1">
        <p:nvSpPr>
          <p:cNvPr id="15" name="Media Placeholder 9"/>
          <p:cNvSpPr>
            <a:spLocks noGrp="1"/>
          </p:cNvSpPr>
          <p:nvPr>
            <p:ph type="media" sz="quarter" idx="15"/>
          </p:nvPr>
        </p:nvSpPr>
        <p:spPr>
          <a:xfrm>
            <a:off x="7966017" y="8494776"/>
            <a:ext cx="1115568" cy="630936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en-US" dirty="0"/>
          </a:p>
        </p:txBody>
      </p:sp>
      <p:sp useBgFill="1">
        <p:nvSpPr>
          <p:cNvPr id="16" name="Media Placeholder 9"/>
          <p:cNvSpPr>
            <a:spLocks noGrp="1"/>
          </p:cNvSpPr>
          <p:nvPr>
            <p:ph type="media" sz="quarter" idx="16"/>
          </p:nvPr>
        </p:nvSpPr>
        <p:spPr>
          <a:xfrm>
            <a:off x="9319719" y="8494776"/>
            <a:ext cx="1115568" cy="630936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6625699" y="8059761"/>
            <a:ext cx="379261" cy="357021"/>
          </a:xfrm>
          <a:prstGeom prst="rect">
            <a:avLst/>
          </a:prstGeom>
          <a:noFill/>
        </p:spPr>
        <p:txBody>
          <a:bodyPr wrap="square" lIns="0" tIns="64008" rIns="0" bIns="0" rtlCol="0">
            <a:spAutoFit/>
          </a:bodyPr>
          <a:lstStyle/>
          <a:p>
            <a:r>
              <a:rPr lang="en-US" sz="1900" dirty="0" smtClean="0">
                <a:solidFill>
                  <a:srgbClr val="858585"/>
                </a:solidFill>
                <a:latin typeface="Segoe Light" pitchFamily="34" charset="0"/>
              </a:rPr>
              <a:t>5</a:t>
            </a:r>
            <a:endParaRPr lang="en-US" sz="1900" dirty="0">
              <a:solidFill>
                <a:srgbClr val="858585"/>
              </a:solidFill>
              <a:latin typeface="Segoe Light" pitchFamily="34" charset="0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9325850" y="8068154"/>
            <a:ext cx="379261" cy="357021"/>
          </a:xfrm>
          <a:prstGeom prst="rect">
            <a:avLst/>
          </a:prstGeom>
          <a:noFill/>
        </p:spPr>
        <p:txBody>
          <a:bodyPr wrap="square" lIns="0" tIns="64008" rIns="0" bIns="0" rtlCol="0">
            <a:spAutoFit/>
          </a:bodyPr>
          <a:lstStyle/>
          <a:p>
            <a:r>
              <a:rPr lang="en-US" sz="1900" dirty="0">
                <a:solidFill>
                  <a:srgbClr val="858585"/>
                </a:solidFill>
                <a:latin typeface="Segoe Light" pitchFamily="34" charset="0"/>
              </a:rPr>
              <a:t>7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7970720" y="8059761"/>
            <a:ext cx="379261" cy="357021"/>
          </a:xfrm>
          <a:prstGeom prst="rect">
            <a:avLst/>
          </a:prstGeom>
          <a:noFill/>
        </p:spPr>
        <p:txBody>
          <a:bodyPr wrap="square" lIns="0" tIns="64008" rIns="0" bIns="0" rtlCol="0">
            <a:spAutoFit/>
          </a:bodyPr>
          <a:lstStyle/>
          <a:p>
            <a:r>
              <a:rPr lang="en-US" sz="1900" dirty="0">
                <a:solidFill>
                  <a:srgbClr val="858585"/>
                </a:solidFill>
                <a:latin typeface="Segoe Light" pitchFamily="34" charset="0"/>
              </a:rPr>
              <a:t>6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1199356" y="8059761"/>
            <a:ext cx="290434" cy="357021"/>
          </a:xfrm>
          <a:prstGeom prst="rect">
            <a:avLst/>
          </a:prstGeom>
          <a:noFill/>
        </p:spPr>
        <p:txBody>
          <a:bodyPr wrap="square" lIns="0" tIns="64008" rIns="0" bIns="0" rtlCol="0">
            <a:spAutoFit/>
          </a:bodyPr>
          <a:lstStyle/>
          <a:p>
            <a:r>
              <a:rPr lang="en-US" sz="1900" dirty="0">
                <a:solidFill>
                  <a:srgbClr val="858585"/>
                </a:solidFill>
                <a:latin typeface="Segoe Light" pitchFamily="34" charset="0"/>
              </a:rPr>
              <a:t>1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2570758" y="8059761"/>
            <a:ext cx="379261" cy="357021"/>
          </a:xfrm>
          <a:prstGeom prst="rect">
            <a:avLst/>
          </a:prstGeom>
          <a:noFill/>
        </p:spPr>
        <p:txBody>
          <a:bodyPr wrap="square" lIns="0" tIns="64008" rIns="0" bIns="0" rtlCol="0">
            <a:spAutoFit/>
          </a:bodyPr>
          <a:lstStyle>
            <a:defPPr>
              <a:defRPr lang="en-US"/>
            </a:defPPr>
            <a:lvl1pPr>
              <a:defRPr sz="1900">
                <a:solidFill>
                  <a:srgbClr val="858585"/>
                </a:solidFill>
                <a:latin typeface="Segoe Light" pitchFamily="34" charset="0"/>
              </a:defRPr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3915792" y="8059761"/>
            <a:ext cx="379261" cy="357021"/>
          </a:xfrm>
          <a:prstGeom prst="rect">
            <a:avLst/>
          </a:prstGeom>
          <a:noFill/>
        </p:spPr>
        <p:txBody>
          <a:bodyPr wrap="square" lIns="0" tIns="64008" rIns="0" bIns="0" rtlCol="0">
            <a:spAutoFit/>
          </a:bodyPr>
          <a:lstStyle>
            <a:defPPr>
              <a:defRPr lang="en-US"/>
            </a:defPPr>
            <a:lvl1pPr>
              <a:defRPr sz="1900">
                <a:solidFill>
                  <a:srgbClr val="858585"/>
                </a:solidFill>
                <a:latin typeface="Segoe Light" pitchFamily="34" charset="0"/>
              </a:defRPr>
            </a:lvl1pPr>
          </a:lstStyle>
          <a:p>
            <a:r>
              <a:rPr lang="en-US" dirty="0"/>
              <a:t>3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5274391" y="8059761"/>
            <a:ext cx="379261" cy="357021"/>
          </a:xfrm>
          <a:prstGeom prst="rect">
            <a:avLst/>
          </a:prstGeom>
          <a:noFill/>
        </p:spPr>
        <p:txBody>
          <a:bodyPr wrap="square" lIns="0" tIns="64008" rIns="0" bIns="0" rtlCol="0">
            <a:spAutoFit/>
          </a:bodyPr>
          <a:lstStyle>
            <a:defPPr>
              <a:defRPr lang="en-US"/>
            </a:defPPr>
            <a:lvl1pPr>
              <a:defRPr sz="1900">
                <a:solidFill>
                  <a:srgbClr val="858585"/>
                </a:solidFill>
                <a:latin typeface="Segoe Light" pitchFamily="34" charset="0"/>
              </a:defRPr>
            </a:lvl1pPr>
          </a:lstStyle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0" name="TextBox 39">
            <a:hlinkClick r:id="rId2" action="ppaction://hlinksldjump"/>
          </p:cNvPr>
          <p:cNvSpPr txBox="1"/>
          <p:nvPr userDrawn="1"/>
        </p:nvSpPr>
        <p:spPr>
          <a:xfrm>
            <a:off x="10197838" y="618148"/>
            <a:ext cx="1434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white"/>
                </a:solidFill>
                <a:latin typeface="Segoe UI Light" pitchFamily="34" charset="0"/>
                <a:hlinkClick r:id="rId2" action="ppaction://hlinksldjump"/>
              </a:rPr>
              <a:t>Course summary</a:t>
            </a:r>
            <a:endParaRPr lang="en-US" sz="1200" dirty="0">
              <a:solidFill>
                <a:prstClr val="white"/>
              </a:solidFill>
              <a:latin typeface="Segoe UI Light" pitchFamily="34" charset="0"/>
            </a:endParaRPr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11451487" y="646724"/>
            <a:ext cx="208497" cy="233769"/>
            <a:chOff x="9889420" y="664799"/>
            <a:chExt cx="208497" cy="233769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9420" y="664799"/>
              <a:ext cx="208497" cy="233769"/>
            </a:xfrm>
            <a:prstGeom prst="rect">
              <a:avLst/>
            </a:prstGeom>
          </p:spPr>
        </p:pic>
        <p:cxnSp>
          <p:nvCxnSpPr>
            <p:cNvPr id="43" name="Straight Connector 42"/>
            <p:cNvCxnSpPr/>
            <p:nvPr/>
          </p:nvCxnSpPr>
          <p:spPr>
            <a:xfrm>
              <a:off x="9942315" y="722598"/>
              <a:ext cx="1005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9942315" y="781683"/>
              <a:ext cx="1005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2" name="Media Placeholder 9"/>
          <p:cNvSpPr>
            <a:spLocks noGrp="1"/>
          </p:cNvSpPr>
          <p:nvPr>
            <p:ph type="media" sz="quarter" idx="17"/>
          </p:nvPr>
        </p:nvSpPr>
        <p:spPr>
          <a:xfrm>
            <a:off x="10663577" y="8494776"/>
            <a:ext cx="1115568" cy="630936"/>
          </a:xfrm>
        </p:spPr>
        <p:txBody>
          <a:bodyPr/>
          <a:lstStyle/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10677130" y="8078787"/>
            <a:ext cx="379261" cy="357021"/>
          </a:xfrm>
          <a:prstGeom prst="rect">
            <a:avLst/>
          </a:prstGeom>
          <a:noFill/>
        </p:spPr>
        <p:txBody>
          <a:bodyPr wrap="square" lIns="0" tIns="64008" rIns="0" bIns="0" rtlCol="0">
            <a:spAutoFit/>
          </a:bodyPr>
          <a:lstStyle/>
          <a:p>
            <a:r>
              <a:rPr lang="en-US" sz="1900" dirty="0">
                <a:solidFill>
                  <a:srgbClr val="858585"/>
                </a:solidFill>
                <a:latin typeface="Segoe Light" pitchFamily="34" charset="0"/>
              </a:rPr>
              <a:t>8</a:t>
            </a:r>
          </a:p>
        </p:txBody>
      </p:sp>
      <p:pic>
        <p:nvPicPr>
          <p:cNvPr id="27" name="Picture 26" descr="Screen Clipping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525" y="611187"/>
            <a:ext cx="295316" cy="304843"/>
          </a:xfrm>
          <a:prstGeom prst="rect">
            <a:avLst/>
          </a:prstGeom>
        </p:spPr>
      </p:pic>
      <p:sp>
        <p:nvSpPr>
          <p:cNvPr id="28" name="Rectangle 27"/>
          <p:cNvSpPr/>
          <p:nvPr userDrawn="1"/>
        </p:nvSpPr>
        <p:spPr>
          <a:xfrm>
            <a:off x="11765076" y="618148"/>
            <a:ext cx="5711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white"/>
                </a:solidFill>
                <a:latin typeface="Segoe UI Light" pitchFamily="34" charset="0"/>
                <a:hlinkClick r:id="rId5" action="ppaction://hlinksldjump"/>
              </a:rPr>
              <a:t>Help</a:t>
            </a:r>
            <a:endParaRPr lang="en-US" sz="1200" dirty="0">
              <a:solidFill>
                <a:prstClr val="white"/>
              </a:solidFill>
              <a:latin typeface="Segoe UI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440" y="1042416"/>
            <a:ext cx="10515600" cy="6867144"/>
          </a:xfrm>
        </p:spPr>
        <p:txBody>
          <a:bodyPr/>
          <a:lstStyle>
            <a:lvl1pPr marL="469704" indent="-469704">
              <a:buFont typeface="Wingdings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2pPr>
            <a:lvl3pPr marL="1565681" indent="-313136">
              <a:buFont typeface="Wingdings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159062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521" y="216817"/>
            <a:ext cx="11486172" cy="8672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441" y="1409312"/>
            <a:ext cx="8114005" cy="608822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6F6EB-EDE0-4853-B9ED-EF555EDDF8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Make the switch to Excel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3440" y="8022237"/>
            <a:ext cx="8127008" cy="758860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>
              <a:buNone/>
              <a:defRPr sz="2500"/>
            </a:lvl2pPr>
            <a:lvl3pPr marL="1252545" indent="0">
              <a:buNone/>
              <a:defRPr sz="2500"/>
            </a:lvl3pPr>
            <a:lvl4pPr marL="1878818" indent="0">
              <a:buNone/>
              <a:defRPr sz="2500"/>
            </a:lvl4pPr>
            <a:lvl5pPr marL="2505090" indent="0">
              <a:buNone/>
              <a:defRPr sz="2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885529" y="1409312"/>
            <a:ext cx="3792604" cy="7371786"/>
          </a:xfrm>
        </p:spPr>
        <p:txBody>
          <a:bodyPr>
            <a:normAutofit/>
          </a:bodyPr>
          <a:lstStyle>
            <a:lvl1pPr marL="0" indent="0">
              <a:buClr>
                <a:schemeClr val="accent6"/>
              </a:buClr>
              <a:buFont typeface="Arial" pitchFamily="34" charset="0"/>
              <a:buNone/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0604444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 and text,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521" y="216817"/>
            <a:ext cx="11486172" cy="8672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441" y="1409312"/>
            <a:ext cx="8114005" cy="608822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102D9-3D1B-4ECE-B10F-51297C10DD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Make the switch to Excel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3440" y="8022237"/>
            <a:ext cx="8127008" cy="758860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>
              <a:buNone/>
              <a:defRPr sz="2500"/>
            </a:lvl2pPr>
            <a:lvl3pPr marL="1252545" indent="0">
              <a:buNone/>
              <a:defRPr sz="2500"/>
            </a:lvl3pPr>
            <a:lvl4pPr marL="1878818" indent="0">
              <a:buNone/>
              <a:defRPr sz="2500"/>
            </a:lvl4pPr>
            <a:lvl5pPr marL="2505090" indent="0">
              <a:buNone/>
              <a:defRPr sz="2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885529" y="1409312"/>
            <a:ext cx="3792604" cy="2059764"/>
          </a:xfrm>
        </p:spPr>
        <p:txBody>
          <a:bodyPr>
            <a:normAutofit/>
          </a:bodyPr>
          <a:lstStyle>
            <a:lvl1pPr marL="0" indent="0">
              <a:buClr>
                <a:schemeClr val="accent6"/>
              </a:buClr>
              <a:buFont typeface="Arial" pitchFamily="34" charset="0"/>
              <a:buNone/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885529" y="3766325"/>
            <a:ext cx="3792604" cy="5014773"/>
          </a:xfrm>
        </p:spPr>
        <p:txBody>
          <a:bodyPr>
            <a:normAutofit/>
          </a:bodyPr>
          <a:lstStyle>
            <a:lvl1pPr marL="0" indent="0">
              <a:buClr>
                <a:schemeClr val="accent6"/>
              </a:buClr>
              <a:buFont typeface="Arial" pitchFamily="34" charset="0"/>
              <a:buNone/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3167785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 and text,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521" y="216817"/>
            <a:ext cx="11486172" cy="8672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441" y="1409312"/>
            <a:ext cx="8114005" cy="608822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9E71-ECB8-4806-B1CF-C027CFEDC9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Make the switch to Excel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3440" y="8022237"/>
            <a:ext cx="8127008" cy="758860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>
              <a:buNone/>
              <a:defRPr sz="2500"/>
            </a:lvl2pPr>
            <a:lvl3pPr marL="1252545" indent="0">
              <a:buNone/>
              <a:defRPr sz="2500"/>
            </a:lvl3pPr>
            <a:lvl4pPr marL="1878818" indent="0">
              <a:buNone/>
              <a:defRPr sz="2500"/>
            </a:lvl4pPr>
            <a:lvl5pPr marL="2505090" indent="0">
              <a:buNone/>
              <a:defRPr sz="2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885529" y="1409312"/>
            <a:ext cx="3792604" cy="1300903"/>
          </a:xfrm>
        </p:spPr>
        <p:txBody>
          <a:bodyPr>
            <a:normAutofit/>
          </a:bodyPr>
          <a:lstStyle>
            <a:lvl1pPr marL="0" indent="0">
              <a:buClr>
                <a:schemeClr val="accent6"/>
              </a:buClr>
              <a:buFont typeface="Arial" pitchFamily="34" charset="0"/>
              <a:buNone/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885529" y="2927033"/>
            <a:ext cx="3792604" cy="5854065"/>
          </a:xfrm>
        </p:spPr>
        <p:txBody>
          <a:bodyPr>
            <a:normAutofit/>
          </a:bodyPr>
          <a:lstStyle>
            <a:lvl1pPr marL="313136" indent="0">
              <a:spcAft>
                <a:spcPts val="411"/>
              </a:spcAft>
              <a:buClr>
                <a:schemeClr val="accent6"/>
              </a:buClr>
              <a:buFont typeface="Arial" pitchFamily="34" charset="0"/>
              <a:buNone/>
              <a:defRPr sz="22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>
              <a:buClr>
                <a:schemeClr val="accent6"/>
              </a:buClr>
              <a:buFont typeface="Arial" pitchFamily="34" charset="0"/>
              <a:buNone/>
              <a:defRPr sz="2200"/>
            </a:lvl2pPr>
            <a:lvl3pPr marL="1252545" indent="0">
              <a:buClr>
                <a:schemeClr val="accent6"/>
              </a:buClr>
              <a:buFont typeface="Arial" pitchFamily="34" charset="0"/>
              <a:buNone/>
              <a:defRPr sz="2200"/>
            </a:lvl3pPr>
            <a:lvl4pPr marL="1878818" indent="0">
              <a:buClr>
                <a:schemeClr val="accent6"/>
              </a:buClr>
              <a:buFont typeface="Arial" pitchFamily="34" charset="0"/>
              <a:buNone/>
              <a:defRPr sz="2200"/>
            </a:lvl4pPr>
            <a:lvl5pPr marL="2505090" indent="0">
              <a:buClr>
                <a:schemeClr val="accent6"/>
              </a:buClr>
              <a:buFont typeface="Arial" pitchFamily="34" charset="0"/>
              <a:buNone/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9573882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 and text,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521" y="216817"/>
            <a:ext cx="11486172" cy="8672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441" y="1409312"/>
            <a:ext cx="8114005" cy="608822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102D9-3D1B-4ECE-B10F-51297C10DD53}" type="datetime1">
              <a:rPr lang="en-US" smtClean="0"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Make the switch to Excel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3440" y="8022237"/>
            <a:ext cx="8127008" cy="758860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>
              <a:buNone/>
              <a:defRPr sz="2500"/>
            </a:lvl2pPr>
            <a:lvl3pPr marL="1252545" indent="0">
              <a:buNone/>
              <a:defRPr sz="2500"/>
            </a:lvl3pPr>
            <a:lvl4pPr marL="1878818" indent="0">
              <a:buNone/>
              <a:defRPr sz="2500"/>
            </a:lvl4pPr>
            <a:lvl5pPr marL="2505090" indent="0">
              <a:buNone/>
              <a:defRPr sz="2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885529" y="1409312"/>
            <a:ext cx="3792604" cy="2059764"/>
          </a:xfrm>
        </p:spPr>
        <p:txBody>
          <a:bodyPr>
            <a:normAutofit/>
          </a:bodyPr>
          <a:lstStyle>
            <a:lvl1pPr marL="0" indent="0">
              <a:buClr>
                <a:schemeClr val="accent6"/>
              </a:buClr>
              <a:buFont typeface="Arial" pitchFamily="34" charset="0"/>
              <a:buNone/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885529" y="3766325"/>
            <a:ext cx="3792604" cy="5014773"/>
          </a:xfrm>
        </p:spPr>
        <p:txBody>
          <a:bodyPr>
            <a:normAutofit/>
          </a:bodyPr>
          <a:lstStyle>
            <a:lvl1pPr marL="0" indent="0">
              <a:buClr>
                <a:schemeClr val="accent6"/>
              </a:buClr>
              <a:buFont typeface="Arial" pitchFamily="34" charset="0"/>
              <a:buNone/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3350281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521" y="216817"/>
            <a:ext cx="11486172" cy="8672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4DBF2-E27A-4B13-96CA-F1FCA16AA7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Make the switch to Excel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58521" y="1409312"/>
            <a:ext cx="11594532" cy="7154968"/>
          </a:xfrm>
        </p:spPr>
        <p:txBody>
          <a:bodyPr>
            <a:normAutofit/>
          </a:bodyPr>
          <a:lstStyle>
            <a:lvl1pPr marL="469704" indent="-469704">
              <a:buClr>
                <a:schemeClr val="accent6"/>
              </a:buClr>
              <a:buFont typeface="Arial" pitchFamily="34" charset="0"/>
              <a:buChar char="•"/>
              <a:defRPr sz="33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1017693" indent="-391420">
              <a:buClr>
                <a:schemeClr val="accent6"/>
              </a:buClr>
              <a:buFont typeface="Arial" pitchFamily="34" charset="0"/>
              <a:buChar char="•"/>
              <a:defRPr sz="270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565681" indent="-313136">
              <a:spcBef>
                <a:spcPts val="822"/>
              </a:spcBef>
              <a:buClr>
                <a:schemeClr val="accent6"/>
              </a:buClr>
              <a:buFont typeface="Arial" pitchFamily="34" charset="0"/>
              <a:buChar char="•"/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1315253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ggestions for prac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484651"/>
            <a:ext cx="11702892" cy="13009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154" y="1959035"/>
            <a:ext cx="11702892" cy="5521161"/>
          </a:xfrm>
        </p:spPr>
        <p:txBody>
          <a:bodyPr vert="horz" lIns="125255" tIns="62627" rIns="125255" bIns="62627" rtlCol="0">
            <a:normAutofit/>
          </a:bodyPr>
          <a:lstStyle>
            <a:lvl1pPr marL="626273" indent="-626273">
              <a:spcBef>
                <a:spcPts val="822"/>
              </a:spcBef>
              <a:spcAft>
                <a:spcPts val="1644"/>
              </a:spcAft>
              <a:buClr>
                <a:schemeClr val="accent6"/>
              </a:buClr>
              <a:buFont typeface="+mj-lt"/>
              <a:buAutoNum type="arabicPeriod"/>
              <a:defRPr lang="en-US" sz="3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1174261" indent="-626273">
              <a:spcBef>
                <a:spcPts val="548"/>
              </a:spcBef>
              <a:spcAft>
                <a:spcPts val="1370"/>
              </a:spcAft>
              <a:buClr>
                <a:schemeClr val="accent6"/>
              </a:buClr>
              <a:buFont typeface="+mj-lt"/>
              <a:buAutoNum type="arabicPeriod"/>
              <a:defRPr lang="en-US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722250" indent="-469704">
              <a:spcBef>
                <a:spcPts val="274"/>
              </a:spcBef>
              <a:spcAft>
                <a:spcPts val="1096"/>
              </a:spcAft>
              <a:buClr>
                <a:schemeClr val="accent6"/>
              </a:buClr>
              <a:buFont typeface="+mj-lt"/>
              <a:buAutoNum type="arabicPeriod"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2348522" indent="-469704">
              <a:spcBef>
                <a:spcPts val="137"/>
              </a:spcBef>
              <a:spcAft>
                <a:spcPts val="822"/>
              </a:spcAft>
              <a:buClr>
                <a:schemeClr val="accent6"/>
              </a:buClr>
              <a:buFont typeface="+mj-lt"/>
              <a:buAutoNum type="arabicPeriod"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974795" indent="-469704">
              <a:spcBef>
                <a:spcPts val="274"/>
              </a:spcBef>
              <a:spcAft>
                <a:spcPts val="0"/>
              </a:spcAft>
              <a:buClr>
                <a:schemeClr val="accent6"/>
              </a:buClr>
              <a:buFont typeface="+mj-lt"/>
              <a:buAutoNum type="arabicPeriod"/>
              <a:def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marL="378373" lvl="0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Click to edit Master text styles</a:t>
            </a:r>
          </a:p>
          <a:p>
            <a:pPr marL="378373" lvl="1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Second level</a:t>
            </a:r>
          </a:p>
          <a:p>
            <a:pPr marL="378373" lvl="2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Third level</a:t>
            </a:r>
          </a:p>
          <a:p>
            <a:pPr marL="378373" lvl="3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Fourth level</a:t>
            </a:r>
          </a:p>
          <a:p>
            <a:pPr marL="378373" lvl="4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1A10-A591-43B9-A509-26A67752FF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Make the switch to Excel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58521" y="7697011"/>
            <a:ext cx="11594532" cy="1084086"/>
          </a:xfrm>
        </p:spPr>
        <p:txBody>
          <a:bodyPr/>
          <a:lstStyle>
            <a:lvl1pPr marL="0" indent="0">
              <a:buNone/>
              <a:defRPr sz="33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6885529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 question, optional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484651"/>
            <a:ext cx="11702892" cy="13009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154" y="1959035"/>
            <a:ext cx="11702892" cy="1076408"/>
          </a:xfrm>
        </p:spPr>
        <p:txBody>
          <a:bodyPr vert="horz" lIns="125255" tIns="62627" rIns="125255" bIns="62627" rtlCol="0">
            <a:normAutofit/>
          </a:bodyPr>
          <a:lstStyle>
            <a:lvl1pPr marL="0" indent="0">
              <a:spcBef>
                <a:spcPts val="822"/>
              </a:spcBef>
              <a:spcAft>
                <a:spcPts val="1644"/>
              </a:spcAft>
              <a:buClr>
                <a:schemeClr val="accent6"/>
              </a:buClr>
              <a:buFontTx/>
              <a:buNone/>
              <a:defRPr lang="en-US" sz="3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defRPr>
            </a:lvl1pPr>
            <a:lvl2pPr marL="547988" indent="0">
              <a:spcBef>
                <a:spcPts val="548"/>
              </a:spcBef>
              <a:spcAft>
                <a:spcPts val="1370"/>
              </a:spcAft>
              <a:buClr>
                <a:schemeClr val="accent6"/>
              </a:buClr>
              <a:buFontTx/>
              <a:buNone/>
              <a:defRPr lang="en-US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252545" indent="0">
              <a:spcBef>
                <a:spcPts val="274"/>
              </a:spcBef>
              <a:spcAft>
                <a:spcPts val="1096"/>
              </a:spcAft>
              <a:buClr>
                <a:schemeClr val="accent6"/>
              </a:buClr>
              <a:buFontTx/>
              <a:buNone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878818" indent="0">
              <a:spcBef>
                <a:spcPts val="137"/>
              </a:spcBef>
              <a:spcAft>
                <a:spcPts val="822"/>
              </a:spcAft>
              <a:buClr>
                <a:schemeClr val="accent6"/>
              </a:buClr>
              <a:buFontTx/>
              <a:buNone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505090" indent="0">
              <a:spcBef>
                <a:spcPts val="274"/>
              </a:spcBef>
              <a:spcAft>
                <a:spcPts val="0"/>
              </a:spcAft>
              <a:buClr>
                <a:schemeClr val="accent6"/>
              </a:buClr>
              <a:buFontTx/>
              <a:buNone/>
              <a:def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marL="378373" lvl="0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6DB4-9CE9-4540-9921-68ABBB6E56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Make the switch to Excel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736849" y="3577484"/>
            <a:ext cx="11702892" cy="5095205"/>
          </a:xfrm>
        </p:spPr>
        <p:txBody>
          <a:bodyPr vert="horz" lIns="125255" tIns="62627" rIns="125255" bIns="62627" rtlCol="0">
            <a:normAutofit/>
          </a:bodyPr>
          <a:lstStyle>
            <a:lvl1pPr marL="626273" indent="-626273">
              <a:spcBef>
                <a:spcPts val="822"/>
              </a:spcBef>
              <a:spcAft>
                <a:spcPts val="1644"/>
              </a:spcAft>
              <a:buClr>
                <a:schemeClr val="accent6"/>
              </a:buClr>
              <a:buFont typeface="+mj-lt"/>
              <a:buAutoNum type="arabicPeriod"/>
              <a:defRPr lang="en-US" sz="3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47988" indent="0">
              <a:spcBef>
                <a:spcPts val="548"/>
              </a:spcBef>
              <a:spcAft>
                <a:spcPts val="1370"/>
              </a:spcAft>
              <a:buClr>
                <a:schemeClr val="accent6"/>
              </a:buClr>
              <a:buFontTx/>
              <a:buNone/>
              <a:defRPr lang="en-US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252545" indent="0">
              <a:spcBef>
                <a:spcPts val="274"/>
              </a:spcBef>
              <a:spcAft>
                <a:spcPts val="1096"/>
              </a:spcAft>
              <a:buClr>
                <a:schemeClr val="accent6"/>
              </a:buClr>
              <a:buFontTx/>
              <a:buNone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878818" indent="0">
              <a:spcBef>
                <a:spcPts val="137"/>
              </a:spcBef>
              <a:spcAft>
                <a:spcPts val="822"/>
              </a:spcAft>
              <a:buClr>
                <a:schemeClr val="accent6"/>
              </a:buClr>
              <a:buFontTx/>
              <a:buNone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505090" indent="0">
              <a:spcBef>
                <a:spcPts val="274"/>
              </a:spcBef>
              <a:spcAft>
                <a:spcPts val="0"/>
              </a:spcAft>
              <a:buClr>
                <a:schemeClr val="accent6"/>
              </a:buClr>
              <a:buFontTx/>
              <a:buNone/>
              <a:def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marL="378373" lvl="0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9075625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 answer, 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484651"/>
            <a:ext cx="11702892" cy="13009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154" y="1959035"/>
            <a:ext cx="11702892" cy="1076408"/>
          </a:xfrm>
        </p:spPr>
        <p:txBody>
          <a:bodyPr vert="horz" lIns="125255" tIns="62627" rIns="125255" bIns="62627" rtlCol="0">
            <a:normAutofit/>
          </a:bodyPr>
          <a:lstStyle>
            <a:lvl1pPr marL="0" indent="0">
              <a:spcBef>
                <a:spcPts val="822"/>
              </a:spcBef>
              <a:spcAft>
                <a:spcPts val="1644"/>
              </a:spcAft>
              <a:buClr>
                <a:schemeClr val="accent6"/>
              </a:buClr>
              <a:buFontTx/>
              <a:buNone/>
              <a:defRPr lang="en-US" sz="3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defRPr>
            </a:lvl1pPr>
            <a:lvl2pPr marL="547988" indent="0">
              <a:spcBef>
                <a:spcPts val="548"/>
              </a:spcBef>
              <a:spcAft>
                <a:spcPts val="1370"/>
              </a:spcAft>
              <a:buClr>
                <a:schemeClr val="accent6"/>
              </a:buClr>
              <a:buFontTx/>
              <a:buNone/>
              <a:defRPr lang="en-US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252545" indent="0">
              <a:spcBef>
                <a:spcPts val="274"/>
              </a:spcBef>
              <a:spcAft>
                <a:spcPts val="1096"/>
              </a:spcAft>
              <a:buClr>
                <a:schemeClr val="accent6"/>
              </a:buClr>
              <a:buFontTx/>
              <a:buNone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878818" indent="0">
              <a:spcBef>
                <a:spcPts val="137"/>
              </a:spcBef>
              <a:spcAft>
                <a:spcPts val="822"/>
              </a:spcAft>
              <a:buClr>
                <a:schemeClr val="accent6"/>
              </a:buClr>
              <a:buFontTx/>
              <a:buNone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505090" indent="0">
              <a:spcBef>
                <a:spcPts val="274"/>
              </a:spcBef>
              <a:spcAft>
                <a:spcPts val="0"/>
              </a:spcAft>
              <a:buClr>
                <a:schemeClr val="accent6"/>
              </a:buClr>
              <a:buFontTx/>
              <a:buNone/>
              <a:def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marL="378373" lvl="0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6F42-A0DE-4C12-AA21-F439187352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Make the switch to Excel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722401" y="3577484"/>
            <a:ext cx="11702892" cy="5095205"/>
          </a:xfrm>
        </p:spPr>
        <p:txBody>
          <a:bodyPr vert="horz" lIns="125255" tIns="62627" rIns="125255" bIns="62627" rtlCol="0">
            <a:normAutofit/>
          </a:bodyPr>
          <a:lstStyle>
            <a:lvl1pPr marL="0" indent="0">
              <a:spcBef>
                <a:spcPts val="822"/>
              </a:spcBef>
              <a:spcAft>
                <a:spcPts val="1644"/>
              </a:spcAft>
              <a:buClr>
                <a:schemeClr val="accent6"/>
              </a:buClr>
              <a:buFont typeface="+mj-lt"/>
              <a:buNone/>
              <a:defRPr lang="en-US" sz="3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47988" indent="0">
              <a:spcBef>
                <a:spcPts val="548"/>
              </a:spcBef>
              <a:spcAft>
                <a:spcPts val="1370"/>
              </a:spcAft>
              <a:buClr>
                <a:schemeClr val="accent6"/>
              </a:buClr>
              <a:buFontTx/>
              <a:buNone/>
              <a:defRPr lang="en-US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252545" indent="0">
              <a:spcBef>
                <a:spcPts val="274"/>
              </a:spcBef>
              <a:spcAft>
                <a:spcPts val="1096"/>
              </a:spcAft>
              <a:buClr>
                <a:schemeClr val="accent6"/>
              </a:buClr>
              <a:buFontTx/>
              <a:buNone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878818" indent="0">
              <a:spcBef>
                <a:spcPts val="137"/>
              </a:spcBef>
              <a:spcAft>
                <a:spcPts val="822"/>
              </a:spcAft>
              <a:buClr>
                <a:schemeClr val="accent6"/>
              </a:buClr>
              <a:buFontTx/>
              <a:buNone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505090" indent="0">
              <a:spcBef>
                <a:spcPts val="274"/>
              </a:spcBef>
              <a:spcAft>
                <a:spcPts val="0"/>
              </a:spcAft>
              <a:buClr>
                <a:schemeClr val="accent6"/>
              </a:buClr>
              <a:buFontTx/>
              <a:buNone/>
              <a:def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marL="378373" lvl="0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4739151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R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484651"/>
            <a:ext cx="11702892" cy="13009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154" y="1959035"/>
            <a:ext cx="11702892" cy="1076408"/>
          </a:xfrm>
        </p:spPr>
        <p:txBody>
          <a:bodyPr vert="horz" lIns="125255" tIns="62627" rIns="125255" bIns="62627" rtlCol="0">
            <a:normAutofit/>
          </a:bodyPr>
          <a:lstStyle>
            <a:lvl1pPr marL="0" indent="0">
              <a:spcBef>
                <a:spcPts val="822"/>
              </a:spcBef>
              <a:spcAft>
                <a:spcPts val="1644"/>
              </a:spcAft>
              <a:buClr>
                <a:schemeClr val="accent6"/>
              </a:buClr>
              <a:buFontTx/>
              <a:buNone/>
              <a:defRPr lang="en-US" sz="3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47988" indent="0">
              <a:spcBef>
                <a:spcPts val="548"/>
              </a:spcBef>
              <a:spcAft>
                <a:spcPts val="1370"/>
              </a:spcAft>
              <a:buClr>
                <a:schemeClr val="accent6"/>
              </a:buClr>
              <a:buFontTx/>
              <a:buNone/>
              <a:defRPr lang="en-US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252545" indent="0">
              <a:spcBef>
                <a:spcPts val="274"/>
              </a:spcBef>
              <a:spcAft>
                <a:spcPts val="1096"/>
              </a:spcAft>
              <a:buClr>
                <a:schemeClr val="accent6"/>
              </a:buClr>
              <a:buFontTx/>
              <a:buNone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878818" indent="0">
              <a:spcBef>
                <a:spcPts val="137"/>
              </a:spcBef>
              <a:spcAft>
                <a:spcPts val="822"/>
              </a:spcAft>
              <a:buClr>
                <a:schemeClr val="accent6"/>
              </a:buClr>
              <a:buFontTx/>
              <a:buNone/>
              <a:def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505090" indent="0">
              <a:spcBef>
                <a:spcPts val="274"/>
              </a:spcBef>
              <a:spcAft>
                <a:spcPts val="0"/>
              </a:spcAft>
              <a:buClr>
                <a:schemeClr val="accent6"/>
              </a:buClr>
              <a:buFontTx/>
              <a:buNone/>
              <a:def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marL="378373" lvl="0" indent="-378373">
              <a:spcBef>
                <a:spcPts val="822"/>
              </a:spcBef>
              <a:spcAft>
                <a:spcPts val="1644"/>
              </a:spcAft>
              <a:buClr>
                <a:srgbClr val="FF9900"/>
              </a:buClr>
              <a:buFontTx/>
            </a:pPr>
            <a:r>
              <a:rPr lang="en-US" smtClean="0"/>
              <a:t>Click to edit Master text styles</a:t>
            </a:r>
          </a:p>
        </p:txBody>
      </p:sp>
      <p:sp>
        <p:nvSpPr>
          <p:cNvPr id="7" name="Media Placeholder 1"/>
          <p:cNvSpPr>
            <a:spLocks noGrp="1"/>
          </p:cNvSpPr>
          <p:nvPr>
            <p:ph type="media" sz="quarter" idx="10"/>
          </p:nvPr>
        </p:nvSpPr>
        <p:spPr>
          <a:xfrm>
            <a:off x="1968468" y="8494776"/>
            <a:ext cx="1115568" cy="630936"/>
          </a:xfrm>
        </p:spPr>
      </p:sp>
    </p:spTree>
    <p:extLst>
      <p:ext uri="{BB962C8B-B14F-4D97-AF65-F5344CB8AC3E}">
        <p14:creationId xmlns:p14="http://schemas.microsoft.com/office/powerpoint/2010/main" val="847450345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390723"/>
            <a:ext cx="11702892" cy="162612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161" y="2276583"/>
            <a:ext cx="5743085" cy="6439021"/>
          </a:xfrm>
        </p:spPr>
        <p:txBody>
          <a:bodyPr/>
          <a:lstStyle>
            <a:lvl1pPr>
              <a:defRPr sz="38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33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27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25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25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9967" y="2276583"/>
            <a:ext cx="5743085" cy="6439021"/>
          </a:xfrm>
        </p:spPr>
        <p:txBody>
          <a:bodyPr/>
          <a:lstStyle>
            <a:lvl1pPr>
              <a:defRPr sz="38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33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27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25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25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66B5-9510-435A-9402-DF3CCC811C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Make the switch to Excel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469854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388464"/>
            <a:ext cx="4277968" cy="1653231"/>
          </a:xfrm>
          <a:prstGeom prst="rect">
            <a:avLst/>
          </a:prstGeom>
        </p:spPr>
        <p:txBody>
          <a:bodyPr anchor="b"/>
          <a:lstStyle>
            <a:lvl1pPr algn="l">
              <a:defRPr sz="2700" b="1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895" y="388466"/>
            <a:ext cx="7269157" cy="8327137"/>
          </a:xfrm>
        </p:spPr>
        <p:txBody>
          <a:bodyPr/>
          <a:lstStyle>
            <a:lvl1pPr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38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33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27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27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161" y="2041698"/>
            <a:ext cx="4277968" cy="6673906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>
              <a:buNone/>
              <a:defRPr sz="1600"/>
            </a:lvl2pPr>
            <a:lvl3pPr marL="1252545" indent="0">
              <a:buNone/>
              <a:defRPr sz="1400"/>
            </a:lvl3pPr>
            <a:lvl4pPr marL="1878818" indent="0">
              <a:buNone/>
              <a:defRPr sz="1200"/>
            </a:lvl4pPr>
            <a:lvl5pPr marL="2505090" indent="0">
              <a:buNone/>
              <a:defRPr sz="1200"/>
            </a:lvl5pPr>
            <a:lvl6pPr marL="3131363" indent="0">
              <a:buNone/>
              <a:defRPr sz="1200"/>
            </a:lvl6pPr>
            <a:lvl7pPr marL="3757635" indent="0">
              <a:buNone/>
              <a:defRPr sz="1200"/>
            </a:lvl7pPr>
            <a:lvl8pPr marL="4383908" indent="0">
              <a:buNone/>
              <a:defRPr sz="1200"/>
            </a:lvl8pPr>
            <a:lvl9pPr marL="501018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A3AA-4C40-483B-AA7A-81CDC9C32D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Make the switch to Excel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09430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8721" y="6829742"/>
            <a:ext cx="7801928" cy="806290"/>
          </a:xfrm>
          <a:prstGeom prst="rect">
            <a:avLst/>
          </a:prstGeom>
        </p:spPr>
        <p:txBody>
          <a:bodyPr anchor="b"/>
          <a:lstStyle>
            <a:lvl1pPr algn="l">
              <a:defRPr sz="2700" b="1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8721" y="871786"/>
            <a:ext cx="7801928" cy="5854065"/>
          </a:xfr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>
              <a:buNone/>
              <a:defRPr sz="3800"/>
            </a:lvl2pPr>
            <a:lvl3pPr marL="1252545" indent="0">
              <a:buNone/>
              <a:defRPr sz="3300"/>
            </a:lvl3pPr>
            <a:lvl4pPr marL="1878818" indent="0">
              <a:buNone/>
              <a:defRPr sz="2700"/>
            </a:lvl4pPr>
            <a:lvl5pPr marL="2505090" indent="0">
              <a:buNone/>
              <a:defRPr sz="2700"/>
            </a:lvl5pPr>
            <a:lvl6pPr marL="3131363" indent="0">
              <a:buNone/>
              <a:defRPr sz="2700"/>
            </a:lvl6pPr>
            <a:lvl7pPr marL="3757635" indent="0">
              <a:buNone/>
              <a:defRPr sz="2700"/>
            </a:lvl7pPr>
            <a:lvl8pPr marL="4383908" indent="0">
              <a:buNone/>
              <a:defRPr sz="2700"/>
            </a:lvl8pPr>
            <a:lvl9pPr marL="5010180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8721" y="7636032"/>
            <a:ext cx="7801928" cy="1145065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>
              <a:buNone/>
              <a:defRPr sz="1600"/>
            </a:lvl2pPr>
            <a:lvl3pPr marL="1252545" indent="0">
              <a:buNone/>
              <a:defRPr sz="1400"/>
            </a:lvl3pPr>
            <a:lvl4pPr marL="1878818" indent="0">
              <a:buNone/>
              <a:defRPr sz="1200"/>
            </a:lvl4pPr>
            <a:lvl5pPr marL="2505090" indent="0">
              <a:buNone/>
              <a:defRPr sz="1200"/>
            </a:lvl5pPr>
            <a:lvl6pPr marL="3131363" indent="0">
              <a:buNone/>
              <a:defRPr sz="1200"/>
            </a:lvl6pPr>
            <a:lvl7pPr marL="3757635" indent="0">
              <a:buNone/>
              <a:defRPr sz="1200"/>
            </a:lvl7pPr>
            <a:lvl8pPr marL="4383908" indent="0">
              <a:buNone/>
              <a:defRPr sz="1200"/>
            </a:lvl8pPr>
            <a:lvl9pPr marL="501018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C0C7-3AB7-489B-BFFA-B8BBCA6D94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Make the switch to Excel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06940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306095"/>
            <a:ext cx="11702892" cy="162612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sz="3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A22DD-D5D8-4365-A63D-444B15A34C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Make the switch to Excel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419109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 and text,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521" y="216817"/>
            <a:ext cx="11486172" cy="8672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441" y="1409312"/>
            <a:ext cx="8114005" cy="608822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9E71-ECB8-4806-B1CF-C027CFEDC963}" type="datetime1">
              <a:rPr lang="en-US" smtClean="0"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Make the switch to Excel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3440" y="8022237"/>
            <a:ext cx="8127008" cy="758860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>
              <a:buNone/>
              <a:defRPr sz="2500"/>
            </a:lvl2pPr>
            <a:lvl3pPr marL="1252545" indent="0">
              <a:buNone/>
              <a:defRPr sz="2500"/>
            </a:lvl3pPr>
            <a:lvl4pPr marL="1878818" indent="0">
              <a:buNone/>
              <a:defRPr sz="2500"/>
            </a:lvl4pPr>
            <a:lvl5pPr marL="2505090" indent="0">
              <a:buNone/>
              <a:defRPr sz="2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885529" y="1409312"/>
            <a:ext cx="3792604" cy="1300903"/>
          </a:xfrm>
        </p:spPr>
        <p:txBody>
          <a:bodyPr>
            <a:normAutofit/>
          </a:bodyPr>
          <a:lstStyle>
            <a:lvl1pPr marL="0" indent="0">
              <a:buClr>
                <a:schemeClr val="accent6"/>
              </a:buClr>
              <a:buFont typeface="Arial" pitchFamily="34" charset="0"/>
              <a:buNone/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885529" y="2927033"/>
            <a:ext cx="3792604" cy="5854065"/>
          </a:xfrm>
        </p:spPr>
        <p:txBody>
          <a:bodyPr>
            <a:normAutofit/>
          </a:bodyPr>
          <a:lstStyle>
            <a:lvl1pPr marL="313136" indent="0">
              <a:spcAft>
                <a:spcPts val="411"/>
              </a:spcAft>
              <a:buClr>
                <a:schemeClr val="accent6"/>
              </a:buClr>
              <a:buFont typeface="Arial" pitchFamily="34" charset="0"/>
              <a:buNone/>
              <a:defRPr sz="22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>
              <a:buClr>
                <a:schemeClr val="accent6"/>
              </a:buClr>
              <a:buFont typeface="Arial" pitchFamily="34" charset="0"/>
              <a:buNone/>
              <a:defRPr sz="2200"/>
            </a:lvl2pPr>
            <a:lvl3pPr marL="1252545" indent="0">
              <a:buClr>
                <a:schemeClr val="accent6"/>
              </a:buClr>
              <a:buFont typeface="Arial" pitchFamily="34" charset="0"/>
              <a:buNone/>
              <a:defRPr sz="2200"/>
            </a:lvl3pPr>
            <a:lvl4pPr marL="1878818" indent="0">
              <a:buClr>
                <a:schemeClr val="accent6"/>
              </a:buClr>
              <a:buFont typeface="Arial" pitchFamily="34" charset="0"/>
              <a:buNone/>
              <a:defRPr sz="2200"/>
            </a:lvl4pPr>
            <a:lvl5pPr marL="2505090" indent="0">
              <a:buClr>
                <a:schemeClr val="accent6"/>
              </a:buClr>
              <a:buFont typeface="Arial" pitchFamily="34" charset="0"/>
              <a:buNone/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6147605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521" y="216817"/>
            <a:ext cx="11486172" cy="8672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4DBF2-E27A-4B13-96CA-F1FCA16AA7E0}" type="datetime1">
              <a:rPr lang="en-US" smtClean="0"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Make the switch to Excel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58521" y="1409312"/>
            <a:ext cx="11594532" cy="7154968"/>
          </a:xfrm>
        </p:spPr>
        <p:txBody>
          <a:bodyPr>
            <a:normAutofit/>
          </a:bodyPr>
          <a:lstStyle>
            <a:lvl1pPr marL="469704" indent="-469704">
              <a:buClr>
                <a:schemeClr val="accent6"/>
              </a:buClr>
              <a:buFont typeface="Arial" pitchFamily="34" charset="0"/>
              <a:buChar char="•"/>
              <a:defRPr sz="33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1017693" indent="-391420">
              <a:buClr>
                <a:schemeClr val="accent6"/>
              </a:buClr>
              <a:buFont typeface="Arial" pitchFamily="34" charset="0"/>
              <a:buChar char="•"/>
              <a:defRPr sz="270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565681" indent="-313136">
              <a:spcBef>
                <a:spcPts val="822"/>
              </a:spcBef>
              <a:buClr>
                <a:schemeClr val="accent6"/>
              </a:buClr>
              <a:buFont typeface="Arial" pitchFamily="34" charset="0"/>
              <a:buChar char="•"/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25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02230150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6C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1" y="0"/>
            <a:ext cx="13003213" cy="992187"/>
          </a:xfrm>
          <a:prstGeom prst="rect">
            <a:avLst/>
          </a:prstGeom>
          <a:solidFill>
            <a:srgbClr val="0B0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161" y="2276583"/>
            <a:ext cx="11702892" cy="6439021"/>
          </a:xfrm>
          <a:prstGeom prst="rect">
            <a:avLst/>
          </a:prstGeom>
        </p:spPr>
        <p:txBody>
          <a:bodyPr vert="horz" lIns="125255" tIns="62627" rIns="125255" bIns="626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162" y="9043087"/>
            <a:ext cx="3034083" cy="519458"/>
          </a:xfrm>
          <a:prstGeom prst="rect">
            <a:avLst/>
          </a:prstGeom>
        </p:spPr>
        <p:txBody>
          <a:bodyPr vert="horz" lIns="125255" tIns="62627" rIns="125255" bIns="6262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EBE3D5E8-F0A0-49CF-96BB-192B0833AADB}" type="datetime1">
              <a:rPr lang="en-US" smtClean="0"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2765" y="9043087"/>
            <a:ext cx="4117684" cy="519458"/>
          </a:xfrm>
          <a:prstGeom prst="rect">
            <a:avLst/>
          </a:prstGeom>
        </p:spPr>
        <p:txBody>
          <a:bodyPr vert="horz" lIns="125255" tIns="62627" rIns="125255" bIns="6262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Make the switch to Excel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18970" y="9043087"/>
            <a:ext cx="3034083" cy="519458"/>
          </a:xfrm>
          <a:prstGeom prst="rect">
            <a:avLst/>
          </a:prstGeom>
        </p:spPr>
        <p:txBody>
          <a:bodyPr vert="horz" lIns="125255" tIns="62627" rIns="125255" bIns="6262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D736C25D-E660-4766-A9D8-2DB735710A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3213" cy="44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5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0" r:id="rId3"/>
    <p:sldLayoutId id="2147483651" r:id="rId4"/>
    <p:sldLayoutId id="2147483658" r:id="rId5"/>
    <p:sldLayoutId id="2147483661" r:id="rId6"/>
    <p:sldLayoutId id="2147483668" r:id="rId7"/>
    <p:sldLayoutId id="2147483662" r:id="rId8"/>
    <p:sldLayoutId id="2147483667" r:id="rId9"/>
    <p:sldLayoutId id="2147483659" r:id="rId10"/>
    <p:sldLayoutId id="2147483664" r:id="rId11"/>
    <p:sldLayoutId id="2147483665" r:id="rId12"/>
    <p:sldLayoutId id="2147483666" r:id="rId13"/>
    <p:sldLayoutId id="2147483652" r:id="rId14"/>
    <p:sldLayoutId id="2147483656" r:id="rId15"/>
    <p:sldLayoutId id="2147483657" r:id="rId16"/>
    <p:sldLayoutId id="2147483650" r:id="rId17"/>
  </p:sldLayoutIdLst>
  <p:transition spd="slow" advClick="0">
    <p:wipe dir="d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defTabSz="1252545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9704" indent="-469704" algn="l" defTabSz="1252545" rtl="0" eaLnBrk="1" latinLnBrk="0" hangingPunct="1">
        <a:spcBef>
          <a:spcPct val="20000"/>
        </a:spcBef>
        <a:buFont typeface="Wingdings" pitchFamily="2" charset="2"/>
        <a:buChar char="§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17693" indent="-391420" algn="l" defTabSz="1252545" rtl="0" eaLnBrk="1" latinLnBrk="0" hangingPunct="1">
        <a:spcBef>
          <a:spcPct val="20000"/>
        </a:spcBef>
        <a:buFont typeface="Wingdings" pitchFamily="2" charset="2"/>
        <a:buChar char="§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65681" indent="-313136" algn="l" defTabSz="1252545" rtl="0" eaLnBrk="1" latinLnBrk="0" hangingPunct="1">
        <a:spcBef>
          <a:spcPct val="20000"/>
        </a:spcBef>
        <a:buFont typeface="Wingdings" pitchFamily="2" charset="2"/>
        <a:buChar char="§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191954" indent="-313136" algn="l" defTabSz="1252545" rtl="0" eaLnBrk="1" latinLnBrk="0" hangingPunct="1">
        <a:spcBef>
          <a:spcPct val="20000"/>
        </a:spcBef>
        <a:buFont typeface="Wingdings" pitchFamily="2" charset="2"/>
        <a:buChar char="§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818227" indent="-313136" algn="l" defTabSz="1252545" rtl="0" eaLnBrk="1" latinLnBrk="0" hangingPunct="1">
        <a:spcBef>
          <a:spcPct val="20000"/>
        </a:spcBef>
        <a:buFont typeface="Wingdings" pitchFamily="2" charset="2"/>
        <a:buChar char="§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44499" indent="-313136" algn="l" defTabSz="125254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0772" indent="-313136" algn="l" defTabSz="125254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97044" indent="-313136" algn="l" defTabSz="125254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323317" indent="-313136" algn="l" defTabSz="125254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25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6273" algn="l" defTabSz="12525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52545" algn="l" defTabSz="12525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78818" algn="l" defTabSz="12525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05090" algn="l" defTabSz="12525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1363" algn="l" defTabSz="12525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57635" algn="l" defTabSz="12525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83908" algn="l" defTabSz="12525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10180" algn="l" defTabSz="12525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276475"/>
            <a:ext cx="11701463" cy="6438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69704" marR="0" lvl="0" indent="-469704" algn="l" defTabSz="12525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1017693" marR="0" lvl="1" indent="-391420" algn="l" defTabSz="12525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565681" marR="0" lvl="2" indent="-313136" algn="l" defTabSz="12525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191954" marR="0" lvl="3" indent="-313136" algn="l" defTabSz="12525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818227" marR="0" lvl="4" indent="-313136" algn="l" defTabSz="12525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75" y="9042400"/>
            <a:ext cx="3033713" cy="520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8F74E-77E6-4B09-8894-36113D4DC580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413" y="9042400"/>
            <a:ext cx="4116387" cy="520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18625" y="9042400"/>
            <a:ext cx="3033713" cy="520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4FB2E-F914-4DC8-B8F2-95BCFCF332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13003213" cy="992187"/>
          </a:xfrm>
          <a:prstGeom prst="rect">
            <a:avLst/>
          </a:prstGeom>
          <a:solidFill>
            <a:srgbClr val="0B0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7696199"/>
            <a:ext cx="13003213" cy="2060575"/>
          </a:xfrm>
          <a:prstGeom prst="rect">
            <a:avLst/>
          </a:prstGeom>
          <a:solidFill>
            <a:srgbClr val="0B0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3213" cy="44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5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9704" marR="0" indent="-469704" algn="l" defTabSz="125254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Wingdings" pitchFamily="2" charset="2"/>
        <a:buChar char="§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17693" marR="0" indent="-391420" algn="l" defTabSz="125254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565681" marR="0" indent="-313136" algn="l" defTabSz="125254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Wingdings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91954" marR="0" indent="-313136" algn="l" defTabSz="125254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818227" marR="0" indent="-313136" algn="l" defTabSz="125254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161" y="390723"/>
            <a:ext cx="11702892" cy="1626129"/>
          </a:xfrm>
          <a:prstGeom prst="rect">
            <a:avLst/>
          </a:prstGeom>
        </p:spPr>
        <p:txBody>
          <a:bodyPr vert="horz" lIns="130055" tIns="65028" rIns="130055" bIns="6502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161" y="2276581"/>
            <a:ext cx="11702892" cy="6439021"/>
          </a:xfrm>
          <a:prstGeom prst="rect">
            <a:avLst/>
          </a:prstGeom>
        </p:spPr>
        <p:txBody>
          <a:bodyPr vert="horz" lIns="130055" tIns="65028" rIns="130055" bIns="6502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161" y="9043086"/>
            <a:ext cx="3034083" cy="519458"/>
          </a:xfrm>
          <a:prstGeom prst="rect">
            <a:avLst/>
          </a:prstGeom>
        </p:spPr>
        <p:txBody>
          <a:bodyPr vert="horz" lIns="130055" tIns="65028" rIns="130055" bIns="6502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551"/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0551"/>
              <a:t>6/26/2013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2765" y="9043086"/>
            <a:ext cx="4117684" cy="519458"/>
          </a:xfrm>
          <a:prstGeom prst="rect">
            <a:avLst/>
          </a:prstGeom>
        </p:spPr>
        <p:txBody>
          <a:bodyPr vert="horz" lIns="130055" tIns="65028" rIns="130055" bIns="6502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55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18969" y="9043086"/>
            <a:ext cx="3034083" cy="519458"/>
          </a:xfrm>
          <a:prstGeom prst="rect">
            <a:avLst/>
          </a:prstGeom>
        </p:spPr>
        <p:txBody>
          <a:bodyPr vert="horz" lIns="130055" tIns="65028" rIns="130055" bIns="6502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551"/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055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3213" cy="44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2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1300551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707" indent="-487707" algn="l" defTabSz="1300551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98" indent="-406422" algn="l" defTabSz="1300551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89" indent="-325138" algn="l" defTabSz="1300551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964" indent="-325138" algn="l" defTabSz="130055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240" indent="-325138" algn="l" defTabSz="1300551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516" indent="-325138" algn="l" defTabSz="130055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791" indent="-325138" algn="l" defTabSz="130055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7067" indent="-325138" algn="l" defTabSz="130055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7342" indent="-325138" algn="l" defTabSz="130055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55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76" algn="l" defTabSz="130055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551" algn="l" defTabSz="130055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827" algn="l" defTabSz="130055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102" algn="l" defTabSz="130055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378" algn="l" defTabSz="130055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653" algn="l" defTabSz="130055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929" algn="l" defTabSz="130055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2204" algn="l" defTabSz="130055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161" y="390723"/>
            <a:ext cx="11702892" cy="1626129"/>
          </a:xfrm>
          <a:prstGeom prst="rect">
            <a:avLst/>
          </a:prstGeom>
        </p:spPr>
        <p:txBody>
          <a:bodyPr vert="horz" lIns="130022" tIns="65012" rIns="130022" bIns="650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161" y="2276584"/>
            <a:ext cx="11702892" cy="6439021"/>
          </a:xfrm>
          <a:prstGeom prst="rect">
            <a:avLst/>
          </a:prstGeom>
        </p:spPr>
        <p:txBody>
          <a:bodyPr vert="horz" lIns="130022" tIns="65012" rIns="130022" bIns="650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162" y="9043087"/>
            <a:ext cx="3034083" cy="519458"/>
          </a:xfrm>
          <a:prstGeom prst="rect">
            <a:avLst/>
          </a:prstGeom>
        </p:spPr>
        <p:txBody>
          <a:bodyPr vert="horz" lIns="130022" tIns="65012" rIns="130022" bIns="65012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230"/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0230"/>
              <a:t>6/26/2013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2765" y="9043087"/>
            <a:ext cx="4117684" cy="519458"/>
          </a:xfrm>
          <a:prstGeom prst="rect">
            <a:avLst/>
          </a:prstGeom>
        </p:spPr>
        <p:txBody>
          <a:bodyPr vert="horz" lIns="130022" tIns="65012" rIns="130022" bIns="65012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2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18969" y="9043087"/>
            <a:ext cx="3034083" cy="519458"/>
          </a:xfrm>
          <a:prstGeom prst="rect">
            <a:avLst/>
          </a:prstGeom>
        </p:spPr>
        <p:txBody>
          <a:bodyPr vert="horz" lIns="130022" tIns="65012" rIns="130022" bIns="65012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230"/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02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3213" cy="44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1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130023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587" indent="-487587" algn="l" defTabSz="130023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438" indent="-406323" algn="l" defTabSz="130023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288" indent="-325058" algn="l" defTabSz="130023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404" indent="-325058" algn="l" defTabSz="130023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520" indent="-325058" algn="l" defTabSz="130023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635" indent="-325058" algn="l" defTabSz="130023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5751" indent="-325058" algn="l" defTabSz="130023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5866" indent="-325058" algn="l" defTabSz="130023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5981" indent="-325058" algn="l" defTabSz="130023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16" algn="l" defTabSz="130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230" algn="l" defTabSz="130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346" algn="l" defTabSz="130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462" algn="l" defTabSz="130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578" algn="l" defTabSz="130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693" algn="l" defTabSz="130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808" algn="l" defTabSz="130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923" algn="l" defTabSz="130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161" y="390723"/>
            <a:ext cx="11702892" cy="1626129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161" y="2276583"/>
            <a:ext cx="11702892" cy="6439021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162" y="9043087"/>
            <a:ext cx="3034083" cy="519458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390"/>
            <a:fld id="{5526E0C7-F014-4852-9F61-A65190519E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0390"/>
              <a:t>6/26/2013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2765" y="9043087"/>
            <a:ext cx="4117684" cy="519458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39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18969" y="9043087"/>
            <a:ext cx="3034083" cy="519458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390"/>
            <a:fld id="{DBE57E0A-C3ED-4295-9866-469A1777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039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3213" cy="44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9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130039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47" indent="-487647" algn="l" defTabSz="130039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568" indent="-406372" algn="l" defTabSz="130039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488" indent="-325098" algn="l" defTabSz="130039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684" indent="-325098" algn="l" defTabSz="13003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880" indent="-325098" algn="l" defTabSz="130039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76" indent="-325098" algn="l" defTabSz="130039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271" indent="-325098" algn="l" defTabSz="130039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466" indent="-325098" algn="l" defTabSz="130039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661" indent="-325098" algn="l" defTabSz="130039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6" algn="l" defTabSz="13003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0" algn="l" defTabSz="13003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86" algn="l" defTabSz="13003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2" algn="l" defTabSz="13003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78" algn="l" defTabSz="13003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73" algn="l" defTabSz="13003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69" algn="l" defTabSz="13003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63" algn="l" defTabSz="13003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6C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1" y="0"/>
            <a:ext cx="13003213" cy="992187"/>
          </a:xfrm>
          <a:prstGeom prst="rect">
            <a:avLst/>
          </a:prstGeom>
          <a:solidFill>
            <a:srgbClr val="0B0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161" y="2276583"/>
            <a:ext cx="11702892" cy="6439021"/>
          </a:xfrm>
          <a:prstGeom prst="rect">
            <a:avLst/>
          </a:prstGeom>
        </p:spPr>
        <p:txBody>
          <a:bodyPr vert="horz" lIns="125255" tIns="62627" rIns="125255" bIns="626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162" y="9043087"/>
            <a:ext cx="3034083" cy="519458"/>
          </a:xfrm>
          <a:prstGeom prst="rect">
            <a:avLst/>
          </a:prstGeom>
        </p:spPr>
        <p:txBody>
          <a:bodyPr vert="horz" lIns="125255" tIns="62627" rIns="125255" bIns="6262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EBE3D5E8-F0A0-49CF-96BB-192B0833AA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2765" y="9043087"/>
            <a:ext cx="4117684" cy="519458"/>
          </a:xfrm>
          <a:prstGeom prst="rect">
            <a:avLst/>
          </a:prstGeom>
        </p:spPr>
        <p:txBody>
          <a:bodyPr vert="horz" lIns="125255" tIns="62627" rIns="125255" bIns="6262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Make the switch to Excel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18970" y="9043087"/>
            <a:ext cx="3034083" cy="519458"/>
          </a:xfrm>
          <a:prstGeom prst="rect">
            <a:avLst/>
          </a:prstGeom>
        </p:spPr>
        <p:txBody>
          <a:bodyPr vert="horz" lIns="125255" tIns="62627" rIns="125255" bIns="6262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D736C25D-E660-4766-A9D8-2DB735710A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3213" cy="44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9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p:transition spd="slow" advClick="0">
    <p:wipe dir="d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defTabSz="1252545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9704" indent="-469704" algn="l" defTabSz="1252545" rtl="0" eaLnBrk="1" latinLnBrk="0" hangingPunct="1">
        <a:spcBef>
          <a:spcPct val="20000"/>
        </a:spcBef>
        <a:buFont typeface="Wingdings" pitchFamily="2" charset="2"/>
        <a:buChar char="§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17693" indent="-391420" algn="l" defTabSz="1252545" rtl="0" eaLnBrk="1" latinLnBrk="0" hangingPunct="1">
        <a:spcBef>
          <a:spcPct val="20000"/>
        </a:spcBef>
        <a:buFont typeface="Wingdings" pitchFamily="2" charset="2"/>
        <a:buChar char="§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65681" indent="-313136" algn="l" defTabSz="1252545" rtl="0" eaLnBrk="1" latinLnBrk="0" hangingPunct="1">
        <a:spcBef>
          <a:spcPct val="20000"/>
        </a:spcBef>
        <a:buFont typeface="Wingdings" pitchFamily="2" charset="2"/>
        <a:buChar char="§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191954" indent="-313136" algn="l" defTabSz="1252545" rtl="0" eaLnBrk="1" latinLnBrk="0" hangingPunct="1">
        <a:spcBef>
          <a:spcPct val="20000"/>
        </a:spcBef>
        <a:buFont typeface="Wingdings" pitchFamily="2" charset="2"/>
        <a:buChar char="§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818227" indent="-313136" algn="l" defTabSz="1252545" rtl="0" eaLnBrk="1" latinLnBrk="0" hangingPunct="1">
        <a:spcBef>
          <a:spcPct val="20000"/>
        </a:spcBef>
        <a:buFont typeface="Wingdings" pitchFamily="2" charset="2"/>
        <a:buChar char="§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44499" indent="-313136" algn="l" defTabSz="125254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0772" indent="-313136" algn="l" defTabSz="125254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97044" indent="-313136" algn="l" defTabSz="125254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323317" indent="-313136" algn="l" defTabSz="125254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25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6273" algn="l" defTabSz="12525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52545" algn="l" defTabSz="12525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78818" algn="l" defTabSz="12525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05090" algn="l" defTabSz="12525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1363" algn="l" defTabSz="12525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57635" algn="l" defTabSz="12525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83908" algn="l" defTabSz="12525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10180" algn="l" defTabSz="12525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Relationship Id="rId5" Type="http://schemas.openxmlformats.org/officeDocument/2006/relationships/hyperlink" Target="http://office.microsoft.com/redir/XT103864844.aspx" TargetMode="External"/><Relationship Id="rId4" Type="http://schemas.openxmlformats.org/officeDocument/2006/relationships/hyperlink" Target="http://office.microsoft.com/redir/XT103834044.aspx" TargetMode="Externa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1.xml"/><Relationship Id="rId18" Type="http://schemas.openxmlformats.org/officeDocument/2006/relationships/tags" Target="../tags/tag16.xml"/><Relationship Id="rId26" Type="http://schemas.openxmlformats.org/officeDocument/2006/relationships/tags" Target="../tags/tag24.xml"/><Relationship Id="rId39" Type="http://schemas.openxmlformats.org/officeDocument/2006/relationships/tags" Target="../tags/tag37.xml"/><Relationship Id="rId21" Type="http://schemas.openxmlformats.org/officeDocument/2006/relationships/tags" Target="../tags/tag19.xml"/><Relationship Id="rId34" Type="http://schemas.openxmlformats.org/officeDocument/2006/relationships/tags" Target="../tags/tag32.xml"/><Relationship Id="rId42" Type="http://schemas.openxmlformats.org/officeDocument/2006/relationships/tags" Target="../tags/tag40.xml"/><Relationship Id="rId47" Type="http://schemas.openxmlformats.org/officeDocument/2006/relationships/slideLayout" Target="../slideLayouts/slideLayout5.xml"/><Relationship Id="rId50" Type="http://schemas.openxmlformats.org/officeDocument/2006/relationships/slide" Target="slide3.xml"/><Relationship Id="rId55" Type="http://schemas.openxmlformats.org/officeDocument/2006/relationships/image" Target="../media/image8.png"/><Relationship Id="rId7" Type="http://schemas.openxmlformats.org/officeDocument/2006/relationships/tags" Target="../tags/tag5.xml"/><Relationship Id="rId12" Type="http://schemas.openxmlformats.org/officeDocument/2006/relationships/tags" Target="../tags/tag10.xml"/><Relationship Id="rId17" Type="http://schemas.openxmlformats.org/officeDocument/2006/relationships/tags" Target="../tags/tag15.xml"/><Relationship Id="rId25" Type="http://schemas.openxmlformats.org/officeDocument/2006/relationships/tags" Target="../tags/tag23.xml"/><Relationship Id="rId33" Type="http://schemas.openxmlformats.org/officeDocument/2006/relationships/tags" Target="../tags/tag31.xml"/><Relationship Id="rId38" Type="http://schemas.openxmlformats.org/officeDocument/2006/relationships/tags" Target="../tags/tag36.xml"/><Relationship Id="rId46" Type="http://schemas.openxmlformats.org/officeDocument/2006/relationships/tags" Target="../tags/tag44.xml"/><Relationship Id="rId59" Type="http://schemas.openxmlformats.org/officeDocument/2006/relationships/image" Target="../media/image11.png"/><Relationship Id="rId2" Type="http://schemas.openxmlformats.org/officeDocument/2006/relationships/video" Target="../media/media1.mp4"/><Relationship Id="rId16" Type="http://schemas.openxmlformats.org/officeDocument/2006/relationships/tags" Target="../tags/tag14.xml"/><Relationship Id="rId20" Type="http://schemas.openxmlformats.org/officeDocument/2006/relationships/tags" Target="../tags/tag18.xml"/><Relationship Id="rId29" Type="http://schemas.openxmlformats.org/officeDocument/2006/relationships/tags" Target="../tags/tag27.xml"/><Relationship Id="rId41" Type="http://schemas.openxmlformats.org/officeDocument/2006/relationships/tags" Target="../tags/tag39.xml"/><Relationship Id="rId54" Type="http://schemas.openxmlformats.org/officeDocument/2006/relationships/slide" Target="slide5.xml"/><Relationship Id="rId1" Type="http://schemas.microsoft.com/office/2007/relationships/media" Target="../media/media1.mp4"/><Relationship Id="rId6" Type="http://schemas.openxmlformats.org/officeDocument/2006/relationships/tags" Target="../tags/tag4.xml"/><Relationship Id="rId11" Type="http://schemas.openxmlformats.org/officeDocument/2006/relationships/tags" Target="../tags/tag9.xml"/><Relationship Id="rId24" Type="http://schemas.openxmlformats.org/officeDocument/2006/relationships/tags" Target="../tags/tag22.xml"/><Relationship Id="rId32" Type="http://schemas.openxmlformats.org/officeDocument/2006/relationships/tags" Target="../tags/tag30.xml"/><Relationship Id="rId37" Type="http://schemas.openxmlformats.org/officeDocument/2006/relationships/tags" Target="../tags/tag35.xml"/><Relationship Id="rId40" Type="http://schemas.openxmlformats.org/officeDocument/2006/relationships/tags" Target="../tags/tag38.xml"/><Relationship Id="rId45" Type="http://schemas.openxmlformats.org/officeDocument/2006/relationships/tags" Target="../tags/tag43.xml"/><Relationship Id="rId53" Type="http://schemas.openxmlformats.org/officeDocument/2006/relationships/image" Target="../media/image7.png"/><Relationship Id="rId58" Type="http://schemas.openxmlformats.org/officeDocument/2006/relationships/image" Target="../media/image10.png"/><Relationship Id="rId5" Type="http://schemas.openxmlformats.org/officeDocument/2006/relationships/tags" Target="../tags/tag3.xml"/><Relationship Id="rId15" Type="http://schemas.openxmlformats.org/officeDocument/2006/relationships/tags" Target="../tags/tag13.xml"/><Relationship Id="rId23" Type="http://schemas.openxmlformats.org/officeDocument/2006/relationships/tags" Target="../tags/tag21.xml"/><Relationship Id="rId28" Type="http://schemas.openxmlformats.org/officeDocument/2006/relationships/tags" Target="../tags/tag26.xml"/><Relationship Id="rId36" Type="http://schemas.openxmlformats.org/officeDocument/2006/relationships/tags" Target="../tags/tag34.xml"/><Relationship Id="rId49" Type="http://schemas.openxmlformats.org/officeDocument/2006/relationships/image" Target="../media/image5.png"/><Relationship Id="rId57" Type="http://schemas.microsoft.com/office/2007/relationships/hdphoto" Target="../media/hdphoto1.wdp"/><Relationship Id="rId10" Type="http://schemas.openxmlformats.org/officeDocument/2006/relationships/tags" Target="../tags/tag8.xml"/><Relationship Id="rId19" Type="http://schemas.openxmlformats.org/officeDocument/2006/relationships/tags" Target="../tags/tag17.xml"/><Relationship Id="rId31" Type="http://schemas.openxmlformats.org/officeDocument/2006/relationships/tags" Target="../tags/tag29.xml"/><Relationship Id="rId44" Type="http://schemas.openxmlformats.org/officeDocument/2006/relationships/tags" Target="../tags/tag42.xml"/><Relationship Id="rId52" Type="http://schemas.openxmlformats.org/officeDocument/2006/relationships/slide" Target="slide4.xml"/><Relationship Id="rId4" Type="http://schemas.openxmlformats.org/officeDocument/2006/relationships/tags" Target="../tags/tag2.xml"/><Relationship Id="rId9" Type="http://schemas.openxmlformats.org/officeDocument/2006/relationships/tags" Target="../tags/tag7.xml"/><Relationship Id="rId14" Type="http://schemas.openxmlformats.org/officeDocument/2006/relationships/tags" Target="../tags/tag12.xml"/><Relationship Id="rId22" Type="http://schemas.openxmlformats.org/officeDocument/2006/relationships/tags" Target="../tags/tag20.xml"/><Relationship Id="rId27" Type="http://schemas.openxmlformats.org/officeDocument/2006/relationships/tags" Target="../tags/tag25.xml"/><Relationship Id="rId30" Type="http://schemas.openxmlformats.org/officeDocument/2006/relationships/tags" Target="../tags/tag28.xml"/><Relationship Id="rId35" Type="http://schemas.openxmlformats.org/officeDocument/2006/relationships/tags" Target="../tags/tag33.xml"/><Relationship Id="rId43" Type="http://schemas.openxmlformats.org/officeDocument/2006/relationships/tags" Target="../tags/tag41.xml"/><Relationship Id="rId48" Type="http://schemas.openxmlformats.org/officeDocument/2006/relationships/slide" Target="slide2.xml"/><Relationship Id="rId56" Type="http://schemas.openxmlformats.org/officeDocument/2006/relationships/image" Target="../media/image9.png"/><Relationship Id="rId8" Type="http://schemas.openxmlformats.org/officeDocument/2006/relationships/tags" Target="../tags/tag6.xml"/><Relationship Id="rId51" Type="http://schemas.openxmlformats.org/officeDocument/2006/relationships/image" Target="../media/image6.png"/><Relationship Id="rId3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12" Type="http://schemas.openxmlformats.org/officeDocument/2006/relationships/slide" Target="slide2.xml"/><Relationship Id="rId2" Type="http://schemas.openxmlformats.org/officeDocument/2006/relationships/image" Target="../media/image2.png"/><Relationship Id="rId16" Type="http://schemas.openxmlformats.org/officeDocument/2006/relationships/hyperlink" Target="http://office.microsoft.com/redir/XT103462909.aspx" TargetMode="External"/><Relationship Id="rId1" Type="http://schemas.openxmlformats.org/officeDocument/2006/relationships/slideLayout" Target="../slideLayouts/slideLayout51.xml"/><Relationship Id="rId6" Type="http://schemas.openxmlformats.org/officeDocument/2006/relationships/slide" Target="slide4.xml"/><Relationship Id="rId11" Type="http://schemas.openxmlformats.org/officeDocument/2006/relationships/image" Target="../media/image1.png"/><Relationship Id="rId5" Type="http://schemas.openxmlformats.org/officeDocument/2006/relationships/image" Target="../media/image6.png"/><Relationship Id="rId15" Type="http://schemas.openxmlformats.org/officeDocument/2006/relationships/hyperlink" Target="http://o15.officeredir.microsoft.com/r/rlidMoreCourses?clid=1033" TargetMode="External"/><Relationship Id="rId10" Type="http://schemas.openxmlformats.org/officeDocument/2006/relationships/image" Target="../media/image10.png"/><Relationship Id="rId4" Type="http://schemas.openxmlformats.org/officeDocument/2006/relationships/slide" Target="slide3.xml"/><Relationship Id="rId9" Type="http://schemas.openxmlformats.org/officeDocument/2006/relationships/image" Target="../media/image8.png"/><Relationship Id="rId14" Type="http://schemas.openxmlformats.org/officeDocument/2006/relationships/hyperlink" Target="http://office.microsoft.com/redir/HA102749645.aspx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office.microsoft.com/redir/RZ104087405.aspx?section=2" TargetMode="External"/><Relationship Id="rId13" Type="http://schemas.openxmlformats.org/officeDocument/2006/relationships/image" Target="../media/image7.png"/><Relationship Id="rId18" Type="http://schemas.openxmlformats.org/officeDocument/2006/relationships/slide" Target="slide2.xml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slide" Target="slide4.xml"/><Relationship Id="rId17" Type="http://schemas.openxmlformats.org/officeDocument/2006/relationships/image" Target="../media/image1.png"/><Relationship Id="rId2" Type="http://schemas.openxmlformats.org/officeDocument/2006/relationships/hyperlink" Target="http://o15.officeredir.microsoft.com/r/rlidMoreCourses?clid=1033" TargetMode="Externa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13.png"/><Relationship Id="rId15" Type="http://schemas.openxmlformats.org/officeDocument/2006/relationships/image" Target="../media/image8.png"/><Relationship Id="rId10" Type="http://schemas.openxmlformats.org/officeDocument/2006/relationships/slide" Target="slide3.xml"/><Relationship Id="rId19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hyperlink" Target="http://office.microsoft.com/en-us/outlook-help/feedback-RZ101809884.aspx?section=10" TargetMode="External"/><Relationship Id="rId1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hyperlink" Target="http://office.microsoft.com/redir/XT103834044.aspx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12" Type="http://schemas.openxmlformats.org/officeDocument/2006/relationships/hyperlink" Target="http://office.microsoft.com/redir/XT101907941.aspx" TargetMode="External"/><Relationship Id="rId17" Type="http://schemas.openxmlformats.org/officeDocument/2006/relationships/image" Target="../media/image5.png"/><Relationship Id="rId2" Type="http://schemas.openxmlformats.org/officeDocument/2006/relationships/image" Target="../media/image2.png"/><Relationship Id="rId16" Type="http://schemas.openxmlformats.org/officeDocument/2006/relationships/slide" Target="slide2.xml"/><Relationship Id="rId1" Type="http://schemas.openxmlformats.org/officeDocument/2006/relationships/slideLayout" Target="../slideLayouts/slideLayout40.xml"/><Relationship Id="rId6" Type="http://schemas.openxmlformats.org/officeDocument/2006/relationships/slide" Target="slide4.xml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.png"/><Relationship Id="rId4" Type="http://schemas.openxmlformats.org/officeDocument/2006/relationships/slide" Target="slide3.xml"/><Relationship Id="rId9" Type="http://schemas.openxmlformats.org/officeDocument/2006/relationships/image" Target="../media/image8.png"/><Relationship Id="rId14" Type="http://schemas.openxmlformats.org/officeDocument/2006/relationships/hyperlink" Target="http://office.microsoft.com/redir/XT103864844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015206" y="487209"/>
            <a:ext cx="4622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white"/>
                </a:solidFill>
                <a:latin typeface="Segoe UI Light" pitchFamily="34" charset="0"/>
              </a:rPr>
              <a:t>Work with handout masters</a:t>
            </a:r>
            <a:endParaRPr lang="en-US" sz="2200" dirty="0">
              <a:solidFill>
                <a:prstClr val="white"/>
              </a:solidFill>
              <a:latin typeface="Segoe UI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24" y="7316787"/>
            <a:ext cx="12993624" cy="1371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j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57115" y="3221037"/>
            <a:ext cx="12287042" cy="685800"/>
          </a:xfrm>
          <a:prstGeom prst="rect">
            <a:avLst/>
          </a:prstGeom>
          <a:noFill/>
        </p:spPr>
        <p:txBody>
          <a:bodyPr/>
          <a:lstStyle>
            <a:lvl1pPr marL="259591" indent="-259591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24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1pPr>
            <a:lvl2pPr marL="472742" indent="-213151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472742" algn="l"/>
              </a:tabLst>
              <a:defRPr sz="21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2pPr>
            <a:lvl3pPr marL="685891" indent="-213151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18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3pPr>
            <a:lvl4pPr marL="1112192" indent="-167901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685891" algn="l"/>
              </a:tabLst>
              <a:defRPr sz="15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4pPr>
            <a:lvl5pPr marL="1284856" indent="-172664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15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5pPr>
            <a:lvl6pPr marL="1886126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058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90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922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prstClr val="black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then press F5 or click </a:t>
            </a:r>
            <a:r>
              <a:rPr lang="en-US" sz="3200" b="1" dirty="0" smtClean="0">
                <a:solidFill>
                  <a:prstClr val="black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Slide Show </a:t>
            </a:r>
            <a:r>
              <a:rPr lang="en-US" sz="3200" dirty="0" smtClean="0">
                <a:solidFill>
                  <a:prstClr val="black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&gt; </a:t>
            </a:r>
            <a:r>
              <a:rPr lang="en-US" sz="3200" b="1" dirty="0" smtClean="0">
                <a:solidFill>
                  <a:prstClr val="black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From Beginning </a:t>
            </a:r>
            <a:r>
              <a:rPr lang="en-US" sz="3200" dirty="0" smtClean="0">
                <a:solidFill>
                  <a:prstClr val="black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to start the course. </a:t>
            </a:r>
            <a:endParaRPr lang="en-US" sz="3200" dirty="0">
              <a:solidFill>
                <a:prstClr val="black"/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15" y="1906587"/>
            <a:ext cx="1209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In the message bar, click </a:t>
            </a:r>
            <a:r>
              <a:rPr lang="en-US" sz="3200" b="1" dirty="0" smtClean="0">
                <a:solidFill>
                  <a:prstClr val="black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Enable Editing</a:t>
            </a:r>
            <a:r>
              <a:rPr lang="en-US" sz="3200" dirty="0" smtClean="0">
                <a:solidFill>
                  <a:prstClr val="black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, </a:t>
            </a:r>
            <a:endParaRPr lang="en-US" sz="3200" dirty="0">
              <a:solidFill>
                <a:prstClr val="black"/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13" y="2724190"/>
            <a:ext cx="5952381" cy="3238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5606" y="4040187"/>
            <a:ext cx="99822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Segoe UI Light" panose="020B0502040204020203" pitchFamily="34" charset="0"/>
              </a:rPr>
              <a:t>If the videos in this course don’t play, you may need to </a:t>
            </a:r>
            <a:r>
              <a:rPr lang="en-US" sz="3200" dirty="0" smtClean="0">
                <a:solidFill>
                  <a:prstClr val="black"/>
                </a:solidFill>
                <a:latin typeface="Segoe UI Light" panose="020B0502040204020203" pitchFamily="34" charset="0"/>
                <a:hlinkClick r:id="rId4"/>
              </a:rPr>
              <a:t>download QuickTime</a:t>
            </a:r>
            <a:r>
              <a:rPr lang="en-US" sz="3200" dirty="0" smtClean="0">
                <a:solidFill>
                  <a:prstClr val="black"/>
                </a:solidFill>
                <a:latin typeface="Segoe UI Light" panose="020B0502040204020203" pitchFamily="34" charset="0"/>
              </a:rPr>
              <a:t> or just </a:t>
            </a:r>
            <a:r>
              <a:rPr lang="en-US" sz="3200" dirty="0" smtClean="0">
                <a:solidFill>
                  <a:prstClr val="black"/>
                </a:solidFill>
                <a:latin typeface="Segoe UI Light" panose="020B0502040204020203" pitchFamily="34" charset="0"/>
                <a:hlinkClick r:id="rId5"/>
              </a:rPr>
              <a:t>switch to PowerPoint 2013</a:t>
            </a:r>
            <a:r>
              <a:rPr lang="en-US" sz="3200" dirty="0" smtClean="0">
                <a:solidFill>
                  <a:prstClr val="black"/>
                </a:solidFill>
                <a:latin typeface="Segoe UI Light" panose="020B0502040204020203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114059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Media Placeholder 77">
            <a:hlinkClick r:id="rId48" action="ppaction://hlinksldjump"/>
          </p:cNvPr>
          <p:cNvPicPr>
            <a:picLocks noGrp="1" noChangeAspect="1"/>
          </p:cNvPicPr>
          <p:nvPr>
            <p:ph type="media" sz="quarter" idx="10"/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181" y="8495913"/>
            <a:ext cx="1115476" cy="627836"/>
          </a:xfrm>
        </p:spPr>
      </p:pic>
      <p:pic>
        <p:nvPicPr>
          <p:cNvPr id="23" name="Media Placeholder 22">
            <a:hlinkClick r:id="rId50" action="ppaction://hlinksldjump"/>
          </p:cNvPr>
          <p:cNvPicPr>
            <a:picLocks noGrp="1" noChangeAspect="1"/>
          </p:cNvPicPr>
          <p:nvPr>
            <p:ph type="media" sz="quarter" idx="11"/>
          </p:nvPr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131" y="8495913"/>
            <a:ext cx="1115476" cy="627836"/>
          </a:xfrm>
        </p:spPr>
      </p:pic>
      <p:pic>
        <p:nvPicPr>
          <p:cNvPr id="22" name="Media Placeholder 21">
            <a:hlinkClick r:id="rId52" action="ppaction://hlinksldjump"/>
          </p:cNvPr>
          <p:cNvPicPr>
            <a:picLocks noGrp="1" noChangeAspect="1"/>
          </p:cNvPicPr>
          <p:nvPr>
            <p:ph type="media" sz="quarter" idx="12"/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381" y="8495913"/>
            <a:ext cx="1115476" cy="627836"/>
          </a:xfrm>
        </p:spPr>
      </p:pic>
      <p:pic>
        <p:nvPicPr>
          <p:cNvPr id="21" name="Media Placeholder 20">
            <a:hlinkClick r:id="rId54" action="ppaction://hlinksldjump"/>
          </p:cNvPr>
          <p:cNvPicPr>
            <a:picLocks noGrp="1" noChangeAspect="1"/>
          </p:cNvPicPr>
          <p:nvPr>
            <p:ph type="media" sz="quarter" idx="13"/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475" y="8495762"/>
            <a:ext cx="1116013" cy="628138"/>
          </a:xfrm>
        </p:spPr>
      </p:pic>
      <p:sp>
        <p:nvSpPr>
          <p:cNvPr id="7" name="TextBox 6"/>
          <p:cNvSpPr txBox="1"/>
          <p:nvPr/>
        </p:nvSpPr>
        <p:spPr>
          <a:xfrm>
            <a:off x="1015206" y="487209"/>
            <a:ext cx="6934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Segoe UI Light" pitchFamily="34" charset="0"/>
              </a:rPr>
              <a:t>Work with handout masters </a:t>
            </a:r>
            <a:endParaRPr lang="en-US" sz="22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grpSp>
        <p:nvGrpSpPr>
          <p:cNvPr id="8" name="ClosedCaptions"/>
          <p:cNvGrpSpPr/>
          <p:nvPr/>
        </p:nvGrpSpPr>
        <p:grpSpPr>
          <a:xfrm>
            <a:off x="8677656" y="611144"/>
            <a:ext cx="1449747" cy="304843"/>
            <a:chOff x="8787606" y="611187"/>
            <a:chExt cx="1449747" cy="304843"/>
          </a:xfrm>
        </p:grpSpPr>
        <p:sp>
          <p:nvSpPr>
            <p:cNvPr id="9" name="TextBox 8"/>
            <p:cNvSpPr txBox="1"/>
            <p:nvPr/>
          </p:nvSpPr>
          <p:spPr>
            <a:xfrm>
              <a:off x="8787606" y="618148"/>
              <a:ext cx="13865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 smtClean="0">
                  <a:solidFill>
                    <a:schemeClr val="bg1"/>
                  </a:solidFill>
                  <a:latin typeface="Segoe UI Light" pitchFamily="34" charset="0"/>
                </a:rPr>
                <a:t>Closed captions</a:t>
              </a:r>
              <a:endParaRPr lang="en-US" sz="1200" u="sng" dirty="0">
                <a:solidFill>
                  <a:schemeClr val="bg1"/>
                </a:solidFill>
                <a:latin typeface="Segoe UI Light" pitchFamily="34" charset="0"/>
              </a:endParaRPr>
            </a:p>
          </p:txBody>
        </p:sp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56">
              <a:extLst>
                <a:ext uri="{BEBA8EAE-BF5A-486C-A8C5-ECC9F3942E4B}">
                  <a14:imgProps xmlns:a14="http://schemas.microsoft.com/office/drawing/2010/main">
                    <a14:imgLayer r:embed="rId57">
                      <a14:imgEffect>
                        <a14:sharpenSoften amount="100000"/>
                      </a14:imgEffect>
                      <a14:imgEffect>
                        <a14:brightnessContrast contras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4943" y="611187"/>
              <a:ext cx="302410" cy="304843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8940006" y="7750052"/>
            <a:ext cx="1128048" cy="357310"/>
          </a:xfrm>
          <a:prstGeom prst="rect">
            <a:avLst/>
          </a:prstGeom>
          <a:noFill/>
        </p:spPr>
        <p:txBody>
          <a:bodyPr wrap="square" lIns="125255" tIns="62627" rIns="125255" bIns="62627" rtlCol="0">
            <a:spAutoFit/>
          </a:bodyPr>
          <a:lstStyle/>
          <a:p>
            <a:pPr algn="r"/>
            <a:r>
              <a:rPr lang="en-US" sz="1500" dirty="0" smtClean="0">
                <a:solidFill>
                  <a:schemeClr val="bg1"/>
                </a:solidFill>
                <a:latin typeface="Segoe Light" pitchFamily="34" charset="0"/>
              </a:rPr>
              <a:t>1/1 videos</a:t>
            </a:r>
            <a:endParaRPr lang="en-US" sz="1500" dirty="0">
              <a:solidFill>
                <a:schemeClr val="bg1"/>
              </a:solidFill>
              <a:latin typeface="Segoe Ligh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079037" y="7818120"/>
            <a:ext cx="1221423" cy="201168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255" tIns="62627" rIns="125255" bIns="62627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082887" y="7818120"/>
            <a:ext cx="604988" cy="201168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255" tIns="62627" rIns="125255" bIns="62627" rtlCol="0" anchor="ctr"/>
          <a:lstStyle/>
          <a:p>
            <a:pPr algn="ctr"/>
            <a:endParaRPr lang="en-US"/>
          </a:p>
        </p:txBody>
      </p:sp>
      <p:sp>
        <p:nvSpPr>
          <p:cNvPr id="24" name="Text Placeholder 6"/>
          <p:cNvSpPr txBox="1">
            <a:spLocks/>
          </p:cNvSpPr>
          <p:nvPr/>
        </p:nvSpPr>
        <p:spPr>
          <a:xfrm>
            <a:off x="3878148" y="9220768"/>
            <a:ext cx="1175658" cy="304800"/>
          </a:xfrm>
          <a:prstGeom prst="rect">
            <a:avLst/>
          </a:prstGeom>
          <a:noFill/>
        </p:spPr>
        <p:txBody>
          <a:bodyPr vert="horz" lIns="0" tIns="62627" rIns="125255" bIns="62627" rtlCol="0">
            <a:noAutofit/>
          </a:bodyPr>
          <a:lstStyle>
            <a:lvl1pPr marL="0" marR="0" indent="0" algn="l" defTabSz="12525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900" kern="12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2545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8818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05090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44499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70772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97044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3317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  <a:latin typeface="Segoe UI Light" pitchFamily="34" charset="0"/>
              </a:rPr>
              <a:t>Handout masters</a:t>
            </a:r>
            <a:endParaRPr lang="en-US" sz="11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30" name="Text Placeholder 6"/>
          <p:cNvSpPr txBox="1">
            <a:spLocks/>
          </p:cNvSpPr>
          <p:nvPr/>
        </p:nvSpPr>
        <p:spPr>
          <a:xfrm>
            <a:off x="5268758" y="9221788"/>
            <a:ext cx="1089622" cy="304800"/>
          </a:xfrm>
          <a:prstGeom prst="rect">
            <a:avLst/>
          </a:prstGeom>
          <a:noFill/>
        </p:spPr>
        <p:txBody>
          <a:bodyPr vert="horz" lIns="0" tIns="62627" rIns="125255" bIns="62627" rtlCol="0">
            <a:noAutofit/>
          </a:bodyPr>
          <a:lstStyle>
            <a:lvl1pPr marL="0" marR="0" indent="0" algn="l" defTabSz="12525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900" kern="12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2545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8818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05090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44499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70772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97044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3317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bg1"/>
                </a:solidFill>
                <a:latin typeface="Segoe UI Light" pitchFamily="34" charset="0"/>
              </a:rPr>
              <a:t>Summary</a:t>
            </a:r>
            <a:endParaRPr lang="en-US" sz="11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31" name="Text Placeholder 6"/>
          <p:cNvSpPr txBox="1">
            <a:spLocks/>
          </p:cNvSpPr>
          <p:nvPr/>
        </p:nvSpPr>
        <p:spPr>
          <a:xfrm>
            <a:off x="6637887" y="9221787"/>
            <a:ext cx="1191525" cy="304801"/>
          </a:xfrm>
          <a:prstGeom prst="rect">
            <a:avLst/>
          </a:prstGeom>
          <a:noFill/>
        </p:spPr>
        <p:txBody>
          <a:bodyPr vert="horz" lIns="0" tIns="62627" rIns="125255" bIns="62627" rtlCol="0">
            <a:no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>
                <a:solidFill>
                  <a:schemeClr val="bg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  <a:lvl2pPr indent="0">
              <a:spcBef>
                <a:spcPct val="20000"/>
              </a:spcBef>
              <a:buFont typeface="Wingdings" pitchFamily="2" charset="2"/>
              <a:buNone/>
            </a:lvl2pPr>
            <a:lvl3pPr indent="0">
              <a:spcBef>
                <a:spcPct val="20000"/>
              </a:spcBef>
              <a:buFont typeface="Wingdings" pitchFamily="2" charset="2"/>
              <a:buNone/>
            </a:lvl3pPr>
            <a:lvl4pPr indent="0">
              <a:spcBef>
                <a:spcPct val="20000"/>
              </a:spcBef>
              <a:buFont typeface="Wingdings" pitchFamily="2" charset="2"/>
              <a:buNone/>
            </a:lvl4pPr>
            <a:lvl5pPr indent="0">
              <a:spcBef>
                <a:spcPct val="20000"/>
              </a:spcBef>
              <a:buFont typeface="Wingdings" pitchFamily="2" charset="2"/>
              <a:buNone/>
            </a:lvl5pPr>
            <a:lvl6pPr marL="3444499" indent="-313136">
              <a:spcBef>
                <a:spcPct val="20000"/>
              </a:spcBef>
              <a:buFont typeface="Arial" pitchFamily="34" charset="0"/>
              <a:buChar char="•"/>
              <a:defRPr sz="2700"/>
            </a:lvl6pPr>
            <a:lvl7pPr marL="4070772" indent="-313136">
              <a:spcBef>
                <a:spcPct val="20000"/>
              </a:spcBef>
              <a:buFont typeface="Arial" pitchFamily="34" charset="0"/>
              <a:buChar char="•"/>
              <a:defRPr sz="2700"/>
            </a:lvl7pPr>
            <a:lvl8pPr marL="4697044" indent="-313136">
              <a:spcBef>
                <a:spcPct val="20000"/>
              </a:spcBef>
              <a:buFont typeface="Arial" pitchFamily="34" charset="0"/>
              <a:buChar char="•"/>
              <a:defRPr sz="2700"/>
            </a:lvl8pPr>
            <a:lvl9pPr marL="5323317" indent="-313136">
              <a:spcBef>
                <a:spcPct val="20000"/>
              </a:spcBef>
              <a:buFont typeface="Arial" pitchFamily="34" charset="0"/>
              <a:buChar char="•"/>
              <a:defRPr sz="2700"/>
            </a:lvl9pPr>
          </a:lstStyle>
          <a:p>
            <a:r>
              <a:rPr lang="en-US" dirty="0" smtClean="0"/>
              <a:t>Feedback </a:t>
            </a:r>
            <a:endParaRPr lang="en-US" dirty="0"/>
          </a:p>
        </p:txBody>
      </p:sp>
      <p:sp>
        <p:nvSpPr>
          <p:cNvPr id="32" name="Text Placeholder 6"/>
          <p:cNvSpPr txBox="1">
            <a:spLocks/>
          </p:cNvSpPr>
          <p:nvPr/>
        </p:nvSpPr>
        <p:spPr>
          <a:xfrm>
            <a:off x="8006776" y="9220645"/>
            <a:ext cx="1160817" cy="305944"/>
          </a:xfrm>
          <a:prstGeom prst="rect">
            <a:avLst/>
          </a:prstGeom>
          <a:noFill/>
        </p:spPr>
        <p:txBody>
          <a:bodyPr vert="horz" lIns="0" tIns="62627" rIns="125255" bIns="62627" rtlCol="0">
            <a:no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>
                <a:solidFill>
                  <a:schemeClr val="bg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  <a:lvl2pPr indent="0">
              <a:spcBef>
                <a:spcPct val="20000"/>
              </a:spcBef>
              <a:buFont typeface="Wingdings" pitchFamily="2" charset="2"/>
              <a:buNone/>
            </a:lvl2pPr>
            <a:lvl3pPr indent="0">
              <a:spcBef>
                <a:spcPct val="20000"/>
              </a:spcBef>
              <a:buFont typeface="Wingdings" pitchFamily="2" charset="2"/>
              <a:buNone/>
            </a:lvl3pPr>
            <a:lvl4pPr indent="0">
              <a:spcBef>
                <a:spcPct val="20000"/>
              </a:spcBef>
              <a:buFont typeface="Wingdings" pitchFamily="2" charset="2"/>
              <a:buNone/>
            </a:lvl4pPr>
            <a:lvl5pPr indent="0">
              <a:spcBef>
                <a:spcPct val="20000"/>
              </a:spcBef>
              <a:buFont typeface="Wingdings" pitchFamily="2" charset="2"/>
              <a:buNone/>
            </a:lvl5pPr>
            <a:lvl6pPr marL="3444499" indent="-313136">
              <a:spcBef>
                <a:spcPct val="20000"/>
              </a:spcBef>
              <a:buFont typeface="Arial" pitchFamily="34" charset="0"/>
              <a:buChar char="•"/>
              <a:defRPr sz="2700"/>
            </a:lvl6pPr>
            <a:lvl7pPr marL="4070772" indent="-313136">
              <a:spcBef>
                <a:spcPct val="20000"/>
              </a:spcBef>
              <a:buFont typeface="Arial" pitchFamily="34" charset="0"/>
              <a:buChar char="•"/>
              <a:defRPr sz="2700"/>
            </a:lvl7pPr>
            <a:lvl8pPr marL="4697044" indent="-313136">
              <a:spcBef>
                <a:spcPct val="20000"/>
              </a:spcBef>
              <a:buFont typeface="Arial" pitchFamily="34" charset="0"/>
              <a:buChar char="•"/>
              <a:defRPr sz="2700"/>
            </a:lvl8pPr>
            <a:lvl9pPr marL="5323317" indent="-313136">
              <a:spcBef>
                <a:spcPct val="20000"/>
              </a:spcBef>
              <a:buFont typeface="Arial" pitchFamily="34" charset="0"/>
              <a:buChar char="•"/>
              <a:defRPr sz="2700"/>
            </a:lvl9pPr>
          </a:lstStyle>
          <a:p>
            <a:r>
              <a:rPr lang="en-US" dirty="0" smtClean="0"/>
              <a:t>Help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620052" y="8956895"/>
            <a:ext cx="343897" cy="15388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Segoe UI Light" pitchFamily="34" charset="0"/>
              </a:rPr>
              <a:t>4:34</a:t>
            </a:r>
            <a:endParaRPr lang="en-US" sz="10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pic>
        <p:nvPicPr>
          <p:cNvPr id="35" name="Picture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251" y="8641080"/>
            <a:ext cx="361905" cy="371429"/>
          </a:xfrm>
          <a:prstGeom prst="rect">
            <a:avLst/>
          </a:prstGeom>
        </p:spPr>
      </p:pic>
      <p:sp useBgFill="1">
        <p:nvSpPr>
          <p:cNvPr id="37" name="CCShade"/>
          <p:cNvSpPr/>
          <p:nvPr/>
        </p:nvSpPr>
        <p:spPr>
          <a:xfrm>
            <a:off x="459769" y="7598127"/>
            <a:ext cx="12070080" cy="91440"/>
          </a:xfrm>
          <a:prstGeom prst="rect">
            <a:avLst/>
          </a:prstGeom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49494"/>
              </a:solidFill>
            </a:endParaRPr>
          </a:p>
        </p:txBody>
      </p:sp>
      <p:pic>
        <p:nvPicPr>
          <p:cNvPr id="3" name="HandoutMasters_PPT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>
                  <p14:bmkLst>
                    <p14:bmk name="HandoutMasters_PPT00:00:00.0" time="33"/>
                    <p14:bmk name="HandoutMasters_PPT00:00:08.4" time="8467"/>
                    <p14:bmk name="HandoutMasters_PPT00:00:08.5" time="8567"/>
                    <p14:bmk name="HandoutMasters_PPT00:00:13.4" time="13433"/>
                    <p14:bmk name="HandoutMasters_PPT00:00:13.5" time="13533"/>
                    <p14:bmk name="HandoutMasters_PPT00:00:19.3" time="19300"/>
                    <p14:bmk name="HandoutMasters_PPT00:00:19.4" time="19400"/>
                    <p14:bmk name="HandoutMasters_PPT00:00:21.8" time="21833"/>
                    <p14:bmk name="HandoutMasters_PPT00:00:21.9" time="21933"/>
                    <p14:bmk name="HandoutMasters_PPT00:00:30.7" time="30733"/>
                    <p14:bmk name="HandoutMasters_PPT00:00:30.8" time="30833"/>
                    <p14:bmk name="HandoutMasters_PPT00:00:36.1" time="36100"/>
                    <p14:bmk name="HandoutMasters_PPT00:00:36.2" time="36200"/>
                    <p14:bmk name="HandoutMasters_PPT00:00:43.0" time="43033"/>
                    <p14:bmk name="HandoutMasters_PPT00:00:43.1" time="43133"/>
                    <p14:bmk name="HandoutMasters_PPT00:00:47.8" time="47833"/>
                    <p14:bmk name="HandoutMasters_PPT00:00:47.9" time="47933"/>
                    <p14:bmk name="HandoutMasters_PPT00:00:53.7" time="53733"/>
                    <p14:bmk name="HandoutMasters_PPT00:00:53.8" time="53833"/>
                    <p14:bmk name="HandoutMasters_PPT00:01:01.4" time="61433"/>
                    <p14:bmk name="HandoutMasters_PPT00:01:01.5" time="61533"/>
                    <p14:bmk name="HandoutMasters_PPT00:01:06.3" time="66367"/>
                    <p14:bmk name="HandoutMasters_PPT00:01:06.4" time="66467"/>
                    <p14:bmk name="HandoutMasters_PPT00:01:14.5" time="74567"/>
                    <p14:bmk name="HandoutMasters_PPT00:01:14.6" time="74667"/>
                    <p14:bmk name="HandoutMasters_PPT00:01:20.7" time="80700"/>
                    <p14:bmk name="HandoutMasters_PPT00:01:20.8" time="80800"/>
                    <p14:bmk name="HandoutMasters_PPT00:01:29.0" time="89067"/>
                    <p14:bmk name="HandoutMasters_PPT00:01:29.1" time="89167"/>
                    <p14:bmk name="HandoutMasters_PPT00:01:33.9" time="93967"/>
                    <p14:bmk name="HandoutMasters_PPT00:01:34.0" time="94067"/>
                    <p14:bmk name="HandoutMasters_PPT00:01:40.0" time="100067"/>
                    <p14:bmk name="HandoutMasters_PPT00:01:40.1" time="100167"/>
                    <p14:bmk name="HandoutMasters_PPT00:01:46.7" time="106700"/>
                    <p14:bmk name="HandoutMasters_PPT00:01:46.8" time="106800"/>
                    <p14:bmk name="HandoutMasters_PPT00:01:52.9" time="112967"/>
                    <p14:bmk name="HandoutMasters_PPT00:01:53.0" time="113067"/>
                    <p14:bmk name="HandoutMasters_PPT00:01:57.1" time="117133"/>
                    <p14:bmk name="HandoutMasters_PPT00:01:57.2" time="117233"/>
                    <p14:bmk name="HandoutMasters_PPT00:02:03.9" time="123900"/>
                    <p14:bmk name="HandoutMasters_PPT00:02:04.0" time="124000"/>
                    <p14:bmk name="HandoutMasters_PPT00:02:11.4" time="131433"/>
                    <p14:bmk name="HandoutMasters_PPT00:02:11.5" time="131533"/>
                    <p14:bmk name="HandoutMasters_PPT00:02:17.9" time="137900"/>
                    <p14:bmk name="HandoutMasters_PPT00:02:18.0" time="138000"/>
                    <p14:bmk name="HandoutMasters_PPT00:02:22.3" time="142300"/>
                    <p14:bmk name="HandoutMasters_PPT00:02:22.4" time="142400"/>
                    <p14:bmk name="HandoutMasters_PPT00:02:26.1" time="146100"/>
                    <p14:bmk name="HandoutMasters_PPT00:02:26.2" time="146200"/>
                    <p14:bmk name="HandoutMasters_PPT00:02:32.4" time="152467"/>
                    <p14:bmk name="HandoutMasters_PPT00:02:32.5" time="152567"/>
                    <p14:bmk name="HandoutMasters_PPT00:02:42.4" time="162400"/>
                    <p14:bmk name="HandoutMasters_PPT00:02:42.5" time="162500"/>
                    <p14:bmk name="HandoutMasters_PPT00:02:49.4" time="169467"/>
                    <p14:bmk name="HandoutMasters_PPT00:02:49.5" time="169567"/>
                    <p14:bmk name="HandoutMasters_PPT00:02:53.1" time="173167"/>
                    <p14:bmk name="HandoutMasters_PPT00:02:53.2" time="173267"/>
                    <p14:bmk name="HandoutMasters_PPT00:03:02.7" time="182733"/>
                    <p14:bmk name="HandoutMasters_PPT00:03:02.8" time="182833"/>
                    <p14:bmk name="HandoutMasters_PPT00:03:06.2" time="186233"/>
                    <p14:bmk name="HandoutMasters_PPT00:03:06.3" time="186333"/>
                    <p14:bmk name="HandoutMasters_PPT00:03:10.5" time="190500"/>
                    <p14:bmk name="HandoutMasters_PPT00:03:10.6" time="190600"/>
                    <p14:bmk name="HandoutMasters_PPT00:03:16.9" time="196900"/>
                    <p14:bmk name="HandoutMasters_PPT00:03:17.0" time="197000"/>
                    <p14:bmk name="HandoutMasters_PPT00:03:21.6" time="201633"/>
                    <p14:bmk name="HandoutMasters_PPT00:03:21.7" time="201733"/>
                    <p14:bmk name="HandoutMasters_PPT00:03:27.8" time="207800"/>
                    <p14:bmk name="HandoutMasters_PPT00:03:27.9" time="207900"/>
                    <p14:bmk name="HandoutMasters_PPT00:03:31.9" time="211900"/>
                    <p14:bmk name="HandoutMasters_PPT00:03:32.0" time="212000"/>
                    <p14:bmk name="HandoutMasters_PPT00:03:47.4" time="227433"/>
                    <p14:bmk name="HandoutMasters_PPT00:03:47.5" time="227533"/>
                    <p14:bmk name="HandoutMasters_PPT00:03:55.7" time="235733"/>
                    <p14:bmk name="HandoutMasters_PPT00:03:55.8" time="235833"/>
                    <p14:bmk name="HandoutMasters_PPT00:04:04.6" time="244633"/>
                    <p14:bmk name="HandoutMasters_PPT00:04:04.7" time="244733"/>
                    <p14:bmk name="HandoutMasters_PPT00:04:09.5" time="249533"/>
                    <p14:bmk name="HandoutMasters_PPT00:04:09.6" time="249633"/>
                    <p14:bmk name="HandoutMasters_PPT00:04:17.8" time="257800"/>
                    <p14:bmk name="HandoutMasters_PPT00:04:17.9" time="257900"/>
                    <p14:bmk name="HandoutMasters_PPT00:04:23.9" time="263900"/>
                    <p14:bmk name="HandoutMasters_PPT00:04:24.0" time="264000"/>
                    <p14:bmk name="HandoutMasters_PPT00:04:26.8" time="266833"/>
                    <p14:bmk name="HandoutMasters_PPT00:04:26.9" time="266933"/>
                    <p14:bmk name="HandoutMasters_PPT00:04:31.2" time="271200"/>
                  </p14:bmkLst>
                </p14:media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1235075" y="1042988"/>
            <a:ext cx="10515600" cy="5915025"/>
          </a:xfrm>
        </p:spPr>
      </p:pic>
      <p:sp>
        <p:nvSpPr>
          <p:cNvPr id="36" name="Text Placeholder 6"/>
          <p:cNvSpPr txBox="1">
            <a:spLocks/>
          </p:cNvSpPr>
          <p:nvPr/>
        </p:nvSpPr>
        <p:spPr>
          <a:xfrm>
            <a:off x="1118971" y="7746075"/>
            <a:ext cx="5375837" cy="429768"/>
          </a:xfrm>
          <a:prstGeom prst="rect">
            <a:avLst/>
          </a:prstGeom>
          <a:noFill/>
        </p:spPr>
        <p:txBody>
          <a:bodyPr vert="horz" lIns="125224" tIns="62612" rIns="125224" bIns="62612" rtlCol="0">
            <a:noAutofit/>
          </a:bodyPr>
          <a:lstStyle>
            <a:lvl1pPr marL="0" marR="0" indent="0" algn="l" defTabSz="12525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900" kern="12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2545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8818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05090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44499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70772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97044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3317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prstClr val="white"/>
                </a:solidFill>
                <a:latin typeface="Segoe UI Light" pitchFamily="34" charset="0"/>
              </a:rPr>
              <a:t>Press F5 to start, Esc to stop</a:t>
            </a:r>
          </a:p>
        </p:txBody>
      </p:sp>
      <p:sp>
        <p:nvSpPr>
          <p:cNvPr id="5" name="HandoutMasters_PPTWhenyouwant00:00:00.0-00:00:08.4"/>
          <p:cNvSpPr txBox="1"/>
          <p:nvPr>
            <p:custDataLst>
              <p:tags r:id="rId4"/>
            </p:custDataLst>
          </p:nvPr>
        </p:nvSpPr>
        <p:spPr>
          <a:xfrm>
            <a:off x="1235075" y="7006781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When you want to print handouts in PowerPoint, you can choose most of the handout settings in Print view.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6" name="HandoutMasters_PPTButfora00:00:08.5-00:00:13.4"/>
          <p:cNvSpPr txBox="1"/>
          <p:nvPr>
            <p:custDataLst>
              <p:tags r:id="rId5"/>
            </p:custDataLst>
          </p:nvPr>
        </p:nvSpPr>
        <p:spPr>
          <a:xfrm>
            <a:off x="1235075" y="7006781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But for a few handout settings, you need to change the handout master—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15" name="HandoutMasters_PPTapagethat00:00:13.5-00:00:19.3"/>
          <p:cNvSpPr txBox="1"/>
          <p:nvPr>
            <p:custDataLst>
              <p:tags r:id="rId6"/>
            </p:custDataLst>
          </p:nvPr>
        </p:nvSpPr>
        <p:spPr>
          <a:xfrm>
            <a:off x="1235075" y="7006781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a page that contains the master layout and properties for handouts.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16" name="HandoutMasters_PPTI’llshowyou00:00:19.4-00:00:21.8"/>
          <p:cNvSpPr txBox="1"/>
          <p:nvPr>
            <p:custDataLst>
              <p:tags r:id="rId7"/>
            </p:custDataLst>
          </p:nvPr>
        </p:nvSpPr>
        <p:spPr>
          <a:xfrm>
            <a:off x="1235075" y="7006781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I’ll show you what I mean.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20" name="HandoutMasters_PPTLet’ssayI’m00:00:21.9-00:00:30.7"/>
          <p:cNvSpPr txBox="1"/>
          <p:nvPr>
            <p:custDataLst>
              <p:tags r:id="rId8"/>
            </p:custDataLst>
          </p:nvPr>
        </p:nvSpPr>
        <p:spPr>
          <a:xfrm>
            <a:off x="1235075" y="7006781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Let’s say I’m ready to print handouts for my presentation. I start by clicking File, Print, to open Print view.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38" name="HandoutMasters_PPTThere,Ichoose00:00:30.8-00:00:36.1"/>
          <p:cNvSpPr txBox="1"/>
          <p:nvPr>
            <p:custDataLst>
              <p:tags r:id="rId9"/>
            </p:custDataLst>
          </p:nvPr>
        </p:nvSpPr>
        <p:spPr>
          <a:xfrm>
            <a:off x="1235075" y="7006781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There, I choose a type of handout by clicking the page layout button.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39" name="HandoutMasters_PPTIselecta00:00:36.2-00:00:43.0"/>
          <p:cNvSpPr txBox="1"/>
          <p:nvPr>
            <p:custDataLst>
              <p:tags r:id="rId10"/>
            </p:custDataLst>
          </p:nvPr>
        </p:nvSpPr>
        <p:spPr>
          <a:xfrm>
            <a:off x="1235075" y="7006781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I select a handout—such as 4 Slides to a page Horizontal.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40" name="HandoutMasters_PPTThenIscroll00:00:43.1-00:00:47.8"/>
          <p:cNvSpPr txBox="1"/>
          <p:nvPr>
            <p:custDataLst>
              <p:tags r:id="rId11"/>
            </p:custDataLst>
          </p:nvPr>
        </p:nvSpPr>
        <p:spPr>
          <a:xfrm>
            <a:off x="1235075" y="7006781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Then I scroll down and choose a page orientation for the handout: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41" name="HandoutMasters_PPTeitherPortraitor00:00:47.9-00:00:53.7"/>
          <p:cNvSpPr txBox="1"/>
          <p:nvPr>
            <p:custDataLst>
              <p:tags r:id="rId12"/>
            </p:custDataLst>
          </p:nvPr>
        </p:nvSpPr>
        <p:spPr>
          <a:xfrm>
            <a:off x="1235075" y="7006781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either Portrait or Landscape. I’ll choose Landscape.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42" name="HandoutMasters_PPTPowerPointremembersthese00:00:53.8-00:01:01.4"/>
          <p:cNvSpPr txBox="1"/>
          <p:nvPr>
            <p:custDataLst>
              <p:tags r:id="rId13"/>
            </p:custDataLst>
          </p:nvPr>
        </p:nvSpPr>
        <p:spPr>
          <a:xfrm>
            <a:off x="1235075" y="7006781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PowerPoint remembers these selections and chooses them automatically, the next time I open Print view.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43" name="HandoutMasters_PPTAnotherthingI00:01:01.5-00:01:06.3"/>
          <p:cNvSpPr txBox="1"/>
          <p:nvPr>
            <p:custDataLst>
              <p:tags r:id="rId14"/>
            </p:custDataLst>
          </p:nvPr>
        </p:nvSpPr>
        <p:spPr>
          <a:xfrm>
            <a:off x="1235075" y="7006781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Another thing I can do in this view is add header or footer text to the handout.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44" name="HandoutMasters_PPTTodothat,00:01:06.4-00:01:14.5"/>
          <p:cNvSpPr txBox="1"/>
          <p:nvPr>
            <p:custDataLst>
              <p:tags r:id="rId15"/>
            </p:custDataLst>
          </p:nvPr>
        </p:nvSpPr>
        <p:spPr>
          <a:xfrm>
            <a:off x="1235075" y="7006781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To do that, I click Edit Header &amp; Footer at the bottom of the view.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45" name="HandoutMasters_PPTInthedialog00:01:14.6-00:01:20.7"/>
          <p:cNvSpPr txBox="1"/>
          <p:nvPr>
            <p:custDataLst>
              <p:tags r:id="rId16"/>
            </p:custDataLst>
          </p:nvPr>
        </p:nvSpPr>
        <p:spPr>
          <a:xfrm>
            <a:off x="1235075" y="7006781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In the dialog box, I make sure the Notes and Handouts tab shows.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46" name="HandoutMasters_PPTToadda00:01:20.8-00:01:29.0"/>
          <p:cNvSpPr txBox="1"/>
          <p:nvPr>
            <p:custDataLst>
              <p:tags r:id="rId17"/>
            </p:custDataLst>
          </p:nvPr>
        </p:nvSpPr>
        <p:spPr>
          <a:xfrm>
            <a:off x="1235075" y="7006781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To add a header, I check the Header box, type my text, and click Apply to All.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47" name="HandoutMasters_PPTTheheadertext00:01:29.1-00:01:33.9"/>
          <p:cNvSpPr txBox="1"/>
          <p:nvPr>
            <p:custDataLst>
              <p:tags r:id="rId18"/>
            </p:custDataLst>
          </p:nvPr>
        </p:nvSpPr>
        <p:spPr>
          <a:xfrm>
            <a:off x="1235075" y="7006781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The header text shows in the print preview.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48" name="HandoutMasters_PPTBut,regardingthe00:01:34.0-00:01:40.0"/>
          <p:cNvSpPr txBox="1"/>
          <p:nvPr>
            <p:custDataLst>
              <p:tags r:id="rId19"/>
            </p:custDataLst>
          </p:nvPr>
        </p:nvSpPr>
        <p:spPr>
          <a:xfrm>
            <a:off x="1235075" y="7006781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But, regarding the header and footer information, what if I don’t want the date to appear at all,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49" name="HandoutMasters_PPTorIwant00:01:40.1-00:01:46.7"/>
          <p:cNvSpPr txBox="1"/>
          <p:nvPr>
            <p:custDataLst>
              <p:tags r:id="rId20"/>
            </p:custDataLst>
          </p:nvPr>
        </p:nvSpPr>
        <p:spPr>
          <a:xfrm>
            <a:off x="1235075" y="7006781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or I want to reposition the header text and page number, or make them bigger?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50" name="HandoutMasters_PPTTomakelayout00:01:46.8-00:01:52.9"/>
          <p:cNvSpPr txBox="1"/>
          <p:nvPr>
            <p:custDataLst>
              <p:tags r:id="rId21"/>
            </p:custDataLst>
          </p:nvPr>
        </p:nvSpPr>
        <p:spPr>
          <a:xfrm>
            <a:off x="1235075" y="7006781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To make layout and formatting changes like those, I need to open the handout master.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51" name="HandoutMasters_PPTI’llstartby00:01:53.0-00:01:57.1"/>
          <p:cNvSpPr txBox="1"/>
          <p:nvPr>
            <p:custDataLst>
              <p:tags r:id="rId22"/>
            </p:custDataLst>
          </p:nvPr>
        </p:nvSpPr>
        <p:spPr>
          <a:xfrm>
            <a:off x="1235075" y="7006781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I’ll start by going back to Normal view.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52" name="HandoutMasters_PPTToopenthe00:01:57.2-00:02:03.9"/>
          <p:cNvSpPr txBox="1"/>
          <p:nvPr>
            <p:custDataLst>
              <p:tags r:id="rId23"/>
            </p:custDataLst>
          </p:nvPr>
        </p:nvSpPr>
        <p:spPr>
          <a:xfrm>
            <a:off x="1235075" y="7006781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To open the handout master, you click View, Handout Master.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53" name="HandoutMasters_PPTOntheHandout00:02:04.0-00:02:11.4"/>
          <p:cNvSpPr txBox="1"/>
          <p:nvPr>
            <p:custDataLst>
              <p:tags r:id="rId24"/>
            </p:custDataLst>
          </p:nvPr>
        </p:nvSpPr>
        <p:spPr>
          <a:xfrm>
            <a:off x="1235075" y="7006781"/>
            <a:ext cx="10515600" cy="54864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On the Handout Master tab, notice this group of options—they represent all the header and footer placeholders,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54" name="HandoutMasters_PPTandyouuse00:02:11.5-00:02:17.9"/>
          <p:cNvSpPr txBox="1"/>
          <p:nvPr>
            <p:custDataLst>
              <p:tags r:id="rId25"/>
            </p:custDataLst>
          </p:nvPr>
        </p:nvSpPr>
        <p:spPr>
          <a:xfrm>
            <a:off x="1235075" y="7006781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and you use them to show or hide the placeholders on the master.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55" name="HandoutMasters_PPTTohideany00:02:18.0-00:02:22.3"/>
          <p:cNvSpPr txBox="1"/>
          <p:nvPr>
            <p:custDataLst>
              <p:tags r:id="rId26"/>
            </p:custDataLst>
          </p:nvPr>
        </p:nvSpPr>
        <p:spPr>
          <a:xfrm>
            <a:off x="1235075" y="7006781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To hide any of them, like the Date placeholder, for example, you uncheck it.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56" name="HandoutMasters_PPTItdisappearsfrom00:02:22.4-00:02:26.1"/>
          <p:cNvSpPr txBox="1"/>
          <p:nvPr>
            <p:custDataLst>
              <p:tags r:id="rId27"/>
            </p:custDataLst>
          </p:nvPr>
        </p:nvSpPr>
        <p:spPr>
          <a:xfrm>
            <a:off x="1235075" y="7006781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It disappears from the master.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57" name="HandoutMasters_PPTIdon’treally00:02:26.2-00:02:32.4"/>
          <p:cNvSpPr txBox="1"/>
          <p:nvPr>
            <p:custDataLst>
              <p:tags r:id="rId28"/>
            </p:custDataLst>
          </p:nvPr>
        </p:nvSpPr>
        <p:spPr>
          <a:xfrm>
            <a:off x="1235075" y="7006781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I don’t really need a text footer, either; I’ll uncheck that placeholder, too.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58" name="HandoutMasters_PPTNotethatif00:02:32.5-00:02:42.4"/>
          <p:cNvSpPr txBox="1"/>
          <p:nvPr>
            <p:custDataLst>
              <p:tags r:id="rId29"/>
            </p:custDataLst>
          </p:nvPr>
        </p:nvSpPr>
        <p:spPr>
          <a:xfrm>
            <a:off x="1235075" y="7006781"/>
            <a:ext cx="10515600" cy="54864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Note that if I later decide I want a date or text footer, I’ll need to re-check the placeholder boxes on the master.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59" name="HandoutMasters_PPTAnotherthingI00:02:42.5-00:02:49.4"/>
          <p:cNvSpPr txBox="1"/>
          <p:nvPr>
            <p:custDataLst>
              <p:tags r:id="rId30"/>
            </p:custDataLst>
          </p:nvPr>
        </p:nvSpPr>
        <p:spPr>
          <a:xfrm>
            <a:off x="1235075" y="7006781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Another thing I can do is format the placeholders. For example, I’d like the header to be centered.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60" name="HandoutMasters_PPTI’llselectthe00:02:49.5-00:02:53.1"/>
          <p:cNvSpPr txBox="1"/>
          <p:nvPr>
            <p:custDataLst>
              <p:tags r:id="rId31"/>
            </p:custDataLst>
          </p:nvPr>
        </p:nvSpPr>
        <p:spPr>
          <a:xfrm>
            <a:off x="1235075" y="7006781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I’ll select the Header placeholder on the master.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61" name="HandoutMasters_PPTThen,I’llclick00:02:53.2-00:03:02.7"/>
          <p:cNvSpPr txBox="1"/>
          <p:nvPr>
            <p:custDataLst>
              <p:tags r:id="rId32"/>
            </p:custDataLst>
          </p:nvPr>
        </p:nvSpPr>
        <p:spPr>
          <a:xfrm>
            <a:off x="1235075" y="7006781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Then, I’ll click the Drawing Tools Format tab, click Align, and Align Center.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62" name="HandoutMasters_PPTThatcentersthe00:03:02.8-00:03:06.2"/>
          <p:cNvSpPr txBox="1"/>
          <p:nvPr>
            <p:custDataLst>
              <p:tags r:id="rId33"/>
            </p:custDataLst>
          </p:nvPr>
        </p:nvSpPr>
        <p:spPr>
          <a:xfrm>
            <a:off x="1235075" y="7006781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That centers the placeholder.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63" name="HandoutMasters_PPTTomakethe00:03:06.3-00:03:10.5"/>
          <p:cNvSpPr txBox="1"/>
          <p:nvPr>
            <p:custDataLst>
              <p:tags r:id="rId34"/>
            </p:custDataLst>
          </p:nvPr>
        </p:nvSpPr>
        <p:spPr>
          <a:xfrm>
            <a:off x="1235075" y="7006781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To make the header’s font size bigger, I’ll leave the placeholder selected,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64" name="HandoutMasters_PPTclickHome,and00:03:10.6-00:03:16.9"/>
          <p:cNvSpPr txBox="1"/>
          <p:nvPr>
            <p:custDataLst>
              <p:tags r:id="rId35"/>
            </p:custDataLst>
          </p:nvPr>
        </p:nvSpPr>
        <p:spPr>
          <a:xfrm>
            <a:off x="1235075" y="7006781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click Home, and increase the font size to 14.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65" name="HandoutMasters_PPTThen,I’llcenter00:03:17.0-00:03:21.6"/>
          <p:cNvSpPr txBox="1"/>
          <p:nvPr>
            <p:custDataLst>
              <p:tags r:id="rId36"/>
            </p:custDataLst>
          </p:nvPr>
        </p:nvSpPr>
        <p:spPr>
          <a:xfrm>
            <a:off x="1235075" y="7006781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Then, I’ll center the header text.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66" name="HandoutMasters_PPTPressingtheDown00:03:21.7-00:03:27.8"/>
          <p:cNvSpPr txBox="1"/>
          <p:nvPr>
            <p:custDataLst>
              <p:tags r:id="rId37"/>
            </p:custDataLst>
          </p:nvPr>
        </p:nvSpPr>
        <p:spPr>
          <a:xfrm>
            <a:off x="1235075" y="7006781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Pressing the Down arrow, I’ll move the placeholder down just a little bit.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67" name="HandoutMasters_PPTNow,I’llmake00:03:27.9-00:03:31.9"/>
          <p:cNvSpPr txBox="1"/>
          <p:nvPr>
            <p:custDataLst>
              <p:tags r:id="rId38"/>
            </p:custDataLst>
          </p:nvPr>
        </p:nvSpPr>
        <p:spPr>
          <a:xfrm>
            <a:off x="1235075" y="7006781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Now, I’ll make similar changes to the Page Number placeholder.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68" name="HandoutMasters_PPTI’llcenterit00:03:32.0-00:03:47.4"/>
          <p:cNvSpPr txBox="1"/>
          <p:nvPr>
            <p:custDataLst>
              <p:tags r:id="rId39"/>
            </p:custDataLst>
          </p:nvPr>
        </p:nvSpPr>
        <p:spPr>
          <a:xfrm>
            <a:off x="1235075" y="7006781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I’ll center it using Align, and click Home to increase the font size and center the page number.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69" name="HandoutMasters_PPTToclosethe00:03:47.5-00:03:55.7"/>
          <p:cNvSpPr txBox="1"/>
          <p:nvPr>
            <p:custDataLst>
              <p:tags r:id="rId40"/>
            </p:custDataLst>
          </p:nvPr>
        </p:nvSpPr>
        <p:spPr>
          <a:xfrm>
            <a:off x="1235075" y="7006781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To close the handout master, I click the Handout Master tab and click Close Master View.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70" name="HandoutMasters_PPTNow,I’llre-open00:03:55.8-00:04:04.6"/>
          <p:cNvSpPr txBox="1"/>
          <p:nvPr>
            <p:custDataLst>
              <p:tags r:id="rId41"/>
            </p:custDataLst>
          </p:nvPr>
        </p:nvSpPr>
        <p:spPr>
          <a:xfrm>
            <a:off x="1235075" y="7006781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Now, I’ll re-open Print view to preview the handout and print.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71" name="HandoutMasters_PPTIntheprint00:04:04.7-00:04:09.5"/>
          <p:cNvSpPr txBox="1"/>
          <p:nvPr>
            <p:custDataLst>
              <p:tags r:id="rId42"/>
            </p:custDataLst>
          </p:nvPr>
        </p:nvSpPr>
        <p:spPr>
          <a:xfrm>
            <a:off x="1235075" y="7006781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In the print preview, the header and footer information now looks the way I want it to,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72" name="HandoutMasters_PPTreflectingthechanges00:04:09.6-00:04:17.8"/>
          <p:cNvSpPr txBox="1"/>
          <p:nvPr>
            <p:custDataLst>
              <p:tags r:id="rId43"/>
            </p:custDataLst>
          </p:nvPr>
        </p:nvSpPr>
        <p:spPr>
          <a:xfrm>
            <a:off x="1235075" y="7006781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reflecting the changes I made on the handout master.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73" name="HandoutMasters_PPTThesesettingswill00:04:17.9-00:04:23.9"/>
          <p:cNvSpPr txBox="1"/>
          <p:nvPr>
            <p:custDataLst>
              <p:tags r:id="rId44"/>
            </p:custDataLst>
          </p:nvPr>
        </p:nvSpPr>
        <p:spPr>
          <a:xfrm>
            <a:off x="1235075" y="7006781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These settings will be in place on all subsequent handouts for this presentation.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74" name="HandoutMasters_PPTI’mreadyto00:04:24.0-00:04:26.8"/>
          <p:cNvSpPr txBox="1"/>
          <p:nvPr>
            <p:custDataLst>
              <p:tags r:id="rId45"/>
            </p:custDataLst>
          </p:nvPr>
        </p:nvSpPr>
        <p:spPr>
          <a:xfrm>
            <a:off x="1235075" y="7006781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I’m ready to print!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75" name="HandoutMasters_PPTFormoreinformation,00:04:26.9-00:04:31.2"/>
          <p:cNvSpPr txBox="1"/>
          <p:nvPr>
            <p:custDataLst>
              <p:tags r:id="rId46"/>
            </p:custDataLst>
          </p:nvPr>
        </p:nvSpPr>
        <p:spPr>
          <a:xfrm>
            <a:off x="1235075" y="7006781"/>
            <a:ext cx="10515600" cy="274320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tIns="0" bIns="0" rtlCol="0">
            <a:noAutofit/>
          </a:bodyPr>
          <a:lstStyle/>
          <a:p>
            <a:r>
              <a:rPr lang="en-US" sz="1800" smtClean="0">
                <a:solidFill>
                  <a:srgbClr val="FFFFFF"/>
                </a:solidFill>
                <a:latin typeface="Segoe UI Light"/>
              </a:rPr>
              <a:t>For more information, see the course summary.</a:t>
            </a:r>
            <a:endParaRPr lang="en-US" sz="1800">
              <a:solidFill>
                <a:srgbClr val="FFFFFF"/>
              </a:solidFill>
              <a:latin typeface="Segoe UI Light"/>
            </a:endParaRPr>
          </a:p>
        </p:txBody>
      </p:sp>
      <p:sp useBgFill="1">
        <p:nvSpPr>
          <p:cNvPr id="14" name="CCShade"/>
          <p:cNvSpPr/>
          <p:nvPr/>
        </p:nvSpPr>
        <p:spPr>
          <a:xfrm>
            <a:off x="1124821" y="6970616"/>
            <a:ext cx="10744200" cy="713232"/>
          </a:xfrm>
          <a:prstGeom prst="rect">
            <a:avLst/>
          </a:prstGeom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49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8523"/>
      </p:ext>
    </p:extLst>
  </p:cSld>
  <p:clrMapOvr>
    <a:masterClrMapping/>
  </p:clrMapOvr>
  <p:transition advClick="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27404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video>
                  <p:cMediaNode vol="80000">
                    <p:cTn id="16" fill="hold" display="0">
                      <p:stCondLst>
                        <p:cond delay="indefinite"/>
                      </p:stCondLst>
                    </p:cTn>
                    <p:tgtEl>
                      <p:spTgt spid="3"/>
                    </p:tgtEl>
                  </p:cMediaNode>
                </p:video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21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2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0:00.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" fill="hold">
                          <p:stCondLst>
                            <p:cond delay="0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2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0:00.0"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0:08.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2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0:08.4"/>
                      </p:tgtEl>
                    </p:cond>
                  </p:nextCondLst>
                </p:seq>
                <p:seq concurrent="1" nextAc="seek">
                  <p:cTn id="34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0:08.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" fill="hold">
                          <p:stCondLst>
                            <p:cond delay="0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2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0:08.5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0:13.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2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0:13.4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0:13.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2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0:13.5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0:19.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2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0:19.3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0:19.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2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0:19.4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0:21.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" dur="2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0:21.8"/>
                      </p:tgtEl>
                    </p:cond>
                  </p:nextCondLst>
                </p:seq>
                <p:seq concurrent="1" nextAc="seek">
                  <p:cTn id="70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0:21.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1" fill="hold">
                          <p:stCondLst>
                            <p:cond delay="0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2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0:21.9"/>
                      </p:tgtEl>
                    </p:cond>
                  </p:nextCondLst>
                </p:seq>
                <p:seq concurrent="1" nextAc="seek">
                  <p:cTn id="76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0:30.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7" fill="hold">
                          <p:stCondLst>
                            <p:cond delay="0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2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0:30.7"/>
                      </p:tgtEl>
                    </p:cond>
                  </p:nextCondLst>
                </p:seq>
                <p:seq concurrent="1" nextAc="seek">
                  <p:cTn id="82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0:30.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3" fill="hold">
                          <p:stCondLst>
                            <p:cond delay="0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2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0:30.8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0:36.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2" dur="2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0:36.1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0:36.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2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0:36.2"/>
                      </p:tgtEl>
                    </p:cond>
                  </p:nextCondLst>
                </p:seq>
                <p:seq concurrent="1" nextAc="seek">
                  <p:cTn id="100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0:43.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1" fill="hold">
                          <p:stCondLst>
                            <p:cond delay="0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2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0:43.0"/>
                      </p:tgtEl>
                    </p:cond>
                  </p:nextCondLst>
                </p:seq>
                <p:seq concurrent="1" nextAc="seek">
                  <p:cTn id="106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0:43.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7" fill="hold">
                          <p:stCondLst>
                            <p:cond delay="0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2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0:43.1"/>
                      </p:tgtEl>
                    </p:cond>
                  </p:nextCondLst>
                </p:seq>
                <p:seq concurrent="1" nextAc="seek">
                  <p:cTn id="112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0:47.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3" fill="hold">
                          <p:stCondLst>
                            <p:cond delay="0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6" dur="2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0:47.8"/>
                      </p:tgtEl>
                    </p:cond>
                  </p:nextCondLst>
                </p:seq>
                <p:seq concurrent="1" nextAc="seek">
                  <p:cTn id="118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0:47.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9" fill="hold">
                          <p:stCondLst>
                            <p:cond delay="0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2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0:47.9"/>
                      </p:tgtEl>
                    </p:cond>
                  </p:nextCondLst>
                </p:seq>
                <p:seq concurrent="1" nextAc="seek">
                  <p:cTn id="124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0:53.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5" fill="hold">
                          <p:stCondLst>
                            <p:cond delay="0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8" dur="2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0:53.7"/>
                      </p:tgtEl>
                    </p:cond>
                  </p:nextCondLst>
                </p:seq>
                <p:seq concurrent="1" nextAc="seek">
                  <p:cTn id="130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0:53.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1" fill="hold">
                          <p:stCondLst>
                            <p:cond delay="0"/>
                          </p:stCondLst>
                          <p:childTnLst>
                            <p:par>
                              <p:cTn id="1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5" dur="2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0:53.8"/>
                      </p:tgtEl>
                    </p:cond>
                  </p:nextCondLst>
                </p:seq>
                <p:seq concurrent="1" nextAc="seek">
                  <p:cTn id="136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1:01.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7" fill="hold">
                          <p:stCondLst>
                            <p:cond delay="0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0" dur="2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1:01.4"/>
                      </p:tgtEl>
                    </p:cond>
                  </p:nextCondLst>
                </p:seq>
                <p:seq concurrent="1" nextAc="seek">
                  <p:cTn id="142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1:01.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3" fill="hold">
                          <p:stCondLst>
                            <p:cond delay="0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7" dur="2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1:01.5"/>
                      </p:tgtEl>
                    </p:cond>
                  </p:nextCondLst>
                </p:seq>
                <p:seq concurrent="1" nextAc="seek">
                  <p:cTn id="148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1:06.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9" fill="hold">
                          <p:stCondLst>
                            <p:cond delay="0"/>
                          </p:stCondLst>
                          <p:childTnLst>
                            <p:par>
                              <p:cTn id="1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2" dur="2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1:06.3"/>
                      </p:tgtEl>
                    </p:cond>
                  </p:nextCondLst>
                </p:seq>
                <p:seq concurrent="1" nextAc="seek">
                  <p:cTn id="154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1:06.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5" fill="hold">
                          <p:stCondLst>
                            <p:cond delay="0"/>
                          </p:stCondLst>
                          <p:childTnLst>
                            <p:par>
                              <p:cTn id="1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9" dur="2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1:06.4"/>
                      </p:tgtEl>
                    </p:cond>
                  </p:nextCondLst>
                </p:seq>
                <p:seq concurrent="1" nextAc="seek">
                  <p:cTn id="160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1:14.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1" fill="hold">
                          <p:stCondLst>
                            <p:cond delay="0"/>
                          </p:stCondLst>
                          <p:childTnLst>
                            <p:par>
                              <p:cTn id="1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4" dur="2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1:14.5"/>
                      </p:tgtEl>
                    </p:cond>
                  </p:nextCondLst>
                </p:seq>
                <p:seq concurrent="1" nextAc="seek">
                  <p:cTn id="166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1:14.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7" fill="hold">
                          <p:stCondLst>
                            <p:cond delay="0"/>
                          </p:stCondLst>
                          <p:childTnLst>
                            <p:par>
                              <p:cTn id="1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1" dur="2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1:14.6"/>
                      </p:tgtEl>
                    </p:cond>
                  </p:nextCondLst>
                </p:seq>
                <p:seq concurrent="1" nextAc="seek">
                  <p:cTn id="172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1:20.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3" fill="hold">
                          <p:stCondLst>
                            <p:cond delay="0"/>
                          </p:stCondLst>
                          <p:childTnLst>
                            <p:par>
                              <p:cTn id="1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5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6" dur="2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1:20.7"/>
                      </p:tgtEl>
                    </p:cond>
                  </p:nextCondLst>
                </p:seq>
                <p:seq concurrent="1" nextAc="seek">
                  <p:cTn id="178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1:20.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9" fill="hold">
                          <p:stCondLst>
                            <p:cond delay="0"/>
                          </p:stCondLst>
                          <p:childTnLst>
                            <p:par>
                              <p:cTn id="1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3" dur="2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1:20.8"/>
                      </p:tgtEl>
                    </p:cond>
                  </p:nextCondLst>
                </p:seq>
                <p:seq concurrent="1" nextAc="seek">
                  <p:cTn id="184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1:29.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5" fill="hold">
                          <p:stCondLst>
                            <p:cond delay="0"/>
                          </p:stCondLst>
                          <p:childTnLst>
                            <p:par>
                              <p:cTn id="1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8" dur="2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9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1:29.0"/>
                      </p:tgtEl>
                    </p:cond>
                  </p:nextCondLst>
                </p:seq>
                <p:seq concurrent="1" nextAc="seek">
                  <p:cTn id="190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1:29.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1" fill="hold">
                          <p:stCondLst>
                            <p:cond delay="0"/>
                          </p:stCondLst>
                          <p:childTnLst>
                            <p:par>
                              <p:cTn id="1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5" dur="2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1:29.1"/>
                      </p:tgtEl>
                    </p:cond>
                  </p:nextCondLst>
                </p:seq>
                <p:seq concurrent="1" nextAc="seek">
                  <p:cTn id="196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1:33.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7" fill="hold">
                          <p:stCondLst>
                            <p:cond delay="0"/>
                          </p:stCondLst>
                          <p:childTnLst>
                            <p:par>
                              <p:cTn id="1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9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0" dur="2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1:33.9"/>
                      </p:tgtEl>
                    </p:cond>
                  </p:nextCondLst>
                </p:seq>
                <p:seq concurrent="1" nextAc="seek">
                  <p:cTn id="202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1:34.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3" fill="hold">
                          <p:stCondLst>
                            <p:cond delay="0"/>
                          </p:stCondLst>
                          <p:childTnLst>
                            <p:par>
                              <p:cTn id="2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7" dur="2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1:34.0"/>
                      </p:tgtEl>
                    </p:cond>
                  </p:nextCondLst>
                </p:seq>
                <p:seq concurrent="1" nextAc="seek">
                  <p:cTn id="208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1:40.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9" fill="hold">
                          <p:stCondLst>
                            <p:cond delay="0"/>
                          </p:stCondLst>
                          <p:childTnLst>
                            <p:par>
                              <p:cTn id="2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2" dur="2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3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1:40.0"/>
                      </p:tgtEl>
                    </p:cond>
                  </p:nextCondLst>
                </p:seq>
                <p:seq concurrent="1" nextAc="seek">
                  <p:cTn id="214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1:40.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5" fill="hold">
                          <p:stCondLst>
                            <p:cond delay="0"/>
                          </p:stCondLst>
                          <p:childTnLst>
                            <p:par>
                              <p:cTn id="2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9" dur="2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1:40.1"/>
                      </p:tgtEl>
                    </p:cond>
                  </p:nextCondLst>
                </p:seq>
                <p:seq concurrent="1" nextAc="seek">
                  <p:cTn id="220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1:46.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1" fill="hold">
                          <p:stCondLst>
                            <p:cond delay="0"/>
                          </p:stCondLst>
                          <p:childTnLst>
                            <p:par>
                              <p:cTn id="2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4" dur="2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5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1:46.7"/>
                      </p:tgtEl>
                    </p:cond>
                  </p:nextCondLst>
                </p:seq>
                <p:seq concurrent="1" nextAc="seek">
                  <p:cTn id="226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1:46.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7" fill="hold">
                          <p:stCondLst>
                            <p:cond delay="0"/>
                          </p:stCondLst>
                          <p:childTnLst>
                            <p:par>
                              <p:cTn id="2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1" dur="2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1:46.8"/>
                      </p:tgtEl>
                    </p:cond>
                  </p:nextCondLst>
                </p:seq>
                <p:seq concurrent="1" nextAc="seek">
                  <p:cTn id="232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1:52.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3" fill="hold">
                          <p:stCondLst>
                            <p:cond delay="0"/>
                          </p:stCondLst>
                          <p:childTnLst>
                            <p:par>
                              <p:cTn id="2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5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6" dur="2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7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1:52.9"/>
                      </p:tgtEl>
                    </p:cond>
                  </p:nextCondLst>
                </p:seq>
                <p:seq concurrent="1" nextAc="seek">
                  <p:cTn id="238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1:53.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9" fill="hold">
                          <p:stCondLst>
                            <p:cond delay="0"/>
                          </p:stCondLst>
                          <p:childTnLst>
                            <p:par>
                              <p:cTn id="2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3" dur="2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1:53.0"/>
                      </p:tgtEl>
                    </p:cond>
                  </p:nextCondLst>
                </p:seq>
                <p:seq concurrent="1" nextAc="seek">
                  <p:cTn id="244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1:57.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5" fill="hold">
                          <p:stCondLst>
                            <p:cond delay="0"/>
                          </p:stCondLst>
                          <p:childTnLst>
                            <p:par>
                              <p:cTn id="2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8" dur="2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1:57.1"/>
                      </p:tgtEl>
                    </p:cond>
                  </p:nextCondLst>
                </p:seq>
                <p:seq concurrent="1" nextAc="seek">
                  <p:cTn id="250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1:57.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1" fill="hold">
                          <p:stCondLst>
                            <p:cond delay="0"/>
                          </p:stCondLst>
                          <p:childTnLst>
                            <p:par>
                              <p:cTn id="2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5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1:57.2"/>
                      </p:tgtEl>
                    </p:cond>
                  </p:nextCondLst>
                </p:seq>
                <p:seq concurrent="1" nextAc="seek">
                  <p:cTn id="256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2:03.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7" fill="hold">
                          <p:stCondLst>
                            <p:cond delay="0"/>
                          </p:stCondLst>
                          <p:childTnLst>
                            <p:par>
                              <p:cTn id="2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9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0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1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2:03.9"/>
                      </p:tgtEl>
                    </p:cond>
                  </p:nextCondLst>
                </p:seq>
                <p:seq concurrent="1" nextAc="seek">
                  <p:cTn id="262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2:04.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3" fill="hold">
                          <p:stCondLst>
                            <p:cond delay="0"/>
                          </p:stCondLst>
                          <p:childTnLst>
                            <p:par>
                              <p:cTn id="2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7" dur="2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2:04.0"/>
                      </p:tgtEl>
                    </p:cond>
                  </p:nextCondLst>
                </p:seq>
                <p:seq concurrent="1" nextAc="seek">
                  <p:cTn id="268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2:11.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9" fill="hold">
                          <p:stCondLst>
                            <p:cond delay="0"/>
                          </p:stCondLst>
                          <p:childTnLst>
                            <p:par>
                              <p:cTn id="2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2" dur="2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2:11.4"/>
                      </p:tgtEl>
                    </p:cond>
                  </p:nextCondLst>
                </p:seq>
                <p:seq concurrent="1" nextAc="seek">
                  <p:cTn id="274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2:11.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5" fill="hold">
                          <p:stCondLst>
                            <p:cond delay="0"/>
                          </p:stCondLst>
                          <p:childTnLst>
                            <p:par>
                              <p:cTn id="2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9" dur="2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2:11.5"/>
                      </p:tgtEl>
                    </p:cond>
                  </p:nextCondLst>
                </p:seq>
                <p:seq concurrent="1" nextAc="seek">
                  <p:cTn id="280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2:17.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1" fill="hold">
                          <p:stCondLst>
                            <p:cond delay="0"/>
                          </p:stCondLst>
                          <p:childTnLst>
                            <p:par>
                              <p:cTn id="2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4" dur="2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5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2:17.9"/>
                      </p:tgtEl>
                    </p:cond>
                  </p:nextCondLst>
                </p:seq>
                <p:seq concurrent="1" nextAc="seek">
                  <p:cTn id="286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2:18.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7" fill="hold">
                          <p:stCondLst>
                            <p:cond delay="0"/>
                          </p:stCondLst>
                          <p:childTnLst>
                            <p:par>
                              <p:cTn id="2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1" dur="2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2:18.0"/>
                      </p:tgtEl>
                    </p:cond>
                  </p:nextCondLst>
                </p:seq>
                <p:seq concurrent="1" nextAc="seek">
                  <p:cTn id="292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2:22.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3" fill="hold">
                          <p:stCondLst>
                            <p:cond delay="0"/>
                          </p:stCondLst>
                          <p:childTnLst>
                            <p:par>
                              <p:cTn id="2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5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6" dur="2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7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2:22.3"/>
                      </p:tgtEl>
                    </p:cond>
                  </p:nextCondLst>
                </p:seq>
                <p:seq concurrent="1" nextAc="seek">
                  <p:cTn id="298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2:22.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9" fill="hold">
                          <p:stCondLst>
                            <p:cond delay="0"/>
                          </p:stCondLst>
                          <p:childTnLst>
                            <p:par>
                              <p:cTn id="3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3" dur="2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2:22.4"/>
                      </p:tgtEl>
                    </p:cond>
                  </p:nextCondLst>
                </p:seq>
                <p:seq concurrent="1" nextAc="seek">
                  <p:cTn id="304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2:26.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5" fill="hold">
                          <p:stCondLst>
                            <p:cond delay="0"/>
                          </p:stCondLst>
                          <p:childTnLst>
                            <p:par>
                              <p:cTn id="3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08" dur="2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9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2:26.1"/>
                      </p:tgtEl>
                    </p:cond>
                  </p:nextCondLst>
                </p:seq>
                <p:seq concurrent="1" nextAc="seek">
                  <p:cTn id="310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2:26.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1" fill="hold">
                          <p:stCondLst>
                            <p:cond delay="0"/>
                          </p:stCondLst>
                          <p:childTnLst>
                            <p:par>
                              <p:cTn id="3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5" dur="2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2:26.2"/>
                      </p:tgtEl>
                    </p:cond>
                  </p:nextCondLst>
                </p:seq>
                <p:seq concurrent="1" nextAc="seek">
                  <p:cTn id="316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2:32.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7" fill="hold">
                          <p:stCondLst>
                            <p:cond delay="0"/>
                          </p:stCondLst>
                          <p:childTnLst>
                            <p:par>
                              <p:cTn id="3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9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0" dur="2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1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2:32.4"/>
                      </p:tgtEl>
                    </p:cond>
                  </p:nextCondLst>
                </p:seq>
                <p:seq concurrent="1" nextAc="seek">
                  <p:cTn id="322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2:32.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3" fill="hold">
                          <p:stCondLst>
                            <p:cond delay="0"/>
                          </p:stCondLst>
                          <p:childTnLst>
                            <p:par>
                              <p:cTn id="3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7" dur="2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2:32.5"/>
                      </p:tgtEl>
                    </p:cond>
                  </p:nextCondLst>
                </p:seq>
                <p:seq concurrent="1" nextAc="seek">
                  <p:cTn id="328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2:42.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9" fill="hold">
                          <p:stCondLst>
                            <p:cond delay="0"/>
                          </p:stCondLst>
                          <p:childTnLst>
                            <p:par>
                              <p:cTn id="3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2" dur="2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3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2:42.4"/>
                      </p:tgtEl>
                    </p:cond>
                  </p:nextCondLst>
                </p:seq>
                <p:seq concurrent="1" nextAc="seek">
                  <p:cTn id="334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2:42.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5" fill="hold">
                          <p:stCondLst>
                            <p:cond delay="0"/>
                          </p:stCondLst>
                          <p:childTnLst>
                            <p:par>
                              <p:cTn id="3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9" dur="2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2:42.5"/>
                      </p:tgtEl>
                    </p:cond>
                  </p:nextCondLst>
                </p:seq>
                <p:seq concurrent="1" nextAc="seek">
                  <p:cTn id="340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2:49.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1" fill="hold">
                          <p:stCondLst>
                            <p:cond delay="0"/>
                          </p:stCondLst>
                          <p:childTnLst>
                            <p:par>
                              <p:cTn id="3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4" dur="2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5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2:49.4"/>
                      </p:tgtEl>
                    </p:cond>
                  </p:nextCondLst>
                </p:seq>
                <p:seq concurrent="1" nextAc="seek">
                  <p:cTn id="346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2:49.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7" fill="hold">
                          <p:stCondLst>
                            <p:cond delay="0"/>
                          </p:stCondLst>
                          <p:childTnLst>
                            <p:par>
                              <p:cTn id="3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1" dur="2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2:49.5"/>
                      </p:tgtEl>
                    </p:cond>
                  </p:nextCondLst>
                </p:seq>
                <p:seq concurrent="1" nextAc="seek">
                  <p:cTn id="352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2:53.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3" fill="hold">
                          <p:stCondLst>
                            <p:cond delay="0"/>
                          </p:stCondLst>
                          <p:childTnLst>
                            <p:par>
                              <p:cTn id="3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5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6" dur="2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7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2:53.1"/>
                      </p:tgtEl>
                    </p:cond>
                  </p:nextCondLst>
                </p:seq>
                <p:seq concurrent="1" nextAc="seek">
                  <p:cTn id="358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2:53.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9" fill="hold">
                          <p:stCondLst>
                            <p:cond delay="0"/>
                          </p:stCondLst>
                          <p:childTnLst>
                            <p:par>
                              <p:cTn id="3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3" dur="2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2:53.2"/>
                      </p:tgtEl>
                    </p:cond>
                  </p:nextCondLst>
                </p:seq>
                <p:seq concurrent="1" nextAc="seek">
                  <p:cTn id="364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3:02.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5" fill="hold">
                          <p:stCondLst>
                            <p:cond delay="0"/>
                          </p:stCondLst>
                          <p:childTnLst>
                            <p:par>
                              <p:cTn id="3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8" dur="2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9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3:02.7"/>
                      </p:tgtEl>
                    </p:cond>
                  </p:nextCondLst>
                </p:seq>
                <p:seq concurrent="1" nextAc="seek">
                  <p:cTn id="370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3:02.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71" fill="hold">
                          <p:stCondLst>
                            <p:cond delay="0"/>
                          </p:stCondLst>
                          <p:childTnLst>
                            <p:par>
                              <p:cTn id="3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5" dur="2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3:02.8"/>
                      </p:tgtEl>
                    </p:cond>
                  </p:nextCondLst>
                </p:seq>
                <p:seq concurrent="1" nextAc="seek">
                  <p:cTn id="376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3:06.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77" fill="hold">
                          <p:stCondLst>
                            <p:cond delay="0"/>
                          </p:stCondLst>
                          <p:childTnLst>
                            <p:par>
                              <p:cTn id="3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9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0" dur="2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1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3:06.2"/>
                      </p:tgtEl>
                    </p:cond>
                  </p:nextCondLst>
                </p:seq>
                <p:seq concurrent="1" nextAc="seek">
                  <p:cTn id="382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3:06.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3" fill="hold">
                          <p:stCondLst>
                            <p:cond delay="0"/>
                          </p:stCondLst>
                          <p:childTnLst>
                            <p:par>
                              <p:cTn id="3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7" dur="2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3:06.3"/>
                      </p:tgtEl>
                    </p:cond>
                  </p:nextCondLst>
                </p:seq>
                <p:seq concurrent="1" nextAc="seek">
                  <p:cTn id="388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3:10.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9" fill="hold">
                          <p:stCondLst>
                            <p:cond delay="0"/>
                          </p:stCondLst>
                          <p:childTnLst>
                            <p:par>
                              <p:cTn id="3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2" dur="2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3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3:10.5"/>
                      </p:tgtEl>
                    </p:cond>
                  </p:nextCondLst>
                </p:seq>
                <p:seq concurrent="1" nextAc="seek">
                  <p:cTn id="394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3:10.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5" fill="hold">
                          <p:stCondLst>
                            <p:cond delay="0"/>
                          </p:stCondLst>
                          <p:childTnLst>
                            <p:par>
                              <p:cTn id="3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9" dur="2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3:10.6"/>
                      </p:tgtEl>
                    </p:cond>
                  </p:nextCondLst>
                </p:seq>
                <p:seq concurrent="1" nextAc="seek">
                  <p:cTn id="400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3:16.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1" fill="hold">
                          <p:stCondLst>
                            <p:cond delay="0"/>
                          </p:stCondLst>
                          <p:childTnLst>
                            <p:par>
                              <p:cTn id="4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4" dur="2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5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3:16.9"/>
                      </p:tgtEl>
                    </p:cond>
                  </p:nextCondLst>
                </p:seq>
                <p:seq concurrent="1" nextAc="seek">
                  <p:cTn id="406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3:17.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7" fill="hold">
                          <p:stCondLst>
                            <p:cond delay="0"/>
                          </p:stCondLst>
                          <p:childTnLst>
                            <p:par>
                              <p:cTn id="4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1" dur="2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3:17.0"/>
                      </p:tgtEl>
                    </p:cond>
                  </p:nextCondLst>
                </p:seq>
                <p:seq concurrent="1" nextAc="seek">
                  <p:cTn id="412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3:21.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3" fill="hold">
                          <p:stCondLst>
                            <p:cond delay="0"/>
                          </p:stCondLst>
                          <p:childTnLst>
                            <p:par>
                              <p:cTn id="4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5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6" dur="2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7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3:21.6"/>
                      </p:tgtEl>
                    </p:cond>
                  </p:nextCondLst>
                </p:seq>
                <p:seq concurrent="1" nextAc="seek">
                  <p:cTn id="418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3:21.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9" fill="hold">
                          <p:stCondLst>
                            <p:cond delay="0"/>
                          </p:stCondLst>
                          <p:childTnLst>
                            <p:par>
                              <p:cTn id="4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3" dur="2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3:21.7"/>
                      </p:tgtEl>
                    </p:cond>
                  </p:nextCondLst>
                </p:seq>
                <p:seq concurrent="1" nextAc="seek">
                  <p:cTn id="424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3:27.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5" fill="hold">
                          <p:stCondLst>
                            <p:cond delay="0"/>
                          </p:stCondLst>
                          <p:childTnLst>
                            <p:par>
                              <p:cTn id="4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8" dur="2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9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3:27.8"/>
                      </p:tgtEl>
                    </p:cond>
                  </p:nextCondLst>
                </p:seq>
                <p:seq concurrent="1" nextAc="seek">
                  <p:cTn id="430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3:27.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1" fill="hold">
                          <p:stCondLst>
                            <p:cond delay="0"/>
                          </p:stCondLst>
                          <p:childTnLst>
                            <p:par>
                              <p:cTn id="4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5" dur="2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3:27.9"/>
                      </p:tgtEl>
                    </p:cond>
                  </p:nextCondLst>
                </p:seq>
                <p:seq concurrent="1" nextAc="seek">
                  <p:cTn id="436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3:31.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7" fill="hold">
                          <p:stCondLst>
                            <p:cond delay="0"/>
                          </p:stCondLst>
                          <p:childTnLst>
                            <p:par>
                              <p:cTn id="4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9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0" dur="2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1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3:31.9"/>
                      </p:tgtEl>
                    </p:cond>
                  </p:nextCondLst>
                </p:seq>
                <p:seq concurrent="1" nextAc="seek">
                  <p:cTn id="442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3:32.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3" fill="hold">
                          <p:stCondLst>
                            <p:cond delay="0"/>
                          </p:stCondLst>
                          <p:childTnLst>
                            <p:par>
                              <p:cTn id="4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7" dur="2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3:32.0"/>
                      </p:tgtEl>
                    </p:cond>
                  </p:nextCondLst>
                </p:seq>
                <p:seq concurrent="1" nextAc="seek">
                  <p:cTn id="448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3:47.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9" fill="hold">
                          <p:stCondLst>
                            <p:cond delay="0"/>
                          </p:stCondLst>
                          <p:childTnLst>
                            <p:par>
                              <p:cTn id="4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2" dur="2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3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3:47.4"/>
                      </p:tgtEl>
                    </p:cond>
                  </p:nextCondLst>
                </p:seq>
                <p:seq concurrent="1" nextAc="seek">
                  <p:cTn id="454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3:47.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5" fill="hold">
                          <p:stCondLst>
                            <p:cond delay="0"/>
                          </p:stCondLst>
                          <p:childTnLst>
                            <p:par>
                              <p:cTn id="4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9" dur="2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3:47.5"/>
                      </p:tgtEl>
                    </p:cond>
                  </p:nextCondLst>
                </p:seq>
                <p:seq concurrent="1" nextAc="seek">
                  <p:cTn id="460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3:55.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61" fill="hold">
                          <p:stCondLst>
                            <p:cond delay="0"/>
                          </p:stCondLst>
                          <p:childTnLst>
                            <p:par>
                              <p:cTn id="4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4" dur="2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5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3:55.7"/>
                      </p:tgtEl>
                    </p:cond>
                  </p:nextCondLst>
                </p:seq>
                <p:seq concurrent="1" nextAc="seek">
                  <p:cTn id="466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3:55.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67" fill="hold">
                          <p:stCondLst>
                            <p:cond delay="0"/>
                          </p:stCondLst>
                          <p:childTnLst>
                            <p:par>
                              <p:cTn id="4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1" dur="2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3:55.8"/>
                      </p:tgtEl>
                    </p:cond>
                  </p:nextCondLst>
                </p:seq>
                <p:seq concurrent="1" nextAc="seek">
                  <p:cTn id="472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4:04.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3" fill="hold">
                          <p:stCondLst>
                            <p:cond delay="0"/>
                          </p:stCondLst>
                          <p:childTnLst>
                            <p:par>
                              <p:cTn id="4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5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6" dur="2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7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4:04.6"/>
                      </p:tgtEl>
                    </p:cond>
                  </p:nextCondLst>
                </p:seq>
                <p:seq concurrent="1" nextAc="seek">
                  <p:cTn id="478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4:04.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9" fill="hold">
                          <p:stCondLst>
                            <p:cond delay="0"/>
                          </p:stCondLst>
                          <p:childTnLst>
                            <p:par>
                              <p:cTn id="4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3" dur="2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4:04.7"/>
                      </p:tgtEl>
                    </p:cond>
                  </p:nextCondLst>
                </p:seq>
                <p:seq concurrent="1" nextAc="seek">
                  <p:cTn id="484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4:09.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5" fill="hold">
                          <p:stCondLst>
                            <p:cond delay="0"/>
                          </p:stCondLst>
                          <p:childTnLst>
                            <p:par>
                              <p:cTn id="4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8" dur="2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9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4:09.5"/>
                      </p:tgtEl>
                    </p:cond>
                  </p:nextCondLst>
                </p:seq>
                <p:seq concurrent="1" nextAc="seek">
                  <p:cTn id="490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4:09.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1" fill="hold">
                          <p:stCondLst>
                            <p:cond delay="0"/>
                          </p:stCondLst>
                          <p:childTnLst>
                            <p:par>
                              <p:cTn id="4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5" dur="2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4:09.6"/>
                      </p:tgtEl>
                    </p:cond>
                  </p:nextCondLst>
                </p:seq>
                <p:seq concurrent="1" nextAc="seek">
                  <p:cTn id="496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4:17.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7" fill="hold">
                          <p:stCondLst>
                            <p:cond delay="0"/>
                          </p:stCondLst>
                          <p:childTnLst>
                            <p:par>
                              <p:cTn id="4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9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0" dur="2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1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4:17.8"/>
                      </p:tgtEl>
                    </p:cond>
                  </p:nextCondLst>
                </p:seq>
                <p:seq concurrent="1" nextAc="seek">
                  <p:cTn id="502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4:17.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3" fill="hold">
                          <p:stCondLst>
                            <p:cond delay="0"/>
                          </p:stCondLst>
                          <p:childTnLst>
                            <p:par>
                              <p:cTn id="5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7" dur="2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4:17.9"/>
                      </p:tgtEl>
                    </p:cond>
                  </p:nextCondLst>
                </p:seq>
                <p:seq concurrent="1" nextAc="seek">
                  <p:cTn id="508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4:23.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9" fill="hold">
                          <p:stCondLst>
                            <p:cond delay="0"/>
                          </p:stCondLst>
                          <p:childTnLst>
                            <p:par>
                              <p:cTn id="5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2" dur="2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3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4:23.9"/>
                      </p:tgtEl>
                    </p:cond>
                  </p:nextCondLst>
                </p:seq>
                <p:seq concurrent="1" nextAc="seek">
                  <p:cTn id="514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4:24.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5" fill="hold">
                          <p:stCondLst>
                            <p:cond delay="0"/>
                          </p:stCondLst>
                          <p:childTnLst>
                            <p:par>
                              <p:cTn id="5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9" dur="2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4:24.0"/>
                      </p:tgtEl>
                    </p:cond>
                  </p:nextCondLst>
                </p:seq>
                <p:seq concurrent="1" nextAc="seek">
                  <p:cTn id="520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4:26.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1" fill="hold">
                          <p:stCondLst>
                            <p:cond delay="0"/>
                          </p:stCondLst>
                          <p:childTnLst>
                            <p:par>
                              <p:cTn id="5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4" dur="2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5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4:26.8"/>
                      </p:tgtEl>
                    </p:cond>
                  </p:nextCondLst>
                </p:seq>
                <p:seq concurrent="1" nextAc="seek">
                  <p:cTn id="526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4:26.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7" fill="hold">
                          <p:stCondLst>
                            <p:cond delay="0"/>
                          </p:stCondLst>
                          <p:childTnLst>
                            <p:par>
                              <p:cTn id="5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1" dur="2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4:26.9"/>
                      </p:tgtEl>
                    </p:cond>
                  </p:nextCondLst>
                </p:seq>
                <p:seq concurrent="1" nextAc="seek">
                  <p:cTn id="532" restart="whenNotActive" fill="hold" evtFilter="cancelBubble" nodeType="interactiveSeq">
                    <p:stCondLst>
                      <p:cond evt="onMediaBookmark" delay="0">
                        <p:tgtEl>
                          <p14:bmkTgt spid="3" bmkName="HandoutMasters_PPT00:04:31.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3" fill="hold">
                          <p:stCondLst>
                            <p:cond delay="0"/>
                          </p:stCondLst>
                          <p:childTnLst>
                            <p:par>
                              <p:cTn id="5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5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6" dur="2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7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HandoutMasters_PPT00:04:31.2"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6" grpId="0" animBg="1"/>
          <p:bldP spid="6" grpId="1" animBg="1"/>
          <p:bldP spid="15" grpId="0" animBg="1"/>
          <p:bldP spid="15" grpId="1" animBg="1"/>
          <p:bldP spid="16" grpId="0" animBg="1"/>
          <p:bldP spid="16" grpId="1" animBg="1"/>
          <p:bldP spid="20" grpId="0" animBg="1"/>
          <p:bldP spid="20" grpId="1" animBg="1"/>
          <p:bldP spid="38" grpId="0" animBg="1"/>
          <p:bldP spid="38" grpId="1" animBg="1"/>
          <p:bldP spid="39" grpId="0" animBg="1"/>
          <p:bldP spid="39" grpId="1" animBg="1"/>
          <p:bldP spid="40" grpId="0" animBg="1"/>
          <p:bldP spid="40" grpId="1" animBg="1"/>
          <p:bldP spid="41" grpId="0" animBg="1"/>
          <p:bldP spid="41" grpId="1" animBg="1"/>
          <p:bldP spid="42" grpId="0" animBg="1"/>
          <p:bldP spid="42" grpId="1" animBg="1"/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8" grpId="0" animBg="1"/>
          <p:bldP spid="48" grpId="1" animBg="1"/>
          <p:bldP spid="49" grpId="0" animBg="1"/>
          <p:bldP spid="49" grpId="1" animBg="1"/>
          <p:bldP spid="50" grpId="0" animBg="1"/>
          <p:bldP spid="50" grpId="1" animBg="1"/>
          <p:bldP spid="51" grpId="0" animBg="1"/>
          <p:bldP spid="51" grpId="1" animBg="1"/>
          <p:bldP spid="52" grpId="0" animBg="1"/>
          <p:bldP spid="52" grpId="1" animBg="1"/>
          <p:bldP spid="53" grpId="0" animBg="1"/>
          <p:bldP spid="53" grpId="1" animBg="1"/>
          <p:bldP spid="54" grpId="0" animBg="1"/>
          <p:bldP spid="54" grpId="1" animBg="1"/>
          <p:bldP spid="55" grpId="0" animBg="1"/>
          <p:bldP spid="55" grpId="1" animBg="1"/>
          <p:bldP spid="56" grpId="0" animBg="1"/>
          <p:bldP spid="56" grpId="1" animBg="1"/>
          <p:bldP spid="57" grpId="0" animBg="1"/>
          <p:bldP spid="57" grpId="1" animBg="1"/>
          <p:bldP spid="58" grpId="0" animBg="1"/>
          <p:bldP spid="58" grpId="1" animBg="1"/>
          <p:bldP spid="59" grpId="0" animBg="1"/>
          <p:bldP spid="59" grpId="1" animBg="1"/>
          <p:bldP spid="60" grpId="0" animBg="1"/>
          <p:bldP spid="60" grpId="1" animBg="1"/>
          <p:bldP spid="61" grpId="0" animBg="1"/>
          <p:bldP spid="61" grpId="1" animBg="1"/>
          <p:bldP spid="62" grpId="0" animBg="1"/>
          <p:bldP spid="62" grpId="1" animBg="1"/>
          <p:bldP spid="63" grpId="0" animBg="1"/>
          <p:bldP spid="63" grpId="1" animBg="1"/>
          <p:bldP spid="64" grpId="0" animBg="1"/>
          <p:bldP spid="64" grpId="1" animBg="1"/>
          <p:bldP spid="65" grpId="0" animBg="1"/>
          <p:bldP spid="65" grpId="1" animBg="1"/>
          <p:bldP spid="66" grpId="0" animBg="1"/>
          <p:bldP spid="66" grpId="1" animBg="1"/>
          <p:bldP spid="67" grpId="0" animBg="1"/>
          <p:bldP spid="67" grpId="1" animBg="1"/>
          <p:bldP spid="68" grpId="0" animBg="1"/>
          <p:bldP spid="68" grpId="1" animBg="1"/>
          <p:bldP spid="69" grpId="0" animBg="1"/>
          <p:bldP spid="69" grpId="1" animBg="1"/>
          <p:bldP spid="70" grpId="0" animBg="1"/>
          <p:bldP spid="70" grpId="1" animBg="1"/>
          <p:bldP spid="71" grpId="0" animBg="1"/>
          <p:bldP spid="71" grpId="1" animBg="1"/>
          <p:bldP spid="72" grpId="0" animBg="1"/>
          <p:bldP spid="72" grpId="1" animBg="1"/>
          <p:bldP spid="73" grpId="0" animBg="1"/>
          <p:bldP spid="73" grpId="1" animBg="1"/>
          <p:bldP spid="74" grpId="0" animBg="1"/>
          <p:bldP spid="74" grpId="1" animBg="1"/>
          <p:bldP spid="75" grpId="0" animBg="1"/>
          <p:bldP spid="75" grpId="1" animBg="1"/>
          <p:bldP spid="14" grpId="0" animBg="1"/>
          <p:bldP spid="14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27404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video>
                  <p:cMediaNode vol="80000">
                    <p:cTn id="16" fill="hold" display="0">
                      <p:stCondLst>
                        <p:cond delay="indefinite"/>
                      </p:stCondLst>
                    </p:cTn>
                    <p:tgtEl>
                      <p:spTgt spid="3"/>
                    </p:tgtEl>
                  </p:cMediaNode>
                </p:video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21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4" grpId="1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15206" y="487212"/>
            <a:ext cx="8305799" cy="430887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defTabSz="1300390"/>
            <a:r>
              <a:rPr lang="en-US" sz="2100" dirty="0">
                <a:solidFill>
                  <a:prstClr val="white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Help</a:t>
            </a:r>
          </a:p>
        </p:txBody>
      </p:sp>
      <p:sp>
        <p:nvSpPr>
          <p:cNvPr id="10" name="TextBox 9">
            <a:hlinkClick r:id="" action="ppaction://noaction"/>
          </p:cNvPr>
          <p:cNvSpPr txBox="1"/>
          <p:nvPr/>
        </p:nvSpPr>
        <p:spPr>
          <a:xfrm>
            <a:off x="10970672" y="618148"/>
            <a:ext cx="1434334" cy="267482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defTabSz="1300390"/>
            <a:r>
              <a:rPr lang="en-US" sz="1100" dirty="0">
                <a:solidFill>
                  <a:prstClr val="white"/>
                </a:solidFill>
                <a:latin typeface="Segoe UI Light" pitchFamily="34" charset="0"/>
                <a:hlinkClick r:id="" action="ppaction://noaction"/>
              </a:rPr>
              <a:t>Course summary</a:t>
            </a:r>
            <a:endParaRPr lang="en-US" sz="1100" dirty="0">
              <a:solidFill>
                <a:prstClr val="white"/>
              </a:solidFill>
              <a:latin typeface="Segoe UI Light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224322" y="646726"/>
            <a:ext cx="208497" cy="233769"/>
            <a:chOff x="9889420" y="664799"/>
            <a:chExt cx="208497" cy="23376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9420" y="664799"/>
              <a:ext cx="208497" cy="233769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9942315" y="722598"/>
              <a:ext cx="1005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9942315" y="781683"/>
              <a:ext cx="1005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6"/>
          <p:cNvSpPr txBox="1">
            <a:spLocks/>
          </p:cNvSpPr>
          <p:nvPr/>
        </p:nvSpPr>
        <p:spPr>
          <a:xfrm>
            <a:off x="1118971" y="7746075"/>
            <a:ext cx="5381841" cy="429768"/>
          </a:xfrm>
          <a:prstGeom prst="rect">
            <a:avLst/>
          </a:prstGeom>
          <a:noFill/>
        </p:spPr>
        <p:txBody>
          <a:bodyPr vert="horz" lIns="125224" tIns="62612" rIns="125224" bIns="62612" rtlCol="0">
            <a:noAutofit/>
          </a:bodyPr>
          <a:lstStyle>
            <a:lvl1pPr marL="0" marR="0" indent="0" algn="l" defTabSz="12525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900" kern="12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2545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8818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05090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44499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70772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97044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3317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prstClr val="white"/>
                </a:solidFill>
                <a:latin typeface="Segoe UI Light" pitchFamily="34" charset="0"/>
              </a:rPr>
              <a:t>Press F5 to start, Esc to stop</a:t>
            </a:r>
          </a:p>
        </p:txBody>
      </p:sp>
      <p:pic>
        <p:nvPicPr>
          <p:cNvPr id="23" name="Picture 22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31" y="8640763"/>
            <a:ext cx="361950" cy="371474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0" y="2"/>
            <a:ext cx="13003213" cy="992186"/>
          </a:xfrm>
          <a:prstGeom prst="rect">
            <a:avLst/>
          </a:prstGeom>
          <a:solidFill>
            <a:srgbClr val="0B0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 defTabSz="1300390"/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15207" y="487212"/>
            <a:ext cx="10972799" cy="415474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defTabSz="1300390"/>
            <a:r>
              <a:rPr lang="en-US" sz="2100" dirty="0" smtClean="0">
                <a:solidFill>
                  <a:prstClr val="white"/>
                </a:solidFill>
                <a:latin typeface="Segoe UI Light" pitchFamily="34" charset="0"/>
              </a:rPr>
              <a:t>Course </a:t>
            </a:r>
            <a:r>
              <a:rPr lang="en-US" sz="2100" dirty="0" smtClean="0">
                <a:solidFill>
                  <a:prstClr val="white"/>
                </a:solidFill>
                <a:latin typeface="Segoe UI Light" pitchFamily="34" charset="0"/>
              </a:rPr>
              <a:t>summary—Work with handout masters </a:t>
            </a:r>
            <a:endParaRPr lang="en-US" sz="2100" dirty="0">
              <a:solidFill>
                <a:prstClr val="white"/>
              </a:solidFill>
              <a:latin typeface="Segoe UI Light" pitchFamily="34" charset="0"/>
            </a:endParaRPr>
          </a:p>
        </p:txBody>
      </p:sp>
      <p:pic>
        <p:nvPicPr>
          <p:cNvPr id="34" name="Media Placeholder 2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131" y="8495913"/>
            <a:ext cx="1115476" cy="627836"/>
          </a:xfrm>
          <a:prstGeom prst="rect">
            <a:avLst/>
          </a:prstGeom>
        </p:spPr>
      </p:pic>
      <p:pic>
        <p:nvPicPr>
          <p:cNvPr id="35" name="Media Placeholder 2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381" y="8495913"/>
            <a:ext cx="1115476" cy="627836"/>
          </a:xfrm>
          <a:prstGeom prst="rect">
            <a:avLst/>
          </a:prstGeom>
        </p:spPr>
      </p:pic>
      <p:pic>
        <p:nvPicPr>
          <p:cNvPr id="36" name="Media Placeholder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475" y="8495762"/>
            <a:ext cx="1116013" cy="628138"/>
          </a:xfrm>
          <a:prstGeom prst="rect">
            <a:avLst/>
          </a:prstGeom>
        </p:spPr>
      </p:pic>
      <p:sp>
        <p:nvSpPr>
          <p:cNvPr id="37" name="Text Placeholder 6"/>
          <p:cNvSpPr txBox="1">
            <a:spLocks/>
          </p:cNvSpPr>
          <p:nvPr/>
        </p:nvSpPr>
        <p:spPr>
          <a:xfrm>
            <a:off x="5268758" y="9221788"/>
            <a:ext cx="1089622" cy="304800"/>
          </a:xfrm>
          <a:prstGeom prst="rect">
            <a:avLst/>
          </a:prstGeom>
          <a:noFill/>
        </p:spPr>
        <p:txBody>
          <a:bodyPr vert="horz" lIns="0" tIns="62627" rIns="125255" bIns="62627" rtlCol="0">
            <a:noAutofit/>
          </a:bodyPr>
          <a:lstStyle>
            <a:lvl1pPr marL="0" marR="0" indent="0" algn="l" defTabSz="12525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900" kern="12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2545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8818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05090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44499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70772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97044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3317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bg1"/>
                </a:solidFill>
                <a:latin typeface="Segoe UI Light" pitchFamily="34" charset="0"/>
              </a:rPr>
              <a:t>Summary</a:t>
            </a:r>
            <a:endParaRPr lang="en-US" sz="11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38" name="Text Placeholder 6"/>
          <p:cNvSpPr txBox="1">
            <a:spLocks/>
          </p:cNvSpPr>
          <p:nvPr/>
        </p:nvSpPr>
        <p:spPr>
          <a:xfrm>
            <a:off x="6637887" y="9221787"/>
            <a:ext cx="1191525" cy="304801"/>
          </a:xfrm>
          <a:prstGeom prst="rect">
            <a:avLst/>
          </a:prstGeom>
          <a:noFill/>
        </p:spPr>
        <p:txBody>
          <a:bodyPr vert="horz" lIns="0" tIns="62627" rIns="125255" bIns="62627" rtlCol="0">
            <a:no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>
                <a:solidFill>
                  <a:schemeClr val="bg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  <a:lvl2pPr indent="0">
              <a:spcBef>
                <a:spcPct val="20000"/>
              </a:spcBef>
              <a:buFont typeface="Wingdings" pitchFamily="2" charset="2"/>
              <a:buNone/>
            </a:lvl2pPr>
            <a:lvl3pPr indent="0">
              <a:spcBef>
                <a:spcPct val="20000"/>
              </a:spcBef>
              <a:buFont typeface="Wingdings" pitchFamily="2" charset="2"/>
              <a:buNone/>
            </a:lvl3pPr>
            <a:lvl4pPr indent="0">
              <a:spcBef>
                <a:spcPct val="20000"/>
              </a:spcBef>
              <a:buFont typeface="Wingdings" pitchFamily="2" charset="2"/>
              <a:buNone/>
            </a:lvl4pPr>
            <a:lvl5pPr indent="0">
              <a:spcBef>
                <a:spcPct val="20000"/>
              </a:spcBef>
              <a:buFont typeface="Wingdings" pitchFamily="2" charset="2"/>
              <a:buNone/>
            </a:lvl5pPr>
            <a:lvl6pPr marL="3444499" indent="-313136">
              <a:spcBef>
                <a:spcPct val="20000"/>
              </a:spcBef>
              <a:buFont typeface="Arial" pitchFamily="34" charset="0"/>
              <a:buChar char="•"/>
              <a:defRPr sz="2700"/>
            </a:lvl6pPr>
            <a:lvl7pPr marL="4070772" indent="-313136">
              <a:spcBef>
                <a:spcPct val="20000"/>
              </a:spcBef>
              <a:buFont typeface="Arial" pitchFamily="34" charset="0"/>
              <a:buChar char="•"/>
              <a:defRPr sz="2700"/>
            </a:lvl7pPr>
            <a:lvl8pPr marL="4697044" indent="-313136">
              <a:spcBef>
                <a:spcPct val="20000"/>
              </a:spcBef>
              <a:buFont typeface="Arial" pitchFamily="34" charset="0"/>
              <a:buChar char="•"/>
              <a:defRPr sz="2700"/>
            </a:lvl8pPr>
            <a:lvl9pPr marL="5323317" indent="-313136">
              <a:spcBef>
                <a:spcPct val="20000"/>
              </a:spcBef>
              <a:buFont typeface="Arial" pitchFamily="34" charset="0"/>
              <a:buChar char="•"/>
              <a:defRPr sz="2700"/>
            </a:lvl9pPr>
          </a:lstStyle>
          <a:p>
            <a:r>
              <a:rPr lang="en-US" dirty="0" smtClean="0"/>
              <a:t>Feedback </a:t>
            </a:r>
            <a:endParaRPr lang="en-US" dirty="0"/>
          </a:p>
        </p:txBody>
      </p:sp>
      <p:sp>
        <p:nvSpPr>
          <p:cNvPr id="42" name="Text Placeholder 6"/>
          <p:cNvSpPr txBox="1">
            <a:spLocks/>
          </p:cNvSpPr>
          <p:nvPr/>
        </p:nvSpPr>
        <p:spPr>
          <a:xfrm>
            <a:off x="8006776" y="9220645"/>
            <a:ext cx="1160817" cy="305944"/>
          </a:xfrm>
          <a:prstGeom prst="rect">
            <a:avLst/>
          </a:prstGeom>
          <a:noFill/>
        </p:spPr>
        <p:txBody>
          <a:bodyPr vert="horz" lIns="0" tIns="62627" rIns="125255" bIns="62627" rtlCol="0">
            <a:no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>
                <a:solidFill>
                  <a:schemeClr val="bg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  <a:lvl2pPr indent="0">
              <a:spcBef>
                <a:spcPct val="20000"/>
              </a:spcBef>
              <a:buFont typeface="Wingdings" pitchFamily="2" charset="2"/>
              <a:buNone/>
            </a:lvl2pPr>
            <a:lvl3pPr indent="0">
              <a:spcBef>
                <a:spcPct val="20000"/>
              </a:spcBef>
              <a:buFont typeface="Wingdings" pitchFamily="2" charset="2"/>
              <a:buNone/>
            </a:lvl3pPr>
            <a:lvl4pPr indent="0">
              <a:spcBef>
                <a:spcPct val="20000"/>
              </a:spcBef>
              <a:buFont typeface="Wingdings" pitchFamily="2" charset="2"/>
              <a:buNone/>
            </a:lvl4pPr>
            <a:lvl5pPr indent="0">
              <a:spcBef>
                <a:spcPct val="20000"/>
              </a:spcBef>
              <a:buFont typeface="Wingdings" pitchFamily="2" charset="2"/>
              <a:buNone/>
            </a:lvl5pPr>
            <a:lvl6pPr marL="3444499" indent="-313136">
              <a:spcBef>
                <a:spcPct val="20000"/>
              </a:spcBef>
              <a:buFont typeface="Arial" pitchFamily="34" charset="0"/>
              <a:buChar char="•"/>
              <a:defRPr sz="2700"/>
            </a:lvl6pPr>
            <a:lvl7pPr marL="4070772" indent="-313136">
              <a:spcBef>
                <a:spcPct val="20000"/>
              </a:spcBef>
              <a:buFont typeface="Arial" pitchFamily="34" charset="0"/>
              <a:buChar char="•"/>
              <a:defRPr sz="2700"/>
            </a:lvl7pPr>
            <a:lvl8pPr marL="4697044" indent="-313136">
              <a:spcBef>
                <a:spcPct val="20000"/>
              </a:spcBef>
              <a:buFont typeface="Arial" pitchFamily="34" charset="0"/>
              <a:buChar char="•"/>
              <a:defRPr sz="2700"/>
            </a:lvl8pPr>
            <a:lvl9pPr marL="5323317" indent="-313136">
              <a:spcBef>
                <a:spcPct val="20000"/>
              </a:spcBef>
              <a:buFont typeface="Arial" pitchFamily="34" charset="0"/>
              <a:buChar char="•"/>
              <a:defRPr sz="2700"/>
            </a:lvl9pPr>
          </a:lstStyle>
          <a:p>
            <a:r>
              <a:rPr lang="en-US" dirty="0" smtClean="0"/>
              <a:t>Help 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875093" y="8059761"/>
            <a:ext cx="290434" cy="357021"/>
          </a:xfrm>
          <a:prstGeom prst="rect">
            <a:avLst/>
          </a:prstGeom>
          <a:noFill/>
        </p:spPr>
        <p:txBody>
          <a:bodyPr wrap="square" lIns="0" tIns="64008" rIns="0" bIns="0" rtlCol="0">
            <a:spAutoFit/>
          </a:bodyPr>
          <a:lstStyle/>
          <a:p>
            <a:r>
              <a:rPr lang="en-US" sz="1900" dirty="0">
                <a:solidFill>
                  <a:srgbClr val="858585"/>
                </a:solidFill>
                <a:latin typeface="Segoe Light" pitchFamily="34" charset="0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263106" y="8059761"/>
            <a:ext cx="379261" cy="357021"/>
          </a:xfrm>
          <a:prstGeom prst="rect">
            <a:avLst/>
          </a:prstGeom>
          <a:noFill/>
        </p:spPr>
        <p:txBody>
          <a:bodyPr wrap="square" lIns="0" tIns="64008" rIns="0" bIns="0" rtlCol="0">
            <a:spAutoFit/>
          </a:bodyPr>
          <a:lstStyle>
            <a:defPPr>
              <a:defRPr lang="en-US"/>
            </a:defPPr>
            <a:lvl1pPr>
              <a:defRPr sz="1900">
                <a:solidFill>
                  <a:srgbClr val="858585"/>
                </a:solidFill>
                <a:latin typeface="Segoe Light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16695" y="8059761"/>
            <a:ext cx="379261" cy="357021"/>
          </a:xfrm>
          <a:prstGeom prst="rect">
            <a:avLst/>
          </a:prstGeom>
          <a:noFill/>
        </p:spPr>
        <p:txBody>
          <a:bodyPr wrap="square" lIns="0" tIns="64008" rIns="0" bIns="0" rtlCol="0">
            <a:spAutoFit/>
          </a:bodyPr>
          <a:lstStyle>
            <a:defPPr>
              <a:defRPr lang="en-US"/>
            </a:defPPr>
            <a:lvl1pPr>
              <a:defRPr sz="1900">
                <a:solidFill>
                  <a:srgbClr val="858585"/>
                </a:solidFill>
                <a:latin typeface="Segoe Light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999451" y="8059761"/>
            <a:ext cx="379261" cy="357021"/>
          </a:xfrm>
          <a:prstGeom prst="rect">
            <a:avLst/>
          </a:prstGeom>
          <a:noFill/>
        </p:spPr>
        <p:txBody>
          <a:bodyPr wrap="square" lIns="0" tIns="64008" rIns="0" bIns="0" rtlCol="0">
            <a:spAutoFit/>
          </a:bodyPr>
          <a:lstStyle>
            <a:defPPr>
              <a:defRPr lang="en-US"/>
            </a:defPPr>
            <a:lvl1pPr>
              <a:defRPr sz="1900">
                <a:solidFill>
                  <a:srgbClr val="858585"/>
                </a:solidFill>
                <a:latin typeface="Segoe Light" pitchFamily="34" charset="0"/>
              </a:defRPr>
            </a:lvl1pPr>
          </a:lstStyle>
          <a:p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29" name="Picture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251" y="8641080"/>
            <a:ext cx="361905" cy="37142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3213" cy="446342"/>
          </a:xfrm>
          <a:prstGeom prst="rect">
            <a:avLst/>
          </a:prstGeom>
        </p:spPr>
      </p:pic>
      <p:pic>
        <p:nvPicPr>
          <p:cNvPr id="31" name="Media Placeholder 7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181" y="8495913"/>
            <a:ext cx="1115476" cy="627836"/>
          </a:xfrm>
          <a:prstGeom prst="rect">
            <a:avLst/>
          </a:prstGeom>
        </p:spPr>
      </p:pic>
      <p:sp>
        <p:nvSpPr>
          <p:cNvPr id="49" name="Rectangle 48">
            <a:hlinkClick r:id="rId12" action="ppaction://hlinksldjump"/>
          </p:cNvPr>
          <p:cNvSpPr/>
          <p:nvPr/>
        </p:nvSpPr>
        <p:spPr>
          <a:xfrm>
            <a:off x="3860625" y="8485219"/>
            <a:ext cx="1133856" cy="649224"/>
          </a:xfrm>
          <a:prstGeom prst="rect">
            <a:avLst/>
          </a:prstGeom>
          <a:solidFill>
            <a:schemeClr val="tx1">
              <a:lumMod val="85000"/>
              <a:lumOff val="1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Text Placeholder 6"/>
          <p:cNvSpPr txBox="1">
            <a:spLocks/>
          </p:cNvSpPr>
          <p:nvPr/>
        </p:nvSpPr>
        <p:spPr>
          <a:xfrm>
            <a:off x="3878148" y="9220768"/>
            <a:ext cx="1175658" cy="304800"/>
          </a:xfrm>
          <a:prstGeom prst="rect">
            <a:avLst/>
          </a:prstGeom>
          <a:noFill/>
        </p:spPr>
        <p:txBody>
          <a:bodyPr vert="horz" lIns="0" tIns="62627" rIns="125255" bIns="62627" rtlCol="0">
            <a:noAutofit/>
          </a:bodyPr>
          <a:lstStyle>
            <a:lvl1pPr marL="0" marR="0" indent="0" algn="l" defTabSz="12525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900" kern="12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2545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8818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05090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44499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70772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97044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3317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  <a:latin typeface="Segoe UI Light" pitchFamily="34" charset="0"/>
              </a:rPr>
              <a:t>Handout masters</a:t>
            </a:r>
            <a:endParaRPr lang="en-US" sz="11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20052" y="8956895"/>
            <a:ext cx="343897" cy="15388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Segoe UI Light" pitchFamily="34" charset="0"/>
              </a:rPr>
              <a:t>4:34</a:t>
            </a:r>
            <a:endParaRPr lang="en-US" sz="10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40" name="Text Placeholder 6"/>
          <p:cNvSpPr txBox="1">
            <a:spLocks/>
          </p:cNvSpPr>
          <p:nvPr/>
        </p:nvSpPr>
        <p:spPr>
          <a:xfrm>
            <a:off x="1903015" y="1246341"/>
            <a:ext cx="4352544" cy="6070446"/>
          </a:xfrm>
          <a:prstGeom prst="rect">
            <a:avLst/>
          </a:prstGeom>
          <a:noFill/>
        </p:spPr>
        <p:txBody>
          <a:bodyPr lIns="91417" tIns="45708" rIns="91417" bIns="45708"/>
          <a:lstStyle>
            <a:lvl1pPr marL="469704" indent="-469704" algn="l" defTabSz="1252545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17693" indent="-391420" algn="l" defTabSz="1252545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65681" indent="-313136" algn="l" defTabSz="1252545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91954" indent="-313136" algn="l" defTabSz="1252545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18227" indent="-313136" algn="l" defTabSz="1252545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44499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70772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97044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3317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Create or change a presentation’s </a:t>
            </a:r>
            <a:r>
              <a:rPr lang="en-US" sz="2400" b="1" dirty="0" smtClean="0">
                <a:solidFill>
                  <a:srgbClr val="C00000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handout</a:t>
            </a:r>
          </a:p>
          <a:p>
            <a:pPr marL="0" indent="0">
              <a:buNone/>
            </a:pP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Use the </a:t>
            </a:r>
            <a:r>
              <a:rPr lang="en-US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Handout Master</a:t>
            </a: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tab in </a:t>
            </a: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PowerPoint </a:t>
            </a: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2013 to edit the appearance and layout of presentation handouts. Changes made to the handout master appear on all pages of the printed handout.</a:t>
            </a:r>
          </a:p>
          <a:p>
            <a:pPr>
              <a:buFont typeface="+mj-lt"/>
              <a:buAutoNum type="arabicPeriod"/>
            </a:pP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Click </a:t>
            </a:r>
            <a:r>
              <a:rPr lang="en-US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View </a:t>
            </a: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&gt; </a:t>
            </a:r>
            <a:r>
              <a:rPr lang="en-US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Master Views</a:t>
            </a: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&gt; </a:t>
            </a:r>
            <a:r>
              <a:rPr lang="en-US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Handout </a:t>
            </a:r>
            <a:r>
              <a:rPr lang="en-US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Master</a:t>
            </a: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. This opens the </a:t>
            </a:r>
            <a:r>
              <a:rPr lang="en-US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Handout Master</a:t>
            </a: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tab.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On the page, click in a text placeholder (Header, Footer, Date or Page Number) to make your changes. These changes can include: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Edit or add content in the text placeholders</a:t>
            </a: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 </a:t>
            </a: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In </a:t>
            </a: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addition to text changes, you can use commands on the </a:t>
            </a:r>
            <a:r>
              <a:rPr lang="en-US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Insert</a:t>
            </a: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tab to add graphics or other content types.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Format the text shape and appearance</a:t>
            </a: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 </a:t>
            </a: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Select the text and use the </a:t>
            </a:r>
            <a:r>
              <a:rPr lang="en-US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Format</a:t>
            </a: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tab commands under </a:t>
            </a:r>
            <a:r>
              <a:rPr lang="en-US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Drawing Tools</a:t>
            </a: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Change the text placeholders</a:t>
            </a: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  </a:t>
            </a: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Drag </a:t>
            </a: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a text placeholder to move it, and use the text box sizing handles to change its size. </a:t>
            </a:r>
          </a:p>
          <a:p>
            <a:pPr marL="469704" lvl="1" indent="-469704">
              <a:buFont typeface="Arial" pitchFamily="34" charset="0"/>
              <a:buChar char="•"/>
            </a:pPr>
            <a:r>
              <a:rPr lang="en-US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Turn placeholders on or off</a:t>
            </a: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  </a:t>
            </a: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On </a:t>
            </a: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</a:t>
            </a:r>
            <a:r>
              <a:rPr lang="en-US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Handout Master</a:t>
            </a: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tab, in the </a:t>
            </a:r>
            <a:r>
              <a:rPr lang="en-US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Placeholders</a:t>
            </a: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group, uncheck the box of </a:t>
            </a: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the </a:t>
            </a: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placeholder that you want to turn off</a:t>
            </a: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1" name="Text Placeholder 6"/>
          <p:cNvSpPr txBox="1">
            <a:spLocks/>
          </p:cNvSpPr>
          <p:nvPr/>
        </p:nvSpPr>
        <p:spPr>
          <a:xfrm>
            <a:off x="6797262" y="1265087"/>
            <a:ext cx="4123944" cy="6051699"/>
          </a:xfrm>
          <a:prstGeom prst="rect">
            <a:avLst/>
          </a:prstGeom>
          <a:noFill/>
        </p:spPr>
        <p:txBody>
          <a:bodyPr lIns="91417" tIns="45708" rIns="91417" bIns="45708"/>
          <a:lstStyle>
            <a:lvl1pPr marL="469704" indent="-469704" algn="l" defTabSz="1252545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17693" indent="-391420" algn="l" defTabSz="1252545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65681" indent="-313136" algn="l" defTabSz="1252545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91954" indent="-313136" algn="l" defTabSz="1252545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18227" indent="-313136" algn="l" defTabSz="1252545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44499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70772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97044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3317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138" lvl="1" indent="-338138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Add </a:t>
            </a:r>
            <a:r>
              <a:rPr lang="en-US" sz="14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or change the background</a:t>
            </a:r>
            <a:r>
              <a:rPr lang="en-US" sz="1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  </a:t>
            </a:r>
            <a:r>
              <a:rPr lang="en-US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On the </a:t>
            </a:r>
            <a:r>
              <a:rPr lang="en-US" sz="14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Handout Master</a:t>
            </a:r>
            <a:r>
              <a:rPr lang="en-US" sz="1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tab, in the </a:t>
            </a:r>
            <a:r>
              <a:rPr lang="en-US" sz="14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Background</a:t>
            </a:r>
            <a:r>
              <a:rPr lang="en-US" sz="1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group, click </a:t>
            </a:r>
            <a:r>
              <a:rPr lang="en-US" sz="14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Background Styles</a:t>
            </a:r>
            <a:r>
              <a:rPr lang="en-US" sz="1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and then click a background, or click </a:t>
            </a:r>
            <a:r>
              <a:rPr lang="en-US" sz="14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Format Background</a:t>
            </a:r>
            <a:r>
              <a:rPr lang="en-US" sz="1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to create a background.</a:t>
            </a:r>
          </a:p>
          <a:p>
            <a:pPr marL="342900" lvl="0" indent="-342900">
              <a:spcBef>
                <a:spcPts val="0"/>
              </a:spcBef>
              <a:buFont typeface="+mj-lt"/>
              <a:buAutoNum type="arabicPeriod" startAt="3"/>
            </a:pPr>
            <a:r>
              <a:rPr lang="en-US" sz="1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 finish, on the </a:t>
            </a:r>
            <a:r>
              <a:rPr lang="en-US" sz="14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Handout Master</a:t>
            </a:r>
            <a:r>
              <a:rPr lang="en-US" sz="1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tab, in the </a:t>
            </a:r>
            <a:r>
              <a:rPr lang="en-US" sz="14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Close</a:t>
            </a:r>
            <a:r>
              <a:rPr lang="en-US" sz="1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group, click </a:t>
            </a:r>
            <a:r>
              <a:rPr lang="en-US" sz="14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Close Master View</a:t>
            </a:r>
            <a:r>
              <a:rPr lang="en-US" sz="1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Preview your </a:t>
            </a:r>
            <a:r>
              <a:rPr lang="en-US" sz="2400" b="1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handouts</a:t>
            </a:r>
            <a:endParaRPr lang="en-US" sz="2400" dirty="0">
              <a:solidFill>
                <a:srgbClr val="C00000"/>
              </a:solidFill>
              <a:latin typeface="Segoe UI Light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To preview how your handout will look when printed: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Click the </a:t>
            </a:r>
            <a:r>
              <a:rPr lang="en-US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File</a:t>
            </a: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&gt; </a:t>
            </a:r>
            <a:r>
              <a:rPr lang="en-US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Print</a:t>
            </a: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Under </a:t>
            </a:r>
            <a:r>
              <a:rPr lang="en-US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Settings</a:t>
            </a: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click </a:t>
            </a:r>
            <a:r>
              <a:rPr lang="en-US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Full Page Slides</a:t>
            </a: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and then under </a:t>
            </a:r>
            <a:r>
              <a:rPr lang="en-US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Handouts</a:t>
            </a: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select the layout you want and look at the preview pane. Click the </a:t>
            </a:r>
            <a:r>
              <a:rPr lang="en-US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File</a:t>
            </a: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tab again to return to your previous view. </a:t>
            </a:r>
            <a:endParaRPr lang="en-US" sz="1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See also</a:t>
            </a:r>
            <a:endParaRPr lang="en-US" sz="2400" b="1" dirty="0">
              <a:solidFill>
                <a:srgbClr val="C00000"/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700" dirty="0">
                <a:latin typeface="Segoe UI Light" pitchFamily="34" charset="0"/>
                <a:ea typeface="Segoe UI" pitchFamily="34" charset="0"/>
                <a:cs typeface="Segoe UI" pitchFamily="34" charset="0"/>
                <a:hlinkClick r:id="rId14"/>
              </a:rPr>
              <a:t>Create or change a presentation’s handout</a:t>
            </a:r>
            <a:endParaRPr lang="en-US" sz="1700" dirty="0"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700" dirty="0">
                <a:latin typeface="Segoe UI Light" pitchFamily="34" charset="0"/>
                <a:ea typeface="Segoe UI" pitchFamily="34" charset="0"/>
                <a:cs typeface="Segoe UI" pitchFamily="34" charset="0"/>
                <a:hlinkClick r:id="rId15"/>
              </a:rPr>
              <a:t>More training courses</a:t>
            </a:r>
            <a:endParaRPr lang="en-US" sz="1700" dirty="0"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700" dirty="0">
                <a:latin typeface="Segoe UI Light" pitchFamily="34" charset="0"/>
                <a:ea typeface="Segoe UI" pitchFamily="34" charset="0"/>
                <a:cs typeface="Segoe UI" pitchFamily="34" charset="0"/>
                <a:hlinkClick r:id="rId16"/>
              </a:rPr>
              <a:t>Office Compatibility </a:t>
            </a:r>
            <a:r>
              <a:rPr lang="en-US" sz="1700" dirty="0" smtClean="0">
                <a:latin typeface="Segoe UI Light" pitchFamily="34" charset="0"/>
                <a:ea typeface="Segoe UI" pitchFamily="34" charset="0"/>
                <a:cs typeface="Segoe UI" pitchFamily="34" charset="0"/>
                <a:hlinkClick r:id="rId16"/>
              </a:rPr>
              <a:t>Pack</a:t>
            </a:r>
            <a:endParaRPr lang="en-US" sz="1700" dirty="0"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124476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743538" y="3887787"/>
            <a:ext cx="2572781" cy="504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Segoe UI Light" pitchFamily="34" charset="0"/>
                <a:ea typeface="Segoe UI" pitchFamily="34" charset="0"/>
                <a:cs typeface="Segoe UI" pitchFamily="34" charset="0"/>
                <a:hlinkClick r:id="rId2"/>
              </a:rPr>
              <a:t>Check out more courses</a:t>
            </a:r>
            <a:endParaRPr lang="en-US" sz="1600" dirty="0"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5206" y="487212"/>
            <a:ext cx="8305799" cy="430887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defTabSz="1252237"/>
            <a:r>
              <a:rPr lang="en-US" sz="2100" dirty="0">
                <a:solidFill>
                  <a:prstClr val="white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Help</a:t>
            </a:r>
          </a:p>
        </p:txBody>
      </p:sp>
      <p:sp>
        <p:nvSpPr>
          <p:cNvPr id="11" name="TextBox 10">
            <a:hlinkClick r:id="" action="ppaction://noaction"/>
          </p:cNvPr>
          <p:cNvSpPr txBox="1"/>
          <p:nvPr/>
        </p:nvSpPr>
        <p:spPr>
          <a:xfrm>
            <a:off x="10970672" y="618148"/>
            <a:ext cx="1434334" cy="267482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defTabSz="1252237"/>
            <a:r>
              <a:rPr lang="en-US" sz="1100" dirty="0">
                <a:solidFill>
                  <a:prstClr val="white"/>
                </a:solidFill>
                <a:latin typeface="Segoe UI Light" pitchFamily="34" charset="0"/>
                <a:hlinkClick r:id="" action="ppaction://noaction"/>
              </a:rPr>
              <a:t>Course summary</a:t>
            </a:r>
            <a:endParaRPr lang="en-US" sz="1100" dirty="0">
              <a:solidFill>
                <a:prstClr val="white"/>
              </a:solidFill>
              <a:latin typeface="Segoe UI Light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224322" y="646726"/>
            <a:ext cx="208497" cy="233769"/>
            <a:chOff x="9889420" y="664799"/>
            <a:chExt cx="208497" cy="23376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9420" y="664799"/>
              <a:ext cx="208497" cy="233769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9942315" y="722598"/>
              <a:ext cx="1005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9942315" y="781683"/>
              <a:ext cx="1005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Placeholder 6"/>
          <p:cNvSpPr txBox="1">
            <a:spLocks/>
          </p:cNvSpPr>
          <p:nvPr/>
        </p:nvSpPr>
        <p:spPr>
          <a:xfrm>
            <a:off x="1118972" y="7746075"/>
            <a:ext cx="5382634" cy="429768"/>
          </a:xfrm>
          <a:prstGeom prst="rect">
            <a:avLst/>
          </a:prstGeom>
          <a:noFill/>
        </p:spPr>
        <p:txBody>
          <a:bodyPr vert="horz" lIns="125224" tIns="62612" rIns="125224" bIns="62612" rtlCol="0">
            <a:noAutofit/>
          </a:bodyPr>
          <a:lstStyle>
            <a:lvl1pPr marL="0" marR="0" indent="0" algn="l" defTabSz="12525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900" kern="12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2545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8818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05090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44499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70772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97044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3317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prstClr val="white"/>
                </a:solidFill>
                <a:latin typeface="Segoe UI Light" pitchFamily="34" charset="0"/>
              </a:rPr>
              <a:t>Press F5 to start, Esc to stop</a:t>
            </a:r>
          </a:p>
        </p:txBody>
      </p:sp>
      <p:pic>
        <p:nvPicPr>
          <p:cNvPr id="24" name="Picture 2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31" y="8640763"/>
            <a:ext cx="361950" cy="371474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0" y="2"/>
            <a:ext cx="13003213" cy="992186"/>
          </a:xfrm>
          <a:prstGeom prst="rect">
            <a:avLst/>
          </a:prstGeom>
          <a:solidFill>
            <a:srgbClr val="0B0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 defTabSz="1252237"/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15208" y="487212"/>
            <a:ext cx="4622999" cy="430887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defTabSz="1252237"/>
            <a:r>
              <a:rPr lang="en-US" sz="2100" dirty="0" smtClean="0">
                <a:solidFill>
                  <a:prstClr val="white"/>
                </a:solidFill>
                <a:latin typeface="Segoe UI Light" pitchFamily="34" charset="0"/>
              </a:rPr>
              <a:t>Rating and comments</a:t>
            </a:r>
            <a:endParaRPr lang="en-US" sz="2100" dirty="0">
              <a:solidFill>
                <a:prstClr val="white"/>
              </a:solidFill>
              <a:latin typeface="Segoe UI Light" pitchFamily="34" charset="0"/>
            </a:endParaRPr>
          </a:p>
        </p:txBody>
      </p:sp>
      <p:sp>
        <p:nvSpPr>
          <p:cNvPr id="64" name="Text Placeholder 2"/>
          <p:cNvSpPr txBox="1">
            <a:spLocks/>
          </p:cNvSpPr>
          <p:nvPr/>
        </p:nvSpPr>
        <p:spPr>
          <a:xfrm>
            <a:off x="979618" y="2792169"/>
            <a:ext cx="8363938" cy="623009"/>
          </a:xfrm>
          <a:prstGeom prst="rect">
            <a:avLst/>
          </a:prstGeom>
          <a:noFill/>
        </p:spPr>
        <p:txBody>
          <a:bodyPr lIns="91417" tIns="45708" rIns="91417" bIns="45708"/>
          <a:lstStyle>
            <a:lvl1pPr marL="259591" indent="-259591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24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1pPr>
            <a:lvl2pPr marL="472742" indent="-213151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472742" algn="l"/>
              </a:tabLst>
              <a:defRPr sz="21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2pPr>
            <a:lvl3pPr marL="685891" indent="-213151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18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3pPr>
            <a:lvl4pPr marL="1112192" indent="-167901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685891" algn="l"/>
              </a:tabLst>
              <a:defRPr sz="15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4pPr>
            <a:lvl5pPr marL="1284856" indent="-172664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15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5pPr>
            <a:lvl6pPr marL="1886126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058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90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922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695">
              <a:buFont typeface="Arial" pitchFamily="34" charset="0"/>
              <a:buNone/>
              <a:defRPr/>
            </a:pPr>
            <a:r>
              <a:rPr lang="en-US" sz="2800" dirty="0">
                <a:solidFill>
                  <a:srgbClr val="C00000"/>
                </a:solidFill>
                <a:latin typeface="Segoe UI Light" pitchFamily="34" charset="0"/>
              </a:rPr>
              <a:t>Thank you for viewing this course!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duotone>
              <a:srgbClr val="FF8A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143" y="3963923"/>
            <a:ext cx="457264" cy="457264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1061743" y="3532622"/>
            <a:ext cx="762001" cy="152399"/>
            <a:chOff x="405606" y="2897187"/>
            <a:chExt cx="762000" cy="152400"/>
          </a:xfrm>
        </p:grpSpPr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606" y="2897187"/>
              <a:ext cx="1524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06" y="2897187"/>
              <a:ext cx="1524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9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406" y="2897187"/>
              <a:ext cx="1524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806" y="2897187"/>
              <a:ext cx="1524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206" y="2897187"/>
              <a:ext cx="1524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2" name="Text Placeholder 2"/>
          <p:cNvSpPr txBox="1">
            <a:spLocks/>
          </p:cNvSpPr>
          <p:nvPr/>
        </p:nvSpPr>
        <p:spPr>
          <a:xfrm>
            <a:off x="1899944" y="2694180"/>
            <a:ext cx="8564063" cy="1131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68586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SzPct val="90000"/>
              <a:buFont typeface="Arial" pitchFamily="34" charset="0"/>
              <a:buNone/>
              <a:defRPr sz="3000" kern="1200" spc="-75" baseline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0" indent="0" algn="l" defTabSz="68586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ct val="90000"/>
              <a:buFont typeface="Arial" pitchFamily="34" charset="0"/>
              <a:buNone/>
              <a:tabLst>
                <a:tab pos="472742" algn="l"/>
              </a:tabLst>
              <a:defRPr sz="1500" kern="1200" spc="-38" baseline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2pPr>
            <a:lvl3pPr marL="0" indent="0" algn="l" defTabSz="68586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ct val="90000"/>
              <a:buFont typeface="Arial" pitchFamily="34" charset="0"/>
              <a:buNone/>
              <a:defRPr sz="15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3pPr>
            <a:lvl4pPr marL="0" indent="0" algn="l" defTabSz="68586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ct val="90000"/>
              <a:buFont typeface="Arial" pitchFamily="34" charset="0"/>
              <a:buNone/>
              <a:tabLst>
                <a:tab pos="685891" algn="l"/>
              </a:tabLst>
              <a:defRPr sz="15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4pPr>
            <a:lvl5pPr marL="0" indent="0" algn="l" defTabSz="68586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ct val="90000"/>
              <a:buFont typeface="Arial" pitchFamily="34" charset="0"/>
              <a:buNone/>
              <a:defRPr sz="15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5pPr>
            <a:lvl6pPr marL="1886126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058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90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922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695">
              <a:lnSpc>
                <a:spcPct val="150000"/>
              </a:lnSpc>
              <a:spcAft>
                <a:spcPts val="0"/>
              </a:spcAft>
              <a:defRPr/>
            </a:pPr>
            <a:endParaRPr lang="en-US" sz="1600" spc="0" dirty="0">
              <a:gradFill flip="none" rotWithShape="1">
                <a:gsLst>
                  <a:gs pos="0">
                    <a:srgbClr val="000000">
                      <a:lumMod val="65000"/>
                      <a:lumOff val="35000"/>
                    </a:srgbClr>
                  </a:gs>
                  <a:gs pos="86000">
                    <a:srgbClr val="000000">
                      <a:lumMod val="75000"/>
                      <a:lumOff val="25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</a:endParaRPr>
          </a:p>
          <a:p>
            <a:pPr defTabSz="685695">
              <a:lnSpc>
                <a:spcPct val="150000"/>
              </a:lnSpc>
              <a:spcAft>
                <a:spcPts val="0"/>
              </a:spcAft>
              <a:defRPr/>
            </a:pPr>
            <a:endParaRPr lang="en-US" sz="1600" spc="0" dirty="0">
              <a:gradFill flip="none" rotWithShape="1">
                <a:gsLst>
                  <a:gs pos="0">
                    <a:srgbClr val="000000">
                      <a:lumMod val="65000"/>
                      <a:lumOff val="35000"/>
                    </a:srgbClr>
                  </a:gs>
                  <a:gs pos="86000">
                    <a:srgbClr val="000000">
                      <a:lumMod val="75000"/>
                      <a:lumOff val="25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</a:endParaRPr>
          </a:p>
          <a:p>
            <a:pPr defTabSz="685695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1700" spc="0" dirty="0">
                <a:gradFill flip="none" rotWithShape="1">
                  <a:gsLst>
                    <a:gs pos="0">
                      <a:srgbClr val="000000">
                        <a:lumMod val="65000"/>
                        <a:lumOff val="35000"/>
                      </a:srgbClr>
                    </a:gs>
                    <a:gs pos="86000">
                      <a:srgbClr val="000000">
                        <a:lumMod val="75000"/>
                        <a:lumOff val="25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How did we do? </a:t>
            </a:r>
            <a:r>
              <a:rPr lang="en-US" sz="1700" spc="0" dirty="0" smtClean="0">
                <a:gradFill flip="none" rotWithShape="1">
                  <a:gsLst>
                    <a:gs pos="0">
                      <a:srgbClr val="000000">
                        <a:lumMod val="65000"/>
                        <a:lumOff val="35000"/>
                      </a:srgbClr>
                    </a:gs>
                    <a:gs pos="86000">
                      <a:srgbClr val="000000">
                        <a:lumMod val="75000"/>
                        <a:lumOff val="25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hlinkClick r:id="rId8"/>
              </a:rPr>
              <a:t>Please tell us what you think</a:t>
            </a:r>
            <a:endParaRPr lang="en-US" sz="1700" spc="0" dirty="0">
              <a:gradFill flip="none" rotWithShape="1">
                <a:gsLst>
                  <a:gs pos="0">
                    <a:srgbClr val="000000">
                      <a:lumMod val="65000"/>
                      <a:lumOff val="35000"/>
                    </a:srgbClr>
                  </a:gs>
                  <a:gs pos="86000">
                    <a:srgbClr val="000000">
                      <a:lumMod val="75000"/>
                      <a:lumOff val="25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hlinkClick r:id="rId9"/>
            </a:endParaRPr>
          </a:p>
        </p:txBody>
      </p:sp>
      <p:pic>
        <p:nvPicPr>
          <p:cNvPr id="42" name="Media Placeholder 2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131" y="8495913"/>
            <a:ext cx="1115476" cy="627836"/>
          </a:xfrm>
          <a:prstGeom prst="rect">
            <a:avLst/>
          </a:prstGeom>
        </p:spPr>
      </p:pic>
      <p:pic>
        <p:nvPicPr>
          <p:cNvPr id="43" name="Media Placeholder 21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381" y="8495913"/>
            <a:ext cx="1115476" cy="627836"/>
          </a:xfrm>
          <a:prstGeom prst="rect">
            <a:avLst/>
          </a:prstGeom>
        </p:spPr>
      </p:pic>
      <p:pic>
        <p:nvPicPr>
          <p:cNvPr id="44" name="Media Placeholder 20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475" y="8495762"/>
            <a:ext cx="1116013" cy="628138"/>
          </a:xfrm>
          <a:prstGeom prst="rect">
            <a:avLst/>
          </a:prstGeom>
        </p:spPr>
      </p:pic>
      <p:sp>
        <p:nvSpPr>
          <p:cNvPr id="45" name="Text Placeholder 6"/>
          <p:cNvSpPr txBox="1">
            <a:spLocks/>
          </p:cNvSpPr>
          <p:nvPr/>
        </p:nvSpPr>
        <p:spPr>
          <a:xfrm>
            <a:off x="5268758" y="9221788"/>
            <a:ext cx="1089622" cy="304800"/>
          </a:xfrm>
          <a:prstGeom prst="rect">
            <a:avLst/>
          </a:prstGeom>
          <a:noFill/>
        </p:spPr>
        <p:txBody>
          <a:bodyPr vert="horz" lIns="0" tIns="62627" rIns="125255" bIns="62627" rtlCol="0">
            <a:noAutofit/>
          </a:bodyPr>
          <a:lstStyle>
            <a:lvl1pPr marL="0" marR="0" indent="0" algn="l" defTabSz="12525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900" kern="12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2545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8818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05090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44499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70772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97044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3317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bg1"/>
                </a:solidFill>
                <a:latin typeface="Segoe UI Light" pitchFamily="34" charset="0"/>
              </a:rPr>
              <a:t>Summary</a:t>
            </a:r>
            <a:endParaRPr lang="en-US" sz="11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46" name="Text Placeholder 6"/>
          <p:cNvSpPr txBox="1">
            <a:spLocks/>
          </p:cNvSpPr>
          <p:nvPr/>
        </p:nvSpPr>
        <p:spPr>
          <a:xfrm>
            <a:off x="6637887" y="9221787"/>
            <a:ext cx="1191525" cy="304801"/>
          </a:xfrm>
          <a:prstGeom prst="rect">
            <a:avLst/>
          </a:prstGeom>
          <a:noFill/>
        </p:spPr>
        <p:txBody>
          <a:bodyPr vert="horz" lIns="0" tIns="62627" rIns="125255" bIns="62627" rtlCol="0">
            <a:no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>
                <a:solidFill>
                  <a:schemeClr val="bg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  <a:lvl2pPr indent="0">
              <a:spcBef>
                <a:spcPct val="20000"/>
              </a:spcBef>
              <a:buFont typeface="Wingdings" pitchFamily="2" charset="2"/>
              <a:buNone/>
            </a:lvl2pPr>
            <a:lvl3pPr indent="0">
              <a:spcBef>
                <a:spcPct val="20000"/>
              </a:spcBef>
              <a:buFont typeface="Wingdings" pitchFamily="2" charset="2"/>
              <a:buNone/>
            </a:lvl3pPr>
            <a:lvl4pPr indent="0">
              <a:spcBef>
                <a:spcPct val="20000"/>
              </a:spcBef>
              <a:buFont typeface="Wingdings" pitchFamily="2" charset="2"/>
              <a:buNone/>
            </a:lvl4pPr>
            <a:lvl5pPr indent="0">
              <a:spcBef>
                <a:spcPct val="20000"/>
              </a:spcBef>
              <a:buFont typeface="Wingdings" pitchFamily="2" charset="2"/>
              <a:buNone/>
            </a:lvl5pPr>
            <a:lvl6pPr marL="3444499" indent="-313136">
              <a:spcBef>
                <a:spcPct val="20000"/>
              </a:spcBef>
              <a:buFont typeface="Arial" pitchFamily="34" charset="0"/>
              <a:buChar char="•"/>
              <a:defRPr sz="2700"/>
            </a:lvl6pPr>
            <a:lvl7pPr marL="4070772" indent="-313136">
              <a:spcBef>
                <a:spcPct val="20000"/>
              </a:spcBef>
              <a:buFont typeface="Arial" pitchFamily="34" charset="0"/>
              <a:buChar char="•"/>
              <a:defRPr sz="2700"/>
            </a:lvl7pPr>
            <a:lvl8pPr marL="4697044" indent="-313136">
              <a:spcBef>
                <a:spcPct val="20000"/>
              </a:spcBef>
              <a:buFont typeface="Arial" pitchFamily="34" charset="0"/>
              <a:buChar char="•"/>
              <a:defRPr sz="2700"/>
            </a:lvl8pPr>
            <a:lvl9pPr marL="5323317" indent="-313136">
              <a:spcBef>
                <a:spcPct val="20000"/>
              </a:spcBef>
              <a:buFont typeface="Arial" pitchFamily="34" charset="0"/>
              <a:buChar char="•"/>
              <a:defRPr sz="2700"/>
            </a:lvl9pPr>
          </a:lstStyle>
          <a:p>
            <a:r>
              <a:rPr lang="en-US" dirty="0" smtClean="0"/>
              <a:t>Feedback </a:t>
            </a:r>
            <a:endParaRPr lang="en-US" dirty="0"/>
          </a:p>
        </p:txBody>
      </p:sp>
      <p:sp>
        <p:nvSpPr>
          <p:cNvPr id="47" name="Text Placeholder 6"/>
          <p:cNvSpPr txBox="1">
            <a:spLocks/>
          </p:cNvSpPr>
          <p:nvPr/>
        </p:nvSpPr>
        <p:spPr>
          <a:xfrm>
            <a:off x="8006776" y="9220645"/>
            <a:ext cx="1160817" cy="305944"/>
          </a:xfrm>
          <a:prstGeom prst="rect">
            <a:avLst/>
          </a:prstGeom>
          <a:noFill/>
        </p:spPr>
        <p:txBody>
          <a:bodyPr vert="horz" lIns="0" tIns="62627" rIns="125255" bIns="62627" rtlCol="0">
            <a:no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>
                <a:solidFill>
                  <a:schemeClr val="bg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  <a:lvl2pPr indent="0">
              <a:spcBef>
                <a:spcPct val="20000"/>
              </a:spcBef>
              <a:buFont typeface="Wingdings" pitchFamily="2" charset="2"/>
              <a:buNone/>
            </a:lvl2pPr>
            <a:lvl3pPr indent="0">
              <a:spcBef>
                <a:spcPct val="20000"/>
              </a:spcBef>
              <a:buFont typeface="Wingdings" pitchFamily="2" charset="2"/>
              <a:buNone/>
            </a:lvl3pPr>
            <a:lvl4pPr indent="0">
              <a:spcBef>
                <a:spcPct val="20000"/>
              </a:spcBef>
              <a:buFont typeface="Wingdings" pitchFamily="2" charset="2"/>
              <a:buNone/>
            </a:lvl4pPr>
            <a:lvl5pPr indent="0">
              <a:spcBef>
                <a:spcPct val="20000"/>
              </a:spcBef>
              <a:buFont typeface="Wingdings" pitchFamily="2" charset="2"/>
              <a:buNone/>
            </a:lvl5pPr>
            <a:lvl6pPr marL="3444499" indent="-313136">
              <a:spcBef>
                <a:spcPct val="20000"/>
              </a:spcBef>
              <a:buFont typeface="Arial" pitchFamily="34" charset="0"/>
              <a:buChar char="•"/>
              <a:defRPr sz="2700"/>
            </a:lvl6pPr>
            <a:lvl7pPr marL="4070772" indent="-313136">
              <a:spcBef>
                <a:spcPct val="20000"/>
              </a:spcBef>
              <a:buFont typeface="Arial" pitchFamily="34" charset="0"/>
              <a:buChar char="•"/>
              <a:defRPr sz="2700"/>
            </a:lvl7pPr>
            <a:lvl8pPr marL="4697044" indent="-313136">
              <a:spcBef>
                <a:spcPct val="20000"/>
              </a:spcBef>
              <a:buFont typeface="Arial" pitchFamily="34" charset="0"/>
              <a:buChar char="•"/>
              <a:defRPr sz="2700"/>
            </a:lvl8pPr>
            <a:lvl9pPr marL="5323317" indent="-313136">
              <a:spcBef>
                <a:spcPct val="20000"/>
              </a:spcBef>
              <a:buFont typeface="Arial" pitchFamily="34" charset="0"/>
              <a:buChar char="•"/>
              <a:defRPr sz="2700"/>
            </a:lvl9pPr>
          </a:lstStyle>
          <a:p>
            <a:r>
              <a:rPr lang="en-US" dirty="0" smtClean="0"/>
              <a:t>Help 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875093" y="8059761"/>
            <a:ext cx="290434" cy="357021"/>
          </a:xfrm>
          <a:prstGeom prst="rect">
            <a:avLst/>
          </a:prstGeom>
          <a:noFill/>
        </p:spPr>
        <p:txBody>
          <a:bodyPr wrap="square" lIns="0" tIns="64008" rIns="0" bIns="0" rtlCol="0">
            <a:spAutoFit/>
          </a:bodyPr>
          <a:lstStyle/>
          <a:p>
            <a:r>
              <a:rPr lang="en-US" sz="1900" dirty="0">
                <a:solidFill>
                  <a:srgbClr val="858585"/>
                </a:solidFill>
                <a:latin typeface="Segoe Light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263106" y="8059761"/>
            <a:ext cx="379261" cy="357021"/>
          </a:xfrm>
          <a:prstGeom prst="rect">
            <a:avLst/>
          </a:prstGeom>
          <a:noFill/>
        </p:spPr>
        <p:txBody>
          <a:bodyPr wrap="square" lIns="0" tIns="64008" rIns="0" bIns="0" rtlCol="0">
            <a:spAutoFit/>
          </a:bodyPr>
          <a:lstStyle>
            <a:defPPr>
              <a:defRPr lang="en-US"/>
            </a:defPPr>
            <a:lvl1pPr>
              <a:defRPr sz="1900">
                <a:solidFill>
                  <a:srgbClr val="858585"/>
                </a:solidFill>
                <a:latin typeface="Segoe Light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616695" y="8059761"/>
            <a:ext cx="379261" cy="357021"/>
          </a:xfrm>
          <a:prstGeom prst="rect">
            <a:avLst/>
          </a:prstGeom>
          <a:noFill/>
        </p:spPr>
        <p:txBody>
          <a:bodyPr wrap="square" lIns="0" tIns="64008" rIns="0" bIns="0" rtlCol="0">
            <a:spAutoFit/>
          </a:bodyPr>
          <a:lstStyle>
            <a:defPPr>
              <a:defRPr lang="en-US"/>
            </a:defPPr>
            <a:lvl1pPr>
              <a:defRPr sz="1900">
                <a:solidFill>
                  <a:srgbClr val="858585"/>
                </a:solidFill>
                <a:latin typeface="Segoe Light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999451" y="8059761"/>
            <a:ext cx="379261" cy="357021"/>
          </a:xfrm>
          <a:prstGeom prst="rect">
            <a:avLst/>
          </a:prstGeom>
          <a:noFill/>
        </p:spPr>
        <p:txBody>
          <a:bodyPr wrap="square" lIns="0" tIns="64008" rIns="0" bIns="0" rtlCol="0">
            <a:spAutoFit/>
          </a:bodyPr>
          <a:lstStyle>
            <a:defPPr>
              <a:defRPr lang="en-US"/>
            </a:defPPr>
            <a:lvl1pPr>
              <a:defRPr sz="1900">
                <a:solidFill>
                  <a:srgbClr val="858585"/>
                </a:solidFill>
                <a:latin typeface="Segoe Light" pitchFamily="34" charset="0"/>
              </a:defRPr>
            </a:lvl1pPr>
          </a:lstStyle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6" name="Rectangle 75">
            <a:hlinkClick r:id="rId10" action="ppaction://hlinksldjump"/>
          </p:cNvPr>
          <p:cNvSpPr/>
          <p:nvPr/>
        </p:nvSpPr>
        <p:spPr>
          <a:xfrm>
            <a:off x="5236637" y="8487225"/>
            <a:ext cx="1133856" cy="649224"/>
          </a:xfrm>
          <a:prstGeom prst="rect">
            <a:avLst/>
          </a:prstGeom>
          <a:solidFill>
            <a:schemeClr val="tx1">
              <a:lumMod val="85000"/>
              <a:lumOff val="1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6" name="Picture 3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251" y="8641080"/>
            <a:ext cx="361905" cy="37142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3213" cy="446342"/>
          </a:xfrm>
          <a:prstGeom prst="rect">
            <a:avLst/>
          </a:prstGeom>
        </p:spPr>
      </p:pic>
      <p:pic>
        <p:nvPicPr>
          <p:cNvPr id="35" name="Media Placeholder 77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181" y="8495913"/>
            <a:ext cx="1115476" cy="627836"/>
          </a:xfrm>
          <a:prstGeom prst="rect">
            <a:avLst/>
          </a:prstGeom>
        </p:spPr>
      </p:pic>
      <p:sp>
        <p:nvSpPr>
          <p:cNvPr id="38" name="Rectangle 37">
            <a:hlinkClick r:id="rId18" action="ppaction://hlinksldjump"/>
          </p:cNvPr>
          <p:cNvSpPr/>
          <p:nvPr/>
        </p:nvSpPr>
        <p:spPr>
          <a:xfrm>
            <a:off x="3860625" y="8485219"/>
            <a:ext cx="1133856" cy="649224"/>
          </a:xfrm>
          <a:prstGeom prst="rect">
            <a:avLst/>
          </a:prstGeom>
          <a:solidFill>
            <a:schemeClr val="tx1">
              <a:lumMod val="85000"/>
              <a:lumOff val="1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Text Placeholder 6"/>
          <p:cNvSpPr txBox="1">
            <a:spLocks/>
          </p:cNvSpPr>
          <p:nvPr/>
        </p:nvSpPr>
        <p:spPr>
          <a:xfrm>
            <a:off x="3878148" y="9220768"/>
            <a:ext cx="1175658" cy="304800"/>
          </a:xfrm>
          <a:prstGeom prst="rect">
            <a:avLst/>
          </a:prstGeom>
          <a:noFill/>
        </p:spPr>
        <p:txBody>
          <a:bodyPr vert="horz" lIns="0" tIns="62627" rIns="125255" bIns="62627" rtlCol="0">
            <a:noAutofit/>
          </a:bodyPr>
          <a:lstStyle>
            <a:lvl1pPr marL="0" marR="0" indent="0" algn="l" defTabSz="12525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900" kern="12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2545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8818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05090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44499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70772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97044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3317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  <a:latin typeface="Segoe UI Light" pitchFamily="34" charset="0"/>
              </a:rPr>
              <a:t>Handout masters</a:t>
            </a:r>
            <a:endParaRPr lang="en-US" sz="11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20052" y="8956895"/>
            <a:ext cx="343897" cy="15388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Segoe UI Light" pitchFamily="34" charset="0"/>
              </a:rPr>
              <a:t>4:34</a:t>
            </a:r>
            <a:endParaRPr lang="en-US" sz="1000" dirty="0">
              <a:solidFill>
                <a:schemeClr val="bg1"/>
              </a:solidFill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072924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15206" y="487212"/>
            <a:ext cx="8305799" cy="430887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defTabSz="1252237"/>
            <a:r>
              <a:rPr lang="en-US" sz="2100" dirty="0">
                <a:solidFill>
                  <a:prstClr val="white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Help</a:t>
            </a:r>
          </a:p>
        </p:txBody>
      </p:sp>
      <p:sp>
        <p:nvSpPr>
          <p:cNvPr id="9" name="TextBox 8">
            <a:hlinkClick r:id="" action="ppaction://noaction"/>
          </p:cNvPr>
          <p:cNvSpPr txBox="1"/>
          <p:nvPr/>
        </p:nvSpPr>
        <p:spPr>
          <a:xfrm>
            <a:off x="10970672" y="618148"/>
            <a:ext cx="1434334" cy="267482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defTabSz="1252237"/>
            <a:r>
              <a:rPr lang="en-US" sz="1100" dirty="0">
                <a:solidFill>
                  <a:prstClr val="white"/>
                </a:solidFill>
                <a:latin typeface="Segoe UI Light" pitchFamily="34" charset="0"/>
                <a:hlinkClick r:id="" action="ppaction://noaction"/>
              </a:rPr>
              <a:t>Course summary</a:t>
            </a:r>
            <a:endParaRPr lang="en-US" sz="1100" dirty="0">
              <a:solidFill>
                <a:prstClr val="white"/>
              </a:solidFill>
              <a:latin typeface="Segoe UI Light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224322" y="646726"/>
            <a:ext cx="208497" cy="233769"/>
            <a:chOff x="9889420" y="664799"/>
            <a:chExt cx="208497" cy="23376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9420" y="664799"/>
              <a:ext cx="208497" cy="233769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9942315" y="722598"/>
              <a:ext cx="1005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942315" y="781683"/>
              <a:ext cx="1005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Placeholder 6"/>
          <p:cNvSpPr txBox="1">
            <a:spLocks/>
          </p:cNvSpPr>
          <p:nvPr/>
        </p:nvSpPr>
        <p:spPr>
          <a:xfrm>
            <a:off x="1118972" y="7746075"/>
            <a:ext cx="5388984" cy="429768"/>
          </a:xfrm>
          <a:prstGeom prst="rect">
            <a:avLst/>
          </a:prstGeom>
          <a:noFill/>
        </p:spPr>
        <p:txBody>
          <a:bodyPr vert="horz" lIns="125224" tIns="62612" rIns="125224" bIns="62612" rtlCol="0">
            <a:noAutofit/>
          </a:bodyPr>
          <a:lstStyle>
            <a:lvl1pPr marL="0" marR="0" indent="0" algn="l" defTabSz="12525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900" kern="12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2545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8818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05090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44499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70772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97044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3317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prstClr val="white"/>
                </a:solidFill>
                <a:latin typeface="Segoe UI Light" pitchFamily="34" charset="0"/>
              </a:rPr>
              <a:t>Press F5 to start, Esc to stop</a:t>
            </a:r>
          </a:p>
        </p:txBody>
      </p:sp>
      <p:pic>
        <p:nvPicPr>
          <p:cNvPr id="22" name="Picture 2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31" y="8640763"/>
            <a:ext cx="361950" cy="371474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0" y="2"/>
            <a:ext cx="13003213" cy="992186"/>
          </a:xfrm>
          <a:prstGeom prst="rect">
            <a:avLst/>
          </a:prstGeom>
          <a:solidFill>
            <a:srgbClr val="0B0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 defTabSz="1252237"/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15208" y="487212"/>
            <a:ext cx="4622999" cy="430887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defTabSz="1252237"/>
            <a:r>
              <a:rPr lang="en-US" sz="2100" dirty="0">
                <a:solidFill>
                  <a:prstClr val="white"/>
                </a:solidFill>
                <a:latin typeface="Segoe UI Light" pitchFamily="34" charset="0"/>
              </a:rPr>
              <a:t>Help</a:t>
            </a:r>
          </a:p>
        </p:txBody>
      </p:sp>
      <p:pic>
        <p:nvPicPr>
          <p:cNvPr id="38" name="Media Placeholder 2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131" y="8495913"/>
            <a:ext cx="1115476" cy="627836"/>
          </a:xfrm>
          <a:prstGeom prst="rect">
            <a:avLst/>
          </a:prstGeom>
        </p:spPr>
      </p:pic>
      <p:pic>
        <p:nvPicPr>
          <p:cNvPr id="39" name="Media Placeholder 2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381" y="8495913"/>
            <a:ext cx="1115476" cy="627836"/>
          </a:xfrm>
          <a:prstGeom prst="rect">
            <a:avLst/>
          </a:prstGeom>
        </p:spPr>
      </p:pic>
      <p:pic>
        <p:nvPicPr>
          <p:cNvPr id="40" name="Media Placeholder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475" y="8495762"/>
            <a:ext cx="1116013" cy="628138"/>
          </a:xfrm>
          <a:prstGeom prst="rect">
            <a:avLst/>
          </a:prstGeom>
        </p:spPr>
      </p:pic>
      <p:sp>
        <p:nvSpPr>
          <p:cNvPr id="41" name="Text Placeholder 6"/>
          <p:cNvSpPr txBox="1">
            <a:spLocks/>
          </p:cNvSpPr>
          <p:nvPr/>
        </p:nvSpPr>
        <p:spPr>
          <a:xfrm>
            <a:off x="5268758" y="9221788"/>
            <a:ext cx="1089622" cy="304800"/>
          </a:xfrm>
          <a:prstGeom prst="rect">
            <a:avLst/>
          </a:prstGeom>
          <a:noFill/>
        </p:spPr>
        <p:txBody>
          <a:bodyPr vert="horz" lIns="0" tIns="62627" rIns="125255" bIns="62627" rtlCol="0">
            <a:noAutofit/>
          </a:bodyPr>
          <a:lstStyle>
            <a:lvl1pPr marL="0" marR="0" indent="0" algn="l" defTabSz="12525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900" kern="12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2545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8818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05090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44499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70772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97044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3317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bg1"/>
                </a:solidFill>
                <a:latin typeface="Segoe UI Light" pitchFamily="34" charset="0"/>
              </a:rPr>
              <a:t>Summary</a:t>
            </a:r>
            <a:endParaRPr lang="en-US" sz="11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42" name="Text Placeholder 6"/>
          <p:cNvSpPr txBox="1">
            <a:spLocks/>
          </p:cNvSpPr>
          <p:nvPr/>
        </p:nvSpPr>
        <p:spPr>
          <a:xfrm>
            <a:off x="6637887" y="9221787"/>
            <a:ext cx="1191525" cy="304801"/>
          </a:xfrm>
          <a:prstGeom prst="rect">
            <a:avLst/>
          </a:prstGeom>
          <a:noFill/>
        </p:spPr>
        <p:txBody>
          <a:bodyPr vert="horz" lIns="0" tIns="62627" rIns="125255" bIns="62627" rtlCol="0">
            <a:no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>
                <a:solidFill>
                  <a:schemeClr val="bg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  <a:lvl2pPr indent="0">
              <a:spcBef>
                <a:spcPct val="20000"/>
              </a:spcBef>
              <a:buFont typeface="Wingdings" pitchFamily="2" charset="2"/>
              <a:buNone/>
            </a:lvl2pPr>
            <a:lvl3pPr indent="0">
              <a:spcBef>
                <a:spcPct val="20000"/>
              </a:spcBef>
              <a:buFont typeface="Wingdings" pitchFamily="2" charset="2"/>
              <a:buNone/>
            </a:lvl3pPr>
            <a:lvl4pPr indent="0">
              <a:spcBef>
                <a:spcPct val="20000"/>
              </a:spcBef>
              <a:buFont typeface="Wingdings" pitchFamily="2" charset="2"/>
              <a:buNone/>
            </a:lvl4pPr>
            <a:lvl5pPr indent="0">
              <a:spcBef>
                <a:spcPct val="20000"/>
              </a:spcBef>
              <a:buFont typeface="Wingdings" pitchFamily="2" charset="2"/>
              <a:buNone/>
            </a:lvl5pPr>
            <a:lvl6pPr marL="3444499" indent="-313136">
              <a:spcBef>
                <a:spcPct val="20000"/>
              </a:spcBef>
              <a:buFont typeface="Arial" pitchFamily="34" charset="0"/>
              <a:buChar char="•"/>
              <a:defRPr sz="2700"/>
            </a:lvl6pPr>
            <a:lvl7pPr marL="4070772" indent="-313136">
              <a:spcBef>
                <a:spcPct val="20000"/>
              </a:spcBef>
              <a:buFont typeface="Arial" pitchFamily="34" charset="0"/>
              <a:buChar char="•"/>
              <a:defRPr sz="2700"/>
            </a:lvl7pPr>
            <a:lvl8pPr marL="4697044" indent="-313136">
              <a:spcBef>
                <a:spcPct val="20000"/>
              </a:spcBef>
              <a:buFont typeface="Arial" pitchFamily="34" charset="0"/>
              <a:buChar char="•"/>
              <a:defRPr sz="2700"/>
            </a:lvl8pPr>
            <a:lvl9pPr marL="5323317" indent="-313136">
              <a:spcBef>
                <a:spcPct val="20000"/>
              </a:spcBef>
              <a:buFont typeface="Arial" pitchFamily="34" charset="0"/>
              <a:buChar char="•"/>
              <a:defRPr sz="2700"/>
            </a:lvl9pPr>
          </a:lstStyle>
          <a:p>
            <a:r>
              <a:rPr lang="en-US" dirty="0" smtClean="0"/>
              <a:t>Feedback </a:t>
            </a:r>
            <a:endParaRPr lang="en-US" dirty="0"/>
          </a:p>
        </p:txBody>
      </p:sp>
      <p:sp>
        <p:nvSpPr>
          <p:cNvPr id="43" name="Text Placeholder 6"/>
          <p:cNvSpPr txBox="1">
            <a:spLocks/>
          </p:cNvSpPr>
          <p:nvPr/>
        </p:nvSpPr>
        <p:spPr>
          <a:xfrm>
            <a:off x="8006776" y="9220645"/>
            <a:ext cx="1160817" cy="305944"/>
          </a:xfrm>
          <a:prstGeom prst="rect">
            <a:avLst/>
          </a:prstGeom>
          <a:noFill/>
        </p:spPr>
        <p:txBody>
          <a:bodyPr vert="horz" lIns="0" tIns="62627" rIns="125255" bIns="62627" rtlCol="0">
            <a:no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>
                <a:solidFill>
                  <a:schemeClr val="bg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  <a:lvl2pPr indent="0">
              <a:spcBef>
                <a:spcPct val="20000"/>
              </a:spcBef>
              <a:buFont typeface="Wingdings" pitchFamily="2" charset="2"/>
              <a:buNone/>
            </a:lvl2pPr>
            <a:lvl3pPr indent="0">
              <a:spcBef>
                <a:spcPct val="20000"/>
              </a:spcBef>
              <a:buFont typeface="Wingdings" pitchFamily="2" charset="2"/>
              <a:buNone/>
            </a:lvl3pPr>
            <a:lvl4pPr indent="0">
              <a:spcBef>
                <a:spcPct val="20000"/>
              </a:spcBef>
              <a:buFont typeface="Wingdings" pitchFamily="2" charset="2"/>
              <a:buNone/>
            </a:lvl4pPr>
            <a:lvl5pPr indent="0">
              <a:spcBef>
                <a:spcPct val="20000"/>
              </a:spcBef>
              <a:buFont typeface="Wingdings" pitchFamily="2" charset="2"/>
              <a:buNone/>
            </a:lvl5pPr>
            <a:lvl6pPr marL="3444499" indent="-313136">
              <a:spcBef>
                <a:spcPct val="20000"/>
              </a:spcBef>
              <a:buFont typeface="Arial" pitchFamily="34" charset="0"/>
              <a:buChar char="•"/>
              <a:defRPr sz="2700"/>
            </a:lvl6pPr>
            <a:lvl7pPr marL="4070772" indent="-313136">
              <a:spcBef>
                <a:spcPct val="20000"/>
              </a:spcBef>
              <a:buFont typeface="Arial" pitchFamily="34" charset="0"/>
              <a:buChar char="•"/>
              <a:defRPr sz="2700"/>
            </a:lvl7pPr>
            <a:lvl8pPr marL="4697044" indent="-313136">
              <a:spcBef>
                <a:spcPct val="20000"/>
              </a:spcBef>
              <a:buFont typeface="Arial" pitchFamily="34" charset="0"/>
              <a:buChar char="•"/>
              <a:defRPr sz="2700"/>
            </a:lvl8pPr>
            <a:lvl9pPr marL="5323317" indent="-313136">
              <a:spcBef>
                <a:spcPct val="20000"/>
              </a:spcBef>
              <a:buFont typeface="Arial" pitchFamily="34" charset="0"/>
              <a:buChar char="•"/>
              <a:defRPr sz="2700"/>
            </a:lvl9pPr>
          </a:lstStyle>
          <a:p>
            <a:r>
              <a:rPr lang="en-US" dirty="0" smtClean="0"/>
              <a:t>Help 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875093" y="8059761"/>
            <a:ext cx="290434" cy="357021"/>
          </a:xfrm>
          <a:prstGeom prst="rect">
            <a:avLst/>
          </a:prstGeom>
          <a:noFill/>
        </p:spPr>
        <p:txBody>
          <a:bodyPr wrap="square" lIns="0" tIns="64008" rIns="0" bIns="0" rtlCol="0">
            <a:spAutoFit/>
          </a:bodyPr>
          <a:lstStyle/>
          <a:p>
            <a:r>
              <a:rPr lang="en-US" sz="1900" dirty="0">
                <a:solidFill>
                  <a:srgbClr val="858585"/>
                </a:solidFill>
                <a:latin typeface="Segoe Light" pitchFamily="34" charset="0"/>
              </a:rPr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63106" y="8059761"/>
            <a:ext cx="379261" cy="357021"/>
          </a:xfrm>
          <a:prstGeom prst="rect">
            <a:avLst/>
          </a:prstGeom>
          <a:noFill/>
        </p:spPr>
        <p:txBody>
          <a:bodyPr wrap="square" lIns="0" tIns="64008" rIns="0" bIns="0" rtlCol="0">
            <a:spAutoFit/>
          </a:bodyPr>
          <a:lstStyle>
            <a:defPPr>
              <a:defRPr lang="en-US"/>
            </a:defPPr>
            <a:lvl1pPr>
              <a:defRPr sz="1900">
                <a:solidFill>
                  <a:srgbClr val="858585"/>
                </a:solidFill>
                <a:latin typeface="Segoe Light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16695" y="8059761"/>
            <a:ext cx="379261" cy="357021"/>
          </a:xfrm>
          <a:prstGeom prst="rect">
            <a:avLst/>
          </a:prstGeom>
          <a:noFill/>
        </p:spPr>
        <p:txBody>
          <a:bodyPr wrap="square" lIns="0" tIns="64008" rIns="0" bIns="0" rtlCol="0">
            <a:spAutoFit/>
          </a:bodyPr>
          <a:lstStyle>
            <a:defPPr>
              <a:defRPr lang="en-US"/>
            </a:defPPr>
            <a:lvl1pPr>
              <a:defRPr sz="1900">
                <a:solidFill>
                  <a:srgbClr val="858585"/>
                </a:solidFill>
                <a:latin typeface="Segoe Light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999451" y="8059761"/>
            <a:ext cx="379261" cy="357021"/>
          </a:xfrm>
          <a:prstGeom prst="rect">
            <a:avLst/>
          </a:prstGeom>
          <a:noFill/>
        </p:spPr>
        <p:txBody>
          <a:bodyPr wrap="square" lIns="0" tIns="64008" rIns="0" bIns="0" rtlCol="0">
            <a:spAutoFit/>
          </a:bodyPr>
          <a:lstStyle>
            <a:defPPr>
              <a:defRPr lang="en-US"/>
            </a:defPPr>
            <a:lvl1pPr>
              <a:defRPr sz="1900">
                <a:solidFill>
                  <a:srgbClr val="858585"/>
                </a:solidFill>
                <a:latin typeface="Segoe Light" pitchFamily="34" charset="0"/>
              </a:defRPr>
            </a:lvl1pPr>
          </a:lstStyle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94" name="Rectangle 93">
            <a:hlinkClick r:id="rId4" action="ppaction://hlinksldjump"/>
          </p:cNvPr>
          <p:cNvSpPr/>
          <p:nvPr/>
        </p:nvSpPr>
        <p:spPr>
          <a:xfrm>
            <a:off x="5236739" y="8482632"/>
            <a:ext cx="1133856" cy="649224"/>
          </a:xfrm>
          <a:prstGeom prst="rect">
            <a:avLst/>
          </a:prstGeom>
          <a:solidFill>
            <a:schemeClr val="tx1">
              <a:lumMod val="85000"/>
              <a:lumOff val="1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5" name="Rectangle 94">
            <a:hlinkClick r:id="rId6" action="ppaction://hlinksldjump"/>
          </p:cNvPr>
          <p:cNvSpPr/>
          <p:nvPr/>
        </p:nvSpPr>
        <p:spPr>
          <a:xfrm>
            <a:off x="6606000" y="8490013"/>
            <a:ext cx="1133856" cy="649224"/>
          </a:xfrm>
          <a:prstGeom prst="rect">
            <a:avLst/>
          </a:prstGeom>
          <a:solidFill>
            <a:schemeClr val="tx1">
              <a:lumMod val="85000"/>
              <a:lumOff val="1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3213" cy="446342"/>
          </a:xfrm>
          <a:prstGeom prst="rect">
            <a:avLst/>
          </a:prstGeom>
        </p:spPr>
      </p:pic>
      <p:sp>
        <p:nvSpPr>
          <p:cNvPr id="34" name="Text Placeholder 2"/>
          <p:cNvSpPr txBox="1">
            <a:spLocks/>
          </p:cNvSpPr>
          <p:nvPr/>
        </p:nvSpPr>
        <p:spPr>
          <a:xfrm>
            <a:off x="1247881" y="1601787"/>
            <a:ext cx="9349050" cy="838201"/>
          </a:xfrm>
          <a:prstGeom prst="rect">
            <a:avLst/>
          </a:prstGeom>
          <a:noFill/>
        </p:spPr>
        <p:txBody>
          <a:bodyPr lIns="91417" tIns="45708" rIns="91417" bIns="45708"/>
          <a:lstStyle>
            <a:lvl1pPr marL="259591" indent="-259591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24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1pPr>
            <a:lvl2pPr marL="472742" indent="-213151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472742" algn="l"/>
              </a:tabLst>
              <a:defRPr sz="21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2pPr>
            <a:lvl3pPr marL="685891" indent="-213151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18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3pPr>
            <a:lvl4pPr marL="1112192" indent="-167901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685891" algn="l"/>
              </a:tabLst>
              <a:defRPr sz="15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4pPr>
            <a:lvl5pPr marL="1284856" indent="-172664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15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5pPr>
            <a:lvl6pPr marL="1886126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058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90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922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695">
              <a:buFont typeface="Arial" pitchFamily="34" charset="0"/>
              <a:buNone/>
              <a:defRPr/>
            </a:pPr>
            <a:r>
              <a:rPr lang="en-US" sz="2000" dirty="0">
                <a:solidFill>
                  <a:srgbClr val="C00000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Using PowerPoint’s video controls</a:t>
            </a:r>
          </a:p>
          <a:p>
            <a:pPr marL="213099" lvl="1" indent="0">
              <a:buFont typeface="Arial" pitchFamily="34" charset="0"/>
              <a:buNone/>
              <a:defRPr/>
            </a:pPr>
            <a:r>
              <a:rPr lang="en-US" sz="1700" dirty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86000">
                      <a:prstClr val="black">
                        <a:lumMod val="75000"/>
                        <a:lumOff val="25000"/>
                      </a:prst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Segoe UI Light" pitchFamily="34" charset="0"/>
                <a:ea typeface="Segoe UI" pitchFamily="34" charset="0"/>
                <a:cs typeface="Segoe UI" pitchFamily="34" charset="0"/>
              </a:rPr>
              <a:t>Point at the </a:t>
            </a:r>
            <a:r>
              <a:rPr lang="en-US" sz="1700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86000">
                      <a:prstClr val="black">
                        <a:lumMod val="75000"/>
                        <a:lumOff val="25000"/>
                      </a:prst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Segoe UI Light" pitchFamily="34" charset="0"/>
                <a:ea typeface="Segoe UI" pitchFamily="34" charset="0"/>
                <a:cs typeface="Segoe UI" pitchFamily="34" charset="0"/>
              </a:rPr>
              <a:t>bottom edge of </a:t>
            </a:r>
            <a:r>
              <a:rPr lang="en-US" sz="1700" dirty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86000">
                      <a:prstClr val="black">
                        <a:lumMod val="75000"/>
                        <a:lumOff val="25000"/>
                      </a:prst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Segoe UI Light" pitchFamily="34" charset="0"/>
                <a:ea typeface="Segoe UI" pitchFamily="34" charset="0"/>
                <a:cs typeface="Segoe UI" pitchFamily="34" charset="0"/>
              </a:rPr>
              <a:t>any video to start, stop, </a:t>
            </a:r>
            <a:r>
              <a:rPr lang="en-US" sz="1700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86000">
                      <a:prstClr val="black">
                        <a:lumMod val="75000"/>
                        <a:lumOff val="25000"/>
                      </a:prst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Segoe UI Light" pitchFamily="34" charset="0"/>
                <a:ea typeface="Segoe UI" pitchFamily="34" charset="0"/>
                <a:cs typeface="Segoe UI" pitchFamily="34" charset="0"/>
              </a:rPr>
              <a:t>pause, or rewind. You drag to rewind.  </a:t>
            </a:r>
            <a:endParaRPr lang="en-US" sz="1700" dirty="0">
              <a:gradFill flip="none" rotWithShape="1"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86000">
                    <a:prstClr val="black">
                      <a:lumMod val="75000"/>
                      <a:lumOff val="25000"/>
                    </a:prstClr>
                  </a:gs>
                </a:gsLst>
                <a:path path="circle">
                  <a:fillToRect r="100000" b="100000"/>
                </a:path>
                <a:tileRect l="-100000" t="-100000"/>
              </a:gra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marL="0" indent="0" defTabSz="685695">
              <a:buFont typeface="Arial" pitchFamily="34" charset="0"/>
              <a:buNone/>
              <a:defRPr/>
            </a:pPr>
            <a:r>
              <a:rPr lang="en-US" sz="2000" dirty="0">
                <a:solidFill>
                  <a:srgbClr val="C00000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 </a:t>
            </a:r>
          </a:p>
        </p:txBody>
      </p:sp>
      <p:sp>
        <p:nvSpPr>
          <p:cNvPr id="35" name="Text Placeholder 2"/>
          <p:cNvSpPr txBox="1">
            <a:spLocks/>
          </p:cNvSpPr>
          <p:nvPr/>
        </p:nvSpPr>
        <p:spPr>
          <a:xfrm>
            <a:off x="1262858" y="4317693"/>
            <a:ext cx="9334074" cy="990600"/>
          </a:xfrm>
          <a:prstGeom prst="rect">
            <a:avLst/>
          </a:prstGeom>
          <a:noFill/>
        </p:spPr>
        <p:txBody>
          <a:bodyPr lIns="91417" tIns="45708" rIns="91417" bIns="45708"/>
          <a:lstStyle>
            <a:lvl1pPr marL="259591" indent="-259591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24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1pPr>
            <a:lvl2pPr marL="472742" indent="-213151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472742" algn="l"/>
              </a:tabLst>
              <a:defRPr sz="21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2pPr>
            <a:lvl3pPr marL="685891" indent="-213151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18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3pPr>
            <a:lvl4pPr marL="1112192" indent="-167901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685891" algn="l"/>
              </a:tabLst>
              <a:defRPr sz="15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4pPr>
            <a:lvl5pPr marL="1284856" indent="-172664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15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5pPr>
            <a:lvl6pPr marL="1886126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058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90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922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695">
              <a:buFont typeface="Arial" pitchFamily="34" charset="0"/>
              <a:buNone/>
              <a:defRPr/>
            </a:pPr>
            <a:r>
              <a:rPr lang="en-US" sz="2000" dirty="0">
                <a:solidFill>
                  <a:srgbClr val="C00000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Going places</a:t>
            </a:r>
          </a:p>
          <a:p>
            <a:pPr marL="213099" lvl="1" indent="0">
              <a:buFont typeface="Arial" pitchFamily="34" charset="0"/>
              <a:buNone/>
              <a:defRPr/>
            </a:pPr>
            <a:r>
              <a:rPr lang="en-US" sz="1700" dirty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86000">
                      <a:prstClr val="black">
                        <a:lumMod val="75000"/>
                        <a:lumOff val="25000"/>
                      </a:prst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Segoe UI Light" pitchFamily="34" charset="0"/>
                <a:ea typeface="Segoe UI" pitchFamily="34" charset="0"/>
                <a:cs typeface="Segoe UI" pitchFamily="34" charset="0"/>
              </a:rPr>
              <a:t>You can go to any part of a course by clicking the thumbnails (light or shaded) below the video. You can also click the forward and back arrows, or press Page Up or Page Down. </a:t>
            </a:r>
          </a:p>
          <a:p>
            <a:pPr marL="0" indent="0" defTabSz="685695">
              <a:buFont typeface="Arial" pitchFamily="34" charset="0"/>
              <a:buNone/>
              <a:defRPr/>
            </a:pPr>
            <a:r>
              <a:rPr lang="en-US" sz="2000" dirty="0">
                <a:solidFill>
                  <a:srgbClr val="C00000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 </a:t>
            </a:r>
          </a:p>
        </p:txBody>
      </p:sp>
      <p:sp>
        <p:nvSpPr>
          <p:cNvPr id="36" name="Text Placeholder 2"/>
          <p:cNvSpPr txBox="1">
            <a:spLocks/>
          </p:cNvSpPr>
          <p:nvPr/>
        </p:nvSpPr>
        <p:spPr>
          <a:xfrm>
            <a:off x="1243806" y="3272498"/>
            <a:ext cx="9774889" cy="990603"/>
          </a:xfrm>
          <a:prstGeom prst="rect">
            <a:avLst/>
          </a:prstGeom>
          <a:noFill/>
        </p:spPr>
        <p:txBody>
          <a:bodyPr lIns="91417" tIns="45708" rIns="91417" bIns="45708"/>
          <a:lstStyle>
            <a:lvl1pPr marL="259591" indent="-259591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24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1pPr>
            <a:lvl2pPr marL="472742" indent="-213151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472742" algn="l"/>
              </a:tabLst>
              <a:defRPr sz="21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2pPr>
            <a:lvl3pPr marL="685891" indent="-213151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18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3pPr>
            <a:lvl4pPr marL="1112192" indent="-167901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685891" algn="l"/>
              </a:tabLst>
              <a:defRPr sz="15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4pPr>
            <a:lvl5pPr marL="1284856" indent="-172664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15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5pPr>
            <a:lvl6pPr marL="1886126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058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90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922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695">
              <a:buFont typeface="Arial" pitchFamily="34" charset="0"/>
              <a:buNone/>
              <a:defRPr/>
            </a:pPr>
            <a:r>
              <a:rPr lang="en-US" sz="2000" dirty="0">
                <a:solidFill>
                  <a:srgbClr val="C00000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Stopping a course</a:t>
            </a:r>
          </a:p>
          <a:p>
            <a:pPr marL="213099" lvl="1" indent="0">
              <a:buFont typeface="Arial" pitchFamily="34" charset="0"/>
              <a:buNone/>
              <a:defRPr/>
            </a:pPr>
            <a:r>
              <a:rPr lang="en-US" sz="1700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86000">
                      <a:prstClr val="black">
                        <a:lumMod val="75000"/>
                        <a:lumOff val="25000"/>
                      </a:prst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Segoe UI Light" pitchFamily="34" charset="0"/>
                <a:ea typeface="Segoe UI" pitchFamily="34" charset="0"/>
                <a:cs typeface="Segoe UI" pitchFamily="34" charset="0"/>
              </a:rPr>
              <a:t>If you’re viewing online, click your browser’s Back button. If you’re viewing offline, press </a:t>
            </a:r>
            <a:r>
              <a:rPr lang="en-US" sz="1700" dirty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86000">
                      <a:prstClr val="black">
                        <a:lumMod val="75000"/>
                        <a:lumOff val="25000"/>
                      </a:prst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Segoe UI Light" pitchFamily="34" charset="0"/>
                <a:ea typeface="Segoe UI" pitchFamily="34" charset="0"/>
                <a:cs typeface="Segoe UI" pitchFamily="34" charset="0"/>
              </a:rPr>
              <a:t>Esc. If you’re watching a video, </a:t>
            </a:r>
            <a:r>
              <a:rPr lang="en-US" sz="1700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86000">
                      <a:prstClr val="black">
                        <a:lumMod val="75000"/>
                        <a:lumOff val="25000"/>
                      </a:prst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Segoe UI Light" pitchFamily="34" charset="0"/>
                <a:ea typeface="Segoe UI" pitchFamily="34" charset="0"/>
                <a:cs typeface="Segoe UI" pitchFamily="34" charset="0"/>
              </a:rPr>
              <a:t>press </a:t>
            </a:r>
            <a:r>
              <a:rPr lang="en-US" sz="1700" dirty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86000">
                      <a:prstClr val="black">
                        <a:lumMod val="75000"/>
                        <a:lumOff val="25000"/>
                      </a:prst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Segoe UI Light" pitchFamily="34" charset="0"/>
                <a:ea typeface="Segoe UI" pitchFamily="34" charset="0"/>
                <a:cs typeface="Segoe UI" pitchFamily="34" charset="0"/>
              </a:rPr>
              <a:t>Esc once to stop the video, again to stop the course.</a:t>
            </a:r>
          </a:p>
          <a:p>
            <a:pPr marL="0" indent="0" defTabSz="685695">
              <a:buFont typeface="Arial" pitchFamily="34" charset="0"/>
              <a:buNone/>
              <a:defRPr/>
            </a:pPr>
            <a:r>
              <a:rPr lang="en-US" sz="2000" dirty="0">
                <a:solidFill>
                  <a:srgbClr val="C00000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 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958" y="5819417"/>
            <a:ext cx="1038095" cy="209524"/>
          </a:xfrm>
          <a:prstGeom prst="rect">
            <a:avLst/>
          </a:prstGeom>
        </p:spPr>
      </p:pic>
      <p:sp>
        <p:nvSpPr>
          <p:cNvPr id="31" name="Subtitle 2"/>
          <p:cNvSpPr txBox="1">
            <a:spLocks/>
          </p:cNvSpPr>
          <p:nvPr/>
        </p:nvSpPr>
        <p:spPr>
          <a:xfrm>
            <a:off x="1257300" y="5370843"/>
            <a:ext cx="10501313" cy="1295399"/>
          </a:xfrm>
          <a:prstGeom prst="rect">
            <a:avLst/>
          </a:prstGeom>
        </p:spPr>
        <p:txBody>
          <a:bodyPr vert="horz" lIns="130022" tIns="65012" rIns="130022" bIns="65012" rtlCol="0">
            <a:normAutofit/>
          </a:bodyPr>
          <a:lstStyle>
            <a:lvl1pPr marL="487587" indent="-487587" algn="l" defTabSz="13002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6438" indent="-406323" algn="l" defTabSz="13002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288" indent="-325058" algn="l" defTabSz="13002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404" indent="-325058" algn="l" defTabSz="13002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5520" indent="-325058" algn="l" defTabSz="13002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635" indent="-325058" algn="l" defTabSz="13002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751" indent="-325058" algn="l" defTabSz="13002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5866" indent="-325058" algn="l" defTabSz="13002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5981" indent="-325058" algn="l" defTabSz="13002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solidFill>
                  <a:srgbClr val="C00000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If you download a course and the videos don’t play</a:t>
            </a:r>
          </a:p>
          <a:p>
            <a:pPr marL="176213" indent="0">
              <a:buFont typeface="Arial" pitchFamily="34" charset="0"/>
              <a:buNone/>
            </a:pPr>
            <a:r>
              <a:rPr lang="en-US" sz="1700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Segoe UI Light" pitchFamily="34" charset="0"/>
                <a:ea typeface="Segoe UI" pitchFamily="34" charset="0"/>
                <a:cs typeface="Segoe UI" pitchFamily="34" charset="0"/>
              </a:rPr>
              <a:t>Click </a:t>
            </a:r>
            <a:r>
              <a:rPr lang="en-US" sz="1700" b="1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Segoe UI Light" pitchFamily="34" charset="0"/>
                <a:ea typeface="Segoe UI" pitchFamily="34" charset="0"/>
                <a:cs typeface="Segoe UI" pitchFamily="34" charset="0"/>
              </a:rPr>
              <a:t>Enable Editing                     </a:t>
            </a:r>
            <a:r>
              <a:rPr lang="en-US" sz="1700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Segoe UI Light" pitchFamily="34" charset="0"/>
                <a:ea typeface="Segoe UI" pitchFamily="34" charset="0"/>
                <a:cs typeface="Segoe UI" pitchFamily="34" charset="0"/>
              </a:rPr>
              <a:t>if you see that button. If that doesn’t work, you may have PowerPoint 2007 or earlier. If you do, you need to </a:t>
            </a:r>
            <a:r>
              <a:rPr lang="en-US" sz="1700" dirty="0" smtClean="0">
                <a:latin typeface="Segoe UI Light" pitchFamily="34" charset="0"/>
                <a:ea typeface="Segoe UI" pitchFamily="34" charset="0"/>
                <a:cs typeface="Segoe UI" pitchFamily="34" charset="0"/>
                <a:hlinkClick r:id="rId12"/>
              </a:rPr>
              <a:t>get the PowerPoint Viewer</a:t>
            </a:r>
            <a:r>
              <a:rPr lang="en-US" sz="1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en-US" sz="1700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Segoe UI Light" pitchFamily="34" charset="0"/>
                <a:ea typeface="Segoe UI" pitchFamily="34" charset="0"/>
                <a:cs typeface="Segoe UI" pitchFamily="34" charset="0"/>
              </a:rPr>
              <a:t>If you have PowerPoint 2010, you need </a:t>
            </a:r>
            <a:r>
              <a:rPr lang="en-US" sz="1700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Segoe UI Light" pitchFamily="34" charset="0"/>
                <a:ea typeface="Segoe UI" pitchFamily="34" charset="0"/>
                <a:cs typeface="Segoe UI" pitchFamily="34" charset="0"/>
                <a:hlinkClick r:id="rId13"/>
              </a:rPr>
              <a:t>the QuickTime player</a:t>
            </a:r>
            <a:r>
              <a:rPr lang="en-US" sz="1700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Segoe UI Light" pitchFamily="34" charset="0"/>
                <a:ea typeface="Segoe UI" pitchFamily="34" charset="0"/>
                <a:cs typeface="Segoe UI" pitchFamily="34" charset="0"/>
              </a:rPr>
              <a:t>, or you can </a:t>
            </a:r>
            <a:r>
              <a:rPr lang="en-US" sz="1700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Segoe UI Light" pitchFamily="34" charset="0"/>
                <a:ea typeface="Segoe UI" pitchFamily="34" charset="0"/>
                <a:cs typeface="Segoe UI" pitchFamily="34" charset="0"/>
                <a:hlinkClick r:id="rId14"/>
              </a:rPr>
              <a:t>upgrade to PowerPoint 2013</a:t>
            </a:r>
            <a:r>
              <a:rPr lang="en-US" sz="1700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Segoe UI Light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en-US" sz="1700" dirty="0"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86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55" y="2393084"/>
            <a:ext cx="5657143" cy="571429"/>
          </a:xfrm>
          <a:prstGeom prst="rect">
            <a:avLst/>
          </a:prstGeom>
        </p:spPr>
      </p:pic>
      <p:pic>
        <p:nvPicPr>
          <p:cNvPr id="33" name="Media Placeholder 77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181" y="8495913"/>
            <a:ext cx="1115476" cy="627836"/>
          </a:xfrm>
          <a:prstGeom prst="rect">
            <a:avLst/>
          </a:prstGeom>
        </p:spPr>
      </p:pic>
      <p:sp>
        <p:nvSpPr>
          <p:cNvPr id="37" name="Rectangle 36">
            <a:hlinkClick r:id="rId16" action="ppaction://hlinksldjump"/>
          </p:cNvPr>
          <p:cNvSpPr/>
          <p:nvPr/>
        </p:nvSpPr>
        <p:spPr>
          <a:xfrm>
            <a:off x="3860625" y="8485219"/>
            <a:ext cx="1133856" cy="649224"/>
          </a:xfrm>
          <a:prstGeom prst="rect">
            <a:avLst/>
          </a:prstGeom>
          <a:solidFill>
            <a:schemeClr val="tx1">
              <a:lumMod val="85000"/>
              <a:lumOff val="1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" name="Text Placeholder 6"/>
          <p:cNvSpPr txBox="1">
            <a:spLocks/>
          </p:cNvSpPr>
          <p:nvPr/>
        </p:nvSpPr>
        <p:spPr>
          <a:xfrm>
            <a:off x="3878148" y="9220768"/>
            <a:ext cx="1175658" cy="304800"/>
          </a:xfrm>
          <a:prstGeom prst="rect">
            <a:avLst/>
          </a:prstGeom>
          <a:noFill/>
        </p:spPr>
        <p:txBody>
          <a:bodyPr vert="horz" lIns="0" tIns="62627" rIns="125255" bIns="62627" rtlCol="0">
            <a:noAutofit/>
          </a:bodyPr>
          <a:lstStyle>
            <a:lvl1pPr marL="0" marR="0" indent="0" algn="l" defTabSz="12525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900" kern="12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6273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2545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8818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05090" indent="0" algn="l" defTabSz="1252545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44499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70772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97044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3317" indent="-313136" algn="l" defTabSz="12525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  <a:latin typeface="Segoe UI Light" pitchFamily="34" charset="0"/>
              </a:rPr>
              <a:t>Handout masters</a:t>
            </a:r>
            <a:endParaRPr lang="en-US" sz="11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20052" y="8956895"/>
            <a:ext cx="343897" cy="15388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Segoe UI Light" pitchFamily="34" charset="0"/>
              </a:rPr>
              <a:t>4:34</a:t>
            </a:r>
            <a:endParaRPr lang="en-US" sz="1000" dirty="0">
              <a:solidFill>
                <a:schemeClr val="bg1"/>
              </a:solidFill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723469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758ed51d-2f14-4257-8c1f-83a8d0c6271c"/>
  <p:tag name="MEDIACAPTIONSPROMPTED" val="False"/>
  <p:tag name="TEMPPRESENTATIONFILE" val="C:\Users\Administrator\AppData\Local\Temp\tmp990F.tmp"/>
  <p:tag name="TEMPMEDIAFILENAME" val="C:\Users\Administrator\AppData\Local\Temp\tmp9D74_HandoutMasters_PPT.mp4"/>
  <p:tag name="MEDIAFADEDURATION" val="0.2"/>
  <p:tag name="MEDIATRANSPARENCY" val="0.3"/>
  <p:tag name="MEDIACAPTIONSHIDDEN" val="False"/>
  <p:tag name="CUSTOMXMLPARTID" val="{B0F5A067-89C8-4140-9DCF-4BFA9350A8ED}"/>
  <p:tag name="MEDIACAPTIONCOUNT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758ed51d-2f14-4257-8c1f-83a8d0c6271c"/>
  <p:tag name="CAPTIONINTERNALID" val="a4bce49e-da8a-42ec-a00a-f55af06d41c8"/>
  <p:tag name="CAPTIONITEMSYSNAME" val="HandoutMasters_PPTeitherPortraitor00:00:47.9-00:00:53.7"/>
  <p:tag name="BOOKMARKENTRYNAME" val="HandoutMasters_PPT00:00:47.9"/>
  <p:tag name="BOOKMARKEXITNAME" val="HandoutMasters_PPT00:00:53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758ed51d-2f14-4257-8c1f-83a8d0c6271c"/>
  <p:tag name="CAPTIONINTERNALID" val="fc2302eb-d20b-482a-86ed-ea18c8d8ae7f"/>
  <p:tag name="CAPTIONITEMSYSNAME" val="HandoutMasters_PPTPowerPointremembersthese00:00:53.8-00:01:01.4"/>
  <p:tag name="BOOKMARKENTRYNAME" val="HandoutMasters_PPT00:00:53.8"/>
  <p:tag name="BOOKMARKEXITNAME" val="HandoutMasters_PPT00:01:0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758ed51d-2f14-4257-8c1f-83a8d0c6271c"/>
  <p:tag name="CAPTIONINTERNALID" val="df4c05e8-0e5b-41eb-9a9c-409874fbe2be"/>
  <p:tag name="CAPTIONITEMSYSNAME" val="HandoutMasters_PPTAnotherthingI00:01:01.5-00:01:06.3"/>
  <p:tag name="BOOKMARKENTRYNAME" val="HandoutMasters_PPT00:01:01.5"/>
  <p:tag name="BOOKMARKEXITNAME" val="HandoutMasters_PPT00:01:06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758ed51d-2f14-4257-8c1f-83a8d0c6271c"/>
  <p:tag name="CAPTIONINTERNALID" val="e85dded2-0b1a-4c68-8b92-a56ef803cd14"/>
  <p:tag name="CAPTIONITEMSYSNAME" val="HandoutMasters_PPTTodothat,00:01:06.4-00:01:14.5"/>
  <p:tag name="BOOKMARKENTRYNAME" val="HandoutMasters_PPT00:01:06.4"/>
  <p:tag name="BOOKMARKEXITNAME" val="HandoutMasters_PPT00:01:14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758ed51d-2f14-4257-8c1f-83a8d0c6271c"/>
  <p:tag name="CAPTIONINTERNALID" val="769035dd-2338-455d-a4ff-34819d19363d"/>
  <p:tag name="CAPTIONITEMSYSNAME" val="HandoutMasters_PPTInthedialog00:01:14.6-00:01:20.7"/>
  <p:tag name="BOOKMARKENTRYNAME" val="HandoutMasters_PPT00:01:14.6"/>
  <p:tag name="BOOKMARKEXITNAME" val="HandoutMasters_PPT00:01:20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758ed51d-2f14-4257-8c1f-83a8d0c6271c"/>
  <p:tag name="CAPTIONINTERNALID" val="2d20f656-f1da-4da9-8d4b-a7ae42bfcc46"/>
  <p:tag name="CAPTIONITEMSYSNAME" val="HandoutMasters_PPTToadda00:01:20.8-00:01:29.0"/>
  <p:tag name="BOOKMARKENTRYNAME" val="HandoutMasters_PPT00:01:20.8"/>
  <p:tag name="BOOKMARKEXITNAME" val="HandoutMasters_PPT00:01:29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758ed51d-2f14-4257-8c1f-83a8d0c6271c"/>
  <p:tag name="CAPTIONINTERNALID" val="a2201a4c-6826-4961-ba3b-f0c68e3b9d8a"/>
  <p:tag name="CAPTIONITEMSYSNAME" val="HandoutMasters_PPTTheheadertext00:01:29.1-00:01:33.9"/>
  <p:tag name="BOOKMARKENTRYNAME" val="HandoutMasters_PPT00:01:29.1"/>
  <p:tag name="BOOKMARKEXITNAME" val="HandoutMasters_PPT00:01:33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758ed51d-2f14-4257-8c1f-83a8d0c6271c"/>
  <p:tag name="CAPTIONINTERNALID" val="8e2ee4ef-cd7d-4cad-9f6e-fbdbdcddda47"/>
  <p:tag name="CAPTIONITEMSYSNAME" val="HandoutMasters_PPTBut,regardingthe00:01:34.0-00:01:40.0"/>
  <p:tag name="BOOKMARKENTRYNAME" val="HandoutMasters_PPT00:01:34.0"/>
  <p:tag name="BOOKMARKEXITNAME" val="HandoutMasters_PPT00:01:4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758ed51d-2f14-4257-8c1f-83a8d0c6271c"/>
  <p:tag name="CAPTIONINTERNALID" val="f7c4039a-f8c0-4a80-b8fc-3723c634ebd7"/>
  <p:tag name="CAPTIONITEMSYSNAME" val="HandoutMasters_PPTorIwant00:01:40.1-00:01:46.7"/>
  <p:tag name="BOOKMARKENTRYNAME" val="HandoutMasters_PPT00:01:40.1"/>
  <p:tag name="BOOKMARKEXITNAME" val="HandoutMasters_PPT00:01:46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758ed51d-2f14-4257-8c1f-83a8d0c6271c"/>
  <p:tag name="CAPTIONINTERNALID" val="0063d66e-8417-4fe0-9bb5-8d942f4d32de"/>
  <p:tag name="CAPTIONITEMSYSNAME" val="HandoutMasters_PPTTomakelayout00:01:46.8-00:01:52.9"/>
  <p:tag name="BOOKMARKENTRYNAME" val="HandoutMasters_PPT00:01:46.8"/>
  <p:tag name="BOOKMARKEXITNAME" val="HandoutMasters_PPT00:01:5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758ed51d-2f14-4257-8c1f-83a8d0c6271c"/>
  <p:tag name="CAPTIONINTERNALID" val="593f5a5e-7a1d-4f2c-8a56-9b4164c58447"/>
  <p:tag name="CAPTIONITEMSYSNAME" val="HandoutMasters_PPTWhenyouwant00:00:00.0-00:00:08.4"/>
  <p:tag name="BOOKMARKENTRYNAME" val="HandoutMasters_PPT00:00:00.0"/>
  <p:tag name="BOOKMARKEXITNAME" val="HandoutMasters_PPT00:00:08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758ed51d-2f14-4257-8c1f-83a8d0c6271c"/>
  <p:tag name="CAPTIONINTERNALID" val="952d6aa6-ca65-481c-aabc-5d08d9297f86"/>
  <p:tag name="CAPTIONITEMSYSNAME" val="HandoutMasters_PPTI’llstartby00:01:53.0-00:01:57.1"/>
  <p:tag name="BOOKMARKENTRYNAME" val="HandoutMasters_PPT00:01:53.0"/>
  <p:tag name="BOOKMARKEXITNAME" val="HandoutMasters_PPT00:01:57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758ed51d-2f14-4257-8c1f-83a8d0c6271c"/>
  <p:tag name="CAPTIONINTERNALID" val="63ee9513-76fc-4d50-8e12-348be59c85de"/>
  <p:tag name="CAPTIONITEMSYSNAME" val="HandoutMasters_PPTToopenthe00:01:57.2-00:02:03.9"/>
  <p:tag name="BOOKMARKENTRYNAME" val="HandoutMasters_PPT00:01:57.2"/>
  <p:tag name="BOOKMARKEXITNAME" val="HandoutMasters_PPT00:02:03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758ed51d-2f14-4257-8c1f-83a8d0c6271c"/>
  <p:tag name="CAPTIONINTERNALID" val="e6017090-4a12-4007-af15-bc725562d8a7"/>
  <p:tag name="CAPTIONITEMSYSNAME" val="HandoutMasters_PPTOntheHandout00:02:04.0-00:02:11.4"/>
  <p:tag name="BOOKMARKENTRYNAME" val="HandoutMasters_PPT00:02:04.0"/>
  <p:tag name="BOOKMARKEXITNAME" val="HandoutMasters_PPT00:02:11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758ed51d-2f14-4257-8c1f-83a8d0c6271c"/>
  <p:tag name="CAPTIONINTERNALID" val="ef16feaf-a670-482c-bbed-f0373cc1b9b8"/>
  <p:tag name="CAPTIONITEMSYSNAME" val="HandoutMasters_PPTandyouuse00:02:11.5-00:02:17.9"/>
  <p:tag name="BOOKMARKENTRYNAME" val="HandoutMasters_PPT00:02:11.5"/>
  <p:tag name="BOOKMARKEXITNAME" val="HandoutMasters_PPT00:02:17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758ed51d-2f14-4257-8c1f-83a8d0c6271c"/>
  <p:tag name="CAPTIONINTERNALID" val="c78b3cef-e198-49f4-b975-281bfec29e9c"/>
  <p:tag name="CAPTIONITEMSYSNAME" val="HandoutMasters_PPTTohideany00:02:18.0-00:02:22.3"/>
  <p:tag name="BOOKMARKENTRYNAME" val="HandoutMasters_PPT00:02:18.0"/>
  <p:tag name="BOOKMARKEXITNAME" val="HandoutMasters_PPT00:02:22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758ed51d-2f14-4257-8c1f-83a8d0c6271c"/>
  <p:tag name="CAPTIONINTERNALID" val="331bced0-ce0c-443d-9613-774ff6e4e657"/>
  <p:tag name="CAPTIONITEMSYSNAME" val="HandoutMasters_PPTItdisappearsfrom00:02:22.4-00:02:26.1"/>
  <p:tag name="BOOKMARKENTRYNAME" val="HandoutMasters_PPT00:02:22.4"/>
  <p:tag name="BOOKMARKEXITNAME" val="HandoutMasters_PPT00:02:26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758ed51d-2f14-4257-8c1f-83a8d0c6271c"/>
  <p:tag name="CAPTIONINTERNALID" val="59bed8ec-574e-4aa4-8a52-7742848136c0"/>
  <p:tag name="CAPTIONITEMSYSNAME" val="HandoutMasters_PPTIdon’treally00:02:26.2-00:02:32.4"/>
  <p:tag name="BOOKMARKENTRYNAME" val="HandoutMasters_PPT00:02:26.2"/>
  <p:tag name="BOOKMARKEXITNAME" val="HandoutMasters_PPT00:02:32.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758ed51d-2f14-4257-8c1f-83a8d0c6271c"/>
  <p:tag name="CAPTIONINTERNALID" val="b397b015-f5cd-43eb-a2d0-5417e57ed9be"/>
  <p:tag name="CAPTIONITEMSYSNAME" val="HandoutMasters_PPTNotethatif00:02:32.5-00:02:42.4"/>
  <p:tag name="BOOKMARKENTRYNAME" val="HandoutMasters_PPT00:02:32.5"/>
  <p:tag name="BOOKMARKEXITNAME" val="HandoutMasters_PPT00:02:42.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758ed51d-2f14-4257-8c1f-83a8d0c6271c"/>
  <p:tag name="CAPTIONINTERNALID" val="40686247-e7d5-4008-9589-6a4afa16ad89"/>
  <p:tag name="CAPTIONITEMSYSNAME" val="HandoutMasters_PPTAnotherthingI00:02:42.5-00:02:49.4"/>
  <p:tag name="BOOKMARKENTRYNAME" val="HandoutMasters_PPT00:02:42.5"/>
  <p:tag name="BOOKMARKEXITNAME" val="HandoutMasters_PPT00:02:49.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758ed51d-2f14-4257-8c1f-83a8d0c6271c"/>
  <p:tag name="CAPTIONINTERNALID" val="84871599-6bc3-4fc6-8dc5-1bdae34d4147"/>
  <p:tag name="CAPTIONITEMSYSNAME" val="HandoutMasters_PPTI’llselectthe00:02:49.5-00:02:53.1"/>
  <p:tag name="BOOKMARKENTRYNAME" val="HandoutMasters_PPT00:02:49.5"/>
  <p:tag name="BOOKMARKEXITNAME" val="HandoutMasters_PPT00:02:5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758ed51d-2f14-4257-8c1f-83a8d0c6271c"/>
  <p:tag name="CAPTIONINTERNALID" val="0b931275-a69a-42a7-ad8c-b26ac3bbb20a"/>
  <p:tag name="CAPTIONITEMSYSNAME" val="HandoutMasters_PPTButfora00:00:08.5-00:00:13.4"/>
  <p:tag name="BOOKMARKENTRYNAME" val="HandoutMasters_PPT00:00:08.5"/>
  <p:tag name="BOOKMARKEXITNAME" val="HandoutMasters_PPT00:00:13.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758ed51d-2f14-4257-8c1f-83a8d0c6271c"/>
  <p:tag name="CAPTIONINTERNALID" val="0fb983f5-e27d-4bfb-8f25-e54ec0fa12a7"/>
  <p:tag name="CAPTIONITEMSYSNAME" val="HandoutMasters_PPTThen,I’llclick00:02:53.2-00:03:02.7"/>
  <p:tag name="BOOKMARKENTRYNAME" val="HandoutMasters_PPT00:02:53.2"/>
  <p:tag name="BOOKMARKEXITNAME" val="HandoutMasters_PPT00:03:02.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758ed51d-2f14-4257-8c1f-83a8d0c6271c"/>
  <p:tag name="CAPTIONINTERNALID" val="21151a4f-730c-419a-845e-e69fb969d69b"/>
  <p:tag name="CAPTIONITEMSYSNAME" val="HandoutMasters_PPTThatcentersthe00:03:02.8-00:03:06.2"/>
  <p:tag name="BOOKMARKENTRYNAME" val="HandoutMasters_PPT00:03:02.8"/>
  <p:tag name="BOOKMARKEXITNAME" val="HandoutMasters_PPT00:03:06.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758ed51d-2f14-4257-8c1f-83a8d0c6271c"/>
  <p:tag name="CAPTIONINTERNALID" val="56357b3e-4142-4856-bc1e-41059f1f64c5"/>
  <p:tag name="CAPTIONITEMSYSNAME" val="HandoutMasters_PPTTomakethe00:03:06.3-00:03:10.5"/>
  <p:tag name="BOOKMARKENTRYNAME" val="HandoutMasters_PPT00:03:06.3"/>
  <p:tag name="BOOKMARKEXITNAME" val="HandoutMasters_PPT00:03:10.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758ed51d-2f14-4257-8c1f-83a8d0c6271c"/>
  <p:tag name="CAPTIONINTERNALID" val="24989d68-2bd7-4017-bf31-b0d80565d7db"/>
  <p:tag name="CAPTIONITEMSYSNAME" val="HandoutMasters_PPTclickHome,and00:03:10.6-00:03:16.9"/>
  <p:tag name="BOOKMARKENTRYNAME" val="HandoutMasters_PPT00:03:10.6"/>
  <p:tag name="BOOKMARKEXITNAME" val="HandoutMasters_PPT00:03:16.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758ed51d-2f14-4257-8c1f-83a8d0c6271c"/>
  <p:tag name="CAPTIONINTERNALID" val="c270176f-f3f1-41ed-aed2-f8b21a973c0d"/>
  <p:tag name="CAPTIONITEMSYSNAME" val="HandoutMasters_PPTThen,I’llcenter00:03:17.0-00:03:21.6"/>
  <p:tag name="BOOKMARKENTRYNAME" val="HandoutMasters_PPT00:03:17.0"/>
  <p:tag name="BOOKMARKEXITNAME" val="HandoutMasters_PPT00:03:21.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758ed51d-2f14-4257-8c1f-83a8d0c6271c"/>
  <p:tag name="CAPTIONINTERNALID" val="0bce70be-8789-4204-8c69-c4c3342a1300"/>
  <p:tag name="CAPTIONITEMSYSNAME" val="HandoutMasters_PPTPressingtheDown00:03:21.7-00:03:27.8"/>
  <p:tag name="BOOKMARKENTRYNAME" val="HandoutMasters_PPT00:03:21.7"/>
  <p:tag name="BOOKMARKEXITNAME" val="HandoutMasters_PPT00:03:27.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758ed51d-2f14-4257-8c1f-83a8d0c6271c"/>
  <p:tag name="CAPTIONINTERNALID" val="4b3199d9-39ee-4275-b7dd-9ffb63fe9960"/>
  <p:tag name="CAPTIONITEMSYSNAME" val="HandoutMasters_PPTNow,I’llmake00:03:27.9-00:03:31.9"/>
  <p:tag name="BOOKMARKENTRYNAME" val="HandoutMasters_PPT00:03:27.9"/>
  <p:tag name="BOOKMARKEXITNAME" val="HandoutMasters_PPT00:03:31.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758ed51d-2f14-4257-8c1f-83a8d0c6271c"/>
  <p:tag name="CAPTIONINTERNALID" val="5a0cdecb-39fe-4c40-b123-3f293d5c9218"/>
  <p:tag name="CAPTIONITEMSYSNAME" val="HandoutMasters_PPTI’llcenterit00:03:32.0-00:03:47.4"/>
  <p:tag name="BOOKMARKENTRYNAME" val="HandoutMasters_PPT00:03:32.0"/>
  <p:tag name="BOOKMARKEXITNAME" val="HandoutMasters_PPT00:03:47.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758ed51d-2f14-4257-8c1f-83a8d0c6271c"/>
  <p:tag name="CAPTIONINTERNALID" val="d768f6cf-1839-439d-86e0-4ae0d5eebaa5"/>
  <p:tag name="CAPTIONITEMSYSNAME" val="HandoutMasters_PPTToclosethe00:03:47.5-00:03:55.7"/>
  <p:tag name="BOOKMARKENTRYNAME" val="HandoutMasters_PPT00:03:47.5"/>
  <p:tag name="BOOKMARKEXITNAME" val="HandoutMasters_PPT00:03:55.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758ed51d-2f14-4257-8c1f-83a8d0c6271c"/>
  <p:tag name="CAPTIONINTERNALID" val="d1c2a601-8988-4a00-8817-f5fedacef920"/>
  <p:tag name="CAPTIONITEMSYSNAME" val="HandoutMasters_PPTNow,I’llre-open00:03:55.8-00:04:04.6"/>
  <p:tag name="BOOKMARKENTRYNAME" val="HandoutMasters_PPT00:03:55.8"/>
  <p:tag name="BOOKMARKEXITNAME" val="HandoutMasters_PPT00:04:0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758ed51d-2f14-4257-8c1f-83a8d0c6271c"/>
  <p:tag name="CAPTIONINTERNALID" val="0555f376-1f50-4755-aac7-1d58c6fafae2"/>
  <p:tag name="CAPTIONITEMSYSNAME" val="HandoutMasters_PPTapagethat00:00:13.5-00:00:19.3"/>
  <p:tag name="BOOKMARKENTRYNAME" val="HandoutMasters_PPT00:00:13.5"/>
  <p:tag name="BOOKMARKEXITNAME" val="HandoutMasters_PPT00:00:19.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758ed51d-2f14-4257-8c1f-83a8d0c6271c"/>
  <p:tag name="CAPTIONINTERNALID" val="f6973c92-3155-47e6-aa83-e4bad48cb7fb"/>
  <p:tag name="CAPTIONITEMSYSNAME" val="HandoutMasters_PPTIntheprint00:04:04.7-00:04:09.5"/>
  <p:tag name="BOOKMARKENTRYNAME" val="HandoutMasters_PPT00:04:04.7"/>
  <p:tag name="BOOKMARKEXITNAME" val="HandoutMasters_PPT00:04:09.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758ed51d-2f14-4257-8c1f-83a8d0c6271c"/>
  <p:tag name="CAPTIONINTERNALID" val="7a70d495-d113-4052-b9ce-c947d4f17eef"/>
  <p:tag name="CAPTIONITEMSYSNAME" val="HandoutMasters_PPTreflectingthechanges00:04:09.6-00:04:17.8"/>
  <p:tag name="BOOKMARKENTRYNAME" val="HandoutMasters_PPT00:04:09.6"/>
  <p:tag name="BOOKMARKEXITNAME" val="HandoutMasters_PPT00:04:17.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758ed51d-2f14-4257-8c1f-83a8d0c6271c"/>
  <p:tag name="CAPTIONINTERNALID" val="d6f8dcb3-b0bd-4684-bdb6-6d5d767d7bbc"/>
  <p:tag name="CAPTIONITEMSYSNAME" val="HandoutMasters_PPTThesesettingswill00:04:17.9-00:04:23.9"/>
  <p:tag name="BOOKMARKENTRYNAME" val="HandoutMasters_PPT00:04:17.9"/>
  <p:tag name="BOOKMARKEXITNAME" val="HandoutMasters_PPT00:04:23.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758ed51d-2f14-4257-8c1f-83a8d0c6271c"/>
  <p:tag name="CAPTIONINTERNALID" val="8b8b8afe-c367-4ba6-b725-1623c515ae8f"/>
  <p:tag name="CAPTIONITEMSYSNAME" val="HandoutMasters_PPTI’mreadyto00:04:24.0-00:04:26.8"/>
  <p:tag name="BOOKMARKENTRYNAME" val="HandoutMasters_PPT00:04:24.0"/>
  <p:tag name="BOOKMARKEXITNAME" val="HandoutMasters_PPT00:04:26.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758ed51d-2f14-4257-8c1f-83a8d0c6271c"/>
  <p:tag name="CAPTIONINTERNALID" val="9723edea-c2b1-4223-a9e7-263e36443e1d"/>
  <p:tag name="CAPTIONITEMSYSNAME" val="HandoutMasters_PPTFormoreinformation,00:04:26.9-00:04:31.2"/>
  <p:tag name="BOOKMARKENTRYNAME" val="HandoutMasters_PPT00:04:26.9"/>
  <p:tag name="BOOKMARKEXITNAME" val="HandoutMasters_PPT00:04:3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758ed51d-2f14-4257-8c1f-83a8d0c6271c"/>
  <p:tag name="CAPTIONINTERNALID" val="249854c3-eab5-4588-a633-94ff9974f9d8"/>
  <p:tag name="CAPTIONITEMSYSNAME" val="HandoutMasters_PPTI’llshowyou00:00:19.4-00:00:21.8"/>
  <p:tag name="BOOKMARKENTRYNAME" val="HandoutMasters_PPT00:00:19.4"/>
  <p:tag name="BOOKMARKEXITNAME" val="HandoutMasters_PPT00:00:2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758ed51d-2f14-4257-8c1f-83a8d0c6271c"/>
  <p:tag name="CAPTIONINTERNALID" val="112ba1ff-d386-4c39-b8dd-015a0d8161a9"/>
  <p:tag name="CAPTIONITEMSYSNAME" val="HandoutMasters_PPTLet’ssayI’m00:00:21.9-00:00:30.7"/>
  <p:tag name="BOOKMARKENTRYNAME" val="HandoutMasters_PPT00:00:21.9"/>
  <p:tag name="BOOKMARKEXITNAME" val="HandoutMasters_PPT00:00:3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758ed51d-2f14-4257-8c1f-83a8d0c6271c"/>
  <p:tag name="CAPTIONINTERNALID" val="e40955a4-ce93-4238-a757-6021a87cf1f3"/>
  <p:tag name="CAPTIONITEMSYSNAME" val="HandoutMasters_PPTThere,Ichoose00:00:30.8-00:00:36.1"/>
  <p:tag name="BOOKMARKENTRYNAME" val="HandoutMasters_PPT00:00:30.8"/>
  <p:tag name="BOOKMARKEXITNAME" val="HandoutMasters_PPT00:00:36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758ed51d-2f14-4257-8c1f-83a8d0c6271c"/>
  <p:tag name="CAPTIONINTERNALID" val="eb2366c4-3f43-421a-8f64-16e0c0c73f75"/>
  <p:tag name="CAPTIONITEMSYSNAME" val="HandoutMasters_PPTIselecta00:00:36.2-00:00:43.0"/>
  <p:tag name="BOOKMARKENTRYNAME" val="HandoutMasters_PPT00:00:36.2"/>
  <p:tag name="BOOKMARKEXITNAME" val="HandoutMasters_PPT00:00:43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758ed51d-2f14-4257-8c1f-83a8d0c6271c"/>
  <p:tag name="CAPTIONINTERNALID" val="823cb6eb-33e3-4d40-9dc0-e743893d9600"/>
  <p:tag name="CAPTIONITEMSYSNAME" val="HandoutMasters_PPTThenIscroll00:00:43.1-00:00:47.8"/>
  <p:tag name="BOOKMARKENTRYNAME" val="HandoutMasters_PPT00:00:43.1"/>
  <p:tag name="BOOKMARKEXITNAME" val="HandoutMasters_PPT00:00:47.8"/>
</p:tagLst>
</file>

<file path=ppt/theme/theme1.xml><?xml version="1.0" encoding="utf-8"?>
<a:theme xmlns:a="http://schemas.openxmlformats.org/drawingml/2006/main" name="AllHandsDemo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-1-Video-Template-11-1-12.potx" id="{E121C7E5-B890-45D7-A3E7-7D3CA0E28D3F}" vid="{16C0F1C3-BC20-4D68-A6A8-2B26C59C729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-1-Video-Template-11-1-12.potx" id="{E121C7E5-B890-45D7-A3E7-7D3CA0E28D3F}" vid="{8272E1DD-FAA3-4A7C-A02E-BEAA5C20F808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-1-Video-Template-11-1-12.potx" id="{E121C7E5-B890-45D7-A3E7-7D3CA0E28D3F}" vid="{E316DC92-A41E-46D6-B95A-46DA3C60FB4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-1-Video-Template-11-1-12.potx" id="{E121C7E5-B890-45D7-A3E7-7D3CA0E28D3F}" vid="{95EE90C5-47C6-482D-9BC6-7A7517282333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-1-Video-Template-11-1-12.potx" id="{E121C7E5-B890-45D7-A3E7-7D3CA0E28D3F}" vid="{266F942D-3DF5-43B4-B066-F4CC0E76F4F1}"/>
    </a:ext>
  </a:extLst>
</a:theme>
</file>

<file path=ppt/theme/theme6.xml><?xml version="1.0" encoding="utf-8"?>
<a:theme xmlns:a="http://schemas.openxmlformats.org/drawingml/2006/main" name="2_AllHandsDemo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-1-Video-Template-11-1-12.potx" id="{E121C7E5-B890-45D7-A3E7-7D3CA0E28D3F}" vid="{6684C12A-6AC8-4D27-9087-4F368708BE9B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��< ? x m l   v e r s i o n = " 1 . 0 "   e n c o d i n g = " u t f - 1 6 " ? > < C a p t i o n I t e m s L i s t   x m l n s : x s i = " h t t p : / / w w w . w 3 . o r g / 2 0 0 1 / X M L S c h e m a - i n s t a n c e "   x m l n s : x s d = " h t t p : / / w w w . w 3 . o r g / 2 0 0 1 / X M L S c h e m a " > < I d > 3 9 4 1 9 d 7 f - 5 3 8 7 - 4 c e 7 - 9 b 8 c - f c b b c b 5 8 9 5 f 3 < / I d > < C a p t i o n I t e m s > < C a p t i o n I t e m > < I n t e r n a l I d > 7 f b f d 0 5 9 - d 0 5 f - 4 e 6 8 - 9 7 5 1 - e e 6 c 1 1 6 b 1 8 c a < / I n t e r n a l I d > < N a m e > O L _ c o u r s e 1 _ m o v i e 1 _ F I N A L T h e r e  s n o 0 0 : 0 0 : 0 0 . 0 - 0 0 : 0 0 : 0 4 . 0 < / N a m e > < T e x t >   T h e r e  s   n o   d o u b t   a b o u t   i t ,   k e y b o a r d   s h o r t c u t s   h e l p   y o u   w o r k   f a s t e r . < / T e x t > < B o o k M a r k E n t r y N a m e > O L _ c o u r s e 1 _ m o v i e 1 _ F I N A L 0 0 : 0 0 : 0 0 . 0 < / B o o k M a r k E n t r y N a m e > < B o o k M a r k E x i t N a m e > O L _ c o u r s e 1 _ m o v i e 1 _ F I N A L 0 0 : 0 0 : 0 4 . 0 < / B o o k M a r k E x i t N a m e > < B o o k M a r k E n t r y P o s i t i o n > 3 3 < / B o o k M a r k E n t r y P o s i t i o n > < B o o k M a r k E x i t P o s i t i o n > 4 0 6 7 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/ C a p t i o n S t y l e > < / C a p t i o n I t e m > < C a p t i o n I t e m > < I n t e r n a l I d > 6 2 8 5 2 5 c e - f 6 4 5 - 4 b e e - a d 8 5 - 4 6 b 0 c 1 5 2 f b 5 6 < / I n t e r n a l I d > < N a m e > O L _ c o u r s e 1 _ m o v i e 1 _ F I N A L N e e d q u i c k l y 0 0 : 0 0 : 0 4 . 1 - 0 0 : 0 0 : 1 0 . 3 < / N a m e > < T e x t >   N e e d   q u i c k l y   s w i t c h   t o   y o u r   I n b o x ?   P r e s s   C T R L   a n d   1 . < / T e x t > < B o o k M a r k E n t r y N a m e > O L _ c o u r s e 1 _ m o v i e 1 _ F I N A L 0 0 : 0 0 : 0 4 . 1 < / B o o k M a r k E n t r y N a m e > < B o o k M a r k E x i t N a m e > O L _ c o u r s e 1 _ m o v i e 1 _ F I N A L 0 0 : 0 0 : 1 0 . 3 < / B o o k M a r k E x i t N a m e > < B o o k M a r k E n t r y P o s i t i o n > 4 1 6 7 < / B o o k M a r k E n t r y P o s i t i o n > < B o o k M a r k E x i t P o s i t i o n > 1 0 3 6 7 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/ C a p t i o n S t y l e > < / C a p t i o n I t e m > < C a p t i o n I t e m > < I n t e r n a l I d > 0 8 0 b 9 b a 3 - 9 9 3 a - 4 3 7 6 - 8 1 1 e - 7 f 1 a b a 4 b 2 4 7 c < / I n t e r n a l I d > < N a m e > O L _ c o u r s e 1 _ m o v i e 1 _ F I N A L N e e d t o 0 0 : 0 0 : 1 0 . 4 - 0 0 : 0 0 : 1 6 . 8 < / N a m e > < T e x t >   N e e d   t o   q u i c k l y   j u m p   t o   t h e   C a l e n d a r ?   P r e s s   C T R L + 2 . < / T e x t > < B o o k M a r k E n t r y N a m e > O L _ c o u r s e 1 _ m o v i e 1 _ F I N A L 0 0 : 0 0 : 1 0 . 4 < / B o o k M a r k E n t r y N a m e > < B o o k M a r k E x i t N a m e > O L _ c o u r s e 1 _ m o v i e 1 _ F I N A L 0 0 : 0 0 : 1 6 . 8 < / B o o k M a r k E x i t N a m e > < B o o k M a r k E n t r y P o s i t i o n > 1 0 4 6 7 < / B o o k M a r k E n t r y P o s i t i o n > < B o o k M a r k E x i t P o s i t i o n > 1 6 8 3 3 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/ C a p t i o n S t y l e > < / C a p t i o n I t e m > < C a p t i o n I t e m > < I n t e r n a l I d > 4 9 a f 6 6 4 f - a e d e - 4 7 1 f - 9 3 9 7 - 2 f 8 9 b b f 2 1 6 4 6 < / I n t e r n a l I d > < N a m e > O L _ c o u r s e 1 _ m o v i e 1 _ F I N A L W h a t a b o u t 0 0 : 0 0 : 1 6 . 9 - 0 0 : 0 0 : 2 4 . 4 < / N a m e > < T e x t >   W h a t   a b o u t   q u i c k l y   j u m p i n g   t o   y o u r   C o n t a c t s ?   T h a t  s   C T R L + 3 , < / T e x t > < B o o k M a r k E n t r y N a m e > O L _ c o u r s e 1 _ m o v i e 1 _ F I N A L 0 0 : 0 0 : 1 6 . 9 < / B o o k M a r k E n t r y N a m e > < B o o k M a r k E x i t N a m e > O L _ c o u r s e 1 _ m o v i e 1 _ F I N A L 0 0 : 0 0 : 2 4 . 4 < / B o o k M a r k E x i t N a m e > < B o o k M a r k E n t r y P o s i t i o n > 1 6 9 3 3 < / B o o k M a r k E n t r y P o s i t i o n > < B o o k M a r k E x i t P o s i t i o n > 2 4 4 0 0 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/ C a p t i o n S t y l e > < / C a p t i o n I t e m > < C a p t i o n I t e m > < I n t e r n a l I d > e 9 5 b 9 4 6 f - d 0 2 d - 4 e d 7 - b a 9 7 - b e 8 b c d 2 e 7 2 3 b < / I n t e r n a l I d > < N a m e > O L _ c o u r s e 1 _ m o v i e 1 _ F I N A L a n d T a s k s 0 0 : 0 0 : 2 4 . 5 - 0 0 : 0 0 : 2 9 . 4 < / N a m e > < T e x t >   a n d   T a s k s   i s   C T R L + 4 . < / T e x t > < B o o k M a r k E n t r y N a m e > O L _ c o u r s e 1 _ m o v i e 1 _ F I N A L 0 0 : 0 0 : 2 4 . 5 < / B o o k M a r k E n t r y N a m e > < B o o k M a r k E x i t N a m e > O L _ c o u r s e 1 _ m o v i e 1 _ F I N A L 0 0 : 0 0 : 2 9 . 4 < / B o o k M a r k E x i t N a m e > < B o o k M a r k E n t r y P o s i t i o n > 2 4 5 0 0 < / B o o k M a r k E n t r y P o s i t i o n > < B o o k M a r k E x i t P o s i t i o n > 2 9 4 0 0 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/ C a p t i o n S t y l e > < / C a p t i o n I t e m > < C a p t i o n I t e m > < I n t e r n a l I d > 8 3 8 6 2 b 1 1 - c 2 3 9 - 4 c 4 0 - 8 e 3 9 - e 3 5 2 3 3 f 2 1 9 3 3 < / I n t e r n a l I d > < N a m e > O L _ c o u r s e 1 _ m o v i e 1 _ F I N A L S o t h a t  s 0 0 : 0 0 : 2 9 . 5 - 0 0 : 0 0 : 3 2 . 1 < / N a m e > < T e x t >   S o   t h a t  s   h o w   k e y b o a r d   s h o r t c u t s   w o r k . < / T e x t > < B o o k M a r k E n t r y N a m e > O L _ c o u r s e 1 _ m o v i e 1 _ F I N A L 0 0 : 0 0 : 2 9 . 5 < / B o o k M a r k E n t r y N a m e > < B o o k M a r k E x i t N a m e > O L _ c o u r s e 1 _ m o v i e 1 _ F I N A L 0 0 : 0 0 : 3 2 . 1 < / B o o k M a r k E x i t N a m e > < B o o k M a r k E n t r y P o s i t i o n > 2 9 5 0 0 < / B o o k M a r k E n t r y P o s i t i o n > < B o o k M a r k E x i t P o s i t i o n > 3 2 1 3 3 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/ C a p t i o n S t y l e > < / C a p t i o n I t e m > < C a p t i o n I t e m > < I n t e r n a l I d > f 8 5 5 5 e b 4 - 4 7 4 0 - 4 5 9 e - 8 b 8 6 - 5 c 7 7 8 c 5 f 7 1 8 c < / I n t e r n a l I d > < N a m e > O L _ c o u r s e 1 _ m o v i e 1 _ F I N A L Y o u c o u l d 0 0 : 0 0 : 3 2 . 2 - 0 0 : 0 0 : 3 3 . 8 < / N a m e > < T e x t >   Y o u   c o u l d   d o   t h e   s a m e   t h i n g   w i t h   t h e   m o u s e , < / T e x t > < B o o k M a r k E n t r y N a m e > O L _ c o u r s e 1 _ m o v i e 1 _ F I N A L 0 0 : 0 0 : 3 2 . 2 < / B o o k M a r k E n t r y N a m e > < B o o k M a r k E x i t N a m e > O L _ c o u r s e 1 _ m o v i e 1 _ F I N A L 0 0 : 0 0 : 3 3 . 8 < / B o o k M a r k E x i t N a m e > < B o o k M a r k E n t r y P o s i t i o n > 3 2 2 3 3 < / B o o k M a r k E n t r y P o s i t i o n > < B o o k M a r k E x i t P o s i t i o n > 3 3 8 6 7 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/ C a p t i o n S t y l e > < / C a p t i o n I t e m > < C a p t i o n I t e m > < I n t e r n a l I d > 7 2 5 6 a 0 0 b - 0 c 9 f - 4 b 6 5 - a 3 f 3 - 7 2 8 9 8 a 6 3 f a d a < / I n t e r n a l I d > < N a m e > O L _ c o u r s e 1 _ m o v i e 1 _ F I N A L b u t k e y b o a r d 0 0 : 0 0 : 3 3 . 9 - 0 0 : 0 0 : 3 9 . 4 < / N a m e > < T e x t >   b u t   k e y b o a r d   s h o r t c u t s   h e l p   y o u   b y p a s s   a   l o t   o f   m e n u s   a n d   t a b s ,   a n d   c u t   r i g h t   t o   t h e   c h a s e . < / T e x t > < B o o k M a r k E n t r y N a m e > O L _ c o u r s e 1 _ m o v i e 1 _ F I N A L 0 0 : 0 0 : 3 3 . 9 < / B o o k M a r k E n t r y N a m e > < B o o k M a r k E x i t N a m e > O L _ c o u r s e 1 _ m o v i e 1 _ F I N A L 0 0 : 0 0 : 3 9 . 4 < / B o o k M a r k E x i t N a m e > < B o o k M a r k E n t r y P o s i t i o n > 3 3 9 6 7 < / B o o k M a r k E n t r y P o s i t i o n > < B o o k M a r k E x i t P o s i t i o n > 3 9 4 3 3 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/ C a p t i o n S t y l e > < / C a p t i o n I t e m > < C a p t i o n I t e m > < I n t e r n a l I d > 4 d 4 2 1 d f 9 - f 6 a 5 - 4 3 8 b - 9 a 6 c - c 4 e 5 0 a 6 3 4 7 9 0 < / I n t e r n a l I d > < N a m e > O L _ c o u r s e 1 _ m o v i e 1 _ F I N A L A n d t h e r e 0 0 : 0 0 : 3 9 . 5 - 0 0 : 0 0 : 4 6 . 1 < / N a m e > < T e x t >   A n d   t h e r e   i s   m o r e ,   l e t  s   s a y   y o u   a r e   i n   a   m a i l   f o l d e r   l i k e   t h i s   B u d g e t   f o l d e r ,   a n d   y o u   n e e d   t o   q u i c k l y   j u m p   t o   y o u r   I n b o x . < / T e x t > < B o o k M a r k E n t r y N a m e > O L _ c o u r s e 1 _ m o v i e 1 _ F I N A L 0 0 : 0 0 : 3 9 . 5 < / B o o k M a r k E n t r y N a m e > < B o o k M a r k E x i t N a m e > O L _ c o u r s e 1 _ m o v i e 1 _ F I N A L 0 0 : 0 0 : 4 6 . 1 < / B o o k M a r k E x i t N a m e > < B o o k M a r k E n t r y P o s i t i o n > 3 9 5 3 3 < / B o o k M a r k E n t r y P o s i t i o n > < B o o k M a r k E x i t P o s i t i o n > 4 6 1 3 3 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/ C a p t i o n S t y l e > < / C a p t i o n I t e m > < C a p t i o n I t e m > < I n t e r n a l I d > e 1 5 8 c 2 e b - 6 5 e 1 - 4 5 f 5 - 8 f 4 6 - 8 9 d 2 5 f b 3 0 c e 0 < / I n t e r n a l I d > < N a m e > O L _ c o u r s e 1 _ m o v i e 1 _ F I N A L P r e s s C T R L + S H I F T + I . 0 0 : 0 0 : 4 6 . 2 - 0 0 : 0 0 : 5 1 . 6 < / N a m e > < T e x t >   P r e s s   C T R L + S H I F T + I . < / T e x t > < B o o k M a r k E n t r y N a m e > O L _ c o u r s e 1 _ m o v i e 1 _ F I N A L 0 0 : 0 0 : 4 6 . 2 < / B o o k M a r k E n t r y N a m e > < B o o k M a r k E x i t N a m e > O L _ c o u r s e 1 _ m o v i e 1 _ F I N A L 0 0 : 0 0 : 5 1 . 6 < / B o o k M a r k E x i t N a m e > < B o o k M a r k E n t r y P o s i t i o n > 4 6 2 3 3 < / B o o k M a r k E n t r y P o s i t i o n > < B o o k M a r k E x i t P o s i t i o n > 5 1 6 6 7 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/ C a p t i o n S t y l e > < / C a p t i o n I t e m > < C a p t i o n I t e m > < I n t e r n a l I d > d d e 3 2 b 3 4 - 1 e a 7 - 4 3 d f - 9 9 8 2 - 3 a 3 c d 4 6 6 e 6 6 d < / I n t e r n a l I d > < N a m e > O L _ c o u r s e 1 _ m o v i e 1 _ F I N A L N e e d t o 0 0 : 0 0 : 5 1 . 7 - 0 0 : 0 1 : 0 3 . 2 < / N a m e > < T e x t >   N e e d   t o   g o   t o   a n o t h e r   f o l d e r ?   P r e s s   C T R L + Y ,   a n d   t h e n   c h o o s e   t h e   f o l d e r   y o u   w a n t   t o   g o   t o ,   t h e n   p r e s s   E n t e r . < / T e x t > < B o o k M a r k E n t r y N a m e > O L _ c o u r s e 1 _ m o v i e 1 _ F I N A L 0 0 : 0 0 : 5 1 . 7 < / B o o k M a r k E n t r y N a m e > < B o o k M a r k E x i t N a m e > O L _ c o u r s e 1 _ m o v i e 1 _ F I N A L 0 0 : 0 1 : 0 3 . 2 < / B o o k M a r k E x i t N a m e > < B o o k M a r k E n t r y P o s i t i o n > 5 1 7 6 7 < / B o o k M a r k E n t r y P o s i t i o n > < B o o k M a r k E x i t P o s i t i o n > 6 3 2 3 3 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/ C a p t i o n S t y l e > < / C a p t i o n I t e m > < C a p t i o n I t e m > < I n t e r n a l I d > 0 8 8 b e e 4 2 - 7 5 7 b - 4 2 3 8 - 8 5 3 1 - f 6 8 b 0 0 3 f 7 a 0 3 < / I n t e r n a l I d > < N a m e > O L _ c o u r s e 1 _ m o v i e 1 _ F I N A L S o t h a t ' s 0 0 : 0 1 : 0 3 . 3 - 0 0 : 0 1 : 0 5 . 5 < / N a m e > < T e x t >   S o   t h a t ' s   w h a t   K e y b o a r d   s h o r t c u t s   a r e   a l l   a b o u t . < / T e x t > < B o o k M a r k E n t r y N a m e > O L _ c o u r s e 1 _ m o v i e 1 _ F I N A L 0 0 : 0 1 : 0 3 . 3 < / B o o k M a r k E n t r y N a m e > < B o o k M a r k E x i t N a m e > O L _ c o u r s e 1 _ m o v i e 1 _ F I N A L 0 0 : 0 1 : 0 5 . 5 < / B o o k M a r k E x i t N a m e > < B o o k M a r k E n t r y P o s i t i o n > 6 3 3 3 3 < / B o o k M a r k E n t r y P o s i t i o n > < B o o k M a r k E x i t P o s i t i o n > 6 5 5 3 3 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/ C a p t i o n S t y l e > < / C a p t i o n I t e m > < C a p t i o n I t e m > < I n t e r n a l I d > c d b b 2 c c 8 - 0 1 1 8 - 4 c 1 c - b f 0 c - b 8 7 d 2 9 d e 3 f c 0 < / I n t e r n a l I d > < N a m e > O L _ c o u r s e 1 _ m o v i e 1 _ F I N A L D o i n g t h i n g s 0 0 : 0 1 : 0 5 . 6 - 0 0 : 0 1 : 1 1 . 2 < / N a m e > < T e x t >   D o i n g   t h i n g s   w i t h   y o u r   k e y b o a r d   i n s t e a d   o f   y o u r   m o u s e   t o   h e l p   y o u   w o r k   f a s t e r .   C l i c k   N e x t   t o   b e g i n . < / T e x t > < B o o k M a r k E n t r y N a m e > O L _ c o u r s e 1 _ m o v i e 1 _ F I N A L 0 0 : 0 1 : 0 5 . 6 < / B o o k M a r k E n t r y N a m e > < B o o k M a r k E x i t N a m e > O L _ c o u r s e 1 _ m o v i e 1 _ F I N A L 0 0 : 0 1 : 1 1 . 2 < / B o o k M a r k E x i t N a m e > < B o o k M a r k E n t r y P o s i t i o n > 6 5 6 3 3 < / B o o k M a r k E n t r y P o s i t i o n > < B o o k M a r k E x i t P o s i t i o n > 7 1 2 3 3 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/ C a p t i o n S t y l e > < / C a p t i o n I t e m > < / C a p t i o n I t e m s > < / C a p t i o n I t e m s L i s t > 
</file>

<file path=customXml/item2.xml>��< ? x m l   v e r s i o n = " 1 . 0 "   e n c o d i n g = " u t f - 1 6 " ? > < C a p t i o n I t e m s L i s t   x m l n s : x s i = " h t t p : / / w w w . w 3 . o r g / 2 0 0 1 / X M L S c h e m a - i n s t a n c e "   x m l n s : x s d = " h t t p : / / w w w . w 3 . o r g / 2 0 0 1 / X M L S c h e m a " > < I d > 0 a 4 c e 3 b f - 0 6 e 9 - 4 5 c 4 - a 0 8 f - 7 1 f c e e 5 1 3 b 5 5 < / I d > < C a p t i o n I t e m s > < C a p t i o n I t e m > < I n t e r n a l I d > d 7 3 5 7 7 c c - 6 2 0 1 - 4 6 c 2 - a c 7 e - 0 4 b 8 8 b 5 0 0 b f e < / I n t e r n a l I d > < N a m e > O L _ c o u r s e 1 _ m o v i e 1 _ F I N A L T h e r e  s n o 0 0 : 0 0 : 0 0 . 0 - 0 0 : 0 0 : 0 4 . 0 < / N a m e > < T e x t >   T h e r e  s   n o   d o u b t   a b o u t   i t ,   k e y b o a r d   s h o r t c u t s   h e l p   y o u   w o r k   f a s t e r . < / T e x t > < B o o k M a r k E n t r y N a m e > O L _ c o u r s e 1 _ m o v i e 1 _ F I N A L 0 0 : 0 0 : 0 0 . 0 < / B o o k M a r k E n t r y N a m e > < B o o k M a r k E x i t N a m e > O L _ c o u r s e 1 _ m o v i e 1 _ F I N A L 0 0 : 0 0 : 0 4 . 0 < / B o o k M a r k E x i t N a m e > < B o o k M a r k E n t r y P o s i t i o n > 3 3 < / B o o k M a r k E n t r y P o s i t i o n > < B o o k M a r k E x i t P o s i t i o n > 4 0 6 7 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 7 d 3 6 f e e 0 - 9 0 e 3 - 4 f 0 5 - 9 9 0 9 - 9 8 9 3 8 5 f 8 2 3 7 e < / I n t e r n a l I d > < N a m e > O L _ c o u r s e 1 _ m o v i e 1 _ F I N A L N e e d q u i c k l y 0 0 : 0 0 : 0 4 . 1 - 0 0 : 0 0 : 1 0 . 3 < / N a m e > < T e x t >   N e e d   q u i c k l y   s w i t c h   t o   y o u r   I n b o x ?   P r e s s   C T R L   a n d   1 . < / T e x t > < B o o k M a r k E n t r y N a m e > O L _ c o u r s e 1 _ m o v i e 1 _ F I N A L 0 0 : 0 0 : 0 4 . 1 < / B o o k M a r k E n t r y N a m e > < B o o k M a r k E x i t N a m e > O L _ c o u r s e 1 _ m o v i e 1 _ F I N A L 0 0 : 0 0 : 1 0 . 3 < / B o o k M a r k E x i t N a m e > < B o o k M a r k E n t r y P o s i t i o n > 4 1 6 7 < / B o o k M a r k E n t r y P o s i t i o n > < B o o k M a r k E x i t P o s i t i o n > 1 0 3 6 7 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 1 5 c 3 c d 2 a - e 9 7 4 - 4 5 3 b - b 0 c f - 1 1 5 1 0 0 6 c 1 9 c 2 < / I n t e r n a l I d > < N a m e > O L _ c o u r s e 1 _ m o v i e 1 _ F I N A L N e e d t o 0 0 : 0 0 : 1 0 . 4 - 0 0 : 0 0 : 1 6 . 8 < / N a m e > < T e x t >   N e e d   t o   q u i c k l y   j u m p   t o   t h e   C a l e n d a r ?   P r e s s   C T R L + 2 . < / T e x t > < B o o k M a r k E n t r y N a m e > O L _ c o u r s e 1 _ m o v i e 1 _ F I N A L 0 0 : 0 0 : 1 0 . 4 < / B o o k M a r k E n t r y N a m e > < B o o k M a r k E x i t N a m e > O L _ c o u r s e 1 _ m o v i e 1 _ F I N A L 0 0 : 0 0 : 1 6 . 8 < / B o o k M a r k E x i t N a m e > < B o o k M a r k E n t r y P o s i t i o n > 1 0 4 6 7 < / B o o k M a r k E n t r y P o s i t i o n > < B o o k M a r k E x i t P o s i t i o n > 1 6 8 3 3 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 a e 1 0 e 4 c 4 - f 8 a 3 - 4 3 c b - a 5 1 c - 3 e e a 0 9 e 4 3 c 5 2 < / I n t e r n a l I d > < N a m e > O L _ c o u r s e 1 _ m o v i e 1 _ F I N A L W h a t a b o u t 0 0 : 0 0 : 1 6 . 9 - 0 0 : 0 0 : 2 4 . 4 < / N a m e > < T e x t >   W h a t   a b o u t   q u i c k l y   j u m p i n g   t o   y o u r   C o n t a c t s ?   T h a t  s   C T R L + 3 , < / T e x t > < B o o k M a r k E n t r y N a m e > O L _ c o u r s e 1 _ m o v i e 1 _ F I N A L 0 0 : 0 0 : 1 6 . 9 < / B o o k M a r k E n t r y N a m e > < B o o k M a r k E x i t N a m e > O L _ c o u r s e 1 _ m o v i e 1 _ F I N A L 0 0 : 0 0 : 2 4 . 4 < / B o o k M a r k E x i t N a m e > < B o o k M a r k E n t r y P o s i t i o n > 1 6 9 3 3 < / B o o k M a r k E n t r y P o s i t i o n > < B o o k M a r k E x i t P o s i t i o n > 2 4 4 0 0 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 f b d 3 e 4 8 3 - 6 2 1 3 - 4 8 3 c - b 2 5 b - 4 8 a f 6 b 1 6 d d 5 2 < / I n t e r n a l I d > < N a m e > O L _ c o u r s e 1 _ m o v i e 1 _ F I N A L a n d T a s k s 0 0 : 0 0 : 2 4 . 5 - 0 0 : 0 0 : 2 9 . 4 < / N a m e > < T e x t >   a n d   T a s k s   i s   C T R L + 4 . < / T e x t > < B o o k M a r k E n t r y N a m e > O L _ c o u r s e 1 _ m o v i e 1 _ F I N A L 0 0 : 0 0 : 2 4 . 5 < / B o o k M a r k E n t r y N a m e > < B o o k M a r k E x i t N a m e > O L _ c o u r s e 1 _ m o v i e 1 _ F I N A L 0 0 : 0 0 : 2 9 . 4 < / B o o k M a r k E x i t N a m e > < B o o k M a r k E n t r y P o s i t i o n > 2 4 5 0 0 < / B o o k M a r k E n t r y P o s i t i o n > < B o o k M a r k E x i t P o s i t i o n > 2 9 4 0 0 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 3 3 6 f a 8 8 b - 6 1 a c - 4 d 4 a - 9 c d b - 0 9 a f a 0 e a 8 0 3 7 < / I n t e r n a l I d > < N a m e > O L _ c o u r s e 1 _ m o v i e 1 _ F I N A L S o t h a t  s 0 0 : 0 0 : 2 9 . 5 - 0 0 : 0 0 : 3 2 . 1 < / N a m e > < T e x t >   S o   t h a t  s   h o w   k e y b o a r d   s h o r t c u t s   w o r k . < / T e x t > < B o o k M a r k E n t r y N a m e > O L _ c o u r s e 1 _ m o v i e 1 _ F I N A L 0 0 : 0 0 : 2 9 . 5 < / B o o k M a r k E n t r y N a m e > < B o o k M a r k E x i t N a m e > O L _ c o u r s e 1 _ m o v i e 1 _ F I N A L 0 0 : 0 0 : 3 2 . 1 < / B o o k M a r k E x i t N a m e > < B o o k M a r k E n t r y P o s i t i o n > 2 9 5 0 0 < / B o o k M a r k E n t r y P o s i t i o n > < B o o k M a r k E x i t P o s i t i o n > 3 2 1 3 3 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 9 3 e 2 1 b 1 2 - d a e 8 - 4 5 f 2 - 9 7 5 7 - a 9 5 1 9 c 2 8 b 7 7 f < / I n t e r n a l I d > < N a m e > O L _ c o u r s e 1 _ m o v i e 1 _ F I N A L Y o u c o u l d 0 0 : 0 0 : 3 2 . 2 - 0 0 : 0 0 : 3 3 . 8 < / N a m e > < T e x t >   Y o u   c o u l d   d o   t h e   s a m e   t h i n g   w i t h   t h e   m o u s e , < / T e x t > < B o o k M a r k E n t r y N a m e > O L _ c o u r s e 1 _ m o v i e 1 _ F I N A L 0 0 : 0 0 : 3 2 . 2 < / B o o k M a r k E n t r y N a m e > < B o o k M a r k E x i t N a m e > O L _ c o u r s e 1 _ m o v i e 1 _ F I N A L 0 0 : 0 0 : 3 3 . 8 < / B o o k M a r k E x i t N a m e > < B o o k M a r k E n t r y P o s i t i o n > 3 2 2 3 3 < / B o o k M a r k E n t r y P o s i t i o n > < B o o k M a r k E x i t P o s i t i o n > 3 3 8 6 7 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 6 8 7 8 b b 9 4 - f c e e - 4 5 3 b - 9 c b 1 - 4 1 a e c 8 1 1 c 2 4 e < / I n t e r n a l I d > < N a m e > O L _ c o u r s e 1 _ m o v i e 1 _ F I N A L b u t k e y b o a r d 0 0 : 0 0 : 3 3 . 9 - 0 0 : 0 0 : 3 9 . 4 < / N a m e > < T e x t >   b u t   k e y b o a r d   s h o r t c u t s   h e l p   y o u   b y p a s s   a   l o t   o f   m e n u s   a n d   t a b s ,   a n d   c u t   r i g h t   t o   t h e   c h a s e . < / T e x t > < B o o k M a r k E n t r y N a m e > O L _ c o u r s e 1 _ m o v i e 1 _ F I N A L 0 0 : 0 0 : 3 3 . 9 < / B o o k M a r k E n t r y N a m e > < B o o k M a r k E x i t N a m e > O L _ c o u r s e 1 _ m o v i e 1 _ F I N A L 0 0 : 0 0 : 3 9 . 4 < / B o o k M a r k E x i t N a m e > < B o o k M a r k E n t r y P o s i t i o n > 3 3 9 6 7 < / B o o k M a r k E n t r y P o s i t i o n > < B o o k M a r k E x i t P o s i t i o n > 3 9 4 3 3 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 1 e 6 e b 4 5 f - f 5 5 a - 4 1 b 0 - a 5 7 c - 1 f 0 8 b 3 4 a 7 d 3 d < / I n t e r n a l I d > < N a m e > O L _ c o u r s e 1 _ m o v i e 1 _ F I N A L A n d t h e r e 0 0 : 0 0 : 3 9 . 5 - 0 0 : 0 0 : 4 6 . 1 < / N a m e > < T e x t >   A n d   t h e r e   i s   m o r e ,   l e t  s   s a y   y o u   a r e   i n   a   m a i l   f o l d e r   l i k e   t h i s   B u d g e t   f o l d e r ,   a n d   y o u   n e e d   t o   q u i c k l y   j u m p   t o   y o u r   I n b o x . < / T e x t > < B o o k M a r k E n t r y N a m e > O L _ c o u r s e 1 _ m o v i e 1 _ F I N A L 0 0 : 0 0 : 3 9 . 5 < / B o o k M a r k E n t r y N a m e > < B o o k M a r k E x i t N a m e > O L _ c o u r s e 1 _ m o v i e 1 _ F I N A L 0 0 : 0 0 : 4 6 . 1 < / B o o k M a r k E x i t N a m e > < B o o k M a r k E n t r y P o s i t i o n > 3 9 5 3 3 < / B o o k M a r k E n t r y P o s i t i o n > < B o o k M a r k E x i t P o s i t i o n > 4 6 1 3 3 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 e a 7 1 7 1 6 5 - 4 7 5 c - 4 f 3 c - 9 1 9 e - d a f 3 b 7 0 2 4 a 6 7 < / I n t e r n a l I d > < N a m e > O L _ c o u r s e 1 _ m o v i e 1 _ F I N A L P r e s s C T R L + S H I F T + I . 0 0 : 0 0 : 4 6 . 2 - 0 0 : 0 0 : 5 1 . 6 < / N a m e > < T e x t >   P r e s s   C T R L + S H I F T + I . < / T e x t > < B o o k M a r k E n t r y N a m e > O L _ c o u r s e 1 _ m o v i e 1 _ F I N A L 0 0 : 0 0 : 4 6 . 2 < / B o o k M a r k E n t r y N a m e > < B o o k M a r k E x i t N a m e > O L _ c o u r s e 1 _ m o v i e 1 _ F I N A L 0 0 : 0 0 : 5 1 . 6 < / B o o k M a r k E x i t N a m e > < B o o k M a r k E n t r y P o s i t i o n > 4 6 2 3 3 < / B o o k M a r k E n t r y P o s i t i o n > < B o o k M a r k E x i t P o s i t i o n > 5 1 6 6 7 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 8 5 7 a 0 0 c b - a a 9 f - 4 d 1 b - b e 7 2 - 7 1 8 6 4 b a e 6 6 3 c < / I n t e r n a l I d > < N a m e > O L _ c o u r s e 1 _ m o v i e 1 _ F I N A L N e e d t o 0 0 : 0 0 : 5 1 . 7 - 0 0 : 0 1 : 0 3 . 2 < / N a m e > < T e x t >   N e e d   t o   g o   t o   a n o t h e r   f o l d e r ?   P r e s s   C T R L + Y ,   a n d   t h e n   c h o o s e   t h e   f o l d e r   y o u   w a n t   t o   g o   t o ,   t h e n   p r e s s   E n t e r . < / T e x t > < B o o k M a r k E n t r y N a m e > O L _ c o u r s e 1 _ m o v i e 1 _ F I N A L 0 0 : 0 0 : 5 1 . 7 < / B o o k M a r k E n t r y N a m e > < B o o k M a r k E x i t N a m e > O L _ c o u r s e 1 _ m o v i e 1 _ F I N A L 0 0 : 0 1 : 0 3 . 2 < / B o o k M a r k E x i t N a m e > < B o o k M a r k E n t r y P o s i t i o n > 5 1 7 6 7 < / B o o k M a r k E n t r y P o s i t i o n > < B o o k M a r k E x i t P o s i t i o n > 6 3 2 3 3 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 2 1 b 3 b 8 5 1 - 5 b 1 f - 4 b c c - b 6 7 a - c 1 c 2 8 3 f 4 8 7 6 e < / I n t e r n a l I d > < N a m e > O L _ c o u r s e 1 _ m o v i e 1 _ F I N A L S o t h a t ' s 0 0 : 0 1 : 0 3 . 3 - 0 0 : 0 1 : 0 5 . 5 < / N a m e > < T e x t >   S o   t h a t ' s   w h a t   K e y b o a r d   s h o r t c u t s   a r e   a l l   a b o u t . < / T e x t > < B o o k M a r k E n t r y N a m e > O L _ c o u r s e 1 _ m o v i e 1 _ F I N A L 0 0 : 0 1 : 0 3 . 3 < / B o o k M a r k E n t r y N a m e > < B o o k M a r k E x i t N a m e > O L _ c o u r s e 1 _ m o v i e 1 _ F I N A L 0 0 : 0 1 : 0 5 . 5 < / B o o k M a r k E x i t N a m e > < B o o k M a r k E n t r y P o s i t i o n > 6 3 3 3 3 < / B o o k M a r k E n t r y P o s i t i o n > < B o o k M a r k E x i t P o s i t i o n > 6 5 5 3 3 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 8 d 1 5 a 1 6 3 - a 7 2 0 - 4 2 c d - b 7 8 4 - a a f b b c f 2 6 8 1 9 < / I n t e r n a l I d > < N a m e > O L _ c o u r s e 1 _ m o v i e 1 _ F I N A L D o i n g t h i n g s 0 0 : 0 1 : 0 5 . 6 - 0 0 : 0 1 : 1 1 . 2 < / N a m e > < T e x t >   D o i n g   t h i n g s   w i t h   y o u r   k e y b o a r d   i n s t e a d   o f   y o u r   m o u s e   t o   h e l p   y o u   w o r k   f a s t e r .   C l i c k   N e x t   t o   b e g i n . < / T e x t > < B o o k M a r k E n t r y N a m e > O L _ c o u r s e 1 _ m o v i e 1 _ F I N A L 0 0 : 0 1 : 0 5 . 6 < / B o o k M a r k E n t r y N a m e > < B o o k M a r k E x i t N a m e > O L _ c o u r s e 1 _ m o v i e 1 _ F I N A L 0 0 : 0 1 : 1 1 . 2 < / B o o k M a r k E x i t N a m e > < B o o k M a r k E n t r y P o s i t i o n > 6 5 6 3 3 < / B o o k M a r k E n t r y P o s i t i o n > < B o o k M a r k E x i t P o s i t i o n > 7 1 2 3 3 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/ C a p t i o n I t e m s > < / C a p t i o n I t e m s L i s t > 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A3FEB6DB82004FB9DB9B56267DF0A1" ma:contentTypeVersion="0" ma:contentTypeDescription="Create a new document." ma:contentTypeScope="" ma:versionID="2ac33614be53478388339b87d14939d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5.xml><?xml version="1.0" encoding="utf-8"?>
<p:properties xmlns:p="http://schemas.microsoft.com/office/2006/metadata/properties" xmlns:xsi="http://www.w3.org/2001/XMLSchema-instance">
  <documentManagement/>
</p:properties>
</file>

<file path=customXml/item6.xml>��< ? x m l   v e r s i o n = " 1 . 0 "   e n c o d i n g = " u t f - 1 6 " ? > < C a p t i o n I t e m s L i s t   x m l n s : x s i = " h t t p : / / w w w . w 3 . o r g / 2 0 0 1 / X M L S c h e m a - i n s t a n c e "   x m l n s : x s d = " h t t p : / / w w w . w 3 . o r g / 2 0 0 1 / X M L S c h e m a " > < I d > 7 5 8 e d 5 1 d - 2 f 1 4 - 4 2 5 7 - 8 c 1 f - 8 3 a 8 d 0 c 6 2 7 1 c < / I d > < C a p t i o n I t e m s > < C a p t i o n I t e m > < I n t e r n a l I d > 5 9 3 f 5 a 5 e - 7 a 1 d - 4 f 2 c - 8 a 5 6 - 9 b 4 1 6 4 c 5 8 4 4 7 < / I n t e r n a l I d > < N a m e > H a n d o u t M a s t e r s _ P P T W h e n y o u w a n t 0 0 : 0 0 : 0 0 . 0 - 0 0 : 0 0 : 0 8 . 4 < / N a m e > < T e x t > W h e n   y o u   w a n t   t o   p r i n t   h a n d o u t s   i n   P o w e r P o i n t ,   y o u   c a n   c h o o s e   m o s t   o f   t h e   h a n d o u t   s e t t i n g s   i n   P r i n t   v i e w . < / T e x t > < B o o k M a r k E n t r y N a m e > H a n d o u t M a s t e r s _ P P T 0 0 : 0 0 : 0 0 . 0 < / B o o k M a r k E n t r y N a m e > < B o o k M a r k E x i t N a m e > H a n d o u t M a s t e r s _ P P T 0 0 : 0 0 : 0 8 . 4 < / B o o k M a r k E x i t N a m e > < B o o k M a r k E n t r y P o s i t i o n > 3 3 < / B o o k M a r k E n t r y P o s i t i o n > < B o o k M a r k E x i t P o s i t i o n > 8 4 6 7 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 0 b 9 3 1 2 7 5 - a 6 9 a - 4 2 a 7 - a d 8 c - b 2 6 a c 3 b b b 2 0 a < / I n t e r n a l I d > < N a m e > H a n d o u t M a s t e r s _ P P T B u t f o r a 0 0 : 0 0 : 0 8 . 5 - 0 0 : 0 0 : 1 3 . 4 < / N a m e > < T e x t > B u t   f o r   a   f e w   h a n d o u t   s e t t i n g s ,   y o u   n e e d   t o   c h a n g e   t h e   h a n d o u t   m a s t e r  < / T e x t > < B o o k M a r k E n t r y N a m e > H a n d o u t M a s t e r s _ P P T 0 0 : 0 0 : 0 8 . 5 < / B o o k M a r k E n t r y N a m e > < B o o k M a r k E x i t N a m e > H a n d o u t M a s t e r s _ P P T 0 0 : 0 0 : 1 3 . 4 < / B o o k M a r k E x i t N a m e > < B o o k M a r k E n t r y P o s i t i o n > 8 5 6 7 < / B o o k M a r k E n t r y P o s i t i o n > < B o o k M a r k E x i t P o s i t i o n > 1 3 4 3 3 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 0 5 5 5 f 3 7 6 - 1 f 5 0 - 4 7 5 5 - a a c 7 - 1 d 5 8 c 6 f a f a e 2 < / I n t e r n a l I d > < N a m e > H a n d o u t M a s t e r s _ P P T a p a g e t h a t 0 0 : 0 0 : 1 3 . 5 - 0 0 : 0 0 : 1 9 . 3 < / N a m e > < T e x t > a   p a g e   t h a t   c o n t a i n s   t h e   m a s t e r   l a y o u t   a n d   p r o p e r t i e s   f o r   h a n d o u t s . < / T e x t > < B o o k M a r k E n t r y N a m e > H a n d o u t M a s t e r s _ P P T 0 0 : 0 0 : 1 3 . 5 < / B o o k M a r k E n t r y N a m e > < B o o k M a r k E x i t N a m e > H a n d o u t M a s t e r s _ P P T 0 0 : 0 0 : 1 9 . 3 < / B o o k M a r k E x i t N a m e > < B o o k M a r k E n t r y P o s i t i o n > 1 3 5 3 3 < / B o o k M a r k E n t r y P o s i t i o n > < B o o k M a r k E x i t P o s i t i o n > 1 9 3 0 0 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 2 4 9 8 5 4 c 3 - e a b 5 - 4 5 8 8 - a 6 3 3 - 9 4 f f 9 9 7 4 f 9 d 8 < / I n t e r n a l I d > < N a m e > H a n d o u t M a s t e r s _ P P T I  l l s h o w y o u 0 0 : 0 0 : 1 9 . 4 - 0 0 : 0 0 : 2 1 . 8 < / N a m e > < T e x t > I  l l   s h o w   y o u   w h a t   I   m e a n . < / T e x t > < B o o k M a r k E n t r y N a m e > H a n d o u t M a s t e r s _ P P T 0 0 : 0 0 : 1 9 . 4 < / B o o k M a r k E n t r y N a m e > < B o o k M a r k E x i t N a m e > H a n d o u t M a s t e r s _ P P T 0 0 : 0 0 : 2 1 . 8 < / B o o k M a r k E x i t N a m e > < B o o k M a r k E n t r y P o s i t i o n > 1 9 4 0 0 < / B o o k M a r k E n t r y P o s i t i o n > < B o o k M a r k E x i t P o s i t i o n > 2 1 8 3 3 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 1 1 2 b a 1 f f - d 3 8 6 - 4 c 3 9 - b 8 d d - 0 1 5 a 0 d 8 1 6 1 a 9 < / I n t e r n a l I d > < N a m e > H a n d o u t M a s t e r s _ P P T L e t  s s a y I  m 0 0 : 0 0 : 2 1 . 9 - 0 0 : 0 0 : 3 0 . 7 < / N a m e > < T e x t > L e t  s   s a y   I  m   r e a d y   t o   p r i n t   h a n d o u t s   f o r   m y   p r e s e n t a t i o n .   I   s t a r t   b y   c l i c k i n g   F i l e ,   P r i n t ,   t o   o p e n   P r i n t   v i e w . < / T e x t > < B o o k M a r k E n t r y N a m e > H a n d o u t M a s t e r s _ P P T 0 0 : 0 0 : 2 1 . 9 < / B o o k M a r k E n t r y N a m e > < B o o k M a r k E x i t N a m e > H a n d o u t M a s t e r s _ P P T 0 0 : 0 0 : 3 0 . 7 < / B o o k M a r k E x i t N a m e > < B o o k M a r k E n t r y P o s i t i o n > 2 1 9 3 3 < / B o o k M a r k E n t r y P o s i t i o n > < B o o k M a r k E x i t P o s i t i o n > 3 0 7 3 3 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 e 4 0 9 5 5 a 4 - c e 9 3 - 4 2 3 8 - a 7 5 7 - 6 0 2 1 a 8 7 c f 1 f 3 < / I n t e r n a l I d > < N a m e > H a n d o u t M a s t e r s _ P P T T h e r e , I c h o o s e 0 0 : 0 0 : 3 0 . 8 - 0 0 : 0 0 : 3 6 . 1 < / N a m e > < T e x t > T h e r e ,   I   c h o o s e   a   t y p e   o f   h a n d o u t   b y   c l i c k i n g   t h e   p a g e   l a y o u t   b u t t o n . < / T e x t > < B o o k M a r k E n t r y N a m e > H a n d o u t M a s t e r s _ P P T 0 0 : 0 0 : 3 0 . 8 < / B o o k M a r k E n t r y N a m e > < B o o k M a r k E x i t N a m e > H a n d o u t M a s t e r s _ P P T 0 0 : 0 0 : 3 6 . 1 < / B o o k M a r k E x i t N a m e > < B o o k M a r k E n t r y P o s i t i o n > 3 0 8 3 3 < / B o o k M a r k E n t r y P o s i t i o n > < B o o k M a r k E x i t P o s i t i o n > 3 6 1 0 0 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 e b 2 3 6 6 c 4 - 3 f 4 3 - 4 2 1 a - 8 f 6 4 - 1 6 e 0 c 0 c 7 3 f 7 5 < / I n t e r n a l I d > < N a m e > H a n d o u t M a s t e r s _ P P T I s e l e c t a 0 0 : 0 0 : 3 6 . 2 - 0 0 : 0 0 : 4 3 . 0 < / N a m e > < T e x t > I   s e l e c t   a   h a n d o u t  s u c h   a s   4   S l i d e s   t o   a   p a g e   H o r i z o n t a l . < / T e x t > < B o o k M a r k E n t r y N a m e > H a n d o u t M a s t e r s _ P P T 0 0 : 0 0 : 3 6 . 2 < / B o o k M a r k E n t r y N a m e > < B o o k M a r k E x i t N a m e > H a n d o u t M a s t e r s _ P P T 0 0 : 0 0 : 4 3 . 0 < / B o o k M a r k E x i t N a m e > < B o o k M a r k E n t r y P o s i t i o n > 3 6 2 0 0 < / B o o k M a r k E n t r y P o s i t i o n > < B o o k M a r k E x i t P o s i t i o n > 4 3 0 3 3 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 8 2 3 c b 6 e b - 3 3 e 3 - 4 d 4 0 - 9 d c 0 - e 7 4 3 8 9 3 d 9 6 0 0 < / I n t e r n a l I d > < N a m e > H a n d o u t M a s t e r s _ P P T T h e n I s c r o l l 0 0 : 0 0 : 4 3 . 1 - 0 0 : 0 0 : 4 7 . 8 < / N a m e > < T e x t > T h e n   I   s c r o l l   d o w n   a n d   c h o o s e   a   p a g e   o r i e n t a t i o n   f o r   t h e   h a n d o u t : < / T e x t > < B o o k M a r k E n t r y N a m e > H a n d o u t M a s t e r s _ P P T 0 0 : 0 0 : 4 3 . 1 < / B o o k M a r k E n t r y N a m e > < B o o k M a r k E x i t N a m e > H a n d o u t M a s t e r s _ P P T 0 0 : 0 0 : 4 7 . 8 < / B o o k M a r k E x i t N a m e > < B o o k M a r k E n t r y P o s i t i o n > 4 3 1 3 3 < / B o o k M a r k E n t r y P o s i t i o n > < B o o k M a r k E x i t P o s i t i o n > 4 7 8 3 3 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 a 4 b c e 4 9 e - d a 8 a - 4 2 e c - a 0 0 a - f 5 5 a f 0 6 d 4 1 c 8 < / I n t e r n a l I d > < N a m e > H a n d o u t M a s t e r s _ P P T e i t h e r P o r t r a i t o r 0 0 : 0 0 : 4 7 . 9 - 0 0 : 0 0 : 5 3 . 7 < / N a m e > < T e x t > e i t h e r   P o r t r a i t   o r   L a n d s c a p e .   I  l l   c h o o s e   L a n d s c a p e . < / T e x t > < B o o k M a r k E n t r y N a m e > H a n d o u t M a s t e r s _ P P T 0 0 : 0 0 : 4 7 . 9 < / B o o k M a r k E n t r y N a m e > < B o o k M a r k E x i t N a m e > H a n d o u t M a s t e r s _ P P T 0 0 : 0 0 : 5 3 . 7 < / B o o k M a r k E x i t N a m e > < B o o k M a r k E n t r y P o s i t i o n > 4 7 9 3 3 < / B o o k M a r k E n t r y P o s i t i o n > < B o o k M a r k E x i t P o s i t i o n > 5 3 7 3 3 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 f c 2 3 0 2 e b - d 2 0 b - 4 8 2 a - 8 6 e d - e a 1 8 c 8 d 8 a e 7 f < / I n t e r n a l I d > < N a m e > H a n d o u t M a s t e r s _ P P T P o w e r P o i n t r e m e m b e r s t h e s e 0 0 : 0 0 : 5 3 . 8 - 0 0 : 0 1 : 0 1 . 4 < / N a m e > < T e x t > P o w e r P o i n t   r e m e m b e r s   t h e s e   s e l e c t i o n s   a n d   c h o o s e s   t h e m   a u t o m a t i c a l l y ,   t h e   n e x t   t i m e   I   o p e n   P r i n t   v i e w . < / T e x t > < B o o k M a r k E n t r y N a m e > H a n d o u t M a s t e r s _ P P T 0 0 : 0 0 : 5 3 . 8 < / B o o k M a r k E n t r y N a m e > < B o o k M a r k E x i t N a m e > H a n d o u t M a s t e r s _ P P T 0 0 : 0 1 : 0 1 . 4 < / B o o k M a r k E x i t N a m e > < B o o k M a r k E n t r y P o s i t i o n > 5 3 8 3 3 < / B o o k M a r k E n t r y P o s i t i o n > < B o o k M a r k E x i t P o s i t i o n > 6 1 4 3 3 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 d f 4 c 0 5 e 8 - 0 e 5 b - 4 1 e b - 9 a 9 c - 4 0 9 8 7 4 f b e 2 b e < / I n t e r n a l I d > < N a m e > H a n d o u t M a s t e r s _ P P T A n o t h e r t h i n g I 0 0 : 0 1 : 0 1 . 5 - 0 0 : 0 1 : 0 6 . 3 < / N a m e > < T e x t > A n o t h e r   t h i n g   I   c a n   d o   i n   t h i s   v i e w   i s   a d d   h e a d e r   o r   f o o t e r   t e x t   t o   t h e   h a n d o u t . < / T e x t > < B o o k M a r k E n t r y N a m e > H a n d o u t M a s t e r s _ P P T 0 0 : 0 1 : 0 1 . 5 < / B o o k M a r k E n t r y N a m e > < B o o k M a r k E x i t N a m e > H a n d o u t M a s t e r s _ P P T 0 0 : 0 1 : 0 6 . 3 < / B o o k M a r k E x i t N a m e > < B o o k M a r k E n t r y P o s i t i o n > 6 1 5 3 3 < / B o o k M a r k E n t r y P o s i t i o n > < B o o k M a r k E x i t P o s i t i o n > 6 6 3 6 7 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 e 8 5 d d e d 2 - 0 b 1 a - 4 c 6 8 - 8 b 9 2 - a 5 6 e f 8 0 3 c d 1 4 < / I n t e r n a l I d > < N a m e > H a n d o u t M a s t e r s _ P P T T o d o t h a t , 0 0 : 0 1 : 0 6 . 4 - 0 0 : 0 1 : 1 4 . 5 < / N a m e > < T e x t > T o   d o   t h a t ,   I   c l i c k   E d i t   H e a d e r   & a m p ;   F o o t e r   a t   t h e   b o t t o m   o f   t h e   v i e w . < / T e x t > < B o o k M a r k E n t r y N a m e > H a n d o u t M a s t e r s _ P P T 0 0 : 0 1 : 0 6 . 4 < / B o o k M a r k E n t r y N a m e > < B o o k M a r k E x i t N a m e > H a n d o u t M a s t e r s _ P P T 0 0 : 0 1 : 1 4 . 5 < / B o o k M a r k E x i t N a m e > < B o o k M a r k E n t r y P o s i t i o n > 6 6 4 6 7 < / B o o k M a r k E n t r y P o s i t i o n > < B o o k M a r k E x i t P o s i t i o n > 7 4 5 6 7 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 7 6 9 0 3 5 d d - 2 3 3 8 - 4 5 5 d - a 4 f f - 3 4 8 1 9 d 1 9 3 6 3 d < / I n t e r n a l I d > < N a m e > H a n d o u t M a s t e r s _ P P T I n t h e d i a l o g 0 0 : 0 1 : 1 4 . 6 - 0 0 : 0 1 : 2 0 . 7 < / N a m e > < T e x t > I n   t h e   d i a l o g   b o x ,   I   m a k e   s u r e   t h e   N o t e s   a n d   H a n d o u t s   t a b   s h o w s . < / T e x t > < B o o k M a r k E n t r y N a m e > H a n d o u t M a s t e r s _ P P T 0 0 : 0 1 : 1 4 . 6 < / B o o k M a r k E n t r y N a m e > < B o o k M a r k E x i t N a m e > H a n d o u t M a s t e r s _ P P T 0 0 : 0 1 : 2 0 . 7 < / B o o k M a r k E x i t N a m e > < B o o k M a r k E n t r y P o s i t i o n > 7 4 6 6 7 < / B o o k M a r k E n t r y P o s i t i o n > < B o o k M a r k E x i t P o s i t i o n > 8 0 7 0 0 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 2 d 2 0 f 6 5 6 - f 1 d a - 4 d a 9 - 8 d 4 b - a 7 a e 4 2 b f c c 4 6 < / I n t e r n a l I d > < N a m e > H a n d o u t M a s t e r s _ P P T T o a d d a 0 0 : 0 1 : 2 0 . 8 - 0 0 : 0 1 : 2 9 . 0 < / N a m e > < T e x t > T o   a d d   a   h e a d e r ,   I   c h e c k   t h e   H e a d e r   b o x ,   t y p e   m y   t e x t ,   a n d   c l i c k   A p p l y   t o   A l l . < / T e x t > < B o o k M a r k E n t r y N a m e > H a n d o u t M a s t e r s _ P P T 0 0 : 0 1 : 2 0 . 8 < / B o o k M a r k E n t r y N a m e > < B o o k M a r k E x i t N a m e > H a n d o u t M a s t e r s _ P P T 0 0 : 0 1 : 2 9 . 0 < / B o o k M a r k E x i t N a m e > < B o o k M a r k E n t r y P o s i t i o n > 8 0 8 0 0 < / B o o k M a r k E n t r y P o s i t i o n > < B o o k M a r k E x i t P o s i t i o n > 8 9 0 6 7 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 a 2 2 0 1 a 4 c - 6 8 2 6 - 4 9 6 1 - b a 3 b - f 0 c 6 8 e 3 b 9 d 8 a < / I n t e r n a l I d > < N a m e > H a n d o u t M a s t e r s _ P P T T h e h e a d e r t e x t 0 0 : 0 1 : 2 9 . 1 - 0 0 : 0 1 : 3 3 . 9 < / N a m e > < T e x t > T h e   h e a d e r   t e x t   s h o w s   i n   t h e   p r i n t   p r e v i e w . < / T e x t > < B o o k M a r k E n t r y N a m e > H a n d o u t M a s t e r s _ P P T 0 0 : 0 1 : 2 9 . 1 < / B o o k M a r k E n t r y N a m e > < B o o k M a r k E x i t N a m e > H a n d o u t M a s t e r s _ P P T 0 0 : 0 1 : 3 3 . 9 < / B o o k M a r k E x i t N a m e > < B o o k M a r k E n t r y P o s i t i o n > 8 9 1 6 7 < / B o o k M a r k E n t r y P o s i t i o n > < B o o k M a r k E x i t P o s i t i o n > 9 3 9 6 7 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 8 e 2 e e 4 e f - c d 7 d - 4 c a d - 9 f 6 e - f b d b d c d d d a 4 7 < / I n t e r n a l I d > < N a m e > H a n d o u t M a s t e r s _ P P T B u t , r e g a r d i n g t h e 0 0 : 0 1 : 3 4 . 0 - 0 0 : 0 1 : 4 0 . 0 < / N a m e > < T e x t > B u t ,   r e g a r d i n g   t h e   h e a d e r   a n d   f o o t e r   i n f o r m a t i o n ,   w h a t   i f   I   d o n  t   w a n t   t h e   d a t e   t o   a p p e a r   a t   a l l , < / T e x t > < B o o k M a r k E n t r y N a m e > H a n d o u t M a s t e r s _ P P T 0 0 : 0 1 : 3 4 . 0 < / B o o k M a r k E n t r y N a m e > < B o o k M a r k E x i t N a m e > H a n d o u t M a s t e r s _ P P T 0 0 : 0 1 : 4 0 . 0 < / B o o k M a r k E x i t N a m e > < B o o k M a r k E n t r y P o s i t i o n > 9 4 0 6 7 < / B o o k M a r k E n t r y P o s i t i o n > < B o o k M a r k E x i t P o s i t i o n > 1 0 0 0 6 7 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 f 7 c 4 0 3 9 a - f 8 c 0 - 4 a 8 0 - b 8 f c - 3 7 2 3 c 6 3 4 e b d 7 < / I n t e r n a l I d > < N a m e > H a n d o u t M a s t e r s _ P P T o r I w a n t 0 0 : 0 1 : 4 0 . 1 - 0 0 : 0 1 : 4 6 . 7 < / N a m e > < T e x t > o r   I   w a n t   t o   r e p o s i t i o n   t h e   h e a d e r   t e x t   a n d   p a g e   n u m b e r ,   o r   m a k e   t h e m   b i g g e r ? < / T e x t > < B o o k M a r k E n t r y N a m e > H a n d o u t M a s t e r s _ P P T 0 0 : 0 1 : 4 0 . 1 < / B o o k M a r k E n t r y N a m e > < B o o k M a r k E x i t N a m e > H a n d o u t M a s t e r s _ P P T 0 0 : 0 1 : 4 6 . 7 < / B o o k M a r k E x i t N a m e > < B o o k M a r k E n t r y P o s i t i o n > 1 0 0 1 6 7 < / B o o k M a r k E n t r y P o s i t i o n > < B o o k M a r k E x i t P o s i t i o n > 1 0 6 7 0 0 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 0 0 6 3 d 6 6 e - 8 4 1 7 - 4 f e 0 - 9 b b 5 - 8 d 9 4 2 f 4 d 3 2 d e < / I n t e r n a l I d > < N a m e > H a n d o u t M a s t e r s _ P P T T o m a k e l a y o u t 0 0 : 0 1 : 4 6 . 8 - 0 0 : 0 1 : 5 2 . 9 < / N a m e > < T e x t > T o   m a k e   l a y o u t   a n d   f o r m a t t i n g   c h a n g e s   l i k e   t h o s e ,   I   n e e d   t o   o p e n   t h e   h a n d o u t   m a s t e r . < / T e x t > < B o o k M a r k E n t r y N a m e > H a n d o u t M a s t e r s _ P P T 0 0 : 0 1 : 4 6 . 8 < / B o o k M a r k E n t r y N a m e > < B o o k M a r k E x i t N a m e > H a n d o u t M a s t e r s _ P P T 0 0 : 0 1 : 5 2 . 9 < / B o o k M a r k E x i t N a m e > < B o o k M a r k E n t r y P o s i t i o n > 1 0 6 8 0 0 < / B o o k M a r k E n t r y P o s i t i o n > < B o o k M a r k E x i t P o s i t i o n > 1 1 2 9 6 7 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 9 5 2 d 6 a a 6 - c a 6 5 - 4 8 1 c - a a b c - 5 d 0 8 d 9 2 9 7 f 8 6 < / I n t e r n a l I d > < N a m e > H a n d o u t M a s t e r s _ P P T I  l l s t a r t b y 0 0 : 0 1 : 5 3 . 0 - 0 0 : 0 1 : 5 7 . 1 < / N a m e > < T e x t > I  l l   s t a r t   b y   g o i n g   b a c k   t o   N o r m a l   v i e w . < / T e x t > < B o o k M a r k E n t r y N a m e > H a n d o u t M a s t e r s _ P P T 0 0 : 0 1 : 5 3 . 0 < / B o o k M a r k E n t r y N a m e > < B o o k M a r k E x i t N a m e > H a n d o u t M a s t e r s _ P P T 0 0 : 0 1 : 5 7 . 1 < / B o o k M a r k E x i t N a m e > < B o o k M a r k E n t r y P o s i t i o n > 1 1 3 0 6 7 < / B o o k M a r k E n t r y P o s i t i o n > < B o o k M a r k E x i t P o s i t i o n > 1 1 7 1 3 3 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 6 3 e e 9 5 1 3 - 7 6 f c - 4 d 5 0 - 8 e 1 2 - 3 4 8 b e 5 9 c 8 5 d e < / I n t e r n a l I d > < N a m e > H a n d o u t M a s t e r s _ P P T T o o p e n t h e 0 0 : 0 1 : 5 7 . 2 - 0 0 : 0 2 : 0 3 . 9 < / N a m e > < T e x t > T o   o p e n   t h e   h a n d o u t   m a s t e r ,   y o u   c l i c k   V i e w ,   H a n d o u t   M a s t e r . < / T e x t > < B o o k M a r k E n t r y N a m e > H a n d o u t M a s t e r s _ P P T 0 0 : 0 1 : 5 7 . 2 < / B o o k M a r k E n t r y N a m e > < B o o k M a r k E x i t N a m e > H a n d o u t M a s t e r s _ P P T 0 0 : 0 2 : 0 3 . 9 < / B o o k M a r k E x i t N a m e > < B o o k M a r k E n t r y P o s i t i o n > 1 1 7 2 3 3 < / B o o k M a r k E n t r y P o s i t i o n > < B o o k M a r k E x i t P o s i t i o n > 1 2 3 9 0 0 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 e 6 0 1 7 0 9 0 - 4 a 1 2 - 4 0 0 7 - a f 1 5 - b c 7 2 5 5 6 2 d 8 a 7 < / I n t e r n a l I d > < N a m e > H a n d o u t M a s t e r s _ P P T O n t h e H a n d o u t 0 0 : 0 2 : 0 4 . 0 - 0 0 : 0 2 : 1 1 . 4 < / N a m e > < T e x t > O n   t h e   H a n d o u t   M a s t e r   t a b ,   n o t i c e   t h i s   g r o u p   o f   o p t i o n s  t h e y   r e p r e s e n t   a l l   t h e   h e a d e r   a n d   f o o t e r   p l a c e h o l d e r s , < / T e x t > < B o o k M a r k E n t r y N a m e > H a n d o u t M a s t e r s _ P P T 0 0 : 0 2 : 0 4 . 0 < / B o o k M a r k E n t r y N a m e > < B o o k M a r k E x i t N a m e > H a n d o u t M a s t e r s _ P P T 0 0 : 0 2 : 1 1 . 4 < / B o o k M a r k E x i t N a m e > < B o o k M a r k E n t r y P o s i t i o n > 1 2 4 0 0 0 < / B o o k M a r k E n t r y P o s i t i o n > < B o o k M a r k E x i t P o s i t i o n > 1 3 1 4 3 3 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 e f 1 6 f e a f - a 6 7 0 - 4 8 2 c - b b e d - f 0 3 7 3 c c 1 b 9 b 8 < / I n t e r n a l I d > < N a m e > H a n d o u t M a s t e r s _ P P T a n d y o u u s e 0 0 : 0 2 : 1 1 . 5 - 0 0 : 0 2 : 1 7 . 9 < / N a m e > < T e x t > a n d   y o u   u s e   t h e m   t o   s h o w   o r   h i d e   t h e   p l a c e h o l d e r s   o n   t h e   m a s t e r . < / T e x t > < B o o k M a r k E n t r y N a m e > H a n d o u t M a s t e r s _ P P T 0 0 : 0 2 : 1 1 . 5 < / B o o k M a r k E n t r y N a m e > < B o o k M a r k E x i t N a m e > H a n d o u t M a s t e r s _ P P T 0 0 : 0 2 : 1 7 . 9 < / B o o k M a r k E x i t N a m e > < B o o k M a r k E n t r y P o s i t i o n > 1 3 1 5 3 3 < / B o o k M a r k E n t r y P o s i t i o n > < B o o k M a r k E x i t P o s i t i o n > 1 3 7 9 0 0 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 c 7 8 b 3 c e f - e 1 9 8 - 4 9 f 4 - b 9 7 5 - 2 8 1 b f e c 2 9 e 9 c < / I n t e r n a l I d > < N a m e > H a n d o u t M a s t e r s _ P P T T o h i d e a n y 0 0 : 0 2 : 1 8 . 0 - 0 0 : 0 2 : 2 2 . 3 < / N a m e > < T e x t > T o   h i d e   a n y   o f   t h e m ,   l i k e   t h e   D a t e   p l a c e h o l d e r ,   f o r   e x a m p l e ,   y o u   u n c h e c k   i t . < / T e x t > < B o o k M a r k E n t r y N a m e > H a n d o u t M a s t e r s _ P P T 0 0 : 0 2 : 1 8 . 0 < / B o o k M a r k E n t r y N a m e > < B o o k M a r k E x i t N a m e > H a n d o u t M a s t e r s _ P P T 0 0 : 0 2 : 2 2 . 3 < / B o o k M a r k E x i t N a m e > < B o o k M a r k E n t r y P o s i t i o n > 1 3 8 0 0 0 < / B o o k M a r k E n t r y P o s i t i o n > < B o o k M a r k E x i t P o s i t i o n > 1 4 2 3 0 0 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 3 3 1 b c e d 0 - c e 0 c - 4 4 3 d - 9 6 1 3 - 7 7 4 f f 6 e 4 e 6 5 7 < / I n t e r n a l I d > < N a m e > H a n d o u t M a s t e r s _ P P T I t d i s a p p e a r s f r o m 0 0 : 0 2 : 2 2 . 4 - 0 0 : 0 2 : 2 6 . 1 < / N a m e > < T e x t > I t   d i s a p p e a r s   f r o m   t h e   m a s t e r . < / T e x t > < B o o k M a r k E n t r y N a m e > H a n d o u t M a s t e r s _ P P T 0 0 : 0 2 : 2 2 . 4 < / B o o k M a r k E n t r y N a m e > < B o o k M a r k E x i t N a m e > H a n d o u t M a s t e r s _ P P T 0 0 : 0 2 : 2 6 . 1 < / B o o k M a r k E x i t N a m e > < B o o k M a r k E n t r y P o s i t i o n > 1 4 2 4 0 0 < / B o o k M a r k E n t r y P o s i t i o n > < B o o k M a r k E x i t P o s i t i o n > 1 4 6 1 0 0 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 5 9 b e d 8 e c - 5 7 4 e - 4 a a 4 - 8 a 5 2 - 7 7 4 2 8 4 8 1 3 6 c 0 < / I n t e r n a l I d > < N a m e > H a n d o u t M a s t e r s _ P P T I d o n  t r e a l l y 0 0 : 0 2 : 2 6 . 2 - 0 0 : 0 2 : 3 2 . 4 < / N a m e > < T e x t > I   d o n  t   r e a l l y   n e e d   a   t e x t   f o o t e r ,   e i t h e r ;   I  l l   u n c h e c k   t h a t   p l a c e h o l d e r ,   t o o . < / T e x t > < B o o k M a r k E n t r y N a m e > H a n d o u t M a s t e r s _ P P T 0 0 : 0 2 : 2 6 . 2 < / B o o k M a r k E n t r y N a m e > < B o o k M a r k E x i t N a m e > H a n d o u t M a s t e r s _ P P T 0 0 : 0 2 : 3 2 . 4 < / B o o k M a r k E x i t N a m e > < B o o k M a r k E n t r y P o s i t i o n > 1 4 6 2 0 0 < / B o o k M a r k E n t r y P o s i t i o n > < B o o k M a r k E x i t P o s i t i o n > 1 5 2 4 6 7 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 b 3 9 7 b 0 1 5 - f 5 c d - 4 3 e b - a 2 d 0 - 5 4 1 7 e 5 7 e d 9 b e < / I n t e r n a l I d > < N a m e > H a n d o u t M a s t e r s _ P P T N o t e t h a t i f 0 0 : 0 2 : 3 2 . 5 - 0 0 : 0 2 : 4 2 . 4 < / N a m e > < T e x t > N o t e   t h a t   i f   I   l a t e r   d e c i d e   I   w a n t   a   d a t e   o r   t e x t   f o o t e r ,   I  l l   n e e d   t o   r e - c h e c k   t h e   p l a c e h o l d e r   b o x e s   o n   t h e   m a s t e r . < / T e x t > < B o o k M a r k E n t r y N a m e > H a n d o u t M a s t e r s _ P P T 0 0 : 0 2 : 3 2 . 5 < / B o o k M a r k E n t r y N a m e > < B o o k M a r k E x i t N a m e > H a n d o u t M a s t e r s _ P P T 0 0 : 0 2 : 4 2 . 4 < / B o o k M a r k E x i t N a m e > < B o o k M a r k E n t r y P o s i t i o n > 1 5 2 5 6 7 < / B o o k M a r k E n t r y P o s i t i o n > < B o o k M a r k E x i t P o s i t i o n > 1 6 2 4 0 0 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 4 0 6 8 6 2 4 7 - e 7 d 5 - 4 0 0 8 - 9 5 8 9 - 6 a 4 a f a 1 6 a d 8 9 < / I n t e r n a l I d > < N a m e > H a n d o u t M a s t e r s _ P P T A n o t h e r t h i n g I 0 0 : 0 2 : 4 2 . 5 - 0 0 : 0 2 : 4 9 . 4 < / N a m e > < T e x t > A n o t h e r   t h i n g   I   c a n   d o   i s   f o r m a t   t h e   p l a c e h o l d e r s .   F o r   e x a m p l e ,   I  d   l i k e   t h e   h e a d e r   t o   b e   c e n t e r e d . < / T e x t > < B o o k M a r k E n t r y N a m e > H a n d o u t M a s t e r s _ P P T 0 0 : 0 2 : 4 2 . 5 < / B o o k M a r k E n t r y N a m e > < B o o k M a r k E x i t N a m e > H a n d o u t M a s t e r s _ P P T 0 0 : 0 2 : 4 9 . 4 < / B o o k M a r k E x i t N a m e > < B o o k M a r k E n t r y P o s i t i o n > 1 6 2 5 0 0 < / B o o k M a r k E n t r y P o s i t i o n > < B o o k M a r k E x i t P o s i t i o n > 1 6 9 4 6 7 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 8 4 8 7 1 5 9 9 - 6 b c 3 - 4 f c 6 - 8 d c 5 - 1 b d a e 3 4 d 4 1 4 7 < / I n t e r n a l I d > < N a m e > H a n d o u t M a s t e r s _ P P T I  l l s e l e c t t h e 0 0 : 0 2 : 4 9 . 5 - 0 0 : 0 2 : 5 3 . 1 < / N a m e > < T e x t > I  l l   s e l e c t   t h e   H e a d e r   p l a c e h o l d e r   o n   t h e   m a s t e r . < / T e x t > < B o o k M a r k E n t r y N a m e > H a n d o u t M a s t e r s _ P P T 0 0 : 0 2 : 4 9 . 5 < / B o o k M a r k E n t r y N a m e > < B o o k M a r k E x i t N a m e > H a n d o u t M a s t e r s _ P P T 0 0 : 0 2 : 5 3 . 1 < / B o o k M a r k E x i t N a m e > < B o o k M a r k E n t r y P o s i t i o n > 1 6 9 5 6 7 < / B o o k M a r k E n t r y P o s i t i o n > < B o o k M a r k E x i t P o s i t i o n > 1 7 3 1 6 7 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 0 f b 9 8 3 f 5 - e 2 7 d - 4 b f b - 8 f 2 5 - e 5 4 e c 0 f a 1 2 a 7 < / I n t e r n a l I d > < N a m e > H a n d o u t M a s t e r s _ P P T T h e n , I  l l c l i c k 0 0 : 0 2 : 5 3 . 2 - 0 0 : 0 3 : 0 2 . 7 < / N a m e > < T e x t > T h e n ,   I  l l   c l i c k   t h e   D r a w i n g   T o o l s   F o r m a t   t a b ,   c l i c k   A l i g n ,   a n d   A l i g n   C e n t e r . < / T e x t > < B o o k M a r k E n t r y N a m e > H a n d o u t M a s t e r s _ P P T 0 0 : 0 2 : 5 3 . 2 < / B o o k M a r k E n t r y N a m e > < B o o k M a r k E x i t N a m e > H a n d o u t M a s t e r s _ P P T 0 0 : 0 3 : 0 2 . 7 < / B o o k M a r k E x i t N a m e > < B o o k M a r k E n t r y P o s i t i o n > 1 7 3 2 6 7 < / B o o k M a r k E n t r y P o s i t i o n > < B o o k M a r k E x i t P o s i t i o n > 1 8 2 7 3 3 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 2 1 1 5 1 a 4 f - 7 3 0 c - 4 1 9 a - 8 4 5 e - e 6 9 f b 9 6 9 d 6 9 b < / I n t e r n a l I d > < N a m e > H a n d o u t M a s t e r s _ P P T T h a t c e n t e r s t h e 0 0 : 0 3 : 0 2 . 8 - 0 0 : 0 3 : 0 6 . 2 < / N a m e > < T e x t > T h a t   c e n t e r s   t h e   p l a c e h o l d e r . < / T e x t > < B o o k M a r k E n t r y N a m e > H a n d o u t M a s t e r s _ P P T 0 0 : 0 3 : 0 2 . 8 < / B o o k M a r k E n t r y N a m e > < B o o k M a r k E x i t N a m e > H a n d o u t M a s t e r s _ P P T 0 0 : 0 3 : 0 6 . 2 < / B o o k M a r k E x i t N a m e > < B o o k M a r k E n t r y P o s i t i o n > 1 8 2 8 3 3 < / B o o k M a r k E n t r y P o s i t i o n > < B o o k M a r k E x i t P o s i t i o n > 1 8 6 2 3 3 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 5 6 3 5 7 b 3 e - 4 1 4 2 - 4 8 5 6 - b c 1 e - 4 1 0 5 9 f 1 f 6 4 c 5 < / I n t e r n a l I d > < N a m e > H a n d o u t M a s t e r s _ P P T T o m a k e t h e 0 0 : 0 3 : 0 6 . 3 - 0 0 : 0 3 : 1 0 . 5 < / N a m e > < T e x t > T o   m a k e   t h e   h e a d e r  s   f o n t   s i z e   b i g g e r ,   I  l l   l e a v e   t h e   p l a c e h o l d e r   s e l e c t e d , < / T e x t > < B o o k M a r k E n t r y N a m e > H a n d o u t M a s t e r s _ P P T 0 0 : 0 3 : 0 6 . 3 < / B o o k M a r k E n t r y N a m e > < B o o k M a r k E x i t N a m e > H a n d o u t M a s t e r s _ P P T 0 0 : 0 3 : 1 0 . 5 < / B o o k M a r k E x i t N a m e > < B o o k M a r k E n t r y P o s i t i o n > 1 8 6 3 3 3 < / B o o k M a r k E n t r y P o s i t i o n > < B o o k M a r k E x i t P o s i t i o n > 1 9 0 5 0 0 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 2 4 9 8 9 d 6 8 - 2 b d 7 - 4 0 1 7 - b f 3 1 - b 0 d 8 0 5 6 5 d 7 d b < / I n t e r n a l I d > < N a m e > H a n d o u t M a s t e r s _ P P T c l i c k H o m e , a n d 0 0 : 0 3 : 1 0 . 6 - 0 0 : 0 3 : 1 6 . 9 < / N a m e > < T e x t > c l i c k   H o m e ,   a n d   i n c r e a s e   t h e   f o n t   s i z e   t o   1 4 . < / T e x t > < B o o k M a r k E n t r y N a m e > H a n d o u t M a s t e r s _ P P T 0 0 : 0 3 : 1 0 . 6 < / B o o k M a r k E n t r y N a m e > < B o o k M a r k E x i t N a m e > H a n d o u t M a s t e r s _ P P T 0 0 : 0 3 : 1 6 . 9 < / B o o k M a r k E x i t N a m e > < B o o k M a r k E n t r y P o s i t i o n > 1 9 0 6 0 0 < / B o o k M a r k E n t r y P o s i t i o n > < B o o k M a r k E x i t P o s i t i o n > 1 9 6 9 0 0 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 c 2 7 0 1 7 6 f - f 3 f 1 - 4 1 e d - a e d 2 - f 8 b 2 1 a 9 7 3 c 0 d < / I n t e r n a l I d > < N a m e > H a n d o u t M a s t e r s _ P P T T h e n , I  l l c e n t e r 0 0 : 0 3 : 1 7 . 0 - 0 0 : 0 3 : 2 1 . 6 < / N a m e > < T e x t > T h e n ,   I  l l   c e n t e r   t h e   h e a d e r   t e x t . < / T e x t > < B o o k M a r k E n t r y N a m e > H a n d o u t M a s t e r s _ P P T 0 0 : 0 3 : 1 7 . 0 < / B o o k M a r k E n t r y N a m e > < B o o k M a r k E x i t N a m e > H a n d o u t M a s t e r s _ P P T 0 0 : 0 3 : 2 1 . 6 < / B o o k M a r k E x i t N a m e > < B o o k M a r k E n t r y P o s i t i o n > 1 9 7 0 0 0 < / B o o k M a r k E n t r y P o s i t i o n > < B o o k M a r k E x i t P o s i t i o n > 2 0 1 6 3 3 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 0 b c e 7 0 b e - 8 7 8 9 - 4 2 0 4 - 8 c 6 9 - c 4 c 3 3 4 2 a 1 3 0 0 < / I n t e r n a l I d > < N a m e > H a n d o u t M a s t e r s _ P P T P r e s s i n g t h e D o w n 0 0 : 0 3 : 2 1 . 7 - 0 0 : 0 3 : 2 7 . 8 < / N a m e > < T e x t > P r e s s i n g   t h e   D o w n   a r r o w ,   I  l l   m o v e   t h e   p l a c e h o l d e r   d o w n   j u s t   a   l i t t l e   b i t . < / T e x t > < B o o k M a r k E n t r y N a m e > H a n d o u t M a s t e r s _ P P T 0 0 : 0 3 : 2 1 . 7 < / B o o k M a r k E n t r y N a m e > < B o o k M a r k E x i t N a m e > H a n d o u t M a s t e r s _ P P T 0 0 : 0 3 : 2 7 . 8 < / B o o k M a r k E x i t N a m e > < B o o k M a r k E n t r y P o s i t i o n > 2 0 1 7 3 3 < / B o o k M a r k E n t r y P o s i t i o n > < B o o k M a r k E x i t P o s i t i o n > 2 0 7 8 0 0 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 4 b 3 1 9 9 d 9 - 3 9 e e - 4 2 7 5 - b 7 d d - 9 f f b 6 3 f e 9 9 6 0 < / I n t e r n a l I d > < N a m e > H a n d o u t M a s t e r s _ P P T N o w , I  l l m a k e 0 0 : 0 3 : 2 7 . 9 - 0 0 : 0 3 : 3 1 . 9 < / N a m e > < T e x t > N o w ,   I  l l   m a k e   s i m i l a r   c h a n g e s   t o   t h e   P a g e   N u m b e r   p l a c e h o l d e r . < / T e x t > < B o o k M a r k E n t r y N a m e > H a n d o u t M a s t e r s _ P P T 0 0 : 0 3 : 2 7 . 9 < / B o o k M a r k E n t r y N a m e > < B o o k M a r k E x i t N a m e > H a n d o u t M a s t e r s _ P P T 0 0 : 0 3 : 3 1 . 9 < / B o o k M a r k E x i t N a m e > < B o o k M a r k E n t r y P o s i t i o n > 2 0 7 9 0 0 < / B o o k M a r k E n t r y P o s i t i o n > < B o o k M a r k E x i t P o s i t i o n > 2 1 1 9 0 0 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 5 a 0 c d e c b - 3 9 f e - 4 c 4 0 - b 1 2 3 - 3 f 2 9 3 d 5 c 9 2 1 8 < / I n t e r n a l I d > < N a m e > H a n d o u t M a s t e r s _ P P T I  l l c e n t e r i t 0 0 : 0 3 : 3 2 . 0 - 0 0 : 0 3 : 4 7 . 4 < / N a m e > < T e x t > I  l l   c e n t e r   i t   u s i n g   A l i g n ,   a n d   c l i c k   H o m e   t o   i n c r e a s e   t h e   f o n t   s i z e   a n d   c e n t e r   t h e   p a g e   n u m b e r . < / T e x t > < B o o k M a r k E n t r y N a m e > H a n d o u t M a s t e r s _ P P T 0 0 : 0 3 : 3 2 . 0 < / B o o k M a r k E n t r y N a m e > < B o o k M a r k E x i t N a m e > H a n d o u t M a s t e r s _ P P T 0 0 : 0 3 : 4 7 . 4 < / B o o k M a r k E x i t N a m e > < B o o k M a r k E n t r y P o s i t i o n > 2 1 2 0 0 0 < / B o o k M a r k E n t r y P o s i t i o n > < B o o k M a r k E x i t P o s i t i o n > 2 2 7 4 3 3 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 d 7 6 8 f 6 c f - 1 8 3 9 - 4 3 9 d - 8 6 e 0 - 4 a e 0 d 5 e e b a a 5 < / I n t e r n a l I d > < N a m e > H a n d o u t M a s t e r s _ P P T T o c l o s e t h e 0 0 : 0 3 : 4 7 . 5 - 0 0 : 0 3 : 5 5 . 7 < / N a m e > < T e x t > T o   c l o s e   t h e   h a n d o u t   m a s t e r ,   I   c l i c k   t h e   H a n d o u t   M a s t e r   t a b   a n d   c l i c k   C l o s e   M a s t e r   V i e w . < / T e x t > < B o o k M a r k E n t r y N a m e > H a n d o u t M a s t e r s _ P P T 0 0 : 0 3 : 4 7 . 5 < / B o o k M a r k E n t r y N a m e > < B o o k M a r k E x i t N a m e > H a n d o u t M a s t e r s _ P P T 0 0 : 0 3 : 5 5 . 7 < / B o o k M a r k E x i t N a m e > < B o o k M a r k E n t r y P o s i t i o n > 2 2 7 5 3 3 < / B o o k M a r k E n t r y P o s i t i o n > < B o o k M a r k E x i t P o s i t i o n > 2 3 5 7 3 3 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 d 1 c 2 a 6 0 1 - 8 9 8 8 - 4 a 0 0 - 8 8 1 7 - f 5 f e d a c e f 9 2 0 < / I n t e r n a l I d > < N a m e > H a n d o u t M a s t e r s _ P P T N o w , I  l l r e - o p e n 0 0 : 0 3 : 5 5 . 8 - 0 0 : 0 4 : 0 4 . 6 < / N a m e > < T e x t > N o w ,   I  l l   r e - o p e n   P r i n t   v i e w   t o   p r e v i e w   t h e   h a n d o u t   a n d   p r i n t . < / T e x t > < B o o k M a r k E n t r y N a m e > H a n d o u t M a s t e r s _ P P T 0 0 : 0 3 : 5 5 . 8 < / B o o k M a r k E n t r y N a m e > < B o o k M a r k E x i t N a m e > H a n d o u t M a s t e r s _ P P T 0 0 : 0 4 : 0 4 . 6 < / B o o k M a r k E x i t N a m e > < B o o k M a r k E n t r y P o s i t i o n > 2 3 5 8 3 3 < / B o o k M a r k E n t r y P o s i t i o n > < B o o k M a r k E x i t P o s i t i o n > 2 4 4 6 3 3 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 f 6 9 7 3 c 9 2 - 3 1 5 5 - 4 7 e 6 - a a 8 3 - e 4 b a d 4 8 c b 7 f b < / I n t e r n a l I d > < N a m e > H a n d o u t M a s t e r s _ P P T I n t h e p r i n t 0 0 : 0 4 : 0 4 . 7 - 0 0 : 0 4 : 0 9 . 5 < / N a m e > < T e x t > I n   t h e   p r i n t   p r e v i e w ,   t h e   h e a d e r   a n d   f o o t e r   i n f o r m a t i o n   n o w   l o o k s   t h e   w a y   I   w a n t   i t   t o , < / T e x t > < B o o k M a r k E n t r y N a m e > H a n d o u t M a s t e r s _ P P T 0 0 : 0 4 : 0 4 . 7 < / B o o k M a r k E n t r y N a m e > < B o o k M a r k E x i t N a m e > H a n d o u t M a s t e r s _ P P T 0 0 : 0 4 : 0 9 . 5 < / B o o k M a r k E x i t N a m e > < B o o k M a r k E n t r y P o s i t i o n > 2 4 4 7 3 3 < / B o o k M a r k E n t r y P o s i t i o n > < B o o k M a r k E x i t P o s i t i o n > 2 4 9 5 3 3 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 7 a 7 0 d 4 9 5 - d 1 1 3 - 4 0 5 2 - b 9 c e - c 9 4 7 d 4 f 1 7 e e f < / I n t e r n a l I d > < N a m e > H a n d o u t M a s t e r s _ P P T r e f l e c t i n g t h e c h a n g e s 0 0 : 0 4 : 0 9 . 6 - 0 0 : 0 4 : 1 7 . 8 < / N a m e > < T e x t > r e f l e c t i n g   t h e   c h a n g e s   I   m a d e   o n   t h e   h a n d o u t   m a s t e r . < / T e x t > < B o o k M a r k E n t r y N a m e > H a n d o u t M a s t e r s _ P P T 0 0 : 0 4 : 0 9 . 6 < / B o o k M a r k E n t r y N a m e > < B o o k M a r k E x i t N a m e > H a n d o u t M a s t e r s _ P P T 0 0 : 0 4 : 1 7 . 8 < / B o o k M a r k E x i t N a m e > < B o o k M a r k E n t r y P o s i t i o n > 2 4 9 6 3 3 < / B o o k M a r k E n t r y P o s i t i o n > < B o o k M a r k E x i t P o s i t i o n > 2 5 7 8 0 0 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 d 6 f 8 d c b 3 - b 0 b d - 4 6 8 4 - b d b 6 - 6 d 5 d 7 6 7 d 7 b b c < / I n t e r n a l I d > < N a m e > H a n d o u t M a s t e r s _ P P T T h e s e s e t t i n g s w i l l 0 0 : 0 4 : 1 7 . 9 - 0 0 : 0 4 : 2 3 . 9 < / N a m e > < T e x t > T h e s e   s e t t i n g s   w i l l   b e   i n   p l a c e   o n   a l l   s u b s e q u e n t   h a n d o u t s   f o r   t h i s   p r e s e n t a t i o n . < / T e x t > < B o o k M a r k E n t r y N a m e > H a n d o u t M a s t e r s _ P P T 0 0 : 0 4 : 1 7 . 9 < / B o o k M a r k E n t r y N a m e > < B o o k M a r k E x i t N a m e > H a n d o u t M a s t e r s _ P P T 0 0 : 0 4 : 2 3 . 9 < / B o o k M a r k E x i t N a m e > < B o o k M a r k E n t r y P o s i t i o n > 2 5 7 9 0 0 < / B o o k M a r k E n t r y P o s i t i o n > < B o o k M a r k E x i t P o s i t i o n > 2 6 3 9 0 0 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 8 b 8 b 8 a f e - c 3 6 7 - 4 b a 6 - b 7 2 5 - 1 6 2 3 c 5 1 5 a e 8 f < / I n t e r n a l I d > < N a m e > H a n d o u t M a s t e r s _ P P T I  m r e a d y t o 0 0 : 0 4 : 2 4 . 0 - 0 0 : 0 4 : 2 6 . 8 < / N a m e > < T e x t > I  m   r e a d y   t o   p r i n t ! < / T e x t > < B o o k M a r k E n t r y N a m e > H a n d o u t M a s t e r s _ P P T 0 0 : 0 4 : 2 4 . 0 < / B o o k M a r k E n t r y N a m e > < B o o k M a r k E x i t N a m e > H a n d o u t M a s t e r s _ P P T 0 0 : 0 4 : 2 6 . 8 < / B o o k M a r k E x i t N a m e > < B o o k M a r k E n t r y P o s i t i o n > 2 6 4 0 0 0 < / B o o k M a r k E n t r y P o s i t i o n > < B o o k M a r k E x i t P o s i t i o n > 2 6 6 8 3 3 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C a p t i o n I t e m > < I n t e r n a l I d > 9 7 2 3 e d e a - c 2 b 1 - 4 2 2 3 - a 9 e 7 - 2 6 3 e 3 6 4 4 3 e 1 d < / I n t e r n a l I d > < N a m e > H a n d o u t M a s t e r s _ P P T F o r m o r e i n f o r m a t i o n , 0 0 : 0 4 : 2 6 . 9 - 0 0 : 0 4 : 3 1 . 2 < / N a m e > < T e x t > F o r   m o r e   i n f o r m a t i o n ,   s e e   t h e   c o u r s e   s u m m a r y . < / T e x t > < B o o k M a r k E n t r y N a m e > H a n d o u t M a s t e r s _ P P T 0 0 : 0 4 : 2 6 . 9 < / B o o k M a r k E n t r y N a m e > < B o o k M a r k E x i t N a m e > H a n d o u t M a s t e r s _ P P T 0 0 : 0 4 : 3 1 . 2 < / B o o k M a r k E x i t N a m e > < B o o k M a r k E n t r y P o s i t i o n > 2 6 6 9 3 3 < / B o o k M a r k E n t r y P o s i t i o n > < B o o k M a r k E x i t P o s i t i o n > 2 7 1 2 0 0 < / B o o k M a r k E x i t P o s i t i o n > < I s E x i t P o s i t i o n D e r i v e d > f a l s e < / I s E x i t P o s i t i o n D e r i v e d > < C a p t i o n S t y l e > < F o n t N a m e > S e g o e   U I   L i g h t < / F o n t N a m e > < F o n t S t y l e > R e g u l a r < / F o n t S t y l e > < T e x t A l i g n S t y l e P r o p e r t y > s t a r t < / T e x t A l i g n S t y l e P r o p e r t y > < F o n t C o l o r I n t e g e r > 1 6 7 7 7 2 1 5 < / F o n t C o l o r I n t e g e r > < B a c k g r o u n d C o l o r I n t e g e r > 0 < / B a c k g r o u n d C o l o r I n t e g e r > < C a p t i o n L o c a t i o n > V i d e o B o t t o m < / C a p t i o n L o c a t i o n > < F o n t S i z e > < V a l u e > 1 8 < / V a l u e > < U n i t > P o i n t < / U n i t > < / F o n t S i z e > < / C a p t i o n S t y l e > < / C a p t i o n I t e m > < / C a p t i o n I t e m s > < / C a p t i o n I t e m s L i s t > 
</file>

<file path=customXml/itemProps1.xml><?xml version="1.0" encoding="utf-8"?>
<ds:datastoreItem xmlns:ds="http://schemas.openxmlformats.org/officeDocument/2006/customXml" ds:itemID="{6EC2CB33-8105-43EB-8DE2-60F0971C4E24}">
  <ds:schemaRefs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5A6BC58-6BA0-4F51-8C29-6FE1E96A2604}">
  <ds:schemaRefs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4D62022-3D4F-4122-BE65-EF10210A149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01ECC9D-F94B-4445-A585-2F395ED448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5.xml><?xml version="1.0" encoding="utf-8"?>
<ds:datastoreItem xmlns:ds="http://schemas.openxmlformats.org/officeDocument/2006/customXml" ds:itemID="{2B60031C-5856-454E-8A95-187AF43A2F0C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6.xml><?xml version="1.0" encoding="utf-8"?>
<ds:datastoreItem xmlns:ds="http://schemas.openxmlformats.org/officeDocument/2006/customXml" ds:itemID="{B0F5A067-89C8-4140-9DCF-4BFA9350A8ED}">
  <ds:schemaRefs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5967</TotalTime>
  <Words>1064</Words>
  <Application>Microsoft Office PowerPoint</Application>
  <PresentationFormat>Custom</PresentationFormat>
  <Paragraphs>133</Paragraphs>
  <Slides>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AllHandsDemo</vt:lpstr>
      <vt:lpstr>Custom Design</vt:lpstr>
      <vt:lpstr>1_Office Theme</vt:lpstr>
      <vt:lpstr>Office Theme</vt:lpstr>
      <vt:lpstr>2_Office Theme</vt:lpstr>
      <vt:lpstr>2_AllHandsDemo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Corporation</dc:creator>
  <cp:lastModifiedBy>v-miyaki</cp:lastModifiedBy>
  <cp:revision>302</cp:revision>
  <dcterms:created xsi:type="dcterms:W3CDTF">2012-03-12T21:21:52Z</dcterms:created>
  <dcterms:modified xsi:type="dcterms:W3CDTF">2013-06-27T03:21:21Z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0x01010053A3FEB6DB82004FB9DB9B56267DF0A1</vt:lpwstr>
  </property>
</Properties>
</file>