
<file path=[Content_Types].xml><?xml version="1.0" encoding="utf-8"?>
<Types xmlns="http://schemas.openxmlformats.org/package/2006/content-types">
  <Default Extension="png" ContentType="image/png"/>
  <Default Extension="tmp" ContentType="image/pn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8"/>
    <p:sldMasterId id="2147483669" r:id="rId9"/>
    <p:sldMasterId id="2147483699" r:id="rId10"/>
    <p:sldMasterId id="2147483711" r:id="rId11"/>
    <p:sldMasterId id="2147483723" r:id="rId12"/>
    <p:sldMasterId id="2147483735" r:id="rId13"/>
  </p:sldMasterIdLst>
  <p:notesMasterIdLst>
    <p:notesMasterId r:id="rId20"/>
  </p:notesMasterIdLst>
  <p:sldIdLst>
    <p:sldId id="383" r:id="rId14"/>
    <p:sldId id="374" r:id="rId15"/>
    <p:sldId id="375" r:id="rId16"/>
    <p:sldId id="379" r:id="rId17"/>
    <p:sldId id="380" r:id="rId18"/>
    <p:sldId id="381" r:id="rId19"/>
  </p:sldIdLst>
  <p:sldSz cx="13003213" cy="9756775"/>
  <p:notesSz cx="6858000" cy="9144000"/>
  <p:defaultText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8B4CD3B5-D52B-4334-911F-447F7EF5E3AA}">
          <p14:sldIdLst>
            <p14:sldId id="383"/>
            <p14:sldId id="374"/>
            <p14:sldId id="375"/>
            <p14:sldId id="379"/>
            <p14:sldId id="380"/>
            <p14:sldId id="381"/>
          </p14:sldIdLst>
        </p14:section>
      </p14:sectionLst>
    </p:ext>
    <p:ext uri="{EFAFB233-063F-42B5-8137-9DF3F51BA10A}">
      <p15:sldGuideLst xmlns:p15="http://schemas.microsoft.com/office/powerpoint/2012/main" xmlns="">
        <p15:guide id="1" orient="horz" pos="529">
          <p15:clr>
            <a:srgbClr val="A4A3A4"/>
          </p15:clr>
        </p15:guide>
        <p15:guide id="2" orient="horz" pos="2520">
          <p15:clr>
            <a:srgbClr val="A4A3A4"/>
          </p15:clr>
        </p15:guide>
        <p15:guide id="3" orient="horz" pos="5942">
          <p15:clr>
            <a:srgbClr val="A4A3A4"/>
          </p15:clr>
        </p15:guide>
        <p15:guide id="4" orient="horz" pos="660">
          <p15:clr>
            <a:srgbClr val="A4A3A4"/>
          </p15:clr>
        </p15:guide>
        <p15:guide id="5" orient="horz" pos="5354">
          <p15:clr>
            <a:srgbClr val="A4A3A4"/>
          </p15:clr>
        </p15:guide>
        <p15:guide id="6" orient="horz" pos="5056">
          <p15:clr>
            <a:srgbClr val="A4A3A4"/>
          </p15:clr>
        </p15:guide>
        <p15:guide id="7" orient="horz" pos="4417">
          <p15:clr>
            <a:srgbClr val="A4A3A4"/>
          </p15:clr>
        </p15:guide>
        <p15:guide id="8" pos="4095">
          <p15:clr>
            <a:srgbClr val="A4A3A4"/>
          </p15:clr>
        </p15:guide>
        <p15:guide id="9" pos="7408">
          <p15:clr>
            <a:srgbClr val="A4A3A4"/>
          </p15:clr>
        </p15:guide>
        <p15:guide id="10">
          <p15:clr>
            <a:srgbClr val="A4A3A4"/>
          </p15:clr>
        </p15:guide>
        <p15:guide id="11" pos="6349">
          <p15:clr>
            <a:srgbClr val="A4A3A4"/>
          </p15:clr>
        </p15:guide>
        <p15:guide id="12" pos="7119">
          <p15:clr>
            <a:srgbClr val="A4A3A4"/>
          </p15:clr>
        </p15:guide>
        <p15:guide id="13" pos="783">
          <p15:clr>
            <a:srgbClr val="A4A3A4"/>
          </p15:clr>
        </p15:guide>
        <p15:guide id="14" pos="7839">
          <p15:clr>
            <a:srgbClr val="A4A3A4"/>
          </p15:clr>
        </p15:guide>
        <p15:guide id="15" pos="6735">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lie Tucker" initials="ST" lastIdx="14" clrIdx="0"/>
  <p:cmAuthor id="1" name="shelliet" initials="ST" lastIdx="1" clrIdx="1"/>
  <p:cmAuthor id="2" name="Contoso Pharmaceuticals" initials="LL" lastIdx="6" clrIdx="2"/>
  <p:cmAuthor id="3" name="gonzaloa" initials="ga" lastIdx="8" clrIdx="3"/>
  <p:cmAuthor id="4" name="Lindsay Latimore" initials="LFL" lastIdx="2" clrIdx="4"/>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Rg st="2" end="6"/>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C6C"/>
    <a:srgbClr val="808080"/>
    <a:srgbClr val="949494"/>
    <a:srgbClr val="909090"/>
    <a:srgbClr val="C00000"/>
    <a:srgbClr val="FFFFFF"/>
    <a:srgbClr val="FF9900"/>
    <a:srgbClr val="D24726"/>
    <a:srgbClr val="FAC738"/>
    <a:srgbClr val="0B0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610" autoAdjust="0"/>
    <p:restoredTop sz="99900" autoAdjust="0"/>
  </p:normalViewPr>
  <p:slideViewPr>
    <p:cSldViewPr>
      <p:cViewPr>
        <p:scale>
          <a:sx n="80" d="100"/>
          <a:sy n="80" d="100"/>
        </p:scale>
        <p:origin x="-114" y="-72"/>
      </p:cViewPr>
      <p:guideLst>
        <p:guide orient="horz" pos="6145"/>
        <p:guide pos="819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p:scale>
          <a:sx n="80" d="100"/>
          <a:sy n="80" d="100"/>
        </p:scale>
        <p:origin x="-3978" y="-6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slideMaster" Target="slideMasters/slideMaster6.xml"/><Relationship Id="rId18" Type="http://schemas.openxmlformats.org/officeDocument/2006/relationships/slide" Target="slides/slide5.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customXml" Target="../customXml/item7.xml"/><Relationship Id="rId12" Type="http://schemas.openxmlformats.org/officeDocument/2006/relationships/slideMaster" Target="slideMasters/slideMaster5.xml"/><Relationship Id="rId17" Type="http://schemas.openxmlformats.org/officeDocument/2006/relationships/slide" Target="slides/slide4.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4.xml"/><Relationship Id="rId24"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2.xml"/><Relationship Id="rId23" Type="http://schemas.openxmlformats.org/officeDocument/2006/relationships/viewProps" Target="viewProps.xml"/><Relationship Id="rId10" Type="http://schemas.openxmlformats.org/officeDocument/2006/relationships/slideMaster" Target="slideMasters/slideMaster3.xml"/><Relationship Id="rId19" Type="http://schemas.openxmlformats.org/officeDocument/2006/relationships/slide" Target="slides/slide6.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A2E03A-AC74-4DCC-84AB-3B93BD24C0C7}" type="datetimeFigureOut">
              <a:rPr lang="en-US" smtClean="0"/>
              <a:t>6/8/2013</a:t>
            </a:fld>
            <a:endParaRPr lang="en-US"/>
          </a:p>
        </p:txBody>
      </p:sp>
      <p:sp>
        <p:nvSpPr>
          <p:cNvPr id="4" name="Slide Image Placeholder 3"/>
          <p:cNvSpPr>
            <a:spLocks noGrp="1" noRot="1" noChangeAspect="1"/>
          </p:cNvSpPr>
          <p:nvPr>
            <p:ph type="sldImg" idx="2"/>
          </p:nvPr>
        </p:nvSpPr>
        <p:spPr>
          <a:xfrm>
            <a:off x="1144588" y="685800"/>
            <a:ext cx="4568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495259-C478-458E-8F66-D0CFA83DA988}" type="slidenum">
              <a:rPr lang="en-US" smtClean="0"/>
              <a:t>‹#›</a:t>
            </a:fld>
            <a:endParaRPr lang="en-US"/>
          </a:p>
        </p:txBody>
      </p:sp>
    </p:spTree>
    <p:extLst>
      <p:ext uri="{BB962C8B-B14F-4D97-AF65-F5344CB8AC3E}">
        <p14:creationId xmlns:p14="http://schemas.microsoft.com/office/powerpoint/2010/main" val="3120746523"/>
      </p:ext>
    </p:extLst>
  </p:cSld>
  <p:clrMap bg1="lt1" tx1="dk1" bg2="lt2" tx2="dk2" accent1="accent1" accent2="accent2" accent3="accent3" accent4="accent4" accent5="accent5" accent6="accent6" hlink="hlink" folHlink="folHlink"/>
  <p:notesStyle>
    <a:lvl1pPr marL="0" algn="l" defTabSz="1252545" rtl="0" eaLnBrk="1" latinLnBrk="0" hangingPunct="1">
      <a:defRPr sz="1600" kern="1200">
        <a:solidFill>
          <a:schemeClr val="tx1"/>
        </a:solidFill>
        <a:latin typeface="Segoe UI" pitchFamily="34" charset="0"/>
        <a:ea typeface="Segoe UI" pitchFamily="34" charset="0"/>
        <a:cs typeface="Segoe UI" pitchFamily="34" charset="0"/>
      </a:defRPr>
    </a:lvl1pPr>
    <a:lvl2pPr marL="626273" algn="l" defTabSz="1252545" rtl="0" eaLnBrk="1" latinLnBrk="0" hangingPunct="1">
      <a:defRPr sz="1600" kern="1200">
        <a:solidFill>
          <a:schemeClr val="tx1"/>
        </a:solidFill>
        <a:latin typeface="Segoe UI" pitchFamily="34" charset="0"/>
        <a:ea typeface="Segoe UI" pitchFamily="34" charset="0"/>
        <a:cs typeface="Segoe UI" pitchFamily="34" charset="0"/>
      </a:defRPr>
    </a:lvl2pPr>
    <a:lvl3pPr marL="1252545" algn="l" defTabSz="1252545" rtl="0" eaLnBrk="1" latinLnBrk="0" hangingPunct="1">
      <a:defRPr sz="1600" kern="1200">
        <a:solidFill>
          <a:schemeClr val="tx1"/>
        </a:solidFill>
        <a:latin typeface="Segoe UI" pitchFamily="34" charset="0"/>
        <a:ea typeface="Segoe UI" pitchFamily="34" charset="0"/>
        <a:cs typeface="Segoe UI" pitchFamily="34" charset="0"/>
      </a:defRPr>
    </a:lvl3pPr>
    <a:lvl4pPr marL="1878818" algn="l" defTabSz="1252545" rtl="0" eaLnBrk="1" latinLnBrk="0" hangingPunct="1">
      <a:defRPr sz="1600" kern="1200">
        <a:solidFill>
          <a:schemeClr val="tx1"/>
        </a:solidFill>
        <a:latin typeface="Segoe UI" pitchFamily="34" charset="0"/>
        <a:ea typeface="Segoe UI" pitchFamily="34" charset="0"/>
        <a:cs typeface="Segoe UI" pitchFamily="34" charset="0"/>
      </a:defRPr>
    </a:lvl4pPr>
    <a:lvl5pPr marL="2505090" algn="l" defTabSz="1252545" rtl="0" eaLnBrk="1" latinLnBrk="0" hangingPunct="1">
      <a:defRPr sz="1600" kern="1200">
        <a:solidFill>
          <a:schemeClr val="tx1"/>
        </a:solidFill>
        <a:latin typeface="Segoe UI" pitchFamily="34" charset="0"/>
        <a:ea typeface="Segoe UI" pitchFamily="34" charset="0"/>
        <a:cs typeface="Segoe UI" pitchFamily="34" charset="0"/>
      </a:defRPr>
    </a:lvl5pPr>
    <a:lvl6pPr marL="3131363" algn="l" defTabSz="1252545" rtl="0" eaLnBrk="1" latinLnBrk="0" hangingPunct="1">
      <a:defRPr sz="1600" kern="1200">
        <a:solidFill>
          <a:schemeClr val="tx1"/>
        </a:solidFill>
        <a:latin typeface="+mn-lt"/>
        <a:ea typeface="+mn-ea"/>
        <a:cs typeface="+mn-cs"/>
      </a:defRPr>
    </a:lvl6pPr>
    <a:lvl7pPr marL="3757635" algn="l" defTabSz="1252545" rtl="0" eaLnBrk="1" latinLnBrk="0" hangingPunct="1">
      <a:defRPr sz="1600" kern="1200">
        <a:solidFill>
          <a:schemeClr val="tx1"/>
        </a:solidFill>
        <a:latin typeface="+mn-lt"/>
        <a:ea typeface="+mn-ea"/>
        <a:cs typeface="+mn-cs"/>
      </a:defRPr>
    </a:lvl7pPr>
    <a:lvl8pPr marL="4383908" algn="l" defTabSz="1252545" rtl="0" eaLnBrk="1" latinLnBrk="0" hangingPunct="1">
      <a:defRPr sz="1600" kern="1200">
        <a:solidFill>
          <a:schemeClr val="tx1"/>
        </a:solidFill>
        <a:latin typeface="+mn-lt"/>
        <a:ea typeface="+mn-ea"/>
        <a:cs typeface="+mn-cs"/>
      </a:defRPr>
    </a:lvl8pPr>
    <a:lvl9pPr marL="5010180" algn="l" defTabSz="125254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42796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4.xml"/><Relationship Id="rId1" Type="http://schemas.openxmlformats.org/officeDocument/2006/relationships/slideMaster" Target="../slideMasters/slideMaster1.xml"/><Relationship Id="rId5" Type="http://schemas.openxmlformats.org/officeDocument/2006/relationships/slide" Target="../slides/slide6.xml"/><Relationship Id="rId4" Type="http://schemas.openxmlformats.org/officeDocument/2006/relationships/image" Target="../media/image3.tmp"/></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3.xml"/><Relationship Id="rId1" Type="http://schemas.openxmlformats.org/officeDocument/2006/relationships/slideMaster" Target="../slideMasters/slideMaster6.xml"/><Relationship Id="rId5" Type="http://schemas.openxmlformats.org/officeDocument/2006/relationships/slide" Target="../slides/slide2.xml"/><Relationship Id="rId4" Type="http://schemas.openxmlformats.org/officeDocument/2006/relationships/image" Target="../media/image3.tmp"/></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992187"/>
            <a:ext cx="13003213" cy="6705600"/>
          </a:xfrm>
          <a:prstGeom prst="rect">
            <a:avLst/>
          </a:prstGeom>
          <a:solidFill>
            <a:schemeClr val="bg1"/>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3918530430"/>
      </p:ext>
    </p:extLst>
  </p:cSld>
  <p:clrMapOvr>
    <a:masterClrMapping/>
  </p:clrMapOvr>
  <p:transition spd="slow" advClick="0">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t>6/8/2013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412282877"/>
      </p:ext>
    </p:extLst>
  </p:cSld>
  <p:clrMapOvr>
    <a:masterClrMapping/>
  </p:clrMapOvr>
  <p:transition spd="slow" advClick="0">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t>6/8/2013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2186876284"/>
      </p:ext>
    </p:extLst>
  </p:cSld>
  <p:clrMapOvr>
    <a:masterClrMapping/>
  </p:clrMapOvr>
  <p:transition spd="slow" advClick="0">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t>6/8/2013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3591863876"/>
      </p:ext>
    </p:extLst>
  </p:cSld>
  <p:clrMapOvr>
    <a:masterClrMapping/>
  </p:clrMapOvr>
  <p:transition spd="slow" advClick="0">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RC">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009659827"/>
      </p:ext>
    </p:extLst>
  </p:cSld>
  <p:clrMapOvr>
    <a:masterClrMapping/>
  </p:clrMapOvr>
  <p:transition spd="slow" advClick="0">
    <p:wipe di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t>6/8/2013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1515197499"/>
      </p:ext>
    </p:extLst>
  </p:cSld>
  <p:clrMapOvr>
    <a:masterClrMapping/>
  </p:clrMapOvr>
  <p:transition spd="slow" advClick="0">
    <p:wipe di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t>6/8/2013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4013367561"/>
      </p:ext>
    </p:extLst>
  </p:cSld>
  <p:clrMapOvr>
    <a:masterClrMapping/>
  </p:clrMapOvr>
  <p:transition spd="slow" advClick="0">
    <p:wipe di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t>6/8/2013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3057833832"/>
      </p:ext>
    </p:extLst>
  </p:cSld>
  <p:clrMapOvr>
    <a:masterClrMapping/>
  </p:clrMapOvr>
  <p:transition spd="slow" advClick="0">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t>6/8/2013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743705426"/>
      </p:ext>
    </p:extLst>
  </p:cSld>
  <p:clrMapOvr>
    <a:masterClrMapping/>
  </p:clrMapOvr>
  <p:transition spd="slow" advClick="0">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3763" cy="20923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9263"/>
            <a:ext cx="9101137"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6/8/2013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421677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6/8/2013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184333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t>6/8/2013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2633690871"/>
      </p:ext>
    </p:extLst>
  </p:cSld>
  <p:clrMapOvr>
    <a:masterClrMapping/>
  </p:clrMapOvr>
  <p:transition spd="slow" advClick="0">
    <p:wipe di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9038"/>
            <a:ext cx="11052175" cy="193833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5438"/>
            <a:ext cx="11052175"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28F74E-77E6-4B09-8894-36113D4DC580}" type="datetimeFigureOut">
              <a:rPr lang="en-US" smtClean="0"/>
              <a:t>6/8/2013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779036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3738"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7013" y="2276475"/>
            <a:ext cx="5775325"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28F74E-77E6-4B09-8894-36113D4DC580}" type="datetimeFigureOut">
              <a:rPr lang="en-US" smtClean="0"/>
              <a:t>6/8/2013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962837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4400"/>
            <a:ext cx="5745163"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4038"/>
            <a:ext cx="5745163"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4400"/>
            <a:ext cx="5746750"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4038"/>
            <a:ext cx="5746750"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28F74E-77E6-4B09-8894-36113D4DC580}" type="datetimeFigureOut">
              <a:rPr lang="en-US" smtClean="0"/>
              <a:t>6/8/2013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335831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28F74E-77E6-4B09-8894-36113D4DC580}" type="datetimeFigureOut">
              <a:rPr lang="en-US" smtClean="0"/>
              <a:t>6/8/2013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471644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8F74E-77E6-4B09-8894-36113D4DC580}" type="datetimeFigureOut">
              <a:rPr lang="en-US" smtClean="0"/>
              <a:t>6/8/2013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189806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3175" y="388938"/>
            <a:ext cx="7269163" cy="8326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6725" cy="66738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6/8/2013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704714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9425"/>
            <a:ext cx="7802562"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7938" y="871538"/>
            <a:ext cx="7802562" cy="5854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7938" y="7635875"/>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6/8/2013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4016491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6/8/2013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888158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4175" cy="8324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4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6/8/2013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707617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3523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t>6/8/2013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1452685927"/>
      </p:ext>
    </p:extLst>
  </p:cSld>
  <p:clrMapOvr>
    <a:masterClrMapping/>
  </p:clrMapOvr>
  <p:transition spd="slow" advClick="0">
    <p:wipe dir="d"/>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6/8/2013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6671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276" indent="0">
              <a:buNone/>
              <a:defRPr sz="2600">
                <a:solidFill>
                  <a:schemeClr val="tx1">
                    <a:tint val="75000"/>
                  </a:schemeClr>
                </a:solidFill>
              </a:defRPr>
            </a:lvl2pPr>
            <a:lvl3pPr marL="1300551" indent="0">
              <a:buNone/>
              <a:defRPr sz="2300">
                <a:solidFill>
                  <a:schemeClr val="tx1">
                    <a:tint val="75000"/>
                  </a:schemeClr>
                </a:solidFill>
              </a:defRPr>
            </a:lvl3pPr>
            <a:lvl4pPr marL="1950827" indent="0">
              <a:buNone/>
              <a:defRPr sz="2000">
                <a:solidFill>
                  <a:schemeClr val="tx1">
                    <a:tint val="75000"/>
                  </a:schemeClr>
                </a:solidFill>
              </a:defRPr>
            </a:lvl4pPr>
            <a:lvl5pPr marL="2601102" indent="0">
              <a:buNone/>
              <a:defRPr sz="2000">
                <a:solidFill>
                  <a:schemeClr val="tx1">
                    <a:tint val="75000"/>
                  </a:schemeClr>
                </a:solidFill>
              </a:defRPr>
            </a:lvl5pPr>
            <a:lvl6pPr marL="3251378" indent="0">
              <a:buNone/>
              <a:defRPr sz="2000">
                <a:solidFill>
                  <a:schemeClr val="tx1">
                    <a:tint val="75000"/>
                  </a:schemeClr>
                </a:solidFill>
              </a:defRPr>
            </a:lvl6pPr>
            <a:lvl7pPr marL="3901653" indent="0">
              <a:buNone/>
              <a:defRPr sz="2000">
                <a:solidFill>
                  <a:schemeClr val="tx1">
                    <a:tint val="75000"/>
                  </a:schemeClr>
                </a:solidFill>
              </a:defRPr>
            </a:lvl7pPr>
            <a:lvl8pPr marL="4551929" indent="0">
              <a:buNone/>
              <a:defRPr sz="2000">
                <a:solidFill>
                  <a:schemeClr val="tx1">
                    <a:tint val="75000"/>
                  </a:schemeClr>
                </a:solidFill>
              </a:defRPr>
            </a:lvl8pPr>
            <a:lvl9pPr marL="5202204"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6/8/2013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0073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6/8/2013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834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2" y="2183982"/>
            <a:ext cx="5747601"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2"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6/8/2013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6871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6/8/2013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080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6/8/2013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7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2"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5"/>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2" y="2041696"/>
            <a:ext cx="4277967" cy="6673906"/>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6/8/2013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770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276" indent="0">
              <a:buNone/>
              <a:defRPr sz="4000"/>
            </a:lvl2pPr>
            <a:lvl3pPr marL="1300551" indent="0">
              <a:buNone/>
              <a:defRPr sz="3400"/>
            </a:lvl3pPr>
            <a:lvl4pPr marL="1950827" indent="0">
              <a:buNone/>
              <a:defRPr sz="2800"/>
            </a:lvl4pPr>
            <a:lvl5pPr marL="2601102" indent="0">
              <a:buNone/>
              <a:defRPr sz="2800"/>
            </a:lvl5pPr>
            <a:lvl6pPr marL="3251378" indent="0">
              <a:buNone/>
              <a:defRPr sz="2800"/>
            </a:lvl6pPr>
            <a:lvl7pPr marL="3901653" indent="0">
              <a:buNone/>
              <a:defRPr sz="2800"/>
            </a:lvl7pPr>
            <a:lvl8pPr marL="4551929" indent="0">
              <a:buNone/>
              <a:defRPr sz="2800"/>
            </a:lvl8pPr>
            <a:lvl9pPr marL="5202204"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6/8/2013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485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6/8/2013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7842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6/8/2013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531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t>6/8/2013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3818697621"/>
      </p:ext>
    </p:extLst>
  </p:cSld>
  <p:clrMapOvr>
    <a:masterClrMapping/>
  </p:clrMapOvr>
  <p:transition spd="slow" advClick="0">
    <p:wipe dir="d"/>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4330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6/8/2013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923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16" indent="0">
              <a:buNone/>
              <a:defRPr sz="2600">
                <a:solidFill>
                  <a:schemeClr val="tx1">
                    <a:tint val="75000"/>
                  </a:schemeClr>
                </a:solidFill>
              </a:defRPr>
            </a:lvl2pPr>
            <a:lvl3pPr marL="1300230" indent="0">
              <a:buNone/>
              <a:defRPr sz="2300">
                <a:solidFill>
                  <a:schemeClr val="tx1">
                    <a:tint val="75000"/>
                  </a:schemeClr>
                </a:solidFill>
              </a:defRPr>
            </a:lvl3pPr>
            <a:lvl4pPr marL="1950346" indent="0">
              <a:buNone/>
              <a:defRPr sz="2000">
                <a:solidFill>
                  <a:schemeClr val="tx1">
                    <a:tint val="75000"/>
                  </a:schemeClr>
                </a:solidFill>
              </a:defRPr>
            </a:lvl4pPr>
            <a:lvl5pPr marL="2600462" indent="0">
              <a:buNone/>
              <a:defRPr sz="2000">
                <a:solidFill>
                  <a:schemeClr val="tx1">
                    <a:tint val="75000"/>
                  </a:schemeClr>
                </a:solidFill>
              </a:defRPr>
            </a:lvl5pPr>
            <a:lvl6pPr marL="3250578" indent="0">
              <a:buNone/>
              <a:defRPr sz="2000">
                <a:solidFill>
                  <a:schemeClr val="tx1">
                    <a:tint val="75000"/>
                  </a:schemeClr>
                </a:solidFill>
              </a:defRPr>
            </a:lvl6pPr>
            <a:lvl7pPr marL="3900693" indent="0">
              <a:buNone/>
              <a:defRPr sz="2000">
                <a:solidFill>
                  <a:schemeClr val="tx1">
                    <a:tint val="75000"/>
                  </a:schemeClr>
                </a:solidFill>
              </a:defRPr>
            </a:lvl7pPr>
            <a:lvl8pPr marL="4550808" indent="0">
              <a:buNone/>
              <a:defRPr sz="2000">
                <a:solidFill>
                  <a:schemeClr val="tx1">
                    <a:tint val="75000"/>
                  </a:schemeClr>
                </a:solidFill>
              </a:defRPr>
            </a:lvl8pPr>
            <a:lvl9pPr marL="520092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6/8/2013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859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6/8/2013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4377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5" y="2183982"/>
            <a:ext cx="5747601"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5"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6/8/2013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760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6/8/2013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9254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6/8/2013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07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4"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8"/>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4" y="2041696"/>
            <a:ext cx="4277967" cy="6673906"/>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6/8/2013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16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16" indent="0">
              <a:buNone/>
              <a:defRPr sz="4000"/>
            </a:lvl2pPr>
            <a:lvl3pPr marL="1300230" indent="0">
              <a:buNone/>
              <a:defRPr sz="3400"/>
            </a:lvl3pPr>
            <a:lvl4pPr marL="1950346" indent="0">
              <a:buNone/>
              <a:defRPr sz="2800"/>
            </a:lvl4pPr>
            <a:lvl5pPr marL="2600462" indent="0">
              <a:buNone/>
              <a:defRPr sz="2800"/>
            </a:lvl5pPr>
            <a:lvl6pPr marL="3250578" indent="0">
              <a:buNone/>
              <a:defRPr sz="2800"/>
            </a:lvl6pPr>
            <a:lvl7pPr marL="3900693" indent="0">
              <a:buNone/>
              <a:defRPr sz="2800"/>
            </a:lvl7pPr>
            <a:lvl8pPr marL="4550808" indent="0">
              <a:buNone/>
              <a:defRPr sz="2800"/>
            </a:lvl8pPr>
            <a:lvl9pPr marL="520092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6/8/2013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4391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6/8/2013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743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useBgFill="1">
        <p:nvSpPr>
          <p:cNvPr id="10" name="Media Placeholder 9"/>
          <p:cNvSpPr>
            <a:spLocks noGrp="1"/>
          </p:cNvSpPr>
          <p:nvPr>
            <p:ph type="media" sz="quarter" idx="10"/>
          </p:nvPr>
        </p:nvSpPr>
        <p:spPr>
          <a:xfrm>
            <a:off x="3197755"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4575835"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5940955"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7317688"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8686351" y="8494776"/>
            <a:ext cx="1115568" cy="630936"/>
          </a:xfrm>
        </p:spPr>
        <p:txBody>
          <a:bodyPr/>
          <a:lstStyle/>
          <a:p>
            <a:r>
              <a:rPr lang="en-US" dirty="0" smtClean="0"/>
              <a:t>Click icon to add media</a:t>
            </a:r>
            <a:endParaRPr lang="en-US" dirty="0"/>
          </a:p>
        </p:txBody>
      </p:sp>
      <p:sp>
        <p:nvSpPr>
          <p:cNvPr id="20" name="TextBox 19"/>
          <p:cNvSpPr txBox="1"/>
          <p:nvPr userDrawn="1"/>
        </p:nvSpPr>
        <p:spPr>
          <a:xfrm>
            <a:off x="869416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32" name="TextBox 31"/>
          <p:cNvSpPr txBox="1"/>
          <p:nvPr userDrawn="1"/>
        </p:nvSpPr>
        <p:spPr>
          <a:xfrm>
            <a:off x="320054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458856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34" name="TextBox 33"/>
          <p:cNvSpPr txBox="1"/>
          <p:nvPr userDrawn="1"/>
        </p:nvSpPr>
        <p:spPr>
          <a:xfrm>
            <a:off x="594214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35" name="TextBox 34"/>
          <p:cNvSpPr txBox="1"/>
          <p:nvPr userDrawn="1"/>
        </p:nvSpPr>
        <p:spPr>
          <a:xfrm>
            <a:off x="732490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schemeClr val="bg1"/>
                </a:solidFill>
                <a:latin typeface="Segoe UI Light" pitchFamily="34" charset="0"/>
                <a:hlinkClick r:id="rId2" action="ppaction://hlinksldjump"/>
              </a:rPr>
              <a:t>Course</a:t>
            </a:r>
            <a:r>
              <a:rPr lang="en-US" sz="1200" baseline="0" dirty="0" smtClean="0">
                <a:solidFill>
                  <a:schemeClr val="bg1"/>
                </a:solidFill>
                <a:latin typeface="Segoe UI Light" pitchFamily="34" charset="0"/>
                <a:hlinkClick r:id="rId2" action="ppaction://hlinksldjump"/>
              </a:rPr>
              <a:t> summary</a:t>
            </a:r>
            <a:endParaRPr lang="en-US" sz="1200" dirty="0">
              <a:solidFill>
                <a:schemeClr val="bg1"/>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schemeClr val="bg1"/>
                </a:solidFill>
                <a:latin typeface="Segoe UI Light" pitchFamily="34" charset="0"/>
                <a:hlinkClick r:id="rId5" action="ppaction://hlinksldjump"/>
              </a:rPr>
              <a:t>Help</a:t>
            </a:r>
            <a:endParaRPr lang="en-US" sz="1200" dirty="0">
              <a:solidFill>
                <a:schemeClr val="bg1"/>
              </a:solidFill>
              <a:latin typeface="Segoe UI Light" pitchFamily="34" charset="0"/>
            </a:endParaRPr>
          </a:p>
        </p:txBody>
      </p:sp>
      <p:sp>
        <p:nvSpPr>
          <p:cNvPr id="3" name="Content Placeholder 2"/>
          <p:cNvSpPr>
            <a:spLocks noGrp="1"/>
          </p:cNvSpPr>
          <p:nvPr>
            <p:ph idx="1"/>
          </p:nvPr>
        </p:nvSpPr>
        <p:spPr>
          <a:xfrm>
            <a:off x="1234440" y="1042416"/>
            <a:ext cx="10515600" cy="5916168"/>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Rectangle 20"/>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7081539"/>
      </p:ext>
    </p:extLst>
  </p:cSld>
  <p:clrMapOvr>
    <a:masterClrMapping/>
  </p:clrMapOvr>
  <p:transition spd="slow" advClick="0">
    <p:wipe dir="d"/>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6/8/2013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4766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8" name="Text Placeholder 6"/>
          <p:cNvSpPr txBox="1">
            <a:spLocks/>
          </p:cNvSpPr>
          <p:nvPr userDrawn="1"/>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r>
              <a:rPr lang="en-US" sz="1400" dirty="0" smtClean="0">
                <a:solidFill>
                  <a:prstClr val="black">
                    <a:lumMod val="75000"/>
                    <a:lumOff val="25000"/>
                  </a:prstClr>
                </a:solidFill>
                <a:latin typeface="Segoe UI Light" pitchFamily="34" charset="0"/>
                <a:ea typeface="Segoe UI" pitchFamily="34" charset="0"/>
                <a:cs typeface="Segoe UI" pitchFamily="34" charset="0"/>
              </a:rPr>
              <a:t> </a:t>
            </a:r>
            <a:endParaRPr lang="en-US" sz="1400"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9" name="Text Placeholder 6"/>
          <p:cNvSpPr txBox="1">
            <a:spLocks/>
          </p:cNvSpPr>
          <p:nvPr userDrawn="1"/>
        </p:nvSpPr>
        <p:spPr>
          <a:xfrm>
            <a:off x="6744775" y="1246748"/>
            <a:ext cx="4347570" cy="5003239"/>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4" name="Rectangle 3"/>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2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6/8/2013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4631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96" indent="0">
              <a:buNone/>
              <a:defRPr sz="2600">
                <a:solidFill>
                  <a:schemeClr val="tx1">
                    <a:tint val="75000"/>
                  </a:schemeClr>
                </a:solidFill>
              </a:defRPr>
            </a:lvl2pPr>
            <a:lvl3pPr marL="1300390" indent="0">
              <a:buNone/>
              <a:defRPr sz="2300">
                <a:solidFill>
                  <a:schemeClr val="tx1">
                    <a:tint val="75000"/>
                  </a:schemeClr>
                </a:solidFill>
              </a:defRPr>
            </a:lvl3pPr>
            <a:lvl4pPr marL="1950586" indent="0">
              <a:buNone/>
              <a:defRPr sz="2000">
                <a:solidFill>
                  <a:schemeClr val="tx1">
                    <a:tint val="75000"/>
                  </a:schemeClr>
                </a:solidFill>
              </a:defRPr>
            </a:lvl4pPr>
            <a:lvl5pPr marL="2600782" indent="0">
              <a:buNone/>
              <a:defRPr sz="2000">
                <a:solidFill>
                  <a:schemeClr val="tx1">
                    <a:tint val="75000"/>
                  </a:schemeClr>
                </a:solidFill>
              </a:defRPr>
            </a:lvl5pPr>
            <a:lvl6pPr marL="3250978" indent="0">
              <a:buNone/>
              <a:defRPr sz="2000">
                <a:solidFill>
                  <a:schemeClr val="tx1">
                    <a:tint val="75000"/>
                  </a:schemeClr>
                </a:solidFill>
              </a:defRPr>
            </a:lvl6pPr>
            <a:lvl7pPr marL="3901173" indent="0">
              <a:buNone/>
              <a:defRPr sz="2000">
                <a:solidFill>
                  <a:schemeClr val="tx1">
                    <a:tint val="75000"/>
                  </a:schemeClr>
                </a:solidFill>
              </a:defRPr>
            </a:lvl7pPr>
            <a:lvl8pPr marL="4551369" indent="0">
              <a:buNone/>
              <a:defRPr sz="2000">
                <a:solidFill>
                  <a:schemeClr val="tx1">
                    <a:tint val="75000"/>
                  </a:schemeClr>
                </a:solidFill>
              </a:defRPr>
            </a:lvl8pPr>
            <a:lvl9pPr marL="520156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6/8/2013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258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6/8/2013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9863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4" y="2183982"/>
            <a:ext cx="5747601"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4"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6/8/2013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499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6/8/2013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2944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6/8/2013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616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3"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6"/>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3" y="2041696"/>
            <a:ext cx="4277967" cy="6673906"/>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6/8/2013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374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96" indent="0">
              <a:buNone/>
              <a:defRPr sz="4000"/>
            </a:lvl2pPr>
            <a:lvl3pPr marL="1300390" indent="0">
              <a:buNone/>
              <a:defRPr sz="3400"/>
            </a:lvl3pPr>
            <a:lvl4pPr marL="1950586" indent="0">
              <a:buNone/>
              <a:defRPr sz="2800"/>
            </a:lvl4pPr>
            <a:lvl5pPr marL="2600782" indent="0">
              <a:buNone/>
              <a:defRPr sz="2800"/>
            </a:lvl5pPr>
            <a:lvl6pPr marL="3250978" indent="0">
              <a:buNone/>
              <a:defRPr sz="2800"/>
            </a:lvl6pPr>
            <a:lvl7pPr marL="3901173" indent="0">
              <a:buNone/>
              <a:defRPr sz="2800"/>
            </a:lvl7pPr>
            <a:lvl8pPr marL="4551369" indent="0">
              <a:buNone/>
              <a:defRPr sz="2800"/>
            </a:lvl8pPr>
            <a:lvl9pPr marL="520156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6/8/2013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9282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t>6/8/2013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1451864800"/>
      </p:ext>
    </p:extLst>
  </p:cSld>
  <p:clrMapOvr>
    <a:masterClrMapping/>
  </p:clrMapOvr>
  <p:transition spd="slow" advClick="0">
    <p:wipe dir="d"/>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6/8/2013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9719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6/8/2013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551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8688388"/>
            <a:ext cx="13003213" cy="10683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714558946"/>
      </p:ext>
    </p:extLst>
  </p:cSld>
  <p:clrMapOvr>
    <a:masterClrMapping/>
  </p:clrMapOvr>
  <p:transition spd="slow" advClick="0">
    <p:wipe dir="d"/>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solidFill>
                  <a:prstClr val="black">
                    <a:tint val="75000"/>
                  </a:prstClr>
                </a:solidFill>
              </a:rPr>
              <a:pPr/>
              <a:t>6/8/2013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47985"/>
      </p:ext>
    </p:extLst>
  </p:cSld>
  <p:clrMapOvr>
    <a:masterClrMapping/>
  </p:clrMapOvr>
  <p:transition spd="slow" advClick="0">
    <p:wipe dir="d"/>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solidFill>
                  <a:prstClr val="black">
                    <a:tint val="75000"/>
                  </a:prstClr>
                </a:solidFill>
              </a:rPr>
              <a:pPr/>
              <a:t>6/8/2013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997128239"/>
      </p:ext>
    </p:extLst>
  </p:cSld>
  <p:clrMapOvr>
    <a:masterClrMapping/>
  </p:clrMapOvr>
  <p:transition spd="slow" advClick="0">
    <p:wipe dir="d"/>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solidFill>
                  <a:prstClr val="black">
                    <a:tint val="75000"/>
                  </a:prstClr>
                </a:solidFill>
              </a:rPr>
              <a:pPr/>
              <a:t>6/8/2013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4051654762"/>
      </p:ext>
    </p:extLst>
  </p:cSld>
  <p:clrMapOvr>
    <a:masterClrMapping/>
  </p:clrMapOvr>
  <p:transition spd="slow" advClick="0">
    <p:wipe dir="d"/>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useBgFill="1">
        <p:nvSpPr>
          <p:cNvPr id="10" name="Media Placeholder 9"/>
          <p:cNvSpPr>
            <a:spLocks noGrp="1"/>
          </p:cNvSpPr>
          <p:nvPr>
            <p:ph type="media" sz="quarter" idx="10"/>
          </p:nvPr>
        </p:nvSpPr>
        <p:spPr>
          <a:xfrm>
            <a:off x="1207844"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2564423"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3911823"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5260880" y="8494776"/>
            <a:ext cx="1115568" cy="630936"/>
          </a:xfrm>
        </p:spPr>
        <p:txBody>
          <a:bodyPr/>
          <a:lstStyle/>
          <a:p>
            <a:r>
              <a:rPr lang="en-US" dirty="0" smtClean="0"/>
              <a:t>Click icon to add media</a:t>
            </a:r>
            <a:endParaRPr lang="en-US" dirty="0"/>
          </a:p>
        </p:txBody>
      </p:sp>
      <p:sp useBgFill="1">
        <p:nvSpPr>
          <p:cNvPr id="14" name="Media Placeholder 9"/>
          <p:cNvSpPr>
            <a:spLocks noGrp="1"/>
          </p:cNvSpPr>
          <p:nvPr>
            <p:ph type="media" sz="quarter" idx="14"/>
          </p:nvPr>
        </p:nvSpPr>
        <p:spPr>
          <a:xfrm>
            <a:off x="6614461"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7966017" y="8494776"/>
            <a:ext cx="1115568" cy="630936"/>
          </a:xfrm>
        </p:spPr>
        <p:txBody>
          <a:bodyPr/>
          <a:lstStyle/>
          <a:p>
            <a:r>
              <a:rPr lang="en-US" smtClean="0"/>
              <a:t>Click icon to add media</a:t>
            </a:r>
            <a:endParaRPr lang="en-US" dirty="0"/>
          </a:p>
        </p:txBody>
      </p:sp>
      <p:sp useBgFill="1">
        <p:nvSpPr>
          <p:cNvPr id="16" name="Media Placeholder 9"/>
          <p:cNvSpPr>
            <a:spLocks noGrp="1"/>
          </p:cNvSpPr>
          <p:nvPr>
            <p:ph type="media" sz="quarter" idx="16"/>
          </p:nvPr>
        </p:nvSpPr>
        <p:spPr>
          <a:xfrm>
            <a:off x="9319719" y="8494776"/>
            <a:ext cx="1115568" cy="630936"/>
          </a:xfrm>
        </p:spPr>
        <p:txBody>
          <a:bodyPr/>
          <a:lstStyle/>
          <a:p>
            <a:r>
              <a:rPr lang="en-US" smtClean="0"/>
              <a:t>Click icon to add media</a:t>
            </a:r>
            <a:endParaRPr lang="en-US" dirty="0"/>
          </a:p>
        </p:txBody>
      </p:sp>
      <p:sp>
        <p:nvSpPr>
          <p:cNvPr id="20" name="TextBox 19"/>
          <p:cNvSpPr txBox="1"/>
          <p:nvPr userDrawn="1"/>
        </p:nvSpPr>
        <p:spPr>
          <a:xfrm>
            <a:off x="6625699"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29" name="TextBox 28"/>
          <p:cNvSpPr txBox="1"/>
          <p:nvPr userDrawn="1"/>
        </p:nvSpPr>
        <p:spPr>
          <a:xfrm>
            <a:off x="9325850"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30" name="TextBox 29"/>
          <p:cNvSpPr txBox="1"/>
          <p:nvPr userDrawn="1"/>
        </p:nvSpPr>
        <p:spPr>
          <a:xfrm>
            <a:off x="7970720"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1199356"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2570758"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2</a:t>
            </a:r>
          </a:p>
        </p:txBody>
      </p:sp>
      <p:sp>
        <p:nvSpPr>
          <p:cNvPr id="34" name="TextBox 33"/>
          <p:cNvSpPr txBox="1"/>
          <p:nvPr userDrawn="1"/>
        </p:nvSpPr>
        <p:spPr>
          <a:xfrm>
            <a:off x="3915792"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3</a:t>
            </a:r>
          </a:p>
        </p:txBody>
      </p:sp>
      <p:sp>
        <p:nvSpPr>
          <p:cNvPr id="35" name="TextBox 34"/>
          <p:cNvSpPr txBox="1"/>
          <p:nvPr userDrawn="1"/>
        </p:nvSpPr>
        <p:spPr>
          <a:xfrm>
            <a:off x="527439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prstClr val="white"/>
                </a:solidFill>
                <a:latin typeface="Segoe UI Light" pitchFamily="34" charset="0"/>
                <a:hlinkClick r:id="rId2" action="ppaction://hlinksldjump"/>
              </a:rPr>
              <a:t>Course summary</a:t>
            </a:r>
            <a:endParaRPr lang="en-US" sz="1200" dirty="0">
              <a:solidFill>
                <a:prstClr val="white"/>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22" name="Media Placeholder 9"/>
          <p:cNvSpPr>
            <a:spLocks noGrp="1"/>
          </p:cNvSpPr>
          <p:nvPr>
            <p:ph type="media" sz="quarter" idx="17"/>
          </p:nvPr>
        </p:nvSpPr>
        <p:spPr>
          <a:xfrm>
            <a:off x="10663577" y="8494776"/>
            <a:ext cx="1115568" cy="630936"/>
          </a:xfrm>
        </p:spPr>
        <p:txBody>
          <a:bodyPr/>
          <a:lstStyle/>
          <a:p>
            <a:r>
              <a:rPr lang="en-US" dirty="0" smtClean="0"/>
              <a:t>Click icon to add media</a:t>
            </a:r>
            <a:endParaRPr lang="en-US" dirty="0"/>
          </a:p>
        </p:txBody>
      </p:sp>
      <p:sp>
        <p:nvSpPr>
          <p:cNvPr id="23" name="TextBox 22"/>
          <p:cNvSpPr txBox="1"/>
          <p:nvPr userDrawn="1"/>
        </p:nvSpPr>
        <p:spPr>
          <a:xfrm>
            <a:off x="10677130" y="8078787"/>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8</a:t>
            </a:r>
          </a:p>
        </p:txBody>
      </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prstClr val="white"/>
                </a:solidFill>
                <a:latin typeface="Segoe UI Light" pitchFamily="34" charset="0"/>
                <a:hlinkClick r:id="rId5" action="ppaction://hlinksldjump"/>
              </a:rPr>
              <a:t>Help</a:t>
            </a:r>
            <a:endParaRPr lang="en-US" sz="1200" dirty="0">
              <a:solidFill>
                <a:prstClr val="white"/>
              </a:solidFill>
              <a:latin typeface="Segoe UI Light" pitchFamily="34" charset="0"/>
            </a:endParaRPr>
          </a:p>
        </p:txBody>
      </p:sp>
      <p:sp>
        <p:nvSpPr>
          <p:cNvPr id="3" name="Content Placeholder 2"/>
          <p:cNvSpPr>
            <a:spLocks noGrp="1"/>
          </p:cNvSpPr>
          <p:nvPr>
            <p:ph idx="1"/>
          </p:nvPr>
        </p:nvSpPr>
        <p:spPr>
          <a:xfrm>
            <a:off x="1234440" y="1042416"/>
            <a:ext cx="10515600" cy="6867144"/>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95966772"/>
      </p:ext>
    </p:extLst>
  </p:cSld>
  <p:clrMapOvr>
    <a:masterClrMapping/>
  </p:clrMapOvr>
  <p:transition spd="slow" advClick="0">
    <p:wipe dir="d"/>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solidFill>
                  <a:prstClr val="black">
                    <a:tint val="75000"/>
                  </a:prstClr>
                </a:solidFill>
              </a:rPr>
              <a:pPr/>
              <a:t>6/8/2013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4242086344"/>
      </p:ext>
    </p:extLst>
  </p:cSld>
  <p:clrMapOvr>
    <a:masterClrMapping/>
  </p:clrMapOvr>
  <p:transition spd="slow" advClick="0">
    <p:wipe dir="d"/>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solidFill>
                  <a:prstClr val="black">
                    <a:tint val="75000"/>
                  </a:prstClr>
                </a:solidFill>
              </a:rPr>
              <a:pPr/>
              <a:t>6/8/2013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3792477491"/>
      </p:ext>
    </p:extLst>
  </p:cSld>
  <p:clrMapOvr>
    <a:masterClrMapping/>
  </p:clrMapOvr>
  <p:transition spd="slow" advClick="0">
    <p:wipe dir="d"/>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solidFill>
                  <a:prstClr val="black">
                    <a:tint val="75000"/>
                  </a:prstClr>
                </a:solidFill>
              </a:rPr>
              <a:pPr/>
              <a:t>6/8/2013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1991599970"/>
      </p:ext>
    </p:extLst>
  </p:cSld>
  <p:clrMapOvr>
    <a:masterClrMapping/>
  </p:clrMapOvr>
  <p:transition spd="slow" advClick="0">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t>6/8/2013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4213350281"/>
      </p:ext>
    </p:extLst>
  </p:cSld>
  <p:clrMapOvr>
    <a:masterClrMapping/>
  </p:clrMapOvr>
  <p:transition spd="slow" advClick="0">
    <p:wipe dir="d"/>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solidFill>
                  <a:prstClr val="black">
                    <a:tint val="75000"/>
                  </a:prstClr>
                </a:solidFill>
              </a:rPr>
              <a:pPr/>
              <a:t>6/8/2013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980526442"/>
      </p:ext>
    </p:extLst>
  </p:cSld>
  <p:clrMapOvr>
    <a:masterClrMapping/>
  </p:clrMapOvr>
  <p:transition spd="slow" advClick="0">
    <p:wipe dir="d"/>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solidFill>
                  <a:prstClr val="black">
                    <a:tint val="75000"/>
                  </a:prstClr>
                </a:solidFill>
              </a:rPr>
              <a:pPr/>
              <a:t>6/8/2013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111962545"/>
      </p:ext>
    </p:extLst>
  </p:cSld>
  <p:clrMapOvr>
    <a:masterClrMapping/>
  </p:clrMapOvr>
  <p:transition spd="slow" advClick="0">
    <p:wipe dir="d"/>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solidFill>
                  <a:prstClr val="black">
                    <a:tint val="75000"/>
                  </a:prstClr>
                </a:solidFill>
              </a:rPr>
              <a:pPr/>
              <a:t>6/8/2013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4045951305"/>
      </p:ext>
    </p:extLst>
  </p:cSld>
  <p:clrMapOvr>
    <a:masterClrMapping/>
  </p:clrMapOvr>
  <p:transition spd="slow" advClick="0">
    <p:wipe dir="d"/>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solidFill>
                  <a:prstClr val="black">
                    <a:tint val="75000"/>
                  </a:prstClr>
                </a:solidFill>
              </a:rPr>
              <a:pPr/>
              <a:t>6/8/2013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1461011225"/>
      </p:ext>
    </p:extLst>
  </p:cSld>
  <p:clrMapOvr>
    <a:masterClrMapping/>
  </p:clrMapOvr>
  <p:transition spd="slow" advClick="0">
    <p:wipe dir="d"/>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RC">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704152805"/>
      </p:ext>
    </p:extLst>
  </p:cSld>
  <p:clrMapOvr>
    <a:masterClrMapping/>
  </p:clrMapOvr>
  <p:transition spd="slow" advClick="0">
    <p:wipe dir="d"/>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solidFill>
                  <a:prstClr val="black">
                    <a:tint val="75000"/>
                  </a:prstClr>
                </a:solidFill>
              </a:rPr>
              <a:pPr/>
              <a:t>6/8/2013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6174055"/>
      </p:ext>
    </p:extLst>
  </p:cSld>
  <p:clrMapOvr>
    <a:masterClrMapping/>
  </p:clrMapOvr>
  <p:transition spd="slow" advClick="0">
    <p:wipe dir="d"/>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solidFill>
                  <a:prstClr val="black">
                    <a:tint val="75000"/>
                  </a:prstClr>
                </a:solidFill>
              </a:rPr>
              <a:pPr/>
              <a:t>6/8/2013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452940"/>
      </p:ext>
    </p:extLst>
  </p:cSld>
  <p:clrMapOvr>
    <a:masterClrMapping/>
  </p:clrMapOvr>
  <p:transition spd="slow" advClick="0">
    <p:wipe dir="d"/>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solidFill>
                  <a:prstClr val="black">
                    <a:tint val="75000"/>
                  </a:prstClr>
                </a:solidFill>
              </a:rPr>
              <a:pPr/>
              <a:t>6/8/2013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906096"/>
      </p:ext>
    </p:extLst>
  </p:cSld>
  <p:clrMapOvr>
    <a:masterClrMapping/>
  </p:clrMapOvr>
  <p:transition spd="slow" advClick="0">
    <p:wipe dir="d"/>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solidFill>
                  <a:prstClr val="black">
                    <a:tint val="75000"/>
                  </a:prstClr>
                </a:solidFill>
              </a:rPr>
              <a:pPr/>
              <a:t>6/8/2013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718111"/>
      </p:ext>
    </p:extLst>
  </p:cSld>
  <p:clrMapOvr>
    <a:masterClrMapping/>
  </p:clrMapOvr>
  <p:transition spd="slow" advClick="0">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t>6/8/2013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656147605"/>
      </p:ext>
    </p:extLst>
  </p:cSld>
  <p:clrMapOvr>
    <a:masterClrMapping/>
  </p:clrMapOvr>
  <p:transition spd="slow" advClick="0">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t>6/8/2013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02230150"/>
      </p:ext>
    </p:extLst>
  </p:cSld>
  <p:clrMapOvr>
    <a:masterClrMapping/>
  </p:clrMapOvr>
  <p:transition spd="slow" advClick="0">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image" Target="../media/image1.pn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t>6/8/2013</a:t>
            </a:fld>
            <a:endParaRPr lang="en-US"/>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t>Make the switch to Excel 2010</a:t>
            </a:r>
            <a:endParaRPr lang="en-US"/>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pPr/>
              <a:t>‹#›</a:t>
            </a:fld>
            <a:endParaRPr lang="en-US"/>
          </a:p>
        </p:txBody>
      </p:sp>
      <p:pic>
        <p:nvPicPr>
          <p:cNvPr id="10" name="Pictur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1587"/>
            <a:ext cx="13003213" cy="446342"/>
          </a:xfrm>
          <a:prstGeom prst="rect">
            <a:avLst/>
          </a:prstGeom>
        </p:spPr>
      </p:pic>
    </p:spTree>
    <p:extLst>
      <p:ext uri="{BB962C8B-B14F-4D97-AF65-F5344CB8AC3E}">
        <p14:creationId xmlns:p14="http://schemas.microsoft.com/office/powerpoint/2010/main" val="305965685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51" r:id="rId4"/>
    <p:sldLayoutId id="2147483658" r:id="rId5"/>
    <p:sldLayoutId id="2147483661" r:id="rId6"/>
    <p:sldLayoutId id="2147483668" r:id="rId7"/>
    <p:sldLayoutId id="2147483662" r:id="rId8"/>
    <p:sldLayoutId id="2147483667" r:id="rId9"/>
    <p:sldLayoutId id="2147483659" r:id="rId10"/>
    <p:sldLayoutId id="2147483664" r:id="rId11"/>
    <p:sldLayoutId id="2147483665" r:id="rId12"/>
    <p:sldLayoutId id="2147483666" r:id="rId13"/>
    <p:sldLayoutId id="2147483652" r:id="rId14"/>
    <p:sldLayoutId id="2147483656" r:id="rId15"/>
    <p:sldLayoutId id="2147483657" r:id="rId16"/>
    <p:sldLayoutId id="2147483650"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5" y="390525"/>
            <a:ext cx="11701463" cy="1625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50875" y="2276475"/>
            <a:ext cx="11701463" cy="6438900"/>
          </a:xfrm>
          <a:prstGeom prst="rect">
            <a:avLst/>
          </a:prstGeom>
        </p:spPr>
        <p:txBody>
          <a:bodyPr vert="horz" lIns="91440" tIns="45720" rIns="91440" bIns="45720" rtlCol="0">
            <a:normAutofit/>
          </a:bodyPr>
          <a:lstStyle/>
          <a:p>
            <a:pPr marL="469704" marR="0" lvl="0" indent="-469704"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44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1017693" marR="0" lvl="1" indent="-391420"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800" b="0" i="0" u="none" strike="noStrike" kern="1200" cap="none" spc="0" normalizeH="0" baseline="0" noProof="0" dirty="0" smtClean="0">
                <a:ln>
                  <a:noFill/>
                </a:ln>
                <a:solidFill>
                  <a:prstClr val="black"/>
                </a:solidFill>
                <a:effectLst/>
                <a:uLnTx/>
                <a:uFillTx/>
                <a:latin typeface="+mn-lt"/>
                <a:ea typeface="+mn-ea"/>
                <a:cs typeface="+mn-cs"/>
              </a:rPr>
              <a:t>Second level</a:t>
            </a:r>
          </a:p>
          <a:p>
            <a:pPr marL="1565681" marR="0" lvl="2"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300" b="0" i="0" u="none" strike="noStrike" kern="1200" cap="none" spc="0" normalizeH="0" baseline="0" noProof="0" dirty="0" smtClean="0">
                <a:ln>
                  <a:noFill/>
                </a:ln>
                <a:solidFill>
                  <a:prstClr val="black"/>
                </a:solidFill>
                <a:effectLst/>
                <a:uLnTx/>
                <a:uFillTx/>
                <a:latin typeface="+mn-lt"/>
                <a:ea typeface="+mn-ea"/>
                <a:cs typeface="+mn-cs"/>
              </a:rPr>
              <a:t>Third level</a:t>
            </a:r>
          </a:p>
          <a:p>
            <a:pPr marL="2191954" marR="0" lvl="3"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Fourth level</a:t>
            </a:r>
          </a:p>
          <a:p>
            <a:pPr marL="2818227" marR="0" lvl="4"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US" sz="27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Date Placeholder 3"/>
          <p:cNvSpPr>
            <a:spLocks noGrp="1"/>
          </p:cNvSpPr>
          <p:nvPr>
            <p:ph type="dt" sz="half" idx="2"/>
          </p:nvPr>
        </p:nvSpPr>
        <p:spPr>
          <a:xfrm>
            <a:off x="650875" y="9042400"/>
            <a:ext cx="3033713" cy="520700"/>
          </a:xfrm>
          <a:prstGeom prst="rect">
            <a:avLst/>
          </a:prstGeom>
        </p:spPr>
        <p:txBody>
          <a:bodyPr vert="horz" lIns="91440" tIns="45720" rIns="91440" bIns="45720" rtlCol="0" anchor="ctr"/>
          <a:lstStyle>
            <a:lvl1pPr algn="l">
              <a:defRPr sz="1200">
                <a:solidFill>
                  <a:schemeClr val="tx1">
                    <a:tint val="75000"/>
                  </a:schemeClr>
                </a:solidFill>
              </a:defRPr>
            </a:lvl1pPr>
          </a:lstStyle>
          <a:p>
            <a:fld id="{5A28F74E-77E6-4B09-8894-36113D4DC580}" type="datetimeFigureOut">
              <a:rPr lang="en-US" smtClean="0"/>
              <a:t>6/8/2013</a:t>
            </a:fld>
            <a:endParaRPr lang="en-US"/>
          </a:p>
        </p:txBody>
      </p:sp>
      <p:sp>
        <p:nvSpPr>
          <p:cNvPr id="5" name="Footer Placeholder 4"/>
          <p:cNvSpPr>
            <a:spLocks noGrp="1"/>
          </p:cNvSpPr>
          <p:nvPr>
            <p:ph type="ftr" sz="quarter" idx="3"/>
          </p:nvPr>
        </p:nvSpPr>
        <p:spPr>
          <a:xfrm>
            <a:off x="4443413" y="9042400"/>
            <a:ext cx="4116387" cy="5207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18625" y="9042400"/>
            <a:ext cx="3033713" cy="520700"/>
          </a:xfrm>
          <a:prstGeom prst="rect">
            <a:avLst/>
          </a:prstGeom>
        </p:spPr>
        <p:txBody>
          <a:bodyPr vert="horz" lIns="91440" tIns="45720" rIns="91440" bIns="45720" rtlCol="0" anchor="ctr"/>
          <a:lstStyle>
            <a:lvl1pPr algn="r">
              <a:defRPr sz="1200">
                <a:solidFill>
                  <a:schemeClr val="tx1">
                    <a:tint val="75000"/>
                  </a:schemeClr>
                </a:solidFill>
              </a:defRPr>
            </a:lvl1pPr>
          </a:lstStyle>
          <a:p>
            <a:fld id="{F744FB2E-F914-4DC8-B8F2-95BCFCF33253}" type="slidenum">
              <a:rPr lang="en-US" smtClean="0"/>
              <a:t>‹#›</a:t>
            </a:fld>
            <a:endParaRPr lang="en-US"/>
          </a:p>
        </p:txBody>
      </p:sp>
      <p:sp>
        <p:nvSpPr>
          <p:cNvPr id="7" name="Rectangle 6"/>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82715676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469704" marR="0" indent="-469704" algn="l" defTabSz="1252545" rtl="0" eaLnBrk="1" fontAlgn="auto" latinLnBrk="0" hangingPunct="1">
        <a:lnSpc>
          <a:spcPct val="100000"/>
        </a:lnSpc>
        <a:spcBef>
          <a:spcPct val="20000"/>
        </a:spcBef>
        <a:spcAft>
          <a:spcPts val="0"/>
        </a:spcAft>
        <a:buClrTx/>
        <a:buSzTx/>
        <a:buFont typeface="Wingdings" pitchFamily="2" charset="2"/>
        <a:buChar char="§"/>
        <a:tabLst/>
        <a:defRPr sz="3200" kern="1200">
          <a:solidFill>
            <a:schemeClr val="tx1"/>
          </a:solidFill>
          <a:latin typeface="+mn-lt"/>
          <a:ea typeface="+mn-ea"/>
          <a:cs typeface="+mn-cs"/>
        </a:defRPr>
      </a:lvl1pPr>
      <a:lvl2pPr marL="1017693" marR="0" indent="-391420" algn="l" defTabSz="1252545" rtl="0" eaLnBrk="1" fontAlgn="auto" latinLnBrk="0" hangingPunct="1">
        <a:lnSpc>
          <a:spcPct val="100000"/>
        </a:lnSpc>
        <a:spcBef>
          <a:spcPct val="20000"/>
        </a:spcBef>
        <a:spcAft>
          <a:spcPts val="0"/>
        </a:spcAft>
        <a:buClrTx/>
        <a:buSzTx/>
        <a:buFont typeface="Wingdings" pitchFamily="2" charset="2"/>
        <a:buChar char="§"/>
        <a:tabLst/>
        <a:defRPr sz="2800" kern="1200">
          <a:solidFill>
            <a:schemeClr val="tx1"/>
          </a:solidFill>
          <a:latin typeface="+mn-lt"/>
          <a:ea typeface="+mn-ea"/>
          <a:cs typeface="+mn-cs"/>
        </a:defRPr>
      </a:lvl2pPr>
      <a:lvl3pPr marL="1565681"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400" kern="1200">
          <a:solidFill>
            <a:schemeClr val="tx1"/>
          </a:solidFill>
          <a:latin typeface="+mn-lt"/>
          <a:ea typeface="+mn-ea"/>
          <a:cs typeface="+mn-cs"/>
        </a:defRPr>
      </a:lvl3pPr>
      <a:lvl4pPr marL="2191954"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4pPr>
      <a:lvl5pPr marL="2818227"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55" tIns="65028" rIns="130055" bIns="6502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1"/>
            <a:ext cx="11702892" cy="6439021"/>
          </a:xfrm>
          <a:prstGeom prst="rect">
            <a:avLst/>
          </a:prstGeom>
        </p:spPr>
        <p:txBody>
          <a:bodyPr vert="horz" lIns="130055" tIns="65028" rIns="130055" bIns="6502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1" y="9043086"/>
            <a:ext cx="3034083" cy="519458"/>
          </a:xfrm>
          <a:prstGeom prst="rect">
            <a:avLst/>
          </a:prstGeom>
        </p:spPr>
        <p:txBody>
          <a:bodyPr vert="horz" lIns="130055" tIns="65028" rIns="130055" bIns="65028" rtlCol="0" anchor="ctr"/>
          <a:lstStyle>
            <a:lvl1pPr algn="l">
              <a:defRPr sz="1700">
                <a:solidFill>
                  <a:schemeClr val="tx1">
                    <a:tint val="75000"/>
                  </a:schemeClr>
                </a:solidFill>
              </a:defRPr>
            </a:lvl1pPr>
          </a:lstStyle>
          <a:p>
            <a:pPr defTabSz="1300551"/>
            <a:fld id="{5526E0C7-F014-4852-9F61-A65190519EF1}" type="datetimeFigureOut">
              <a:rPr lang="en-US" smtClean="0">
                <a:solidFill>
                  <a:prstClr val="black">
                    <a:tint val="75000"/>
                  </a:prstClr>
                </a:solidFill>
              </a:rPr>
              <a:pPr defTabSz="1300551"/>
              <a:t>6/8/2013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6"/>
            <a:ext cx="4117684" cy="519458"/>
          </a:xfrm>
          <a:prstGeom prst="rect">
            <a:avLst/>
          </a:prstGeom>
        </p:spPr>
        <p:txBody>
          <a:bodyPr vert="horz" lIns="130055" tIns="65028" rIns="130055" bIns="65028" rtlCol="0" anchor="ctr"/>
          <a:lstStyle>
            <a:lvl1pPr algn="ctr">
              <a:defRPr sz="1700">
                <a:solidFill>
                  <a:schemeClr val="tx1">
                    <a:tint val="75000"/>
                  </a:schemeClr>
                </a:solidFill>
              </a:defRPr>
            </a:lvl1pPr>
          </a:lstStyle>
          <a:p>
            <a:pPr defTabSz="1300551"/>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6"/>
            <a:ext cx="3034083" cy="519458"/>
          </a:xfrm>
          <a:prstGeom prst="rect">
            <a:avLst/>
          </a:prstGeom>
        </p:spPr>
        <p:txBody>
          <a:bodyPr vert="horz" lIns="130055" tIns="65028" rIns="130055" bIns="65028" rtlCol="0" anchor="ctr"/>
          <a:lstStyle>
            <a:lvl1pPr algn="r">
              <a:defRPr sz="1700">
                <a:solidFill>
                  <a:schemeClr val="tx1">
                    <a:tint val="75000"/>
                  </a:schemeClr>
                </a:solidFill>
              </a:defRPr>
            </a:lvl1pPr>
          </a:lstStyle>
          <a:p>
            <a:pPr defTabSz="1300551"/>
            <a:fld id="{DBE57E0A-C3ED-4295-9866-469A17777502}" type="slidenum">
              <a:rPr lang="en-US" smtClean="0">
                <a:solidFill>
                  <a:prstClr val="black">
                    <a:tint val="75000"/>
                  </a:prstClr>
                </a:solidFill>
              </a:rPr>
              <a:pPr defTabSz="1300551"/>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153181379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551" rtl="0" eaLnBrk="1" latinLnBrk="0" hangingPunct="1">
        <a:spcBef>
          <a:spcPct val="0"/>
        </a:spcBef>
        <a:buNone/>
        <a:defRPr sz="6300" kern="1200">
          <a:solidFill>
            <a:schemeClr val="tx1"/>
          </a:solidFill>
          <a:latin typeface="+mj-lt"/>
          <a:ea typeface="+mj-ea"/>
          <a:cs typeface="+mj-cs"/>
        </a:defRPr>
      </a:lvl1pPr>
    </p:titleStyle>
    <p:bodyStyle>
      <a:lvl1pPr marL="487707" indent="-487707" algn="l" defTabSz="1300551"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698" indent="-406422" algn="l" defTabSz="1300551"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689" indent="-325138" algn="l" defTabSz="1300551"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964"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240"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516"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791"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7067"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7342"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551" rtl="0" eaLnBrk="1" latinLnBrk="0" hangingPunct="1">
        <a:defRPr sz="2600" kern="1200">
          <a:solidFill>
            <a:schemeClr val="tx1"/>
          </a:solidFill>
          <a:latin typeface="+mn-lt"/>
          <a:ea typeface="+mn-ea"/>
          <a:cs typeface="+mn-cs"/>
        </a:defRPr>
      </a:lvl1pPr>
      <a:lvl2pPr marL="650276" algn="l" defTabSz="1300551" rtl="0" eaLnBrk="1" latinLnBrk="0" hangingPunct="1">
        <a:defRPr sz="2600" kern="1200">
          <a:solidFill>
            <a:schemeClr val="tx1"/>
          </a:solidFill>
          <a:latin typeface="+mn-lt"/>
          <a:ea typeface="+mn-ea"/>
          <a:cs typeface="+mn-cs"/>
        </a:defRPr>
      </a:lvl2pPr>
      <a:lvl3pPr marL="1300551" algn="l" defTabSz="1300551" rtl="0" eaLnBrk="1" latinLnBrk="0" hangingPunct="1">
        <a:defRPr sz="2600" kern="1200">
          <a:solidFill>
            <a:schemeClr val="tx1"/>
          </a:solidFill>
          <a:latin typeface="+mn-lt"/>
          <a:ea typeface="+mn-ea"/>
          <a:cs typeface="+mn-cs"/>
        </a:defRPr>
      </a:lvl3pPr>
      <a:lvl4pPr marL="1950827" algn="l" defTabSz="1300551" rtl="0" eaLnBrk="1" latinLnBrk="0" hangingPunct="1">
        <a:defRPr sz="2600" kern="1200">
          <a:solidFill>
            <a:schemeClr val="tx1"/>
          </a:solidFill>
          <a:latin typeface="+mn-lt"/>
          <a:ea typeface="+mn-ea"/>
          <a:cs typeface="+mn-cs"/>
        </a:defRPr>
      </a:lvl4pPr>
      <a:lvl5pPr marL="2601102" algn="l" defTabSz="1300551" rtl="0" eaLnBrk="1" latinLnBrk="0" hangingPunct="1">
        <a:defRPr sz="2600" kern="1200">
          <a:solidFill>
            <a:schemeClr val="tx1"/>
          </a:solidFill>
          <a:latin typeface="+mn-lt"/>
          <a:ea typeface="+mn-ea"/>
          <a:cs typeface="+mn-cs"/>
        </a:defRPr>
      </a:lvl5pPr>
      <a:lvl6pPr marL="3251378" algn="l" defTabSz="1300551" rtl="0" eaLnBrk="1" latinLnBrk="0" hangingPunct="1">
        <a:defRPr sz="2600" kern="1200">
          <a:solidFill>
            <a:schemeClr val="tx1"/>
          </a:solidFill>
          <a:latin typeface="+mn-lt"/>
          <a:ea typeface="+mn-ea"/>
          <a:cs typeface="+mn-cs"/>
        </a:defRPr>
      </a:lvl6pPr>
      <a:lvl7pPr marL="3901653" algn="l" defTabSz="1300551" rtl="0" eaLnBrk="1" latinLnBrk="0" hangingPunct="1">
        <a:defRPr sz="2600" kern="1200">
          <a:solidFill>
            <a:schemeClr val="tx1"/>
          </a:solidFill>
          <a:latin typeface="+mn-lt"/>
          <a:ea typeface="+mn-ea"/>
          <a:cs typeface="+mn-cs"/>
        </a:defRPr>
      </a:lvl7pPr>
      <a:lvl8pPr marL="4551929" algn="l" defTabSz="1300551" rtl="0" eaLnBrk="1" latinLnBrk="0" hangingPunct="1">
        <a:defRPr sz="2600" kern="1200">
          <a:solidFill>
            <a:schemeClr val="tx1"/>
          </a:solidFill>
          <a:latin typeface="+mn-lt"/>
          <a:ea typeface="+mn-ea"/>
          <a:cs typeface="+mn-cs"/>
        </a:defRPr>
      </a:lvl8pPr>
      <a:lvl9pPr marL="5202204" algn="l" defTabSz="1300551"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22" tIns="65012" rIns="130022" bIns="650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4"/>
            <a:ext cx="11702892" cy="6439021"/>
          </a:xfrm>
          <a:prstGeom prst="rect">
            <a:avLst/>
          </a:prstGeom>
        </p:spPr>
        <p:txBody>
          <a:bodyPr vert="horz" lIns="130022" tIns="65012" rIns="130022" bIns="650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22" tIns="65012" rIns="130022" bIns="65012" rtlCol="0" anchor="ctr"/>
          <a:lstStyle>
            <a:lvl1pPr algn="l">
              <a:defRPr sz="1700">
                <a:solidFill>
                  <a:schemeClr val="tx1">
                    <a:tint val="75000"/>
                  </a:schemeClr>
                </a:solidFill>
              </a:defRPr>
            </a:lvl1pPr>
          </a:lstStyle>
          <a:p>
            <a:pPr defTabSz="1300230"/>
            <a:fld id="{5526E0C7-F014-4852-9F61-A65190519EF1}" type="datetimeFigureOut">
              <a:rPr lang="en-US" smtClean="0">
                <a:solidFill>
                  <a:prstClr val="black">
                    <a:tint val="75000"/>
                  </a:prstClr>
                </a:solidFill>
              </a:rPr>
              <a:pPr defTabSz="1300230"/>
              <a:t>6/8/2013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22" tIns="65012" rIns="130022" bIns="65012" rtlCol="0" anchor="ctr"/>
          <a:lstStyle>
            <a:lvl1pPr algn="ctr">
              <a:defRPr sz="1700">
                <a:solidFill>
                  <a:schemeClr val="tx1">
                    <a:tint val="75000"/>
                  </a:schemeClr>
                </a:solidFill>
              </a:defRPr>
            </a:lvl1pPr>
          </a:lstStyle>
          <a:p>
            <a:pPr defTabSz="130023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22" tIns="65012" rIns="130022" bIns="65012" rtlCol="0" anchor="ctr"/>
          <a:lstStyle>
            <a:lvl1pPr algn="r">
              <a:defRPr sz="1700">
                <a:solidFill>
                  <a:schemeClr val="tx1">
                    <a:tint val="75000"/>
                  </a:schemeClr>
                </a:solidFill>
              </a:defRPr>
            </a:lvl1pPr>
          </a:lstStyle>
          <a:p>
            <a:pPr defTabSz="1300230"/>
            <a:fld id="{DBE57E0A-C3ED-4295-9866-469A17777502}" type="slidenum">
              <a:rPr lang="en-US" smtClean="0">
                <a:solidFill>
                  <a:prstClr val="black">
                    <a:tint val="75000"/>
                  </a:prstClr>
                </a:solidFill>
              </a:rPr>
              <a:pPr defTabSz="130023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45770809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230" rtl="0" eaLnBrk="1" latinLnBrk="0" hangingPunct="1">
        <a:spcBef>
          <a:spcPct val="0"/>
        </a:spcBef>
        <a:buNone/>
        <a:defRPr sz="6300" kern="1200">
          <a:solidFill>
            <a:schemeClr val="tx1"/>
          </a:solidFill>
          <a:latin typeface="+mj-lt"/>
          <a:ea typeface="+mj-ea"/>
          <a:cs typeface="+mj-cs"/>
        </a:defRPr>
      </a:lvl1pPr>
    </p:titleStyle>
    <p:body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230" rtl="0" eaLnBrk="1" latinLnBrk="0" hangingPunct="1">
        <a:defRPr sz="2600" kern="1200">
          <a:solidFill>
            <a:schemeClr val="tx1"/>
          </a:solidFill>
          <a:latin typeface="+mn-lt"/>
          <a:ea typeface="+mn-ea"/>
          <a:cs typeface="+mn-cs"/>
        </a:defRPr>
      </a:lvl1pPr>
      <a:lvl2pPr marL="650116" algn="l" defTabSz="1300230" rtl="0" eaLnBrk="1" latinLnBrk="0" hangingPunct="1">
        <a:defRPr sz="2600" kern="1200">
          <a:solidFill>
            <a:schemeClr val="tx1"/>
          </a:solidFill>
          <a:latin typeface="+mn-lt"/>
          <a:ea typeface="+mn-ea"/>
          <a:cs typeface="+mn-cs"/>
        </a:defRPr>
      </a:lvl2pPr>
      <a:lvl3pPr marL="1300230" algn="l" defTabSz="1300230" rtl="0" eaLnBrk="1" latinLnBrk="0" hangingPunct="1">
        <a:defRPr sz="2600" kern="1200">
          <a:solidFill>
            <a:schemeClr val="tx1"/>
          </a:solidFill>
          <a:latin typeface="+mn-lt"/>
          <a:ea typeface="+mn-ea"/>
          <a:cs typeface="+mn-cs"/>
        </a:defRPr>
      </a:lvl3pPr>
      <a:lvl4pPr marL="1950346" algn="l" defTabSz="1300230" rtl="0" eaLnBrk="1" latinLnBrk="0" hangingPunct="1">
        <a:defRPr sz="2600" kern="1200">
          <a:solidFill>
            <a:schemeClr val="tx1"/>
          </a:solidFill>
          <a:latin typeface="+mn-lt"/>
          <a:ea typeface="+mn-ea"/>
          <a:cs typeface="+mn-cs"/>
        </a:defRPr>
      </a:lvl4pPr>
      <a:lvl5pPr marL="2600462" algn="l" defTabSz="1300230" rtl="0" eaLnBrk="1" latinLnBrk="0" hangingPunct="1">
        <a:defRPr sz="2600" kern="1200">
          <a:solidFill>
            <a:schemeClr val="tx1"/>
          </a:solidFill>
          <a:latin typeface="+mn-lt"/>
          <a:ea typeface="+mn-ea"/>
          <a:cs typeface="+mn-cs"/>
        </a:defRPr>
      </a:lvl5pPr>
      <a:lvl6pPr marL="3250578" algn="l" defTabSz="1300230" rtl="0" eaLnBrk="1" latinLnBrk="0" hangingPunct="1">
        <a:defRPr sz="2600" kern="1200">
          <a:solidFill>
            <a:schemeClr val="tx1"/>
          </a:solidFill>
          <a:latin typeface="+mn-lt"/>
          <a:ea typeface="+mn-ea"/>
          <a:cs typeface="+mn-cs"/>
        </a:defRPr>
      </a:lvl6pPr>
      <a:lvl7pPr marL="3900693" algn="l" defTabSz="1300230" rtl="0" eaLnBrk="1" latinLnBrk="0" hangingPunct="1">
        <a:defRPr sz="2600" kern="1200">
          <a:solidFill>
            <a:schemeClr val="tx1"/>
          </a:solidFill>
          <a:latin typeface="+mn-lt"/>
          <a:ea typeface="+mn-ea"/>
          <a:cs typeface="+mn-cs"/>
        </a:defRPr>
      </a:lvl7pPr>
      <a:lvl8pPr marL="4550808" algn="l" defTabSz="1300230" rtl="0" eaLnBrk="1" latinLnBrk="0" hangingPunct="1">
        <a:defRPr sz="2600" kern="1200">
          <a:solidFill>
            <a:schemeClr val="tx1"/>
          </a:solidFill>
          <a:latin typeface="+mn-lt"/>
          <a:ea typeface="+mn-ea"/>
          <a:cs typeface="+mn-cs"/>
        </a:defRPr>
      </a:lvl8pPr>
      <a:lvl9pPr marL="5200923" algn="l" defTabSz="1300230" rtl="0" eaLnBrk="1" latinLnBrk="0" hangingPunct="1">
        <a:defRPr sz="2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39" tIns="65020" rIns="130039" bIns="650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30039" tIns="65020" rIns="130039" bIns="650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39" tIns="65020" rIns="130039" bIns="65020" rtlCol="0" anchor="ctr"/>
          <a:lstStyle>
            <a:lvl1pPr algn="l">
              <a:defRPr sz="1700">
                <a:solidFill>
                  <a:schemeClr val="tx1">
                    <a:tint val="75000"/>
                  </a:schemeClr>
                </a:solidFill>
              </a:defRPr>
            </a:lvl1pPr>
          </a:lstStyle>
          <a:p>
            <a:pPr defTabSz="1300390"/>
            <a:fld id="{5526E0C7-F014-4852-9F61-A65190519EF1}" type="datetimeFigureOut">
              <a:rPr lang="en-US" smtClean="0">
                <a:solidFill>
                  <a:prstClr val="black">
                    <a:tint val="75000"/>
                  </a:prstClr>
                </a:solidFill>
              </a:rPr>
              <a:pPr defTabSz="1300390"/>
              <a:t>6/8/2013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39" tIns="65020" rIns="130039" bIns="65020" rtlCol="0" anchor="ctr"/>
          <a:lstStyle>
            <a:lvl1pPr algn="ctr">
              <a:defRPr sz="1700">
                <a:solidFill>
                  <a:schemeClr val="tx1">
                    <a:tint val="75000"/>
                  </a:schemeClr>
                </a:solidFill>
              </a:defRPr>
            </a:lvl1pPr>
          </a:lstStyle>
          <a:p>
            <a:pPr defTabSz="130039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39" tIns="65020" rIns="130039" bIns="65020" rtlCol="0" anchor="ctr"/>
          <a:lstStyle>
            <a:lvl1pPr algn="r">
              <a:defRPr sz="1700">
                <a:solidFill>
                  <a:schemeClr val="tx1">
                    <a:tint val="75000"/>
                  </a:schemeClr>
                </a:solidFill>
              </a:defRPr>
            </a:lvl1pPr>
          </a:lstStyle>
          <a:p>
            <a:pPr defTabSz="1300390"/>
            <a:fld id="{DBE57E0A-C3ED-4295-9866-469A17777502}" type="slidenum">
              <a:rPr lang="en-US" smtClean="0">
                <a:solidFill>
                  <a:prstClr val="black">
                    <a:tint val="75000"/>
                  </a:prstClr>
                </a:solidFill>
              </a:rPr>
              <a:pPr defTabSz="130039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79304463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390" rtl="0" eaLnBrk="1" latinLnBrk="0" hangingPunct="1">
        <a:spcBef>
          <a:spcPct val="0"/>
        </a:spcBef>
        <a:buNone/>
        <a:defRPr sz="6300" kern="1200">
          <a:solidFill>
            <a:schemeClr val="tx1"/>
          </a:solidFill>
          <a:latin typeface="+mj-lt"/>
          <a:ea typeface="+mj-ea"/>
          <a:cs typeface="+mj-cs"/>
        </a:defRPr>
      </a:lvl1pPr>
    </p:titleStyle>
    <p:bodyStyle>
      <a:lvl1pPr marL="487647" indent="-487647" algn="l" defTabSz="130039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568" indent="-406372" algn="l" defTabSz="130039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488" indent="-325098" algn="l" defTabSz="130039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684"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880"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07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27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46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66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390" rtl="0" eaLnBrk="1" latinLnBrk="0" hangingPunct="1">
        <a:defRPr sz="2600" kern="1200">
          <a:solidFill>
            <a:schemeClr val="tx1"/>
          </a:solidFill>
          <a:latin typeface="+mn-lt"/>
          <a:ea typeface="+mn-ea"/>
          <a:cs typeface="+mn-cs"/>
        </a:defRPr>
      </a:lvl1pPr>
      <a:lvl2pPr marL="650196" algn="l" defTabSz="1300390" rtl="0" eaLnBrk="1" latinLnBrk="0" hangingPunct="1">
        <a:defRPr sz="2600" kern="1200">
          <a:solidFill>
            <a:schemeClr val="tx1"/>
          </a:solidFill>
          <a:latin typeface="+mn-lt"/>
          <a:ea typeface="+mn-ea"/>
          <a:cs typeface="+mn-cs"/>
        </a:defRPr>
      </a:lvl2pPr>
      <a:lvl3pPr marL="1300390" algn="l" defTabSz="1300390" rtl="0" eaLnBrk="1" latinLnBrk="0" hangingPunct="1">
        <a:defRPr sz="2600" kern="1200">
          <a:solidFill>
            <a:schemeClr val="tx1"/>
          </a:solidFill>
          <a:latin typeface="+mn-lt"/>
          <a:ea typeface="+mn-ea"/>
          <a:cs typeface="+mn-cs"/>
        </a:defRPr>
      </a:lvl3pPr>
      <a:lvl4pPr marL="1950586" algn="l" defTabSz="1300390" rtl="0" eaLnBrk="1" latinLnBrk="0" hangingPunct="1">
        <a:defRPr sz="2600" kern="1200">
          <a:solidFill>
            <a:schemeClr val="tx1"/>
          </a:solidFill>
          <a:latin typeface="+mn-lt"/>
          <a:ea typeface="+mn-ea"/>
          <a:cs typeface="+mn-cs"/>
        </a:defRPr>
      </a:lvl4pPr>
      <a:lvl5pPr marL="2600782" algn="l" defTabSz="1300390" rtl="0" eaLnBrk="1" latinLnBrk="0" hangingPunct="1">
        <a:defRPr sz="2600" kern="1200">
          <a:solidFill>
            <a:schemeClr val="tx1"/>
          </a:solidFill>
          <a:latin typeface="+mn-lt"/>
          <a:ea typeface="+mn-ea"/>
          <a:cs typeface="+mn-cs"/>
        </a:defRPr>
      </a:lvl5pPr>
      <a:lvl6pPr marL="3250978" algn="l" defTabSz="1300390" rtl="0" eaLnBrk="1" latinLnBrk="0" hangingPunct="1">
        <a:defRPr sz="2600" kern="1200">
          <a:solidFill>
            <a:schemeClr val="tx1"/>
          </a:solidFill>
          <a:latin typeface="+mn-lt"/>
          <a:ea typeface="+mn-ea"/>
          <a:cs typeface="+mn-cs"/>
        </a:defRPr>
      </a:lvl6pPr>
      <a:lvl7pPr marL="3901173" algn="l" defTabSz="1300390" rtl="0" eaLnBrk="1" latinLnBrk="0" hangingPunct="1">
        <a:defRPr sz="2600" kern="1200">
          <a:solidFill>
            <a:schemeClr val="tx1"/>
          </a:solidFill>
          <a:latin typeface="+mn-lt"/>
          <a:ea typeface="+mn-ea"/>
          <a:cs typeface="+mn-cs"/>
        </a:defRPr>
      </a:lvl7pPr>
      <a:lvl8pPr marL="4551369" algn="l" defTabSz="1300390" rtl="0" eaLnBrk="1" latinLnBrk="0" hangingPunct="1">
        <a:defRPr sz="2600" kern="1200">
          <a:solidFill>
            <a:schemeClr val="tx1"/>
          </a:solidFill>
          <a:latin typeface="+mn-lt"/>
          <a:ea typeface="+mn-ea"/>
          <a:cs typeface="+mn-cs"/>
        </a:defRPr>
      </a:lvl8pPr>
      <a:lvl9pPr marL="5201563" algn="l" defTabSz="1300390" rtl="0" eaLnBrk="1" latinLnBrk="0" hangingPunct="1">
        <a:defRPr sz="2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solidFill>
                  <a:prstClr val="black">
                    <a:tint val="75000"/>
                  </a:prstClr>
                </a:solidFill>
              </a:rPr>
              <a:pPr/>
              <a:t>6/8/2013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290804128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hyperlink" Target="http://office.microsoft.com/redir/XT103864844.aspx" TargetMode="External"/><Relationship Id="rId4" Type="http://schemas.openxmlformats.org/officeDocument/2006/relationships/hyperlink" Target="http://office.microsoft.com/redir/XT103834044.aspx" TargetMode="External"/></Relationships>
</file>

<file path=ppt/slides/_rels/slide2.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tags" Target="../tags/tag11.xml"/><Relationship Id="rId18" Type="http://schemas.openxmlformats.org/officeDocument/2006/relationships/tags" Target="../tags/tag16.xml"/><Relationship Id="rId26" Type="http://schemas.openxmlformats.org/officeDocument/2006/relationships/tags" Target="../tags/tag24.xml"/><Relationship Id="rId39" Type="http://schemas.openxmlformats.org/officeDocument/2006/relationships/image" Target="../media/image9.png"/><Relationship Id="rId3" Type="http://schemas.openxmlformats.org/officeDocument/2006/relationships/tags" Target="../tags/tag1.xml"/><Relationship Id="rId21" Type="http://schemas.openxmlformats.org/officeDocument/2006/relationships/tags" Target="../tags/tag19.xml"/><Relationship Id="rId34" Type="http://schemas.openxmlformats.org/officeDocument/2006/relationships/slide" Target="slide4.xml"/><Relationship Id="rId42" Type="http://schemas.openxmlformats.org/officeDocument/2006/relationships/image" Target="../media/image11.png"/><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tags" Target="../tags/tag15.xml"/><Relationship Id="rId25" Type="http://schemas.openxmlformats.org/officeDocument/2006/relationships/tags" Target="../tags/tag23.xml"/><Relationship Id="rId33" Type="http://schemas.openxmlformats.org/officeDocument/2006/relationships/image" Target="../media/image6.png"/><Relationship Id="rId38" Type="http://schemas.openxmlformats.org/officeDocument/2006/relationships/slide" Target="slide6.xml"/><Relationship Id="rId2" Type="http://schemas.openxmlformats.org/officeDocument/2006/relationships/video" Target="../media/media1.mp4"/><Relationship Id="rId16" Type="http://schemas.openxmlformats.org/officeDocument/2006/relationships/tags" Target="../tags/tag14.xml"/><Relationship Id="rId20" Type="http://schemas.openxmlformats.org/officeDocument/2006/relationships/tags" Target="../tags/tag18.xml"/><Relationship Id="rId29" Type="http://schemas.openxmlformats.org/officeDocument/2006/relationships/slideLayout" Target="../slideLayouts/slideLayout5.xml"/><Relationship Id="rId41" Type="http://schemas.microsoft.com/office/2007/relationships/hdphoto" Target="../media/hdphoto1.wdp"/><Relationship Id="rId1" Type="http://schemas.microsoft.com/office/2007/relationships/media" Target="../media/media1.mp4"/><Relationship Id="rId6" Type="http://schemas.openxmlformats.org/officeDocument/2006/relationships/tags" Target="../tags/tag4.xml"/><Relationship Id="rId11" Type="http://schemas.openxmlformats.org/officeDocument/2006/relationships/tags" Target="../tags/tag9.xml"/><Relationship Id="rId24" Type="http://schemas.openxmlformats.org/officeDocument/2006/relationships/tags" Target="../tags/tag22.xml"/><Relationship Id="rId32" Type="http://schemas.openxmlformats.org/officeDocument/2006/relationships/slide" Target="slide3.xml"/><Relationship Id="rId37" Type="http://schemas.openxmlformats.org/officeDocument/2006/relationships/image" Target="../media/image8.png"/><Relationship Id="rId40" Type="http://schemas.openxmlformats.org/officeDocument/2006/relationships/image" Target="../media/image10.png"/><Relationship Id="rId5" Type="http://schemas.openxmlformats.org/officeDocument/2006/relationships/tags" Target="../tags/tag3.xml"/><Relationship Id="rId15" Type="http://schemas.openxmlformats.org/officeDocument/2006/relationships/tags" Target="../tags/tag13.xml"/><Relationship Id="rId23" Type="http://schemas.openxmlformats.org/officeDocument/2006/relationships/tags" Target="../tags/tag21.xml"/><Relationship Id="rId28" Type="http://schemas.openxmlformats.org/officeDocument/2006/relationships/tags" Target="../tags/tag26.xml"/><Relationship Id="rId36" Type="http://schemas.openxmlformats.org/officeDocument/2006/relationships/slide" Target="slide5.xml"/><Relationship Id="rId10" Type="http://schemas.openxmlformats.org/officeDocument/2006/relationships/tags" Target="../tags/tag8.xml"/><Relationship Id="rId19" Type="http://schemas.openxmlformats.org/officeDocument/2006/relationships/tags" Target="../tags/tag17.xml"/><Relationship Id="rId31" Type="http://schemas.openxmlformats.org/officeDocument/2006/relationships/image" Target="../media/image5.png"/><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tags" Target="../tags/tag12.xml"/><Relationship Id="rId22" Type="http://schemas.openxmlformats.org/officeDocument/2006/relationships/tags" Target="../tags/tag20.xml"/><Relationship Id="rId27" Type="http://schemas.openxmlformats.org/officeDocument/2006/relationships/tags" Target="../tags/tag25.xml"/><Relationship Id="rId30" Type="http://schemas.openxmlformats.org/officeDocument/2006/relationships/slide" Target="slide2.xml"/><Relationship Id="rId35" Type="http://schemas.openxmlformats.org/officeDocument/2006/relationships/image" Target="../media/image7.png"/><Relationship Id="rId43" Type="http://schemas.openxmlformats.org/officeDocument/2006/relationships/image" Target="../media/image12.png"/></Relationships>
</file>

<file path=ppt/slides/_rels/slide3.xml.rels><?xml version="1.0" encoding="UTF-8" standalone="yes"?>
<Relationships xmlns="http://schemas.openxmlformats.org/package/2006/relationships"><Relationship Id="rId13" Type="http://schemas.openxmlformats.org/officeDocument/2006/relationships/tags" Target="../tags/tag37.xml"/><Relationship Id="rId18" Type="http://schemas.openxmlformats.org/officeDocument/2006/relationships/tags" Target="../tags/tag42.xml"/><Relationship Id="rId26" Type="http://schemas.openxmlformats.org/officeDocument/2006/relationships/tags" Target="../tags/tag50.xml"/><Relationship Id="rId39" Type="http://schemas.openxmlformats.org/officeDocument/2006/relationships/slide" Target="slide4.xml"/><Relationship Id="rId3" Type="http://schemas.openxmlformats.org/officeDocument/2006/relationships/tags" Target="../tags/tag27.xml"/><Relationship Id="rId21" Type="http://schemas.openxmlformats.org/officeDocument/2006/relationships/tags" Target="../tags/tag45.xml"/><Relationship Id="rId34" Type="http://schemas.openxmlformats.org/officeDocument/2006/relationships/tags" Target="../tags/tag58.xml"/><Relationship Id="rId42" Type="http://schemas.openxmlformats.org/officeDocument/2006/relationships/image" Target="../media/image8.png"/><Relationship Id="rId47" Type="http://schemas.openxmlformats.org/officeDocument/2006/relationships/image" Target="../media/image11.png"/><Relationship Id="rId50" Type="http://schemas.openxmlformats.org/officeDocument/2006/relationships/slide" Target="slide2.xml"/><Relationship Id="rId7" Type="http://schemas.openxmlformats.org/officeDocument/2006/relationships/tags" Target="../tags/tag31.xml"/><Relationship Id="rId12" Type="http://schemas.openxmlformats.org/officeDocument/2006/relationships/tags" Target="../tags/tag36.xml"/><Relationship Id="rId17" Type="http://schemas.openxmlformats.org/officeDocument/2006/relationships/tags" Target="../tags/tag41.xml"/><Relationship Id="rId25" Type="http://schemas.openxmlformats.org/officeDocument/2006/relationships/tags" Target="../tags/tag49.xml"/><Relationship Id="rId33" Type="http://schemas.openxmlformats.org/officeDocument/2006/relationships/tags" Target="../tags/tag57.xml"/><Relationship Id="rId38" Type="http://schemas.openxmlformats.org/officeDocument/2006/relationships/image" Target="../media/image6.png"/><Relationship Id="rId46" Type="http://schemas.microsoft.com/office/2007/relationships/hdphoto" Target="../media/hdphoto1.wdp"/><Relationship Id="rId2" Type="http://schemas.openxmlformats.org/officeDocument/2006/relationships/video" Target="../media/media2.mp4"/><Relationship Id="rId16" Type="http://schemas.openxmlformats.org/officeDocument/2006/relationships/tags" Target="../tags/tag40.xml"/><Relationship Id="rId20" Type="http://schemas.openxmlformats.org/officeDocument/2006/relationships/tags" Target="../tags/tag44.xml"/><Relationship Id="rId29" Type="http://schemas.openxmlformats.org/officeDocument/2006/relationships/tags" Target="../tags/tag53.xml"/><Relationship Id="rId41" Type="http://schemas.openxmlformats.org/officeDocument/2006/relationships/slide" Target="slide5.xml"/><Relationship Id="rId1" Type="http://schemas.microsoft.com/office/2007/relationships/media" Target="../media/media2.mp4"/><Relationship Id="rId6" Type="http://schemas.openxmlformats.org/officeDocument/2006/relationships/tags" Target="../tags/tag30.xml"/><Relationship Id="rId11" Type="http://schemas.openxmlformats.org/officeDocument/2006/relationships/tags" Target="../tags/tag35.xml"/><Relationship Id="rId24" Type="http://schemas.openxmlformats.org/officeDocument/2006/relationships/tags" Target="../tags/tag48.xml"/><Relationship Id="rId32" Type="http://schemas.openxmlformats.org/officeDocument/2006/relationships/tags" Target="../tags/tag56.xml"/><Relationship Id="rId37" Type="http://schemas.openxmlformats.org/officeDocument/2006/relationships/slide" Target="slide3.xml"/><Relationship Id="rId40" Type="http://schemas.openxmlformats.org/officeDocument/2006/relationships/image" Target="../media/image7.png"/><Relationship Id="rId45" Type="http://schemas.openxmlformats.org/officeDocument/2006/relationships/image" Target="../media/image10.png"/><Relationship Id="rId5" Type="http://schemas.openxmlformats.org/officeDocument/2006/relationships/tags" Target="../tags/tag29.xml"/><Relationship Id="rId15" Type="http://schemas.openxmlformats.org/officeDocument/2006/relationships/tags" Target="../tags/tag39.xml"/><Relationship Id="rId23" Type="http://schemas.openxmlformats.org/officeDocument/2006/relationships/tags" Target="../tags/tag47.xml"/><Relationship Id="rId28" Type="http://schemas.openxmlformats.org/officeDocument/2006/relationships/tags" Target="../tags/tag52.xml"/><Relationship Id="rId36" Type="http://schemas.openxmlformats.org/officeDocument/2006/relationships/slideLayout" Target="../slideLayouts/slideLayout5.xml"/><Relationship Id="rId49" Type="http://schemas.openxmlformats.org/officeDocument/2006/relationships/image" Target="../media/image14.png"/><Relationship Id="rId10" Type="http://schemas.openxmlformats.org/officeDocument/2006/relationships/tags" Target="../tags/tag34.xml"/><Relationship Id="rId19" Type="http://schemas.openxmlformats.org/officeDocument/2006/relationships/tags" Target="../tags/tag43.xml"/><Relationship Id="rId31" Type="http://schemas.openxmlformats.org/officeDocument/2006/relationships/tags" Target="../tags/tag55.xml"/><Relationship Id="rId44" Type="http://schemas.openxmlformats.org/officeDocument/2006/relationships/image" Target="../media/image9.png"/><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tags" Target="../tags/tag38.xml"/><Relationship Id="rId22" Type="http://schemas.openxmlformats.org/officeDocument/2006/relationships/tags" Target="../tags/tag46.xml"/><Relationship Id="rId27" Type="http://schemas.openxmlformats.org/officeDocument/2006/relationships/tags" Target="../tags/tag51.xml"/><Relationship Id="rId30" Type="http://schemas.openxmlformats.org/officeDocument/2006/relationships/tags" Target="../tags/tag54.xml"/><Relationship Id="rId35" Type="http://schemas.openxmlformats.org/officeDocument/2006/relationships/tags" Target="../tags/tag59.xml"/><Relationship Id="rId43" Type="http://schemas.openxmlformats.org/officeDocument/2006/relationships/slide" Target="slide6.xml"/><Relationship Id="rId48" Type="http://schemas.openxmlformats.org/officeDocument/2006/relationships/image" Target="../media/image13.png"/><Relationship Id="rId8" Type="http://schemas.openxmlformats.org/officeDocument/2006/relationships/tags" Target="../tags/tag32.xml"/><Relationship Id="rId51"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1.png"/><Relationship Id="rId18" Type="http://schemas.openxmlformats.org/officeDocument/2006/relationships/hyperlink" Target="http://office.microsoft.com/redir/HA102752838.aspx" TargetMode="External"/><Relationship Id="rId3" Type="http://schemas.openxmlformats.org/officeDocument/2006/relationships/image" Target="../media/image13.png"/><Relationship Id="rId7" Type="http://schemas.openxmlformats.org/officeDocument/2006/relationships/image" Target="../media/image7.png"/><Relationship Id="rId12" Type="http://schemas.openxmlformats.org/officeDocument/2006/relationships/image" Target="../media/image1.png"/><Relationship Id="rId17" Type="http://schemas.openxmlformats.org/officeDocument/2006/relationships/hyperlink" Target="http://office.microsoft.com/redir/HA102749035.aspx" TargetMode="External"/><Relationship Id="rId2" Type="http://schemas.openxmlformats.org/officeDocument/2006/relationships/image" Target="../media/image2.png"/><Relationship Id="rId16" Type="http://schemas.openxmlformats.org/officeDocument/2006/relationships/hyperlink" Target="http://office.microsoft.com/redir/HA102809662.aspx" TargetMode="External"/><Relationship Id="rId20" Type="http://schemas.openxmlformats.org/officeDocument/2006/relationships/hyperlink" Target="http://office.microsoft.com/redir/XT103462909.aspx" TargetMode="External"/><Relationship Id="rId1" Type="http://schemas.openxmlformats.org/officeDocument/2006/relationships/slideLayout" Target="../slideLayouts/slideLayout51.xml"/><Relationship Id="rId6" Type="http://schemas.openxmlformats.org/officeDocument/2006/relationships/slide" Target="slide4.xml"/><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5.png"/><Relationship Id="rId10" Type="http://schemas.openxmlformats.org/officeDocument/2006/relationships/slide" Target="slide6.xml"/><Relationship Id="rId19" Type="http://schemas.openxmlformats.org/officeDocument/2006/relationships/hyperlink" Target="http://o15.officeredir.microsoft.com/r/rlidMoreCourses?clid=1033" TargetMode="External"/><Relationship Id="rId4" Type="http://schemas.openxmlformats.org/officeDocument/2006/relationships/slide" Target="slide3.xml"/><Relationship Id="rId9" Type="http://schemas.openxmlformats.org/officeDocument/2006/relationships/image" Target="../media/image8.png"/><Relationship Id="rId1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hyperlink" Target="http://office.microsoft.com/redir/RZ104046880.aspx?section=2" TargetMode="External"/><Relationship Id="rId13" Type="http://schemas.openxmlformats.org/officeDocument/2006/relationships/image" Target="../media/image7.png"/><Relationship Id="rId18" Type="http://schemas.openxmlformats.org/officeDocument/2006/relationships/image" Target="../media/image1.png"/><Relationship Id="rId3" Type="http://schemas.openxmlformats.org/officeDocument/2006/relationships/image" Target="../media/image13.png"/><Relationship Id="rId21" Type="http://schemas.openxmlformats.org/officeDocument/2006/relationships/slide" Target="slide2.xml"/><Relationship Id="rId7" Type="http://schemas.openxmlformats.org/officeDocument/2006/relationships/image" Target="../media/image17.png"/><Relationship Id="rId12" Type="http://schemas.openxmlformats.org/officeDocument/2006/relationships/slide" Target="slide4.xml"/><Relationship Id="rId17" Type="http://schemas.openxmlformats.org/officeDocument/2006/relationships/image" Target="../media/image9.png"/><Relationship Id="rId2" Type="http://schemas.openxmlformats.org/officeDocument/2006/relationships/image" Target="../media/image2.png"/><Relationship Id="rId16" Type="http://schemas.openxmlformats.org/officeDocument/2006/relationships/slide" Target="slide6.xml"/><Relationship Id="rId20" Type="http://schemas.openxmlformats.org/officeDocument/2006/relationships/hyperlink" Target="http://o15.officeredir.microsoft.com/r/rlidMoreCourses?clid=1033" TargetMode="External"/><Relationship Id="rId1" Type="http://schemas.openxmlformats.org/officeDocument/2006/relationships/slideLayout" Target="../slideLayouts/slideLayout29.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16.png"/><Relationship Id="rId15" Type="http://schemas.openxmlformats.org/officeDocument/2006/relationships/image" Target="../media/image8.png"/><Relationship Id="rId10" Type="http://schemas.openxmlformats.org/officeDocument/2006/relationships/slide" Target="slide3.xml"/><Relationship Id="rId19" Type="http://schemas.openxmlformats.org/officeDocument/2006/relationships/image" Target="../media/image11.png"/><Relationship Id="rId4" Type="http://schemas.openxmlformats.org/officeDocument/2006/relationships/image" Target="../media/image15.tmp"/><Relationship Id="rId9" Type="http://schemas.openxmlformats.org/officeDocument/2006/relationships/hyperlink" Target="http://office.microsoft.com/en-us/outlook-help/feedback-RZ101809884.aspx?section=10" TargetMode="External"/><Relationship Id="rId14" Type="http://schemas.openxmlformats.org/officeDocument/2006/relationships/slide" Target="slide5.xml"/><Relationship Id="rId22"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png"/><Relationship Id="rId1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slide" Target="slide4.xml"/><Relationship Id="rId12" Type="http://schemas.openxmlformats.org/officeDocument/2006/relationships/image" Target="../media/image9.png"/><Relationship Id="rId17" Type="http://schemas.openxmlformats.org/officeDocument/2006/relationships/hyperlink" Target="http://office.microsoft.com/redir/XT103864844.aspx" TargetMode="External"/><Relationship Id="rId2" Type="http://schemas.openxmlformats.org/officeDocument/2006/relationships/image" Target="../media/image2.png"/><Relationship Id="rId16" Type="http://schemas.openxmlformats.org/officeDocument/2006/relationships/hyperlink" Target="http://office.microsoft.com/redir/XT103834044.aspx" TargetMode="External"/><Relationship Id="rId20" Type="http://schemas.openxmlformats.org/officeDocument/2006/relationships/image" Target="../media/image5.png"/><Relationship Id="rId1" Type="http://schemas.openxmlformats.org/officeDocument/2006/relationships/slideLayout" Target="../slideLayouts/slideLayout40.xml"/><Relationship Id="rId6" Type="http://schemas.openxmlformats.org/officeDocument/2006/relationships/image" Target="../media/image6.png"/><Relationship Id="rId11" Type="http://schemas.openxmlformats.org/officeDocument/2006/relationships/slide" Target="slide6.xml"/><Relationship Id="rId5" Type="http://schemas.openxmlformats.org/officeDocument/2006/relationships/slide" Target="slide3.xml"/><Relationship Id="rId15" Type="http://schemas.openxmlformats.org/officeDocument/2006/relationships/hyperlink" Target="http://office.microsoft.com/redir/XT101907941.aspx" TargetMode="External"/><Relationship Id="rId10" Type="http://schemas.openxmlformats.org/officeDocument/2006/relationships/image" Target="../media/image8.png"/><Relationship Id="rId19" Type="http://schemas.openxmlformats.org/officeDocument/2006/relationships/slide" Target="slide2.xml"/><Relationship Id="rId4" Type="http://schemas.openxmlformats.org/officeDocument/2006/relationships/image" Target="../media/image15.tmp"/><Relationship Id="rId9" Type="http://schemas.openxmlformats.org/officeDocument/2006/relationships/slide" Target="slide5.xml"/><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15206" y="487209"/>
            <a:ext cx="7179824" cy="430887"/>
          </a:xfrm>
          <a:prstGeom prst="rect">
            <a:avLst/>
          </a:prstGeom>
          <a:noFill/>
        </p:spPr>
        <p:txBody>
          <a:bodyPr wrap="square" rtlCol="0">
            <a:spAutoFit/>
          </a:bodyPr>
          <a:lstStyle/>
          <a:p>
            <a:r>
              <a:rPr lang="en-US" sz="2200" dirty="0" smtClean="0">
                <a:solidFill>
                  <a:prstClr val="white"/>
                </a:solidFill>
                <a:latin typeface="Segoe UI Light" pitchFamily="34" charset="0"/>
              </a:rPr>
              <a:t>Add or subtract time</a:t>
            </a:r>
            <a:endParaRPr lang="en-US" sz="2200" dirty="0">
              <a:solidFill>
                <a:prstClr val="white"/>
              </a:solidFill>
              <a:latin typeface="Segoe UI Light" pitchFamily="34" charset="0"/>
            </a:endParaRPr>
          </a:p>
        </p:txBody>
      </p:sp>
      <p:sp>
        <p:nvSpPr>
          <p:cNvPr id="6" name="Rectangle 5"/>
          <p:cNvSpPr/>
          <p:nvPr/>
        </p:nvSpPr>
        <p:spPr>
          <a:xfrm>
            <a:off x="3824" y="7316787"/>
            <a:ext cx="12993624" cy="1371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j</a:t>
            </a:r>
            <a:endParaRPr lang="en-US" dirty="0">
              <a:solidFill>
                <a:prstClr val="white"/>
              </a:solidFill>
            </a:endParaRPr>
          </a:p>
        </p:txBody>
      </p:sp>
      <p:sp>
        <p:nvSpPr>
          <p:cNvPr id="8" name="Text Placeholder 2"/>
          <p:cNvSpPr txBox="1">
            <a:spLocks/>
          </p:cNvSpPr>
          <p:nvPr/>
        </p:nvSpPr>
        <p:spPr>
          <a:xfrm>
            <a:off x="357115" y="3221037"/>
            <a:ext cx="12287042" cy="685800"/>
          </a:xfrm>
          <a:prstGeom prst="rect">
            <a:avLst/>
          </a:prstGeom>
          <a:noFill/>
        </p:spPr>
        <p:txBody>
          <a:bodyPr/>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defRPr/>
            </a:pPr>
            <a:r>
              <a:rPr lang="en-US" sz="3200" dirty="0" smtClean="0">
                <a:solidFill>
                  <a:prstClr val="black"/>
                </a:solidFill>
                <a:latin typeface="Segoe UI Light" pitchFamily="34" charset="0"/>
                <a:ea typeface="Segoe UI" pitchFamily="34" charset="0"/>
                <a:cs typeface="Segoe UI" pitchFamily="34" charset="0"/>
              </a:rPr>
              <a:t>then press F5 or click </a:t>
            </a:r>
            <a:r>
              <a:rPr lang="en-US" sz="3200" b="1" dirty="0" smtClean="0">
                <a:solidFill>
                  <a:prstClr val="black"/>
                </a:solidFill>
                <a:latin typeface="Segoe UI Light" pitchFamily="34" charset="0"/>
                <a:ea typeface="Segoe UI" pitchFamily="34" charset="0"/>
                <a:cs typeface="Segoe UI" pitchFamily="34" charset="0"/>
              </a:rPr>
              <a:t>Slide Show </a:t>
            </a:r>
            <a:r>
              <a:rPr lang="en-US" sz="3200" dirty="0" smtClean="0">
                <a:solidFill>
                  <a:prstClr val="black"/>
                </a:solidFill>
                <a:latin typeface="Segoe UI Light" pitchFamily="34" charset="0"/>
                <a:ea typeface="Segoe UI" pitchFamily="34" charset="0"/>
                <a:cs typeface="Segoe UI" pitchFamily="34" charset="0"/>
              </a:rPr>
              <a:t>&gt; </a:t>
            </a:r>
            <a:r>
              <a:rPr lang="en-US" sz="3200" b="1" dirty="0" smtClean="0">
                <a:solidFill>
                  <a:prstClr val="black"/>
                </a:solidFill>
                <a:latin typeface="Segoe UI Light" pitchFamily="34" charset="0"/>
                <a:ea typeface="Segoe UI" pitchFamily="34" charset="0"/>
                <a:cs typeface="Segoe UI" pitchFamily="34" charset="0"/>
              </a:rPr>
              <a:t>From Beginning </a:t>
            </a:r>
            <a:r>
              <a:rPr lang="en-US" sz="3200" dirty="0" smtClean="0">
                <a:solidFill>
                  <a:prstClr val="black"/>
                </a:solidFill>
                <a:latin typeface="Segoe UI Light" pitchFamily="34" charset="0"/>
                <a:ea typeface="Segoe UI" pitchFamily="34" charset="0"/>
                <a:cs typeface="Segoe UI" pitchFamily="34" charset="0"/>
              </a:rPr>
              <a:t>to start the course. </a:t>
            </a:r>
            <a:endParaRPr lang="en-US" sz="3200" dirty="0">
              <a:solidFill>
                <a:prstClr val="black"/>
              </a:solidFill>
              <a:latin typeface="Segoe UI Light" pitchFamily="34" charset="0"/>
              <a:ea typeface="Segoe UI" pitchFamily="34" charset="0"/>
              <a:cs typeface="Segoe UI" pitchFamily="34" charset="0"/>
            </a:endParaRPr>
          </a:p>
        </p:txBody>
      </p:sp>
      <p:sp>
        <p:nvSpPr>
          <p:cNvPr id="9" name="TextBox 8"/>
          <p:cNvSpPr txBox="1"/>
          <p:nvPr/>
        </p:nvSpPr>
        <p:spPr>
          <a:xfrm>
            <a:off x="357115" y="1906587"/>
            <a:ext cx="12091122" cy="584775"/>
          </a:xfrm>
          <a:prstGeom prst="rect">
            <a:avLst/>
          </a:prstGeom>
          <a:noFill/>
        </p:spPr>
        <p:txBody>
          <a:bodyPr wrap="square" rtlCol="0">
            <a:spAutoFit/>
          </a:bodyPr>
          <a:lstStyle/>
          <a:p>
            <a:r>
              <a:rPr lang="en-US" sz="3200" dirty="0" smtClean="0">
                <a:solidFill>
                  <a:prstClr val="black"/>
                </a:solidFill>
                <a:latin typeface="Segoe UI Light" pitchFamily="34" charset="0"/>
                <a:ea typeface="Segoe UI" pitchFamily="34" charset="0"/>
                <a:cs typeface="Segoe UI" pitchFamily="34" charset="0"/>
              </a:rPr>
              <a:t>In the message bar, click </a:t>
            </a:r>
            <a:r>
              <a:rPr lang="en-US" sz="3200" b="1" dirty="0" smtClean="0">
                <a:solidFill>
                  <a:prstClr val="black"/>
                </a:solidFill>
                <a:latin typeface="Segoe UI Light" pitchFamily="34" charset="0"/>
                <a:ea typeface="Segoe UI" pitchFamily="34" charset="0"/>
                <a:cs typeface="Segoe UI" pitchFamily="34" charset="0"/>
              </a:rPr>
              <a:t>Enable Editing</a:t>
            </a:r>
            <a:r>
              <a:rPr lang="en-US" sz="3200" dirty="0" smtClean="0">
                <a:solidFill>
                  <a:prstClr val="black"/>
                </a:solidFill>
                <a:latin typeface="Segoe UI Light" pitchFamily="34" charset="0"/>
                <a:ea typeface="Segoe UI" pitchFamily="34" charset="0"/>
                <a:cs typeface="Segoe UI" pitchFamily="34" charset="0"/>
              </a:rPr>
              <a:t>, </a:t>
            </a:r>
            <a:endParaRPr lang="en-US" sz="3200" dirty="0">
              <a:solidFill>
                <a:prstClr val="black"/>
              </a:solidFill>
              <a:latin typeface="Segoe UI Light" pitchFamily="34" charset="0"/>
              <a:ea typeface="Segoe UI" pitchFamily="34" charset="0"/>
              <a:cs typeface="Segoe UI"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913" y="2724190"/>
            <a:ext cx="5952381" cy="323810"/>
          </a:xfrm>
          <a:prstGeom prst="rect">
            <a:avLst/>
          </a:prstGeom>
        </p:spPr>
      </p:pic>
      <p:sp>
        <p:nvSpPr>
          <p:cNvPr id="2" name="TextBox 1"/>
          <p:cNvSpPr txBox="1"/>
          <p:nvPr/>
        </p:nvSpPr>
        <p:spPr>
          <a:xfrm>
            <a:off x="405606" y="4040187"/>
            <a:ext cx="9982200" cy="1077218"/>
          </a:xfrm>
          <a:prstGeom prst="rect">
            <a:avLst/>
          </a:prstGeom>
          <a:noFill/>
          <a:ln>
            <a:noFill/>
          </a:ln>
        </p:spPr>
        <p:txBody>
          <a:bodyPr wrap="square" rtlCol="0">
            <a:spAutoFit/>
          </a:bodyPr>
          <a:lstStyle/>
          <a:p>
            <a:r>
              <a:rPr lang="en-US" sz="3200" dirty="0" smtClean="0">
                <a:solidFill>
                  <a:prstClr val="black"/>
                </a:solidFill>
                <a:latin typeface="Segoe UI Light" panose="020B0502040204020203" pitchFamily="34" charset="0"/>
              </a:rPr>
              <a:t>If the videos in this course don’t play, you may need to </a:t>
            </a:r>
            <a:r>
              <a:rPr lang="en-US" sz="3200" dirty="0" smtClean="0">
                <a:solidFill>
                  <a:prstClr val="black"/>
                </a:solidFill>
                <a:latin typeface="Segoe UI Light" panose="020B0502040204020203" pitchFamily="34" charset="0"/>
                <a:hlinkClick r:id="rId4"/>
              </a:rPr>
              <a:t>download QuickTime</a:t>
            </a:r>
            <a:r>
              <a:rPr lang="en-US" sz="3200" dirty="0" smtClean="0">
                <a:solidFill>
                  <a:prstClr val="black"/>
                </a:solidFill>
                <a:latin typeface="Segoe UI Light" panose="020B0502040204020203" pitchFamily="34" charset="0"/>
              </a:rPr>
              <a:t> or just </a:t>
            </a:r>
            <a:r>
              <a:rPr lang="en-US" sz="3200" dirty="0" smtClean="0">
                <a:solidFill>
                  <a:prstClr val="black"/>
                </a:solidFill>
                <a:latin typeface="Segoe UI Light" panose="020B0502040204020203" pitchFamily="34" charset="0"/>
                <a:hlinkClick r:id="rId5"/>
              </a:rPr>
              <a:t>switch to PowerPoint 2013</a:t>
            </a:r>
            <a:r>
              <a:rPr lang="en-US" sz="3200" dirty="0" smtClean="0">
                <a:solidFill>
                  <a:prstClr val="black"/>
                </a:solidFill>
                <a:latin typeface="Segoe UI Light" panose="020B0502040204020203" pitchFamily="34" charset="0"/>
              </a:rPr>
              <a:t>.</a:t>
            </a:r>
            <a:endParaRPr lang="en-US" sz="3200" dirty="0">
              <a:solidFill>
                <a:prstClr val="black"/>
              </a:solidFill>
              <a:latin typeface="Segoe UI Light" panose="020B0502040204020203" pitchFamily="34" charset="0"/>
            </a:endParaRPr>
          </a:p>
        </p:txBody>
      </p:sp>
    </p:spTree>
    <p:extLst>
      <p:ext uri="{BB962C8B-B14F-4D97-AF65-F5344CB8AC3E}">
        <p14:creationId xmlns:p14="http://schemas.microsoft.com/office/powerpoint/2010/main" val="3273598216"/>
      </p:ext>
    </p:extLst>
  </p:cSld>
  <p:clrMapOvr>
    <a:masterClrMapping/>
  </p:clrMapOvr>
  <p:transition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Media Placeholder 68">
            <a:hlinkClick r:id="rId30" action="ppaction://hlinksldjump"/>
          </p:cNvPr>
          <p:cNvPicPr>
            <a:picLocks noGrp="1" noChangeAspect="1"/>
          </p:cNvPicPr>
          <p:nvPr>
            <p:ph type="media" sz="quarter" idx="10"/>
          </p:nvPr>
        </p:nvPicPr>
        <p:blipFill>
          <a:blip r:embed="rId31">
            <a:extLst>
              <a:ext uri="{28A0092B-C50C-407E-A947-70E740481C1C}">
                <a14:useLocalDpi xmlns:a14="http://schemas.microsoft.com/office/drawing/2010/main" val="0"/>
              </a:ext>
            </a:extLst>
          </a:blip>
          <a:stretch>
            <a:fillRect/>
          </a:stretch>
        </p:blipFill>
        <p:spPr>
          <a:xfrm>
            <a:off x="3197225" y="8497469"/>
            <a:ext cx="1116013" cy="624724"/>
          </a:xfrm>
        </p:spPr>
      </p:pic>
      <p:pic>
        <p:nvPicPr>
          <p:cNvPr id="25" name="Media Placeholder 24">
            <a:hlinkClick r:id="rId32" action="ppaction://hlinksldjump"/>
          </p:cNvPr>
          <p:cNvPicPr>
            <a:picLocks noGrp="1"/>
          </p:cNvPicPr>
          <p:nvPr>
            <p:ph type="media" sz="quarter" idx="11"/>
          </p:nvPr>
        </p:nvPicPr>
        <p:blipFill>
          <a:blip r:embed="rId33">
            <a:extLst>
              <a:ext uri="{28A0092B-C50C-407E-A947-70E740481C1C}">
                <a14:useLocalDpi xmlns:a14="http://schemas.microsoft.com/office/drawing/2010/main" val="0"/>
              </a:ext>
            </a:extLst>
          </a:blip>
          <a:stretch>
            <a:fillRect/>
          </a:stretch>
        </p:blipFill>
        <p:spPr>
          <a:xfrm>
            <a:off x="4575443" y="8495913"/>
            <a:ext cx="1115568" cy="630936"/>
          </a:xfrm>
        </p:spPr>
      </p:pic>
      <p:pic>
        <p:nvPicPr>
          <p:cNvPr id="24" name="Media Placeholder 23">
            <a:hlinkClick r:id="rId34" action="ppaction://hlinksldjump"/>
          </p:cNvPr>
          <p:cNvPicPr>
            <a:picLocks noGrp="1"/>
          </p:cNvPicPr>
          <p:nvPr>
            <p:ph type="media" sz="quarter" idx="12"/>
          </p:nvPr>
        </p:nvPicPr>
        <p:blipFill>
          <a:blip r:embed="rId35">
            <a:extLst>
              <a:ext uri="{28A0092B-C50C-407E-A947-70E740481C1C}">
                <a14:useLocalDpi xmlns:a14="http://schemas.microsoft.com/office/drawing/2010/main" val="0"/>
              </a:ext>
            </a:extLst>
          </a:blip>
          <a:stretch>
            <a:fillRect/>
          </a:stretch>
        </p:blipFill>
        <p:spPr>
          <a:xfrm>
            <a:off x="5940693" y="8495913"/>
            <a:ext cx="1115568" cy="630936"/>
          </a:xfrm>
        </p:spPr>
      </p:pic>
      <p:pic>
        <p:nvPicPr>
          <p:cNvPr id="23" name="Media Placeholder 22">
            <a:hlinkClick r:id="rId36" action="ppaction://hlinksldjump"/>
          </p:cNvPr>
          <p:cNvPicPr>
            <a:picLocks noGrp="1"/>
          </p:cNvPicPr>
          <p:nvPr>
            <p:ph type="media" sz="quarter" idx="13"/>
          </p:nvPr>
        </p:nvPicPr>
        <p:blipFill>
          <a:blip r:embed="rId37">
            <a:extLst>
              <a:ext uri="{28A0092B-C50C-407E-A947-70E740481C1C}">
                <a14:useLocalDpi xmlns:a14="http://schemas.microsoft.com/office/drawing/2010/main" val="0"/>
              </a:ext>
            </a:extLst>
          </a:blip>
          <a:stretch>
            <a:fillRect/>
          </a:stretch>
        </p:blipFill>
        <p:spPr>
          <a:xfrm>
            <a:off x="7318374" y="8496209"/>
            <a:ext cx="1115568" cy="630936"/>
          </a:xfrm>
        </p:spPr>
      </p:pic>
      <p:pic>
        <p:nvPicPr>
          <p:cNvPr id="22" name="Media Placeholder 21">
            <a:hlinkClick r:id="rId38" action="ppaction://hlinksldjump"/>
          </p:cNvPr>
          <p:cNvPicPr>
            <a:picLocks noGrp="1"/>
          </p:cNvPicPr>
          <p:nvPr>
            <p:ph type="media" sz="quarter" idx="15"/>
          </p:nvPr>
        </p:nvPicPr>
        <p:blipFill>
          <a:blip r:embed="rId39">
            <a:extLst>
              <a:ext uri="{28A0092B-C50C-407E-A947-70E740481C1C}">
                <a14:useLocalDpi xmlns:a14="http://schemas.microsoft.com/office/drawing/2010/main" val="0"/>
              </a:ext>
            </a:extLst>
          </a:blip>
          <a:stretch>
            <a:fillRect/>
          </a:stretch>
        </p:blipFill>
        <p:spPr>
          <a:xfrm>
            <a:off x="8686799" y="8496209"/>
            <a:ext cx="1115568" cy="630936"/>
          </a:xfrm>
        </p:spPr>
      </p:pic>
      <p:sp>
        <p:nvSpPr>
          <p:cNvPr id="8" name="TextBox 7"/>
          <p:cNvSpPr txBox="1"/>
          <p:nvPr/>
        </p:nvSpPr>
        <p:spPr>
          <a:xfrm>
            <a:off x="1015206" y="487209"/>
            <a:ext cx="7086600" cy="769441"/>
          </a:xfrm>
          <a:prstGeom prst="rect">
            <a:avLst/>
          </a:prstGeom>
          <a:noFill/>
        </p:spPr>
        <p:txBody>
          <a:bodyPr wrap="square" rtlCol="0">
            <a:spAutoFit/>
          </a:bodyPr>
          <a:lstStyle/>
          <a:p>
            <a:r>
              <a:rPr lang="en-US" sz="2200" dirty="0" smtClean="0">
                <a:solidFill>
                  <a:prstClr val="white"/>
                </a:solidFill>
                <a:latin typeface="Segoe UI Light" pitchFamily="34" charset="0"/>
              </a:rPr>
              <a:t>Add or subtract time</a:t>
            </a:r>
            <a:endParaRPr lang="en-US" sz="2200" dirty="0">
              <a:solidFill>
                <a:prstClr val="white"/>
              </a:solidFill>
              <a:latin typeface="Segoe UI Light" pitchFamily="34" charset="0"/>
            </a:endParaRPr>
          </a:p>
          <a:p>
            <a:r>
              <a:rPr lang="en-US" sz="2200" dirty="0" smtClean="0">
                <a:solidFill>
                  <a:schemeClr val="bg1"/>
                </a:solidFill>
                <a:latin typeface="Segoe UI Light" pitchFamily="34" charset="0"/>
              </a:rPr>
              <a:t> </a:t>
            </a:r>
            <a:endParaRPr lang="en-US" sz="2200" dirty="0">
              <a:solidFill>
                <a:schemeClr val="bg1"/>
              </a:solidFill>
              <a:latin typeface="Segoe UI Light" pitchFamily="34" charset="0"/>
            </a:endParaRPr>
          </a:p>
        </p:txBody>
      </p:sp>
      <p:grpSp>
        <p:nvGrpSpPr>
          <p:cNvPr id="9" name="ClosedCaptions"/>
          <p:cNvGrpSpPr/>
          <p:nvPr/>
        </p:nvGrpSpPr>
        <p:grpSpPr>
          <a:xfrm>
            <a:off x="8677656" y="611144"/>
            <a:ext cx="1449747" cy="304843"/>
            <a:chOff x="8787606" y="611187"/>
            <a:chExt cx="1449747" cy="304843"/>
          </a:xfrm>
        </p:grpSpPr>
        <p:sp>
          <p:nvSpPr>
            <p:cNvPr id="10" name="TextBox 9"/>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1" name="Picture 10" descr="Screen Clipping"/>
            <p:cNvPicPr>
              <a:picLocks noChangeAspect="1"/>
            </p:cNvPicPr>
            <p:nvPr/>
          </p:nvPicPr>
          <p:blipFill>
            <a:blip r:embed="rId40">
              <a:extLst>
                <a:ext uri="{BEBA8EAE-BF5A-486C-A8C5-ECC9F3942E4B}">
                  <a14:imgProps xmlns:a14="http://schemas.microsoft.com/office/drawing/2010/main">
                    <a14:imgLayer r:embed="rId41">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16" name="TextBox 15"/>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1/2 videos</a:t>
            </a:r>
            <a:endParaRPr lang="en-US" sz="1500" dirty="0">
              <a:solidFill>
                <a:schemeClr val="bg1"/>
              </a:solidFill>
              <a:latin typeface="Segoe Light" pitchFamily="34" charset="0"/>
            </a:endParaRPr>
          </a:p>
        </p:txBody>
      </p:sp>
      <p:sp>
        <p:nvSpPr>
          <p:cNvPr id="18" name="Rectangle 17"/>
          <p:cNvSpPr/>
          <p:nvPr/>
        </p:nvSpPr>
        <p:spPr>
          <a:xfrm>
            <a:off x="10079037" y="7818120"/>
            <a:ext cx="1221423"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19" name="Rectangle 18"/>
          <p:cNvSpPr/>
          <p:nvPr/>
        </p:nvSpPr>
        <p:spPr>
          <a:xfrm>
            <a:off x="10082887" y="7818120"/>
            <a:ext cx="604988"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0" name="Rectangle 19"/>
          <p:cNvSpPr/>
          <p:nvPr/>
        </p:nvSpPr>
        <p:spPr>
          <a:xfrm>
            <a:off x="10691685" y="7818120"/>
            <a:ext cx="609728"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Text Placeholder 6"/>
          <p:cNvSpPr txBox="1">
            <a:spLocks/>
          </p:cNvSpPr>
          <p:nvPr/>
        </p:nvSpPr>
        <p:spPr>
          <a:xfrm>
            <a:off x="5975011"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7" name="Text Placeholder 6"/>
          <p:cNvSpPr txBox="1">
            <a:spLocks/>
          </p:cNvSpPr>
          <p:nvPr/>
        </p:nvSpPr>
        <p:spPr>
          <a:xfrm>
            <a:off x="7344140"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8" name="Text Placeholder 6"/>
          <p:cNvSpPr txBox="1">
            <a:spLocks/>
          </p:cNvSpPr>
          <p:nvPr/>
        </p:nvSpPr>
        <p:spPr>
          <a:xfrm>
            <a:off x="8713029"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sp>
        <p:nvSpPr>
          <p:cNvPr id="29" name="Text Placeholder 6"/>
          <p:cNvSpPr txBox="1">
            <a:spLocks/>
          </p:cNvSpPr>
          <p:nvPr/>
        </p:nvSpPr>
        <p:spPr>
          <a:xfrm>
            <a:off x="3209934"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Add time</a:t>
            </a:r>
          </a:p>
        </p:txBody>
      </p:sp>
      <p:sp>
        <p:nvSpPr>
          <p:cNvPr id="30" name="Text Placeholder 6"/>
          <p:cNvSpPr txBox="1">
            <a:spLocks/>
          </p:cNvSpPr>
          <p:nvPr/>
        </p:nvSpPr>
        <p:spPr>
          <a:xfrm>
            <a:off x="4591582"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Subtract time</a:t>
            </a:r>
          </a:p>
        </p:txBody>
      </p:sp>
      <p:sp>
        <p:nvSpPr>
          <p:cNvPr id="32" name="TextBox 31"/>
          <p:cNvSpPr txBox="1"/>
          <p:nvPr/>
        </p:nvSpPr>
        <p:spPr>
          <a:xfrm>
            <a:off x="3952933"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3:33</a:t>
            </a:r>
          </a:p>
        </p:txBody>
      </p:sp>
      <p:sp>
        <p:nvSpPr>
          <p:cNvPr id="33" name="TextBox 32"/>
          <p:cNvSpPr txBox="1"/>
          <p:nvPr/>
        </p:nvSpPr>
        <p:spPr>
          <a:xfrm>
            <a:off x="5333486"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4:06</a:t>
            </a:r>
          </a:p>
        </p:txBody>
      </p:sp>
      <p:pic>
        <p:nvPicPr>
          <p:cNvPr id="36" name="Picture 35">
            <a:hlinkClick r:id="" action="ppaction://hlinkshowjump?jump=nextslide"/>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useBgFill="1">
        <p:nvSpPr>
          <p:cNvPr id="42"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Add or subtract time m1.001.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Add or subtract time m1.00100:00:00.0" time="33"/>
                    <p14:bmk name="Add or subtract time m1.00100:00:07.1" time="7133"/>
                    <p14:bmk name="Add or subtract time m1.00100:00:07.2" time="7233"/>
                    <p14:bmk name="Add or subtract time m1.00100:00:14.0" time="14033"/>
                    <p14:bmk name="Add or subtract time m1.00100:00:14.1" time="14133"/>
                    <p14:bmk name="Add or subtract time m1.00100:00:20.1" time="20167"/>
                    <p14:bmk name="Add or subtract time m1.00100:00:20.2" time="20267"/>
                    <p14:bmk name="Add or subtract time m1.00100:00:23.9" time="23967"/>
                    <p14:bmk name="Add or subtract time m1.00100:00:24.0" time="24067"/>
                    <p14:bmk name="Add or subtract time m1.00100:00:30.8" time="30867"/>
                    <p14:bmk name="Add or subtract time m1.00100:00:30.9" time="30967"/>
                    <p14:bmk name="Add or subtract time m1.00100:00:39.4" time="39400"/>
                    <p14:bmk name="Add or subtract time m1.00100:00:39.5" time="39500"/>
                    <p14:bmk name="Add or subtract time m1.00100:00:53.3" time="53367"/>
                    <p14:bmk name="Add or subtract time m1.00100:00:53.4" time="53467"/>
                    <p14:bmk name="Add or subtract time m1.00100:01:02.7" time="62733"/>
                    <p14:bmk name="Add or subtract time m1.00100:01:02.8" time="62833"/>
                    <p14:bmk name="Add or subtract time m1.00100:01:09.9" time="69967"/>
                    <p14:bmk name="Add or subtract time m1.00100:01:10.0" time="70067"/>
                    <p14:bmk name="Add or subtract time m1.00100:01:14.7" time="74700"/>
                    <p14:bmk name="Add or subtract time m1.00100:01:14.8" time="74800"/>
                    <p14:bmk name="Add or subtract time m1.00100:01:24.3" time="84367"/>
                    <p14:bmk name="Add or subtract time m1.00100:01:24.4" time="84467"/>
                    <p14:bmk name="Add or subtract time m1.00100:01:35.8" time="95833"/>
                    <p14:bmk name="Add or subtract time m1.00100:01:35.9" time="95933"/>
                    <p14:bmk name="Add or subtract time m1.00100:01:43.2" time="103200"/>
                    <p14:bmk name="Add or subtract time m1.00100:01:43.3" time="103300"/>
                    <p14:bmk name="Add or subtract time m1.00100:02:01.8" time="121833"/>
                    <p14:bmk name="Add or subtract time m1.00100:02:01.9" time="121933"/>
                    <p14:bmk name="Add or subtract time m1.00100:02:11.6" time="131633"/>
                    <p14:bmk name="Add or subtract time m1.00100:02:11.7" time="131733"/>
                    <p14:bmk name="Add or subtract time m1.00100:02:18.4" time="138433"/>
                    <p14:bmk name="Add or subtract time m1.00100:02:18.5" time="138533"/>
                    <p14:bmk name="Add or subtract time m1.00100:02:24.5" time="144567"/>
                    <p14:bmk name="Add or subtract time m1.00100:02:24.6" time="144667"/>
                    <p14:bmk name="Add or subtract time m1.00100:02:30.0" time="150000"/>
                    <p14:bmk name="Add or subtract time m1.00100:02:30.1" time="150100"/>
                    <p14:bmk name="Add or subtract time m1.00100:02:36.7" time="156700"/>
                    <p14:bmk name="Add or subtract time m1.00100:02:36.8" time="156800"/>
                    <p14:bmk name="Add or subtract time m1.00100:02:47.8" time="167800"/>
                    <p14:bmk name="Add or subtract time m1.00100:02:47.9" time="167900"/>
                    <p14:bmk name="Add or subtract time m1.00100:03:00.6" time="180633"/>
                    <p14:bmk name="Add or subtract time m1.00100:03:00.7" time="180733"/>
                    <p14:bmk name="Add or subtract time m1.00100:03:12.5" time="192567"/>
                    <p14:bmk name="Add or subtract time m1.00100:03:12.6" time="192667"/>
                    <p14:bmk name="Add or subtract time m1.00100:03:20.4" time="200467"/>
                    <p14:bmk name="Add or subtract time m1.00100:03:20.5" time="200567"/>
                    <p14:bmk name="Add or subtract time m1.00100:03:25.9" time="205967"/>
                    <p14:bmk name="Add or subtract time m1.00100:03:26.0" time="206067"/>
                    <p14:bmk name="Add or subtract time m1.00100:03:30.2" time="210267"/>
                  </p14:bmkLst>
                </p14:media>
              </p:ext>
            </p:extLst>
          </p:nvPr>
        </p:nvPicPr>
        <p:blipFill>
          <a:blip r:embed="rId43"/>
          <a:stretch>
            <a:fillRect/>
          </a:stretch>
        </p:blipFill>
        <p:spPr>
          <a:xfrm>
            <a:off x="1235075" y="1042988"/>
            <a:ext cx="10515600" cy="5915025"/>
          </a:xfrm>
        </p:spPr>
      </p:pic>
      <p:sp>
        <p:nvSpPr>
          <p:cNvPr id="43"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44" name="TextBox 43"/>
          <p:cNvSpPr txBox="1"/>
          <p:nvPr/>
        </p:nvSpPr>
        <p:spPr>
          <a:xfrm>
            <a:off x="869416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45" name="TextBox 44"/>
          <p:cNvSpPr txBox="1"/>
          <p:nvPr/>
        </p:nvSpPr>
        <p:spPr>
          <a:xfrm>
            <a:off x="320054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46" name="TextBox 45"/>
          <p:cNvSpPr txBox="1"/>
          <p:nvPr/>
        </p:nvSpPr>
        <p:spPr>
          <a:xfrm>
            <a:off x="458856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47" name="TextBox 46"/>
          <p:cNvSpPr txBox="1"/>
          <p:nvPr/>
        </p:nvSpPr>
        <p:spPr>
          <a:xfrm>
            <a:off x="594214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48" name="TextBox 47"/>
          <p:cNvSpPr txBox="1"/>
          <p:nvPr/>
        </p:nvSpPr>
        <p:spPr>
          <a:xfrm>
            <a:off x="732490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 name="Add or subtract time m1.001Youcanadd00:00:00.0-00:00:07.1"/>
          <p:cNvSpPr txBox="1"/>
          <p:nvPr>
            <p:custDataLst>
              <p:tags r:id="rId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add time in Excel just like you add other types of numbers.</a:t>
            </a:r>
            <a:endParaRPr lang="en-US" sz="1800">
              <a:solidFill>
                <a:srgbClr val="FFFFFF"/>
              </a:solidFill>
              <a:latin typeface="Segoe UI Light"/>
            </a:endParaRPr>
          </a:p>
        </p:txBody>
      </p:sp>
      <p:sp>
        <p:nvSpPr>
          <p:cNvPr id="6" name="Add or subtract time m1.001Forexample,you00:00:07.2-00:00:14.0"/>
          <p:cNvSpPr txBox="1"/>
          <p:nvPr>
            <p:custDataLst>
              <p:tags r:id="rId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example, you might do this if you want to know how long it took to complete a project’s tasks.</a:t>
            </a:r>
            <a:endParaRPr lang="en-US" sz="1800">
              <a:solidFill>
                <a:srgbClr val="FFFFFF"/>
              </a:solidFill>
              <a:latin typeface="Segoe UI Light"/>
            </a:endParaRPr>
          </a:p>
        </p:txBody>
      </p:sp>
      <p:sp>
        <p:nvSpPr>
          <p:cNvPr id="12" name="Add or subtract time m1.001Thebestway00:00:14.1-00:00:20.1"/>
          <p:cNvSpPr txBox="1"/>
          <p:nvPr>
            <p:custDataLst>
              <p:tags r:id="rId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best way to do this is to use the AutoSum button on the Home tab.</a:t>
            </a:r>
            <a:endParaRPr lang="en-US" sz="1800">
              <a:solidFill>
                <a:srgbClr val="FFFFFF"/>
              </a:solidFill>
              <a:latin typeface="Segoe UI Light"/>
            </a:endParaRPr>
          </a:p>
        </p:txBody>
      </p:sp>
      <p:sp>
        <p:nvSpPr>
          <p:cNvPr id="13" name="Add or subtract time m1.001Iclickit00:00:20.2-00:00:23.9"/>
          <p:cNvSpPr txBox="1"/>
          <p:nvPr>
            <p:custDataLst>
              <p:tags r:id="rId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click it once to see what it’s going to add.</a:t>
            </a:r>
            <a:endParaRPr lang="en-US" sz="1800">
              <a:solidFill>
                <a:srgbClr val="FFFFFF"/>
              </a:solidFill>
              <a:latin typeface="Segoe UI Light"/>
            </a:endParaRPr>
          </a:p>
        </p:txBody>
      </p:sp>
      <p:sp>
        <p:nvSpPr>
          <p:cNvPr id="14" name="Add or subtract time m1.001Thisiswhat00:00:24.0-00:00:30.8"/>
          <p:cNvSpPr txBox="1"/>
          <p:nvPr>
            <p:custDataLst>
              <p:tags r:id="rId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is what I want, so I click it again, and get the total time for the tasks.</a:t>
            </a:r>
            <a:endParaRPr lang="en-US" sz="1800">
              <a:solidFill>
                <a:srgbClr val="FFFFFF"/>
              </a:solidFill>
              <a:latin typeface="Segoe UI Light"/>
            </a:endParaRPr>
          </a:p>
        </p:txBody>
      </p:sp>
      <p:sp>
        <p:nvSpPr>
          <p:cNvPr id="15" name="Add or subtract time m1.001Youcoulduse00:00:30.9-00:00:39.4"/>
          <p:cNvSpPr txBox="1"/>
          <p:nvPr>
            <p:custDataLst>
              <p:tags r:id="rId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could use AutoSum again to add these column’s tasks or a formula to add these two cells.</a:t>
            </a:r>
            <a:endParaRPr lang="en-US" sz="1800">
              <a:solidFill>
                <a:srgbClr val="FFFFFF"/>
              </a:solidFill>
              <a:latin typeface="Segoe UI Light"/>
            </a:endParaRPr>
          </a:p>
        </p:txBody>
      </p:sp>
      <p:sp>
        <p:nvSpPr>
          <p:cNvPr id="21" name="Add or subtract time m1.001Tostarta00:00:39.5-00:00:53.3"/>
          <p:cNvSpPr txBox="1"/>
          <p:nvPr>
            <p:custDataLst>
              <p:tags r:id="rId10"/>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start a formula, you always use an equals sign, click cell D2, type the plus sign, click cell D3, and press Enter.</a:t>
            </a:r>
            <a:endParaRPr lang="en-US" sz="1800">
              <a:solidFill>
                <a:srgbClr val="FFFFFF"/>
              </a:solidFill>
              <a:latin typeface="Segoe UI Light"/>
            </a:endParaRPr>
          </a:p>
        </p:txBody>
      </p:sp>
      <p:sp>
        <p:nvSpPr>
          <p:cNvPr id="49" name="Add or subtract time m1.001Hmm,12hours00:00:53.4-00:01:02.7"/>
          <p:cNvSpPr txBox="1"/>
          <p:nvPr>
            <p:custDataLst>
              <p:tags r:id="rId1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Hmm, 12 hours and 45 minutes plus 15 hours and 30 minutes isn’t 4 hours and 15 minutes.</a:t>
            </a:r>
            <a:endParaRPr lang="en-US" sz="1800">
              <a:solidFill>
                <a:srgbClr val="FFFFFF"/>
              </a:solidFill>
              <a:latin typeface="Segoe UI Light"/>
            </a:endParaRPr>
          </a:p>
        </p:txBody>
      </p:sp>
      <p:sp>
        <p:nvSpPr>
          <p:cNvPr id="50" name="Add or subtract time m1.001Iknowthe00:01:02.8-00:01:09.9"/>
          <p:cNvSpPr txBox="1"/>
          <p:nvPr>
            <p:custDataLst>
              <p:tags r:id="rId1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know the formula’s correct, so it must be how cell D4 is configured to display time.</a:t>
            </a:r>
            <a:endParaRPr lang="en-US" sz="1800">
              <a:solidFill>
                <a:srgbClr val="FFFFFF"/>
              </a:solidFill>
              <a:latin typeface="Segoe UI Light"/>
            </a:endParaRPr>
          </a:p>
        </p:txBody>
      </p:sp>
      <p:sp>
        <p:nvSpPr>
          <p:cNvPr id="51" name="Add or subtract time m1.001Inthisexample,00:01:10.0-00:01:14.7"/>
          <p:cNvSpPr txBox="1"/>
          <p:nvPr>
            <p:custDataLst>
              <p:tags r:id="rId1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this example, the total is greater than 24 hours.</a:t>
            </a:r>
            <a:endParaRPr lang="en-US" sz="1800">
              <a:solidFill>
                <a:srgbClr val="FFFFFF"/>
              </a:solidFill>
              <a:latin typeface="Segoe UI Light"/>
            </a:endParaRPr>
          </a:p>
        </p:txBody>
      </p:sp>
      <p:sp>
        <p:nvSpPr>
          <p:cNvPr id="52" name="Add or subtract time m1.001Excelcandisplay00:01:14.8-00:01:24.3"/>
          <p:cNvSpPr txBox="1"/>
          <p:nvPr>
            <p:custDataLst>
              <p:tags r:id="rId1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Excel can display time in many different ways, such as hours and minutes or hours, minutes, and seconds; </a:t>
            </a:r>
            <a:endParaRPr lang="en-US" sz="1800">
              <a:solidFill>
                <a:srgbClr val="FFFFFF"/>
              </a:solidFill>
              <a:latin typeface="Segoe UI Light"/>
            </a:endParaRPr>
          </a:p>
        </p:txBody>
      </p:sp>
      <p:sp>
        <p:nvSpPr>
          <p:cNvPr id="53" name="Add or subtract time m1.001a.m.,p.m.,or00:01:24.4-00:01:35.8"/>
          <p:cNvSpPr txBox="1"/>
          <p:nvPr>
            <p:custDataLst>
              <p:tags r:id="rId1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a.m., p.m., or a 24 hour clock; or a number greater than 24 hours, as is needed in this example.</a:t>
            </a:r>
            <a:endParaRPr lang="en-US" sz="1800">
              <a:solidFill>
                <a:srgbClr val="FFFFFF"/>
              </a:solidFill>
              <a:latin typeface="Segoe UI Light"/>
            </a:endParaRPr>
          </a:p>
        </p:txBody>
      </p:sp>
      <p:sp>
        <p:nvSpPr>
          <p:cNvPr id="54" name="Add or subtract time m1.001Toformatthe00:01:35.9-00:01:43.2"/>
          <p:cNvSpPr txBox="1"/>
          <p:nvPr>
            <p:custDataLst>
              <p:tags r:id="rId1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format the cell, right-click it and click Format Cells.</a:t>
            </a:r>
            <a:endParaRPr lang="en-US" sz="1800">
              <a:solidFill>
                <a:srgbClr val="FFFFFF"/>
              </a:solidFill>
              <a:latin typeface="Segoe UI Light"/>
            </a:endParaRPr>
          </a:p>
        </p:txBody>
      </p:sp>
      <p:sp>
        <p:nvSpPr>
          <p:cNvPr id="55" name="Add or subtract time m1.001UnderCategory,click00:01:43.3-00:02:01.8"/>
          <p:cNvSpPr txBox="1"/>
          <p:nvPr>
            <p:custDataLst>
              <p:tags r:id="rId17"/>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Under Category, click Custom. In the Type field, type left square bracket, h, right square bracket, colon, and mm.</a:t>
            </a:r>
            <a:endParaRPr lang="en-US" sz="1800">
              <a:solidFill>
                <a:srgbClr val="FFFFFF"/>
              </a:solidFill>
              <a:latin typeface="Segoe UI Light"/>
            </a:endParaRPr>
          </a:p>
        </p:txBody>
      </p:sp>
      <p:sp>
        <p:nvSpPr>
          <p:cNvPr id="56" name="Add or subtract time m1.001Thesquarebrackets00:02:01.9-00:02:11.6"/>
          <p:cNvSpPr txBox="1"/>
          <p:nvPr>
            <p:custDataLst>
              <p:tags r:id="rId1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square brackets tell Excel to exceed 24 hours. The h is for hours and the mm is for minutes.</a:t>
            </a:r>
            <a:endParaRPr lang="en-US" sz="1800">
              <a:solidFill>
                <a:srgbClr val="FFFFFF"/>
              </a:solidFill>
              <a:latin typeface="Segoe UI Light"/>
            </a:endParaRPr>
          </a:p>
        </p:txBody>
      </p:sp>
      <p:sp>
        <p:nvSpPr>
          <p:cNvPr id="57" name="Add or subtract time m1.001Seethecourse00:02:11.7-00:02:18.4"/>
          <p:cNvSpPr txBox="1"/>
          <p:nvPr>
            <p:custDataLst>
              <p:tags r:id="rId1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See the course summary at the end of this course for more information about formatting time.</a:t>
            </a:r>
            <a:endParaRPr lang="en-US" sz="1800">
              <a:solidFill>
                <a:srgbClr val="FFFFFF"/>
              </a:solidFill>
              <a:latin typeface="Segoe UI Light"/>
            </a:endParaRPr>
          </a:p>
        </p:txBody>
      </p:sp>
      <p:sp>
        <p:nvSpPr>
          <p:cNvPr id="58" name="Add or subtract time m1.001Andnowwe00:02:18.5-00:02:24.5"/>
          <p:cNvSpPr txBox="1"/>
          <p:nvPr>
            <p:custDataLst>
              <p:tags r:id="rId2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now we just click OK, and the total time is displayed correctly.</a:t>
            </a:r>
            <a:endParaRPr lang="en-US" sz="1800">
              <a:solidFill>
                <a:srgbClr val="FFFFFF"/>
              </a:solidFill>
              <a:latin typeface="Segoe UI Light"/>
            </a:endParaRPr>
          </a:p>
        </p:txBody>
      </p:sp>
      <p:sp>
        <p:nvSpPr>
          <p:cNvPr id="59" name="Add or subtract time m1.001Youcanuse00:02:24.6-00:02:30.0"/>
          <p:cNvSpPr txBox="1"/>
          <p:nvPr>
            <p:custDataLst>
              <p:tags r:id="rId2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use the square brackets even if the time won’t exceed 24 hours.</a:t>
            </a:r>
            <a:endParaRPr lang="en-US" sz="1800">
              <a:solidFill>
                <a:srgbClr val="FFFFFF"/>
              </a:solidFill>
              <a:latin typeface="Segoe UI Light"/>
            </a:endParaRPr>
          </a:p>
        </p:txBody>
      </p:sp>
      <p:sp>
        <p:nvSpPr>
          <p:cNvPr id="60" name="Add or subtract time m1.001Ifyou’renot00:02:30.1-00:02:36.7"/>
          <p:cNvSpPr txBox="1"/>
          <p:nvPr>
            <p:custDataLst>
              <p:tags r:id="rId2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you’re not sure if a total will exceed 24 hours, it’s best to use them.</a:t>
            </a:r>
            <a:endParaRPr lang="en-US" sz="1800">
              <a:solidFill>
                <a:srgbClr val="FFFFFF"/>
              </a:solidFill>
              <a:latin typeface="Segoe UI Light"/>
            </a:endParaRPr>
          </a:p>
        </p:txBody>
      </p:sp>
      <p:sp>
        <p:nvSpPr>
          <p:cNvPr id="61" name="Add or subtract time m1.001Youcanalso00:02:36.8-00:02:47.8"/>
          <p:cNvSpPr txBox="1"/>
          <p:nvPr>
            <p:custDataLst>
              <p:tags r:id="rId23"/>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also add a unit of time, such as 1 ½ hours, to a time of day, such as 10:00 a.m., by using the TIME function.</a:t>
            </a:r>
            <a:endParaRPr lang="en-US" sz="1800">
              <a:solidFill>
                <a:srgbClr val="FFFFFF"/>
              </a:solidFill>
              <a:latin typeface="Segoe UI Light"/>
            </a:endParaRPr>
          </a:p>
        </p:txBody>
      </p:sp>
      <p:sp>
        <p:nvSpPr>
          <p:cNvPr id="62" name="Add or subtract time m1.001Typeanequals00:02:47.9-00:03:00.6"/>
          <p:cNvSpPr txBox="1"/>
          <p:nvPr>
            <p:custDataLst>
              <p:tags r:id="rId2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Type an equals sign, then click A7 (which contains the time of day, 10:00 a.m.), then type a plus sign, TIME,</a:t>
            </a:r>
            <a:endParaRPr lang="en-US" sz="1800">
              <a:solidFill>
                <a:srgbClr val="FFFFFF"/>
              </a:solidFill>
              <a:latin typeface="Segoe UI Light"/>
            </a:endParaRPr>
          </a:p>
        </p:txBody>
      </p:sp>
      <p:sp>
        <p:nvSpPr>
          <p:cNvPr id="63" name="Add or subtract time m1.001leftparenthesis,100:03:00.7-00:03:12.5"/>
          <p:cNvSpPr txBox="1"/>
          <p:nvPr>
            <p:custDataLst>
              <p:tags r:id="rId2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left parenthesis, 1 (for the number of hours we want to add), comma, 30 (for the minutes we want to add),</a:t>
            </a:r>
            <a:endParaRPr lang="en-US" sz="1800">
              <a:solidFill>
                <a:srgbClr val="FFFFFF"/>
              </a:solidFill>
              <a:latin typeface="Segoe UI Light"/>
            </a:endParaRPr>
          </a:p>
        </p:txBody>
      </p:sp>
      <p:sp>
        <p:nvSpPr>
          <p:cNvPr id="64" name="Add or subtract time m1.001comma,0(for00:03:12.6-00:03:20.4"/>
          <p:cNvSpPr txBox="1"/>
          <p:nvPr>
            <p:custDataLst>
              <p:tags r:id="rId2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comma, 0 (for the seconds), a closing parenthesis, and press Enter.</a:t>
            </a:r>
            <a:endParaRPr lang="en-US" sz="1800">
              <a:solidFill>
                <a:srgbClr val="FFFFFF"/>
              </a:solidFill>
              <a:latin typeface="Segoe UI Light"/>
            </a:endParaRPr>
          </a:p>
        </p:txBody>
      </p:sp>
      <p:sp>
        <p:nvSpPr>
          <p:cNvPr id="65" name="Add or subtract time m1.001Andwehave00:03:20.5-00:03:25.9"/>
          <p:cNvSpPr txBox="1"/>
          <p:nvPr>
            <p:custDataLst>
              <p:tags r:id="rId2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we have our calculated time of 11:30 a.m.</a:t>
            </a:r>
            <a:endParaRPr lang="en-US" sz="1800">
              <a:solidFill>
                <a:srgbClr val="FFFFFF"/>
              </a:solidFill>
              <a:latin typeface="Segoe UI Light"/>
            </a:endParaRPr>
          </a:p>
        </p:txBody>
      </p:sp>
      <p:sp>
        <p:nvSpPr>
          <p:cNvPr id="66" name="Add or subtract time m1.001Upnext,subtracting00:03:26.0-00:03:30.2"/>
          <p:cNvSpPr txBox="1"/>
          <p:nvPr>
            <p:custDataLst>
              <p:tags r:id="rId2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Up next, subtracting time.</a:t>
            </a:r>
            <a:endParaRPr lang="en-US" sz="1800">
              <a:solidFill>
                <a:srgbClr val="FFFFFF"/>
              </a:solidFill>
              <a:latin typeface="Segoe UI Light"/>
            </a:endParaRPr>
          </a:p>
        </p:txBody>
      </p:sp>
      <p:sp useBgFill="1">
        <p:nvSpPr>
          <p:cNvPr id="17" name="CCShade"/>
          <p:cNvSpPr/>
          <p:nvPr/>
        </p:nvSpPr>
        <p:spPr>
          <a:xfrm>
            <a:off x="1114079" y="6982690"/>
            <a:ext cx="10744200" cy="709827"/>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Tree>
    <p:extLst>
      <p:ext uri="{BB962C8B-B14F-4D97-AF65-F5344CB8AC3E}">
        <p14:creationId xmlns:p14="http://schemas.microsoft.com/office/powerpoint/2010/main" val="507961731"/>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6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Add or subtract time m1.001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00"/>
                                            <p:tgtEl>
                                              <p:spTgt spid="4"/>
                                            </p:tgtEl>
                                          </p:cBhvr>
                                        </p:animEffect>
                                      </p:childTnLst>
                                    </p:cTn>
                                  </p:par>
                                </p:childTnLst>
                              </p:cTn>
                            </p:par>
                          </p:childTnLst>
                        </p:cTn>
                      </p:par>
                    </p:childTnLst>
                  </p:cTn>
                  <p:nextCondLst>
                    <p:cond evt="onMediaBookmark" delay="0">
                      <p:tgtEl>
                        <p14:bmkTgt spid="2" bmkName="Add or subtract time m1.00100:00:00.0"/>
                      </p:tgtEl>
                    </p:cond>
                  </p:nextCondLst>
                </p:seq>
                <p:seq concurrent="1" nextAc="seek">
                  <p:cTn id="28" restart="whenNotActive" fill="hold" evtFilter="cancelBubble" nodeType="interactiveSeq">
                    <p:stCondLst>
                      <p:cond evt="onMediaBookmark" delay="0">
                        <p:tgtEl>
                          <p14:bmkTgt spid="2" bmkName="Add or subtract time m1.00100:00:07.1"/>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4"/>
                                            </p:tgtEl>
                                          </p:cBhvr>
                                        </p:animEffect>
                                        <p:set>
                                          <p:cBhvr>
                                            <p:cTn id="33" dur="1" fill="hold">
                                              <p:stCondLst>
                                                <p:cond delay="199"/>
                                              </p:stCondLst>
                                            </p:cTn>
                                            <p:tgtEl>
                                              <p:spTgt spid="4"/>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1.00100:00:07.1"/>
                      </p:tgtEl>
                    </p:cond>
                  </p:nextCondLst>
                </p:seq>
                <p:seq concurrent="1" nextAc="seek">
                  <p:cTn id="34" restart="whenNotActive" fill="hold" evtFilter="cancelBubble" nodeType="interactiveSeq">
                    <p:stCondLst>
                      <p:cond evt="onMediaBookmark" delay="0">
                        <p:tgtEl>
                          <p14:bmkTgt spid="2" bmkName="Add or subtract time m1.00100:00:07.2"/>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
                                            <p:tgtEl>
                                              <p:spTgt spid="6"/>
                                            </p:tgtEl>
                                          </p:cBhvr>
                                        </p:animEffect>
                                      </p:childTnLst>
                                    </p:cTn>
                                  </p:par>
                                </p:childTnLst>
                              </p:cTn>
                            </p:par>
                          </p:childTnLst>
                        </p:cTn>
                      </p:par>
                    </p:childTnLst>
                  </p:cTn>
                  <p:nextCondLst>
                    <p:cond evt="onMediaBookmark" delay="0">
                      <p:tgtEl>
                        <p14:bmkTgt spid="2" bmkName="Add or subtract time m1.00100:00:07.2"/>
                      </p:tgtEl>
                    </p:cond>
                  </p:nextCondLst>
                </p:seq>
                <p:seq concurrent="1" nextAc="seek">
                  <p:cTn id="40" restart="whenNotActive" fill="hold" evtFilter="cancelBubble" nodeType="interactiveSeq">
                    <p:stCondLst>
                      <p:cond evt="onMediaBookmark" delay="0">
                        <p:tgtEl>
                          <p14:bmkTgt spid="2" bmkName="Add or subtract time m1.00100:00:14.0"/>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6"/>
                                            </p:tgtEl>
                                          </p:cBhvr>
                                        </p:animEffect>
                                        <p:set>
                                          <p:cBhvr>
                                            <p:cTn id="45"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1.00100:00:14.0"/>
                      </p:tgtEl>
                    </p:cond>
                  </p:nextCondLst>
                </p:seq>
                <p:seq concurrent="1" nextAc="seek">
                  <p:cTn id="46" restart="whenNotActive" fill="hold" evtFilter="cancelBubble" nodeType="interactiveSeq">
                    <p:stCondLst>
                      <p:cond evt="onMediaBookmark" delay="0">
                        <p:tgtEl>
                          <p14:bmkTgt spid="2" bmkName="Add or subtract time m1.00100:00:14.1"/>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200"/>
                                            <p:tgtEl>
                                              <p:spTgt spid="12"/>
                                            </p:tgtEl>
                                          </p:cBhvr>
                                        </p:animEffect>
                                      </p:childTnLst>
                                    </p:cTn>
                                  </p:par>
                                </p:childTnLst>
                              </p:cTn>
                            </p:par>
                          </p:childTnLst>
                        </p:cTn>
                      </p:par>
                    </p:childTnLst>
                  </p:cTn>
                  <p:nextCondLst>
                    <p:cond evt="onMediaBookmark" delay="0">
                      <p:tgtEl>
                        <p14:bmkTgt spid="2" bmkName="Add or subtract time m1.00100:00:14.1"/>
                      </p:tgtEl>
                    </p:cond>
                  </p:nextCondLst>
                </p:seq>
                <p:seq concurrent="1" nextAc="seek">
                  <p:cTn id="52" restart="whenNotActive" fill="hold" evtFilter="cancelBubble" nodeType="interactiveSeq">
                    <p:stCondLst>
                      <p:cond evt="onMediaBookmark" delay="0">
                        <p:tgtEl>
                          <p14:bmkTgt spid="2" bmkName="Add or subtract time m1.00100:00:20.1"/>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12"/>
                                            </p:tgtEl>
                                          </p:cBhvr>
                                        </p:animEffect>
                                        <p:set>
                                          <p:cBhvr>
                                            <p:cTn id="57"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1.00100:00:20.1"/>
                      </p:tgtEl>
                    </p:cond>
                  </p:nextCondLst>
                </p:seq>
                <p:seq concurrent="1" nextAc="seek">
                  <p:cTn id="58" restart="whenNotActive" fill="hold" evtFilter="cancelBubble" nodeType="interactiveSeq">
                    <p:stCondLst>
                      <p:cond evt="onMediaBookmark" delay="0">
                        <p:tgtEl>
                          <p14:bmkTgt spid="2" bmkName="Add or subtract time m1.00100:00:20.2"/>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200"/>
                                            <p:tgtEl>
                                              <p:spTgt spid="13"/>
                                            </p:tgtEl>
                                          </p:cBhvr>
                                        </p:animEffect>
                                      </p:childTnLst>
                                    </p:cTn>
                                  </p:par>
                                </p:childTnLst>
                              </p:cTn>
                            </p:par>
                          </p:childTnLst>
                        </p:cTn>
                      </p:par>
                    </p:childTnLst>
                  </p:cTn>
                  <p:nextCondLst>
                    <p:cond evt="onMediaBookmark" delay="0">
                      <p:tgtEl>
                        <p14:bmkTgt spid="2" bmkName="Add or subtract time m1.00100:00:20.2"/>
                      </p:tgtEl>
                    </p:cond>
                  </p:nextCondLst>
                </p:seq>
                <p:seq concurrent="1" nextAc="seek">
                  <p:cTn id="64" restart="whenNotActive" fill="hold" evtFilter="cancelBubble" nodeType="interactiveSeq">
                    <p:stCondLst>
                      <p:cond evt="onMediaBookmark" delay="0">
                        <p:tgtEl>
                          <p14:bmkTgt spid="2" bmkName="Add or subtract time m1.00100:00:23.9"/>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3"/>
                                            </p:tgtEl>
                                          </p:cBhvr>
                                        </p:animEffect>
                                        <p:set>
                                          <p:cBhvr>
                                            <p:cTn id="69"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1.00100:00:23.9"/>
                      </p:tgtEl>
                    </p:cond>
                  </p:nextCondLst>
                </p:seq>
                <p:seq concurrent="1" nextAc="seek">
                  <p:cTn id="70" restart="whenNotActive" fill="hold" evtFilter="cancelBubble" nodeType="interactiveSeq">
                    <p:stCondLst>
                      <p:cond evt="onMediaBookmark" delay="0">
                        <p:tgtEl>
                          <p14:bmkTgt spid="2" bmkName="Add or subtract time m1.00100:00:24.0"/>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200"/>
                                            <p:tgtEl>
                                              <p:spTgt spid="14"/>
                                            </p:tgtEl>
                                          </p:cBhvr>
                                        </p:animEffect>
                                      </p:childTnLst>
                                    </p:cTn>
                                  </p:par>
                                </p:childTnLst>
                              </p:cTn>
                            </p:par>
                          </p:childTnLst>
                        </p:cTn>
                      </p:par>
                    </p:childTnLst>
                  </p:cTn>
                  <p:nextCondLst>
                    <p:cond evt="onMediaBookmark" delay="0">
                      <p:tgtEl>
                        <p14:bmkTgt spid="2" bmkName="Add or subtract time m1.00100:00:24.0"/>
                      </p:tgtEl>
                    </p:cond>
                  </p:nextCondLst>
                </p:seq>
                <p:seq concurrent="1" nextAc="seek">
                  <p:cTn id="76" restart="whenNotActive" fill="hold" evtFilter="cancelBubble" nodeType="interactiveSeq">
                    <p:stCondLst>
                      <p:cond evt="onMediaBookmark" delay="0">
                        <p:tgtEl>
                          <p14:bmkTgt spid="2" bmkName="Add or subtract time m1.00100:00:30.8"/>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4"/>
                                            </p:tgtEl>
                                          </p:cBhvr>
                                        </p:animEffect>
                                        <p:set>
                                          <p:cBhvr>
                                            <p:cTn id="81"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1.00100:00:30.8"/>
                      </p:tgtEl>
                    </p:cond>
                  </p:nextCondLst>
                </p:seq>
                <p:seq concurrent="1" nextAc="seek">
                  <p:cTn id="82" restart="whenNotActive" fill="hold" evtFilter="cancelBubble" nodeType="interactiveSeq">
                    <p:stCondLst>
                      <p:cond evt="onMediaBookmark" delay="0">
                        <p:tgtEl>
                          <p14:bmkTgt spid="2" bmkName="Add or subtract time m1.00100:00:30.9"/>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fade">
                                          <p:cBhvr>
                                            <p:cTn id="87" dur="200"/>
                                            <p:tgtEl>
                                              <p:spTgt spid="15"/>
                                            </p:tgtEl>
                                          </p:cBhvr>
                                        </p:animEffect>
                                      </p:childTnLst>
                                    </p:cTn>
                                  </p:par>
                                </p:childTnLst>
                              </p:cTn>
                            </p:par>
                          </p:childTnLst>
                        </p:cTn>
                      </p:par>
                    </p:childTnLst>
                  </p:cTn>
                  <p:nextCondLst>
                    <p:cond evt="onMediaBookmark" delay="0">
                      <p:tgtEl>
                        <p14:bmkTgt spid="2" bmkName="Add or subtract time m1.00100:00:30.9"/>
                      </p:tgtEl>
                    </p:cond>
                  </p:nextCondLst>
                </p:seq>
                <p:seq concurrent="1" nextAc="seek">
                  <p:cTn id="88" restart="whenNotActive" fill="hold" evtFilter="cancelBubble" nodeType="interactiveSeq">
                    <p:stCondLst>
                      <p:cond evt="onMediaBookmark" delay="0">
                        <p:tgtEl>
                          <p14:bmkTgt spid="2" bmkName="Add or subtract time m1.00100:00:39.4"/>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5"/>
                                            </p:tgtEl>
                                          </p:cBhvr>
                                        </p:animEffect>
                                        <p:set>
                                          <p:cBhvr>
                                            <p:cTn id="93"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1.00100:00:39.4"/>
                      </p:tgtEl>
                    </p:cond>
                  </p:nextCondLst>
                </p:seq>
                <p:seq concurrent="1" nextAc="seek">
                  <p:cTn id="94" restart="whenNotActive" fill="hold" evtFilter="cancelBubble" nodeType="interactiveSeq">
                    <p:stCondLst>
                      <p:cond evt="onMediaBookmark" delay="0">
                        <p:tgtEl>
                          <p14:bmkTgt spid="2" bmkName="Add or subtract time m1.00100:00:39.5"/>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fade">
                                          <p:cBhvr>
                                            <p:cTn id="99" dur="200"/>
                                            <p:tgtEl>
                                              <p:spTgt spid="21"/>
                                            </p:tgtEl>
                                          </p:cBhvr>
                                        </p:animEffect>
                                      </p:childTnLst>
                                    </p:cTn>
                                  </p:par>
                                </p:childTnLst>
                              </p:cTn>
                            </p:par>
                          </p:childTnLst>
                        </p:cTn>
                      </p:par>
                    </p:childTnLst>
                  </p:cTn>
                  <p:nextCondLst>
                    <p:cond evt="onMediaBookmark" delay="0">
                      <p:tgtEl>
                        <p14:bmkTgt spid="2" bmkName="Add or subtract time m1.00100:00:39.5"/>
                      </p:tgtEl>
                    </p:cond>
                  </p:nextCondLst>
                </p:seq>
                <p:seq concurrent="1" nextAc="seek">
                  <p:cTn id="100" restart="whenNotActive" fill="hold" evtFilter="cancelBubble" nodeType="interactiveSeq">
                    <p:stCondLst>
                      <p:cond evt="onMediaBookmark" delay="0">
                        <p:tgtEl>
                          <p14:bmkTgt spid="2" bmkName="Add or subtract time m1.00100:00:53.3"/>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21"/>
                                            </p:tgtEl>
                                          </p:cBhvr>
                                        </p:animEffect>
                                        <p:set>
                                          <p:cBhvr>
                                            <p:cTn id="105"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1.00100:00:53.3"/>
                      </p:tgtEl>
                    </p:cond>
                  </p:nextCondLst>
                </p:seq>
                <p:seq concurrent="1" nextAc="seek">
                  <p:cTn id="106" restart="whenNotActive" fill="hold" evtFilter="cancelBubble" nodeType="interactiveSeq">
                    <p:stCondLst>
                      <p:cond evt="onMediaBookmark" delay="0">
                        <p:tgtEl>
                          <p14:bmkTgt spid="2" bmkName="Add or subtract time m1.00100:00:53.4"/>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49"/>
                                            </p:tgtEl>
                                            <p:attrNameLst>
                                              <p:attrName>style.visibility</p:attrName>
                                            </p:attrNameLst>
                                          </p:cBhvr>
                                          <p:to>
                                            <p:strVal val="visible"/>
                                          </p:to>
                                        </p:set>
                                        <p:animEffect transition="in" filter="fade">
                                          <p:cBhvr>
                                            <p:cTn id="111" dur="200"/>
                                            <p:tgtEl>
                                              <p:spTgt spid="49"/>
                                            </p:tgtEl>
                                          </p:cBhvr>
                                        </p:animEffect>
                                      </p:childTnLst>
                                    </p:cTn>
                                  </p:par>
                                </p:childTnLst>
                              </p:cTn>
                            </p:par>
                          </p:childTnLst>
                        </p:cTn>
                      </p:par>
                    </p:childTnLst>
                  </p:cTn>
                  <p:nextCondLst>
                    <p:cond evt="onMediaBookmark" delay="0">
                      <p:tgtEl>
                        <p14:bmkTgt spid="2" bmkName="Add or subtract time m1.00100:00:53.4"/>
                      </p:tgtEl>
                    </p:cond>
                  </p:nextCondLst>
                </p:seq>
                <p:seq concurrent="1" nextAc="seek">
                  <p:cTn id="112" restart="whenNotActive" fill="hold" evtFilter="cancelBubble" nodeType="interactiveSeq">
                    <p:stCondLst>
                      <p:cond evt="onMediaBookmark" delay="0">
                        <p:tgtEl>
                          <p14:bmkTgt spid="2" bmkName="Add or subtract time m1.00100:01:02.7"/>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49"/>
                                            </p:tgtEl>
                                          </p:cBhvr>
                                        </p:animEffect>
                                        <p:set>
                                          <p:cBhvr>
                                            <p:cTn id="117" dur="1" fill="hold">
                                              <p:stCondLst>
                                                <p:cond delay="1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1.00100:01:02.7"/>
                      </p:tgtEl>
                    </p:cond>
                  </p:nextCondLst>
                </p:seq>
                <p:seq concurrent="1" nextAc="seek">
                  <p:cTn id="118" restart="whenNotActive" fill="hold" evtFilter="cancelBubble" nodeType="interactiveSeq">
                    <p:stCondLst>
                      <p:cond evt="onMediaBookmark" delay="0">
                        <p:tgtEl>
                          <p14:bmkTgt spid="2" bmkName="Add or subtract time m1.00100:01:02.8"/>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50"/>
                                            </p:tgtEl>
                                            <p:attrNameLst>
                                              <p:attrName>style.visibility</p:attrName>
                                            </p:attrNameLst>
                                          </p:cBhvr>
                                          <p:to>
                                            <p:strVal val="visible"/>
                                          </p:to>
                                        </p:set>
                                        <p:animEffect transition="in" filter="fade">
                                          <p:cBhvr>
                                            <p:cTn id="123" dur="200"/>
                                            <p:tgtEl>
                                              <p:spTgt spid="50"/>
                                            </p:tgtEl>
                                          </p:cBhvr>
                                        </p:animEffect>
                                      </p:childTnLst>
                                    </p:cTn>
                                  </p:par>
                                </p:childTnLst>
                              </p:cTn>
                            </p:par>
                          </p:childTnLst>
                        </p:cTn>
                      </p:par>
                    </p:childTnLst>
                  </p:cTn>
                  <p:nextCondLst>
                    <p:cond evt="onMediaBookmark" delay="0">
                      <p:tgtEl>
                        <p14:bmkTgt spid="2" bmkName="Add or subtract time m1.00100:01:02.8"/>
                      </p:tgtEl>
                    </p:cond>
                  </p:nextCondLst>
                </p:seq>
                <p:seq concurrent="1" nextAc="seek">
                  <p:cTn id="124" restart="whenNotActive" fill="hold" evtFilter="cancelBubble" nodeType="interactiveSeq">
                    <p:stCondLst>
                      <p:cond evt="onMediaBookmark" delay="0">
                        <p:tgtEl>
                          <p14:bmkTgt spid="2" bmkName="Add or subtract time m1.00100:01:09.9"/>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50"/>
                                            </p:tgtEl>
                                          </p:cBhvr>
                                        </p:animEffect>
                                        <p:set>
                                          <p:cBhvr>
                                            <p:cTn id="129" dur="1" fill="hold">
                                              <p:stCondLst>
                                                <p:cond delay="199"/>
                                              </p:stCondLst>
                                            </p:cTn>
                                            <p:tgtEl>
                                              <p:spTgt spid="50"/>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1.00100:01:09.9"/>
                      </p:tgtEl>
                    </p:cond>
                  </p:nextCondLst>
                </p:seq>
                <p:seq concurrent="1" nextAc="seek">
                  <p:cTn id="130" restart="whenNotActive" fill="hold" evtFilter="cancelBubble" nodeType="interactiveSeq">
                    <p:stCondLst>
                      <p:cond evt="onMediaBookmark" delay="0">
                        <p:tgtEl>
                          <p14:bmkTgt spid="2" bmkName="Add or subtract time m1.00100:01:10.0"/>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51"/>
                                            </p:tgtEl>
                                            <p:attrNameLst>
                                              <p:attrName>style.visibility</p:attrName>
                                            </p:attrNameLst>
                                          </p:cBhvr>
                                          <p:to>
                                            <p:strVal val="visible"/>
                                          </p:to>
                                        </p:set>
                                        <p:animEffect transition="in" filter="fade">
                                          <p:cBhvr>
                                            <p:cTn id="135" dur="200"/>
                                            <p:tgtEl>
                                              <p:spTgt spid="51"/>
                                            </p:tgtEl>
                                          </p:cBhvr>
                                        </p:animEffect>
                                      </p:childTnLst>
                                    </p:cTn>
                                  </p:par>
                                </p:childTnLst>
                              </p:cTn>
                            </p:par>
                          </p:childTnLst>
                        </p:cTn>
                      </p:par>
                    </p:childTnLst>
                  </p:cTn>
                  <p:nextCondLst>
                    <p:cond evt="onMediaBookmark" delay="0">
                      <p:tgtEl>
                        <p14:bmkTgt spid="2" bmkName="Add or subtract time m1.00100:01:10.0"/>
                      </p:tgtEl>
                    </p:cond>
                  </p:nextCondLst>
                </p:seq>
                <p:seq concurrent="1" nextAc="seek">
                  <p:cTn id="136" restart="whenNotActive" fill="hold" evtFilter="cancelBubble" nodeType="interactiveSeq">
                    <p:stCondLst>
                      <p:cond evt="onMediaBookmark" delay="0">
                        <p:tgtEl>
                          <p14:bmkTgt spid="2" bmkName="Add or subtract time m1.00100:01:14.7"/>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51"/>
                                            </p:tgtEl>
                                          </p:cBhvr>
                                        </p:animEffect>
                                        <p:set>
                                          <p:cBhvr>
                                            <p:cTn id="141" dur="1" fill="hold">
                                              <p:stCondLst>
                                                <p:cond delay="199"/>
                                              </p:stCondLst>
                                            </p:cTn>
                                            <p:tgtEl>
                                              <p:spTgt spid="51"/>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1.00100:01:14.7"/>
                      </p:tgtEl>
                    </p:cond>
                  </p:nextCondLst>
                </p:seq>
                <p:seq concurrent="1" nextAc="seek">
                  <p:cTn id="142" restart="whenNotActive" fill="hold" evtFilter="cancelBubble" nodeType="interactiveSeq">
                    <p:stCondLst>
                      <p:cond evt="onMediaBookmark" delay="0">
                        <p:tgtEl>
                          <p14:bmkTgt spid="2" bmkName="Add or subtract time m1.00100:01:14.8"/>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52"/>
                                            </p:tgtEl>
                                            <p:attrNameLst>
                                              <p:attrName>style.visibility</p:attrName>
                                            </p:attrNameLst>
                                          </p:cBhvr>
                                          <p:to>
                                            <p:strVal val="visible"/>
                                          </p:to>
                                        </p:set>
                                        <p:animEffect transition="in" filter="fade">
                                          <p:cBhvr>
                                            <p:cTn id="147" dur="200"/>
                                            <p:tgtEl>
                                              <p:spTgt spid="52"/>
                                            </p:tgtEl>
                                          </p:cBhvr>
                                        </p:animEffect>
                                      </p:childTnLst>
                                    </p:cTn>
                                  </p:par>
                                </p:childTnLst>
                              </p:cTn>
                            </p:par>
                          </p:childTnLst>
                        </p:cTn>
                      </p:par>
                    </p:childTnLst>
                  </p:cTn>
                  <p:nextCondLst>
                    <p:cond evt="onMediaBookmark" delay="0">
                      <p:tgtEl>
                        <p14:bmkTgt spid="2" bmkName="Add or subtract time m1.00100:01:14.8"/>
                      </p:tgtEl>
                    </p:cond>
                  </p:nextCondLst>
                </p:seq>
                <p:seq concurrent="1" nextAc="seek">
                  <p:cTn id="148" restart="whenNotActive" fill="hold" evtFilter="cancelBubble" nodeType="interactiveSeq">
                    <p:stCondLst>
                      <p:cond evt="onMediaBookmark" delay="0">
                        <p:tgtEl>
                          <p14:bmkTgt spid="2" bmkName="Add or subtract time m1.00100:01:24.3"/>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52"/>
                                            </p:tgtEl>
                                          </p:cBhvr>
                                        </p:animEffect>
                                        <p:set>
                                          <p:cBhvr>
                                            <p:cTn id="153" dur="1" fill="hold">
                                              <p:stCondLst>
                                                <p:cond delay="199"/>
                                              </p:stCondLst>
                                            </p:cTn>
                                            <p:tgtEl>
                                              <p:spTgt spid="52"/>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1.00100:01:24.3"/>
                      </p:tgtEl>
                    </p:cond>
                  </p:nextCondLst>
                </p:seq>
                <p:seq concurrent="1" nextAc="seek">
                  <p:cTn id="154" restart="whenNotActive" fill="hold" evtFilter="cancelBubble" nodeType="interactiveSeq">
                    <p:stCondLst>
                      <p:cond evt="onMediaBookmark" delay="0">
                        <p:tgtEl>
                          <p14:bmkTgt spid="2" bmkName="Add or subtract time m1.00100:01:24.4"/>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53"/>
                                            </p:tgtEl>
                                            <p:attrNameLst>
                                              <p:attrName>style.visibility</p:attrName>
                                            </p:attrNameLst>
                                          </p:cBhvr>
                                          <p:to>
                                            <p:strVal val="visible"/>
                                          </p:to>
                                        </p:set>
                                        <p:animEffect transition="in" filter="fade">
                                          <p:cBhvr>
                                            <p:cTn id="159" dur="200"/>
                                            <p:tgtEl>
                                              <p:spTgt spid="53"/>
                                            </p:tgtEl>
                                          </p:cBhvr>
                                        </p:animEffect>
                                      </p:childTnLst>
                                    </p:cTn>
                                  </p:par>
                                </p:childTnLst>
                              </p:cTn>
                            </p:par>
                          </p:childTnLst>
                        </p:cTn>
                      </p:par>
                    </p:childTnLst>
                  </p:cTn>
                  <p:nextCondLst>
                    <p:cond evt="onMediaBookmark" delay="0">
                      <p:tgtEl>
                        <p14:bmkTgt spid="2" bmkName="Add or subtract time m1.00100:01:24.4"/>
                      </p:tgtEl>
                    </p:cond>
                  </p:nextCondLst>
                </p:seq>
                <p:seq concurrent="1" nextAc="seek">
                  <p:cTn id="160" restart="whenNotActive" fill="hold" evtFilter="cancelBubble" nodeType="interactiveSeq">
                    <p:stCondLst>
                      <p:cond evt="onMediaBookmark" delay="0">
                        <p:tgtEl>
                          <p14:bmkTgt spid="2" bmkName="Add or subtract time m1.00100:01:35.8"/>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53"/>
                                            </p:tgtEl>
                                          </p:cBhvr>
                                        </p:animEffect>
                                        <p:set>
                                          <p:cBhvr>
                                            <p:cTn id="165" dur="1" fill="hold">
                                              <p:stCondLst>
                                                <p:cond delay="199"/>
                                              </p:stCondLst>
                                            </p:cTn>
                                            <p:tgtEl>
                                              <p:spTgt spid="53"/>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1.00100:01:35.8"/>
                      </p:tgtEl>
                    </p:cond>
                  </p:nextCondLst>
                </p:seq>
                <p:seq concurrent="1" nextAc="seek">
                  <p:cTn id="166" restart="whenNotActive" fill="hold" evtFilter="cancelBubble" nodeType="interactiveSeq">
                    <p:stCondLst>
                      <p:cond evt="onMediaBookmark" delay="0">
                        <p:tgtEl>
                          <p14:bmkTgt spid="2" bmkName="Add or subtract time m1.00100:01:35.9"/>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54"/>
                                            </p:tgtEl>
                                            <p:attrNameLst>
                                              <p:attrName>style.visibility</p:attrName>
                                            </p:attrNameLst>
                                          </p:cBhvr>
                                          <p:to>
                                            <p:strVal val="visible"/>
                                          </p:to>
                                        </p:set>
                                        <p:animEffect transition="in" filter="fade">
                                          <p:cBhvr>
                                            <p:cTn id="171" dur="200"/>
                                            <p:tgtEl>
                                              <p:spTgt spid="54"/>
                                            </p:tgtEl>
                                          </p:cBhvr>
                                        </p:animEffect>
                                      </p:childTnLst>
                                    </p:cTn>
                                  </p:par>
                                </p:childTnLst>
                              </p:cTn>
                            </p:par>
                          </p:childTnLst>
                        </p:cTn>
                      </p:par>
                    </p:childTnLst>
                  </p:cTn>
                  <p:nextCondLst>
                    <p:cond evt="onMediaBookmark" delay="0">
                      <p:tgtEl>
                        <p14:bmkTgt spid="2" bmkName="Add or subtract time m1.00100:01:35.9"/>
                      </p:tgtEl>
                    </p:cond>
                  </p:nextCondLst>
                </p:seq>
                <p:seq concurrent="1" nextAc="seek">
                  <p:cTn id="172" restart="whenNotActive" fill="hold" evtFilter="cancelBubble" nodeType="interactiveSeq">
                    <p:stCondLst>
                      <p:cond evt="onMediaBookmark" delay="0">
                        <p:tgtEl>
                          <p14:bmkTgt spid="2" bmkName="Add or subtract time m1.00100:01:43.2"/>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54"/>
                                            </p:tgtEl>
                                          </p:cBhvr>
                                        </p:animEffect>
                                        <p:set>
                                          <p:cBhvr>
                                            <p:cTn id="177" dur="1" fill="hold">
                                              <p:stCondLst>
                                                <p:cond delay="199"/>
                                              </p:stCondLst>
                                            </p:cTn>
                                            <p:tgtEl>
                                              <p:spTgt spid="54"/>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1.00100:01:43.2"/>
                      </p:tgtEl>
                    </p:cond>
                  </p:nextCondLst>
                </p:seq>
                <p:seq concurrent="1" nextAc="seek">
                  <p:cTn id="178" restart="whenNotActive" fill="hold" evtFilter="cancelBubble" nodeType="interactiveSeq">
                    <p:stCondLst>
                      <p:cond evt="onMediaBookmark" delay="0">
                        <p:tgtEl>
                          <p14:bmkTgt spid="2" bmkName="Add or subtract time m1.00100:01:43.3"/>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55"/>
                                            </p:tgtEl>
                                            <p:attrNameLst>
                                              <p:attrName>style.visibility</p:attrName>
                                            </p:attrNameLst>
                                          </p:cBhvr>
                                          <p:to>
                                            <p:strVal val="visible"/>
                                          </p:to>
                                        </p:set>
                                        <p:animEffect transition="in" filter="fade">
                                          <p:cBhvr>
                                            <p:cTn id="183" dur="200"/>
                                            <p:tgtEl>
                                              <p:spTgt spid="55"/>
                                            </p:tgtEl>
                                          </p:cBhvr>
                                        </p:animEffect>
                                      </p:childTnLst>
                                    </p:cTn>
                                  </p:par>
                                </p:childTnLst>
                              </p:cTn>
                            </p:par>
                          </p:childTnLst>
                        </p:cTn>
                      </p:par>
                    </p:childTnLst>
                  </p:cTn>
                  <p:nextCondLst>
                    <p:cond evt="onMediaBookmark" delay="0">
                      <p:tgtEl>
                        <p14:bmkTgt spid="2" bmkName="Add or subtract time m1.00100:01:43.3"/>
                      </p:tgtEl>
                    </p:cond>
                  </p:nextCondLst>
                </p:seq>
                <p:seq concurrent="1" nextAc="seek">
                  <p:cTn id="184" restart="whenNotActive" fill="hold" evtFilter="cancelBubble" nodeType="interactiveSeq">
                    <p:stCondLst>
                      <p:cond evt="onMediaBookmark" delay="0">
                        <p:tgtEl>
                          <p14:bmkTgt spid="2" bmkName="Add or subtract time m1.00100:02:01.8"/>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55"/>
                                            </p:tgtEl>
                                          </p:cBhvr>
                                        </p:animEffect>
                                        <p:set>
                                          <p:cBhvr>
                                            <p:cTn id="189" dur="1" fill="hold">
                                              <p:stCondLst>
                                                <p:cond delay="199"/>
                                              </p:stCondLst>
                                            </p:cTn>
                                            <p:tgtEl>
                                              <p:spTgt spid="55"/>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1.00100:02:01.8"/>
                      </p:tgtEl>
                    </p:cond>
                  </p:nextCondLst>
                </p:seq>
                <p:seq concurrent="1" nextAc="seek">
                  <p:cTn id="190" restart="whenNotActive" fill="hold" evtFilter="cancelBubble" nodeType="interactiveSeq">
                    <p:stCondLst>
                      <p:cond evt="onMediaBookmark" delay="0">
                        <p:tgtEl>
                          <p14:bmkTgt spid="2" bmkName="Add or subtract time m1.00100:02:01.9"/>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56"/>
                                            </p:tgtEl>
                                            <p:attrNameLst>
                                              <p:attrName>style.visibility</p:attrName>
                                            </p:attrNameLst>
                                          </p:cBhvr>
                                          <p:to>
                                            <p:strVal val="visible"/>
                                          </p:to>
                                        </p:set>
                                        <p:animEffect transition="in" filter="fade">
                                          <p:cBhvr>
                                            <p:cTn id="195" dur="200"/>
                                            <p:tgtEl>
                                              <p:spTgt spid="56"/>
                                            </p:tgtEl>
                                          </p:cBhvr>
                                        </p:animEffect>
                                      </p:childTnLst>
                                    </p:cTn>
                                  </p:par>
                                </p:childTnLst>
                              </p:cTn>
                            </p:par>
                          </p:childTnLst>
                        </p:cTn>
                      </p:par>
                    </p:childTnLst>
                  </p:cTn>
                  <p:nextCondLst>
                    <p:cond evt="onMediaBookmark" delay="0">
                      <p:tgtEl>
                        <p14:bmkTgt spid="2" bmkName="Add or subtract time m1.00100:02:01.9"/>
                      </p:tgtEl>
                    </p:cond>
                  </p:nextCondLst>
                </p:seq>
                <p:seq concurrent="1" nextAc="seek">
                  <p:cTn id="196" restart="whenNotActive" fill="hold" evtFilter="cancelBubble" nodeType="interactiveSeq">
                    <p:stCondLst>
                      <p:cond evt="onMediaBookmark" delay="0">
                        <p:tgtEl>
                          <p14:bmkTgt spid="2" bmkName="Add or subtract time m1.00100:02:11.6"/>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56"/>
                                            </p:tgtEl>
                                          </p:cBhvr>
                                        </p:animEffect>
                                        <p:set>
                                          <p:cBhvr>
                                            <p:cTn id="201" dur="1" fill="hold">
                                              <p:stCondLst>
                                                <p:cond delay="199"/>
                                              </p:stCondLst>
                                            </p:cTn>
                                            <p:tgtEl>
                                              <p:spTgt spid="56"/>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1.00100:02:11.6"/>
                      </p:tgtEl>
                    </p:cond>
                  </p:nextCondLst>
                </p:seq>
                <p:seq concurrent="1" nextAc="seek">
                  <p:cTn id="202" restart="whenNotActive" fill="hold" evtFilter="cancelBubble" nodeType="interactiveSeq">
                    <p:stCondLst>
                      <p:cond evt="onMediaBookmark" delay="0">
                        <p:tgtEl>
                          <p14:bmkTgt spid="2" bmkName="Add or subtract time m1.00100:02:11.7"/>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57"/>
                                            </p:tgtEl>
                                            <p:attrNameLst>
                                              <p:attrName>style.visibility</p:attrName>
                                            </p:attrNameLst>
                                          </p:cBhvr>
                                          <p:to>
                                            <p:strVal val="visible"/>
                                          </p:to>
                                        </p:set>
                                        <p:animEffect transition="in" filter="fade">
                                          <p:cBhvr>
                                            <p:cTn id="207" dur="200"/>
                                            <p:tgtEl>
                                              <p:spTgt spid="57"/>
                                            </p:tgtEl>
                                          </p:cBhvr>
                                        </p:animEffect>
                                      </p:childTnLst>
                                    </p:cTn>
                                  </p:par>
                                </p:childTnLst>
                              </p:cTn>
                            </p:par>
                          </p:childTnLst>
                        </p:cTn>
                      </p:par>
                    </p:childTnLst>
                  </p:cTn>
                  <p:nextCondLst>
                    <p:cond evt="onMediaBookmark" delay="0">
                      <p:tgtEl>
                        <p14:bmkTgt spid="2" bmkName="Add or subtract time m1.00100:02:11.7"/>
                      </p:tgtEl>
                    </p:cond>
                  </p:nextCondLst>
                </p:seq>
                <p:seq concurrent="1" nextAc="seek">
                  <p:cTn id="208" restart="whenNotActive" fill="hold" evtFilter="cancelBubble" nodeType="interactiveSeq">
                    <p:stCondLst>
                      <p:cond evt="onMediaBookmark" delay="0">
                        <p:tgtEl>
                          <p14:bmkTgt spid="2" bmkName="Add or subtract time m1.00100:02:18.4"/>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57"/>
                                            </p:tgtEl>
                                          </p:cBhvr>
                                        </p:animEffect>
                                        <p:set>
                                          <p:cBhvr>
                                            <p:cTn id="213"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1.00100:02:18.4"/>
                      </p:tgtEl>
                    </p:cond>
                  </p:nextCondLst>
                </p:seq>
                <p:seq concurrent="1" nextAc="seek">
                  <p:cTn id="214" restart="whenNotActive" fill="hold" evtFilter="cancelBubble" nodeType="interactiveSeq">
                    <p:stCondLst>
                      <p:cond evt="onMediaBookmark" delay="0">
                        <p:tgtEl>
                          <p14:bmkTgt spid="2" bmkName="Add or subtract time m1.00100:02:18.5"/>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58"/>
                                            </p:tgtEl>
                                            <p:attrNameLst>
                                              <p:attrName>style.visibility</p:attrName>
                                            </p:attrNameLst>
                                          </p:cBhvr>
                                          <p:to>
                                            <p:strVal val="visible"/>
                                          </p:to>
                                        </p:set>
                                        <p:animEffect transition="in" filter="fade">
                                          <p:cBhvr>
                                            <p:cTn id="219" dur="200"/>
                                            <p:tgtEl>
                                              <p:spTgt spid="58"/>
                                            </p:tgtEl>
                                          </p:cBhvr>
                                        </p:animEffect>
                                      </p:childTnLst>
                                    </p:cTn>
                                  </p:par>
                                </p:childTnLst>
                              </p:cTn>
                            </p:par>
                          </p:childTnLst>
                        </p:cTn>
                      </p:par>
                    </p:childTnLst>
                  </p:cTn>
                  <p:nextCondLst>
                    <p:cond evt="onMediaBookmark" delay="0">
                      <p:tgtEl>
                        <p14:bmkTgt spid="2" bmkName="Add or subtract time m1.00100:02:18.5"/>
                      </p:tgtEl>
                    </p:cond>
                  </p:nextCondLst>
                </p:seq>
                <p:seq concurrent="1" nextAc="seek">
                  <p:cTn id="220" restart="whenNotActive" fill="hold" evtFilter="cancelBubble" nodeType="interactiveSeq">
                    <p:stCondLst>
                      <p:cond evt="onMediaBookmark" delay="0">
                        <p:tgtEl>
                          <p14:bmkTgt spid="2" bmkName="Add or subtract time m1.00100:02:24.5"/>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58"/>
                                            </p:tgtEl>
                                          </p:cBhvr>
                                        </p:animEffect>
                                        <p:set>
                                          <p:cBhvr>
                                            <p:cTn id="225"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1.00100:02:24.5"/>
                      </p:tgtEl>
                    </p:cond>
                  </p:nextCondLst>
                </p:seq>
                <p:seq concurrent="1" nextAc="seek">
                  <p:cTn id="226" restart="whenNotActive" fill="hold" evtFilter="cancelBubble" nodeType="interactiveSeq">
                    <p:stCondLst>
                      <p:cond evt="onMediaBookmark" delay="0">
                        <p:tgtEl>
                          <p14:bmkTgt spid="2" bmkName="Add or subtract time m1.00100:02:24.6"/>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59"/>
                                            </p:tgtEl>
                                            <p:attrNameLst>
                                              <p:attrName>style.visibility</p:attrName>
                                            </p:attrNameLst>
                                          </p:cBhvr>
                                          <p:to>
                                            <p:strVal val="visible"/>
                                          </p:to>
                                        </p:set>
                                        <p:animEffect transition="in" filter="fade">
                                          <p:cBhvr>
                                            <p:cTn id="231" dur="200"/>
                                            <p:tgtEl>
                                              <p:spTgt spid="59"/>
                                            </p:tgtEl>
                                          </p:cBhvr>
                                        </p:animEffect>
                                      </p:childTnLst>
                                    </p:cTn>
                                  </p:par>
                                </p:childTnLst>
                              </p:cTn>
                            </p:par>
                          </p:childTnLst>
                        </p:cTn>
                      </p:par>
                    </p:childTnLst>
                  </p:cTn>
                  <p:nextCondLst>
                    <p:cond evt="onMediaBookmark" delay="0">
                      <p:tgtEl>
                        <p14:bmkTgt spid="2" bmkName="Add or subtract time m1.00100:02:24.6"/>
                      </p:tgtEl>
                    </p:cond>
                  </p:nextCondLst>
                </p:seq>
                <p:seq concurrent="1" nextAc="seek">
                  <p:cTn id="232" restart="whenNotActive" fill="hold" evtFilter="cancelBubble" nodeType="interactiveSeq">
                    <p:stCondLst>
                      <p:cond evt="onMediaBookmark" delay="0">
                        <p:tgtEl>
                          <p14:bmkTgt spid="2" bmkName="Add or subtract time m1.00100:02:30.0"/>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59"/>
                                            </p:tgtEl>
                                          </p:cBhvr>
                                        </p:animEffect>
                                        <p:set>
                                          <p:cBhvr>
                                            <p:cTn id="237"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1.00100:02:30.0"/>
                      </p:tgtEl>
                    </p:cond>
                  </p:nextCondLst>
                </p:seq>
                <p:seq concurrent="1" nextAc="seek">
                  <p:cTn id="238" restart="whenNotActive" fill="hold" evtFilter="cancelBubble" nodeType="interactiveSeq">
                    <p:stCondLst>
                      <p:cond evt="onMediaBookmark" delay="0">
                        <p:tgtEl>
                          <p14:bmkTgt spid="2" bmkName="Add or subtract time m1.00100:02:30.1"/>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60"/>
                                            </p:tgtEl>
                                            <p:attrNameLst>
                                              <p:attrName>style.visibility</p:attrName>
                                            </p:attrNameLst>
                                          </p:cBhvr>
                                          <p:to>
                                            <p:strVal val="visible"/>
                                          </p:to>
                                        </p:set>
                                        <p:animEffect transition="in" filter="fade">
                                          <p:cBhvr>
                                            <p:cTn id="243" dur="200"/>
                                            <p:tgtEl>
                                              <p:spTgt spid="60"/>
                                            </p:tgtEl>
                                          </p:cBhvr>
                                        </p:animEffect>
                                      </p:childTnLst>
                                    </p:cTn>
                                  </p:par>
                                </p:childTnLst>
                              </p:cTn>
                            </p:par>
                          </p:childTnLst>
                        </p:cTn>
                      </p:par>
                    </p:childTnLst>
                  </p:cTn>
                  <p:nextCondLst>
                    <p:cond evt="onMediaBookmark" delay="0">
                      <p:tgtEl>
                        <p14:bmkTgt spid="2" bmkName="Add or subtract time m1.00100:02:30.1"/>
                      </p:tgtEl>
                    </p:cond>
                  </p:nextCondLst>
                </p:seq>
                <p:seq concurrent="1" nextAc="seek">
                  <p:cTn id="244" restart="whenNotActive" fill="hold" evtFilter="cancelBubble" nodeType="interactiveSeq">
                    <p:stCondLst>
                      <p:cond evt="onMediaBookmark" delay="0">
                        <p:tgtEl>
                          <p14:bmkTgt spid="2" bmkName="Add or subtract time m1.00100:02:36.7"/>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60"/>
                                            </p:tgtEl>
                                          </p:cBhvr>
                                        </p:animEffect>
                                        <p:set>
                                          <p:cBhvr>
                                            <p:cTn id="249"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1.00100:02:36.7"/>
                      </p:tgtEl>
                    </p:cond>
                  </p:nextCondLst>
                </p:seq>
                <p:seq concurrent="1" nextAc="seek">
                  <p:cTn id="250" restart="whenNotActive" fill="hold" evtFilter="cancelBubble" nodeType="interactiveSeq">
                    <p:stCondLst>
                      <p:cond evt="onMediaBookmark" delay="0">
                        <p:tgtEl>
                          <p14:bmkTgt spid="2" bmkName="Add or subtract time m1.00100:02:36.8"/>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61"/>
                                            </p:tgtEl>
                                            <p:attrNameLst>
                                              <p:attrName>style.visibility</p:attrName>
                                            </p:attrNameLst>
                                          </p:cBhvr>
                                          <p:to>
                                            <p:strVal val="visible"/>
                                          </p:to>
                                        </p:set>
                                        <p:animEffect transition="in" filter="fade">
                                          <p:cBhvr>
                                            <p:cTn id="255" dur="200"/>
                                            <p:tgtEl>
                                              <p:spTgt spid="61"/>
                                            </p:tgtEl>
                                          </p:cBhvr>
                                        </p:animEffect>
                                      </p:childTnLst>
                                    </p:cTn>
                                  </p:par>
                                </p:childTnLst>
                              </p:cTn>
                            </p:par>
                          </p:childTnLst>
                        </p:cTn>
                      </p:par>
                    </p:childTnLst>
                  </p:cTn>
                  <p:nextCondLst>
                    <p:cond evt="onMediaBookmark" delay="0">
                      <p:tgtEl>
                        <p14:bmkTgt spid="2" bmkName="Add or subtract time m1.00100:02:36.8"/>
                      </p:tgtEl>
                    </p:cond>
                  </p:nextCondLst>
                </p:seq>
                <p:seq concurrent="1" nextAc="seek">
                  <p:cTn id="256" restart="whenNotActive" fill="hold" evtFilter="cancelBubble" nodeType="interactiveSeq">
                    <p:stCondLst>
                      <p:cond evt="onMediaBookmark" delay="0">
                        <p:tgtEl>
                          <p14:bmkTgt spid="2" bmkName="Add or subtract time m1.00100:02:47.8"/>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61"/>
                                            </p:tgtEl>
                                          </p:cBhvr>
                                        </p:animEffect>
                                        <p:set>
                                          <p:cBhvr>
                                            <p:cTn id="261" dur="1" fill="hold">
                                              <p:stCondLst>
                                                <p:cond delay="1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1.00100:02:47.8"/>
                      </p:tgtEl>
                    </p:cond>
                  </p:nextCondLst>
                </p:seq>
                <p:seq concurrent="1" nextAc="seek">
                  <p:cTn id="262" restart="whenNotActive" fill="hold" evtFilter="cancelBubble" nodeType="interactiveSeq">
                    <p:stCondLst>
                      <p:cond evt="onMediaBookmark" delay="0">
                        <p:tgtEl>
                          <p14:bmkTgt spid="2" bmkName="Add or subtract time m1.00100:02:47.9"/>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62"/>
                                            </p:tgtEl>
                                            <p:attrNameLst>
                                              <p:attrName>style.visibility</p:attrName>
                                            </p:attrNameLst>
                                          </p:cBhvr>
                                          <p:to>
                                            <p:strVal val="visible"/>
                                          </p:to>
                                        </p:set>
                                        <p:animEffect transition="in" filter="fade">
                                          <p:cBhvr>
                                            <p:cTn id="267" dur="200"/>
                                            <p:tgtEl>
                                              <p:spTgt spid="62"/>
                                            </p:tgtEl>
                                          </p:cBhvr>
                                        </p:animEffect>
                                      </p:childTnLst>
                                    </p:cTn>
                                  </p:par>
                                </p:childTnLst>
                              </p:cTn>
                            </p:par>
                          </p:childTnLst>
                        </p:cTn>
                      </p:par>
                    </p:childTnLst>
                  </p:cTn>
                  <p:nextCondLst>
                    <p:cond evt="onMediaBookmark" delay="0">
                      <p:tgtEl>
                        <p14:bmkTgt spid="2" bmkName="Add or subtract time m1.00100:02:47.9"/>
                      </p:tgtEl>
                    </p:cond>
                  </p:nextCondLst>
                </p:seq>
                <p:seq concurrent="1" nextAc="seek">
                  <p:cTn id="268" restart="whenNotActive" fill="hold" evtFilter="cancelBubble" nodeType="interactiveSeq">
                    <p:stCondLst>
                      <p:cond evt="onMediaBookmark" delay="0">
                        <p:tgtEl>
                          <p14:bmkTgt spid="2" bmkName="Add or subtract time m1.00100:03:00.6"/>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62"/>
                                            </p:tgtEl>
                                          </p:cBhvr>
                                        </p:animEffect>
                                        <p:set>
                                          <p:cBhvr>
                                            <p:cTn id="273" dur="1" fill="hold">
                                              <p:stCondLst>
                                                <p:cond delay="1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1.00100:03:00.6"/>
                      </p:tgtEl>
                    </p:cond>
                  </p:nextCondLst>
                </p:seq>
                <p:seq concurrent="1" nextAc="seek">
                  <p:cTn id="274" restart="whenNotActive" fill="hold" evtFilter="cancelBubble" nodeType="interactiveSeq">
                    <p:stCondLst>
                      <p:cond evt="onMediaBookmark" delay="0">
                        <p:tgtEl>
                          <p14:bmkTgt spid="2" bmkName="Add or subtract time m1.00100:03:00.7"/>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63"/>
                                            </p:tgtEl>
                                            <p:attrNameLst>
                                              <p:attrName>style.visibility</p:attrName>
                                            </p:attrNameLst>
                                          </p:cBhvr>
                                          <p:to>
                                            <p:strVal val="visible"/>
                                          </p:to>
                                        </p:set>
                                        <p:animEffect transition="in" filter="fade">
                                          <p:cBhvr>
                                            <p:cTn id="279" dur="200"/>
                                            <p:tgtEl>
                                              <p:spTgt spid="63"/>
                                            </p:tgtEl>
                                          </p:cBhvr>
                                        </p:animEffect>
                                      </p:childTnLst>
                                    </p:cTn>
                                  </p:par>
                                </p:childTnLst>
                              </p:cTn>
                            </p:par>
                          </p:childTnLst>
                        </p:cTn>
                      </p:par>
                    </p:childTnLst>
                  </p:cTn>
                  <p:nextCondLst>
                    <p:cond evt="onMediaBookmark" delay="0">
                      <p:tgtEl>
                        <p14:bmkTgt spid="2" bmkName="Add or subtract time m1.00100:03:00.7"/>
                      </p:tgtEl>
                    </p:cond>
                  </p:nextCondLst>
                </p:seq>
                <p:seq concurrent="1" nextAc="seek">
                  <p:cTn id="280" restart="whenNotActive" fill="hold" evtFilter="cancelBubble" nodeType="interactiveSeq">
                    <p:stCondLst>
                      <p:cond evt="onMediaBookmark" delay="0">
                        <p:tgtEl>
                          <p14:bmkTgt spid="2" bmkName="Add or subtract time m1.00100:03:12.5"/>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63"/>
                                            </p:tgtEl>
                                          </p:cBhvr>
                                        </p:animEffect>
                                        <p:set>
                                          <p:cBhvr>
                                            <p:cTn id="285" dur="1" fill="hold">
                                              <p:stCondLst>
                                                <p:cond delay="1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1.00100:03:12.5"/>
                      </p:tgtEl>
                    </p:cond>
                  </p:nextCondLst>
                </p:seq>
                <p:seq concurrent="1" nextAc="seek">
                  <p:cTn id="286" restart="whenNotActive" fill="hold" evtFilter="cancelBubble" nodeType="interactiveSeq">
                    <p:stCondLst>
                      <p:cond evt="onMediaBookmark" delay="0">
                        <p:tgtEl>
                          <p14:bmkTgt spid="2" bmkName="Add or subtract time m1.00100:03:12.6"/>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64"/>
                                            </p:tgtEl>
                                            <p:attrNameLst>
                                              <p:attrName>style.visibility</p:attrName>
                                            </p:attrNameLst>
                                          </p:cBhvr>
                                          <p:to>
                                            <p:strVal val="visible"/>
                                          </p:to>
                                        </p:set>
                                        <p:animEffect transition="in" filter="fade">
                                          <p:cBhvr>
                                            <p:cTn id="291" dur="200"/>
                                            <p:tgtEl>
                                              <p:spTgt spid="64"/>
                                            </p:tgtEl>
                                          </p:cBhvr>
                                        </p:animEffect>
                                      </p:childTnLst>
                                    </p:cTn>
                                  </p:par>
                                </p:childTnLst>
                              </p:cTn>
                            </p:par>
                          </p:childTnLst>
                        </p:cTn>
                      </p:par>
                    </p:childTnLst>
                  </p:cTn>
                  <p:nextCondLst>
                    <p:cond evt="onMediaBookmark" delay="0">
                      <p:tgtEl>
                        <p14:bmkTgt spid="2" bmkName="Add or subtract time m1.00100:03:12.6"/>
                      </p:tgtEl>
                    </p:cond>
                  </p:nextCondLst>
                </p:seq>
                <p:seq concurrent="1" nextAc="seek">
                  <p:cTn id="292" restart="whenNotActive" fill="hold" evtFilter="cancelBubble" nodeType="interactiveSeq">
                    <p:stCondLst>
                      <p:cond evt="onMediaBookmark" delay="0">
                        <p:tgtEl>
                          <p14:bmkTgt spid="2" bmkName="Add or subtract time m1.00100:03:20.4"/>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64"/>
                                            </p:tgtEl>
                                          </p:cBhvr>
                                        </p:animEffect>
                                        <p:set>
                                          <p:cBhvr>
                                            <p:cTn id="297" dur="1" fill="hold">
                                              <p:stCondLst>
                                                <p:cond delay="199"/>
                                              </p:stCondLst>
                                            </p:cTn>
                                            <p:tgtEl>
                                              <p:spTgt spid="64"/>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1.00100:03:20.4"/>
                      </p:tgtEl>
                    </p:cond>
                  </p:nextCondLst>
                </p:seq>
                <p:seq concurrent="1" nextAc="seek">
                  <p:cTn id="298" restart="whenNotActive" fill="hold" evtFilter="cancelBubble" nodeType="interactiveSeq">
                    <p:stCondLst>
                      <p:cond evt="onMediaBookmark" delay="0">
                        <p:tgtEl>
                          <p14:bmkTgt spid="2" bmkName="Add or subtract time m1.00100:03:20.5"/>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65"/>
                                            </p:tgtEl>
                                            <p:attrNameLst>
                                              <p:attrName>style.visibility</p:attrName>
                                            </p:attrNameLst>
                                          </p:cBhvr>
                                          <p:to>
                                            <p:strVal val="visible"/>
                                          </p:to>
                                        </p:set>
                                        <p:animEffect transition="in" filter="fade">
                                          <p:cBhvr>
                                            <p:cTn id="303" dur="200"/>
                                            <p:tgtEl>
                                              <p:spTgt spid="65"/>
                                            </p:tgtEl>
                                          </p:cBhvr>
                                        </p:animEffect>
                                      </p:childTnLst>
                                    </p:cTn>
                                  </p:par>
                                </p:childTnLst>
                              </p:cTn>
                            </p:par>
                          </p:childTnLst>
                        </p:cTn>
                      </p:par>
                    </p:childTnLst>
                  </p:cTn>
                  <p:nextCondLst>
                    <p:cond evt="onMediaBookmark" delay="0">
                      <p:tgtEl>
                        <p14:bmkTgt spid="2" bmkName="Add or subtract time m1.00100:03:20.5"/>
                      </p:tgtEl>
                    </p:cond>
                  </p:nextCondLst>
                </p:seq>
                <p:seq concurrent="1" nextAc="seek">
                  <p:cTn id="304" restart="whenNotActive" fill="hold" evtFilter="cancelBubble" nodeType="interactiveSeq">
                    <p:stCondLst>
                      <p:cond evt="onMediaBookmark" delay="0">
                        <p:tgtEl>
                          <p14:bmkTgt spid="2" bmkName="Add or subtract time m1.00100:03:25.9"/>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65"/>
                                            </p:tgtEl>
                                          </p:cBhvr>
                                        </p:animEffect>
                                        <p:set>
                                          <p:cBhvr>
                                            <p:cTn id="309" dur="1" fill="hold">
                                              <p:stCondLst>
                                                <p:cond delay="199"/>
                                              </p:stCondLst>
                                            </p:cTn>
                                            <p:tgtEl>
                                              <p:spTgt spid="65"/>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1.00100:03:25.9"/>
                      </p:tgtEl>
                    </p:cond>
                  </p:nextCondLst>
                </p:seq>
                <p:seq concurrent="1" nextAc="seek">
                  <p:cTn id="310" restart="whenNotActive" fill="hold" evtFilter="cancelBubble" nodeType="interactiveSeq">
                    <p:stCondLst>
                      <p:cond evt="onMediaBookmark" delay="0">
                        <p:tgtEl>
                          <p14:bmkTgt spid="2" bmkName="Add or subtract time m1.00100:03:26.0"/>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66"/>
                                            </p:tgtEl>
                                            <p:attrNameLst>
                                              <p:attrName>style.visibility</p:attrName>
                                            </p:attrNameLst>
                                          </p:cBhvr>
                                          <p:to>
                                            <p:strVal val="visible"/>
                                          </p:to>
                                        </p:set>
                                        <p:animEffect transition="in" filter="fade">
                                          <p:cBhvr>
                                            <p:cTn id="315" dur="200"/>
                                            <p:tgtEl>
                                              <p:spTgt spid="66"/>
                                            </p:tgtEl>
                                          </p:cBhvr>
                                        </p:animEffect>
                                      </p:childTnLst>
                                    </p:cTn>
                                  </p:par>
                                </p:childTnLst>
                              </p:cTn>
                            </p:par>
                          </p:childTnLst>
                        </p:cTn>
                      </p:par>
                    </p:childTnLst>
                  </p:cTn>
                  <p:nextCondLst>
                    <p:cond evt="onMediaBookmark" delay="0">
                      <p:tgtEl>
                        <p14:bmkTgt spid="2" bmkName="Add or subtract time m1.00100:03:26.0"/>
                      </p:tgtEl>
                    </p:cond>
                  </p:nextCondLst>
                </p:seq>
                <p:seq concurrent="1" nextAc="seek">
                  <p:cTn id="316" restart="whenNotActive" fill="hold" evtFilter="cancelBubble" nodeType="interactiveSeq">
                    <p:stCondLst>
                      <p:cond evt="onMediaBookmark" delay="0">
                        <p:tgtEl>
                          <p14:bmkTgt spid="2" bmkName="Add or subtract time m1.00100:03:30.2"/>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66"/>
                                            </p:tgtEl>
                                          </p:cBhvr>
                                        </p:animEffect>
                                        <p:set>
                                          <p:cBhvr>
                                            <p:cTn id="321" dur="1" fill="hold">
                                              <p:stCondLst>
                                                <p:cond delay="199"/>
                                              </p:stCondLst>
                                            </p:cTn>
                                            <p:tgtEl>
                                              <p:spTgt spid="66"/>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1.00100:03:30.2"/>
                      </p:tgtEl>
                    </p:cond>
                  </p:nextCondLst>
                </p:seq>
              </p:childTnLst>
            </p:cTn>
          </p:par>
        </p:tnLst>
        <p:bldLst>
          <p:bldP spid="4" grpId="0" animBg="1"/>
          <p:bldP spid="4" grpId="1" animBg="1"/>
          <p:bldP spid="6" grpId="0" animBg="1"/>
          <p:bldP spid="6" grpId="1" animBg="1"/>
          <p:bldP spid="12" grpId="0" animBg="1"/>
          <p:bldP spid="12" grpId="1" animBg="1"/>
          <p:bldP spid="13" grpId="0" animBg="1"/>
          <p:bldP spid="13" grpId="1" animBg="1"/>
          <p:bldP spid="14" grpId="0" animBg="1"/>
          <p:bldP spid="14" grpId="1" animBg="1"/>
          <p:bldP spid="15" grpId="0" animBg="1"/>
          <p:bldP spid="15" grpId="1" animBg="1"/>
          <p:bldP spid="21" grpId="0" animBg="1"/>
          <p:bldP spid="21"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17" grpId="0" animBg="1"/>
          <p:bldP spid="17"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6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7" grpId="0" animBg="1"/>
          <p:bldP spid="17" grpId="1"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Media Placeholder 34"/>
          <p:cNvSpPr>
            <a:spLocks noGrp="1"/>
          </p:cNvSpPr>
          <p:nvPr>
            <p:ph type="media" sz="quarter" idx="10"/>
          </p:nvPr>
        </p:nvSpPr>
        <p:spPr/>
      </p:sp>
      <p:pic>
        <p:nvPicPr>
          <p:cNvPr id="25" name="Media Placeholder 24">
            <a:hlinkClick r:id="rId37" action="ppaction://hlinksldjump"/>
          </p:cNvPr>
          <p:cNvPicPr>
            <a:picLocks noGrp="1"/>
          </p:cNvPicPr>
          <p:nvPr>
            <p:ph type="media" sz="quarter" idx="11"/>
          </p:nvPr>
        </p:nvPicPr>
        <p:blipFill>
          <a:blip r:embed="rId38">
            <a:extLst>
              <a:ext uri="{28A0092B-C50C-407E-A947-70E740481C1C}">
                <a14:useLocalDpi xmlns:a14="http://schemas.microsoft.com/office/drawing/2010/main" val="0"/>
              </a:ext>
            </a:extLst>
          </a:blip>
          <a:stretch>
            <a:fillRect/>
          </a:stretch>
        </p:blipFill>
        <p:spPr>
          <a:xfrm>
            <a:off x="4575443" y="8495913"/>
            <a:ext cx="1115568" cy="630936"/>
          </a:xfrm>
        </p:spPr>
      </p:pic>
      <p:pic>
        <p:nvPicPr>
          <p:cNvPr id="24" name="Media Placeholder 23">
            <a:hlinkClick r:id="rId39" action="ppaction://hlinksldjump"/>
          </p:cNvPr>
          <p:cNvPicPr>
            <a:picLocks noGrp="1"/>
          </p:cNvPicPr>
          <p:nvPr>
            <p:ph type="media" sz="quarter" idx="12"/>
          </p:nvPr>
        </p:nvPicPr>
        <p:blipFill>
          <a:blip r:embed="rId40">
            <a:extLst>
              <a:ext uri="{28A0092B-C50C-407E-A947-70E740481C1C}">
                <a14:useLocalDpi xmlns:a14="http://schemas.microsoft.com/office/drawing/2010/main" val="0"/>
              </a:ext>
            </a:extLst>
          </a:blip>
          <a:stretch>
            <a:fillRect/>
          </a:stretch>
        </p:blipFill>
        <p:spPr>
          <a:xfrm>
            <a:off x="5940693" y="8495913"/>
            <a:ext cx="1115568" cy="630936"/>
          </a:xfrm>
        </p:spPr>
      </p:pic>
      <p:pic>
        <p:nvPicPr>
          <p:cNvPr id="23" name="Media Placeholder 22">
            <a:hlinkClick r:id="rId41" action="ppaction://hlinksldjump"/>
          </p:cNvPr>
          <p:cNvPicPr>
            <a:picLocks noGrp="1"/>
          </p:cNvPicPr>
          <p:nvPr>
            <p:ph type="media" sz="quarter" idx="13"/>
          </p:nvPr>
        </p:nvPicPr>
        <p:blipFill>
          <a:blip r:embed="rId42">
            <a:extLst>
              <a:ext uri="{28A0092B-C50C-407E-A947-70E740481C1C}">
                <a14:useLocalDpi xmlns:a14="http://schemas.microsoft.com/office/drawing/2010/main" val="0"/>
              </a:ext>
            </a:extLst>
          </a:blip>
          <a:stretch>
            <a:fillRect/>
          </a:stretch>
        </p:blipFill>
        <p:spPr>
          <a:xfrm>
            <a:off x="7318374" y="8496209"/>
            <a:ext cx="1115568" cy="630936"/>
          </a:xfrm>
        </p:spPr>
      </p:pic>
      <p:pic>
        <p:nvPicPr>
          <p:cNvPr id="22" name="Media Placeholder 21">
            <a:hlinkClick r:id="rId43" action="ppaction://hlinksldjump"/>
          </p:cNvPr>
          <p:cNvPicPr>
            <a:picLocks noGrp="1"/>
          </p:cNvPicPr>
          <p:nvPr>
            <p:ph type="media" sz="quarter" idx="15"/>
          </p:nvPr>
        </p:nvPicPr>
        <p:blipFill>
          <a:blip r:embed="rId44">
            <a:extLst>
              <a:ext uri="{28A0092B-C50C-407E-A947-70E740481C1C}">
                <a14:useLocalDpi xmlns:a14="http://schemas.microsoft.com/office/drawing/2010/main" val="0"/>
              </a:ext>
            </a:extLst>
          </a:blip>
          <a:stretch>
            <a:fillRect/>
          </a:stretch>
        </p:blipFill>
        <p:spPr>
          <a:xfrm>
            <a:off x="8686799" y="8496209"/>
            <a:ext cx="1115568" cy="630936"/>
          </a:xfrm>
        </p:spPr>
      </p:pic>
      <p:sp>
        <p:nvSpPr>
          <p:cNvPr id="8" name="TextBox 7"/>
          <p:cNvSpPr txBox="1"/>
          <p:nvPr/>
        </p:nvSpPr>
        <p:spPr>
          <a:xfrm>
            <a:off x="1015206" y="487209"/>
            <a:ext cx="7086600" cy="430887"/>
          </a:xfrm>
          <a:prstGeom prst="rect">
            <a:avLst/>
          </a:prstGeom>
          <a:noFill/>
        </p:spPr>
        <p:txBody>
          <a:bodyPr wrap="square" rtlCol="0">
            <a:spAutoFit/>
          </a:bodyPr>
          <a:lstStyle/>
          <a:p>
            <a:r>
              <a:rPr lang="en-US" sz="2200" dirty="0" smtClean="0">
                <a:solidFill>
                  <a:schemeClr val="bg1"/>
                </a:solidFill>
                <a:latin typeface="Segoe UI Light" pitchFamily="34" charset="0"/>
              </a:rPr>
              <a:t>Add or subtract time</a:t>
            </a:r>
            <a:endParaRPr lang="en-US" sz="2200" dirty="0">
              <a:solidFill>
                <a:schemeClr val="bg1"/>
              </a:solidFill>
              <a:latin typeface="Segoe UI Light" pitchFamily="34" charset="0"/>
            </a:endParaRPr>
          </a:p>
        </p:txBody>
      </p:sp>
      <p:grpSp>
        <p:nvGrpSpPr>
          <p:cNvPr id="9" name="ClosedCaptions"/>
          <p:cNvGrpSpPr/>
          <p:nvPr/>
        </p:nvGrpSpPr>
        <p:grpSpPr>
          <a:xfrm>
            <a:off x="8677656" y="611144"/>
            <a:ext cx="1449747" cy="304843"/>
            <a:chOff x="8787606" y="611187"/>
            <a:chExt cx="1449747" cy="304843"/>
          </a:xfrm>
        </p:grpSpPr>
        <p:sp>
          <p:nvSpPr>
            <p:cNvPr id="10" name="TextBox 9"/>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1" name="Picture 10" descr="Screen Clipping"/>
            <p:cNvPicPr>
              <a:picLocks noChangeAspect="1"/>
            </p:cNvPicPr>
            <p:nvPr/>
          </p:nvPicPr>
          <p:blipFill>
            <a:blip r:embed="rId45">
              <a:extLst>
                <a:ext uri="{BEBA8EAE-BF5A-486C-A8C5-ECC9F3942E4B}">
                  <a14:imgProps xmlns:a14="http://schemas.microsoft.com/office/drawing/2010/main">
                    <a14:imgLayer r:embed="rId46">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16" name="TextBox 15"/>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2/2 videos</a:t>
            </a:r>
            <a:endParaRPr lang="en-US" sz="1500" dirty="0">
              <a:solidFill>
                <a:schemeClr val="bg1"/>
              </a:solidFill>
              <a:latin typeface="Segoe Light" pitchFamily="34" charset="0"/>
            </a:endParaRPr>
          </a:p>
        </p:txBody>
      </p:sp>
      <p:sp>
        <p:nvSpPr>
          <p:cNvPr id="18" name="Rectangle 17"/>
          <p:cNvSpPr/>
          <p:nvPr/>
        </p:nvSpPr>
        <p:spPr>
          <a:xfrm>
            <a:off x="10079037" y="7818120"/>
            <a:ext cx="1221423"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19" name="Rectangle 18"/>
          <p:cNvSpPr/>
          <p:nvPr/>
        </p:nvSpPr>
        <p:spPr>
          <a:xfrm>
            <a:off x="10082887" y="7818120"/>
            <a:ext cx="604988"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Text Placeholder 6"/>
          <p:cNvSpPr txBox="1">
            <a:spLocks/>
          </p:cNvSpPr>
          <p:nvPr/>
        </p:nvSpPr>
        <p:spPr>
          <a:xfrm>
            <a:off x="5975011"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7" name="Text Placeholder 6"/>
          <p:cNvSpPr txBox="1">
            <a:spLocks/>
          </p:cNvSpPr>
          <p:nvPr/>
        </p:nvSpPr>
        <p:spPr>
          <a:xfrm>
            <a:off x="7344140"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8" name="Text Placeholder 6"/>
          <p:cNvSpPr txBox="1">
            <a:spLocks/>
          </p:cNvSpPr>
          <p:nvPr/>
        </p:nvSpPr>
        <p:spPr>
          <a:xfrm>
            <a:off x="8713029"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36" name="Picture 35">
            <a:hlinkClick r:id="" action="ppaction://hlinkshowjump?jump=nextslide"/>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38" name="Picture 37">
            <a:hlinkClick r:id="" action="ppaction://hlinkshowjump?jump=previousslide"/>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pic>
        <p:nvPicPr>
          <p:cNvPr id="31" name="Media Placeholder 24">
            <a:hlinkClick r:id="rId37" action="ppaction://hlinksldjump"/>
          </p:cNvPr>
          <p:cNvPicPr>
            <a:picLocks/>
          </p:cNvPicPr>
          <p:nvPr/>
        </p:nvPicPr>
        <p:blipFill>
          <a:blip r:embed="rId38">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34" name="Media Placeholder 23">
            <a:hlinkClick r:id="rId39" action="ppaction://hlinksldjump"/>
          </p:cNvPr>
          <p:cNvPicPr>
            <a:picLocks/>
          </p:cNvPicPr>
          <p:nvPr/>
        </p:nvPicPr>
        <p:blipFill>
          <a:blip r:embed="rId40">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39" name="Media Placeholder 22">
            <a:hlinkClick r:id="rId41" action="ppaction://hlinksldjump"/>
          </p:cNvPr>
          <p:cNvPicPr>
            <a:picLocks/>
          </p:cNvPicPr>
          <p:nvPr/>
        </p:nvPicPr>
        <p:blipFill>
          <a:blip r:embed="rId42">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sp useBgFill="1">
        <p:nvSpPr>
          <p:cNvPr id="42"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Add or subtract time m2.001.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Add or subtract time m2.00100:00:00.0" time="33"/>
                    <p14:bmk name="Add or subtract time m2.00100:00:06.5" time="6533"/>
                    <p14:bmk name="Add or subtract time m2.00100:00:06.6" time="6633"/>
                    <p14:bmk name="Add or subtract time m2.00100:00:13.1" time="13100"/>
                    <p14:bmk name="Add or subtract time m2.00100:00:13.2" time="13200"/>
                    <p14:bmk name="Add or subtract time m2.00100:00:20.1" time="20167"/>
                    <p14:bmk name="Add or subtract time m2.00100:00:20.2" time="20267"/>
                    <p14:bmk name="Add or subtract time m2.00100:00:26.6" time="26600"/>
                    <p14:bmk name="Add or subtract time m2.00100:00:26.7" time="26700"/>
                    <p14:bmk name="Add or subtract time m2.00100:00:37.9" time="37900"/>
                    <p14:bmk name="Add or subtract time m2.00100:00:38.0" time="38000"/>
                    <p14:bmk name="Add or subtract time m2.00100:00:47.1" time="47167"/>
                    <p14:bmk name="Add or subtract time m2.00100:00:47.2" time="47267"/>
                    <p14:bmk name="Add or subtract time m2.00100:00:54.3" time="54333"/>
                    <p14:bmk name="Add or subtract time m2.00100:00:54.4" time="54433"/>
                    <p14:bmk name="Add or subtract time m2.00100:01:03.7" time="63733"/>
                    <p14:bmk name="Add or subtract time m2.00100:01:03.8" time="63833"/>
                    <p14:bmk name="Add or subtract time m2.00100:01:17.1" time="77133"/>
                    <p14:bmk name="Add or subtract time m2.00100:01:17.2" time="77233"/>
                    <p14:bmk name="Add or subtract time m2.00100:01:24.7" time="84733"/>
                    <p14:bmk name="Add or subtract time m2.00100:01:24.8" time="84833"/>
                    <p14:bmk name="Add or subtract time m2.00100:01:32.4" time="92467"/>
                    <p14:bmk name="Add or subtract time m2.00100:01:32.5" time="92567"/>
                    <p14:bmk name="Add or subtract time m2.00100:01:34.4" time="94433"/>
                    <p14:bmk name="Add or subtract time m2.00100:01:34.5" time="94533"/>
                    <p14:bmk name="Add or subtract time m2.00100:01:38.8" time="98800"/>
                    <p14:bmk name="Add or subtract time m2.00100:01:38.9" time="98900"/>
                    <p14:bmk name="Add or subtract time m2.00100:01:46.5" time="106533"/>
                    <p14:bmk name="Add or subtract time m2.00100:01:46.6" time="106633"/>
                    <p14:bmk name="Add or subtract time m2.00100:01:54.9" time="114900"/>
                    <p14:bmk name="Add or subtract time m2.00100:01:55.0" time="115000"/>
                    <p14:bmk name="Add or subtract time m2.00100:02:00.2" time="120233"/>
                    <p14:bmk name="Add or subtract time m2.00100:02:00.3" time="120333"/>
                    <p14:bmk name="Add or subtract time m2.00100:02:08.9" time="128900"/>
                    <p14:bmk name="Add or subtract time m2.00100:02:09.0" time="129000"/>
                    <p14:bmk name="Add or subtract time m2.00100:02:14.8" time="134833"/>
                    <p14:bmk name="Add or subtract time m2.00100:02:14.9" time="134933"/>
                    <p14:bmk name="Add or subtract time m2.00100:02:20.4" time="140400"/>
                    <p14:bmk name="Add or subtract time m2.00100:02:20.5" time="140500"/>
                    <p14:bmk name="Add or subtract time m2.00100:02:28.2" time="148233"/>
                    <p14:bmk name="Add or subtract time m2.00100:02:28.3" time="148333"/>
                    <p14:bmk name="Add or subtract time m2.00100:02:40.0" time="160033"/>
                    <p14:bmk name="Add or subtract time m2.00100:02:40.1" time="160133"/>
                    <p14:bmk name="Add or subtract time m2.00100:02:47.8" time="167833"/>
                    <p14:bmk name="Add or subtract time m2.00100:02:47.9" time="167933"/>
                    <p14:bmk name="Add or subtract time m2.00100:02:51.4" time="171400"/>
                    <p14:bmk name="Add or subtract time m2.00100:02:51.5" time="171500"/>
                    <p14:bmk name="Add or subtract time m2.00100:02:59.9" time="179933"/>
                    <p14:bmk name="Add or subtract time m2.00100:03:00.0" time="180033"/>
                    <p14:bmk name="Add or subtract time m2.00100:03:05.5" time="185567"/>
                    <p14:bmk name="Add or subtract time m2.00100:03:05.6" time="185667"/>
                    <p14:bmk name="Add or subtract time m2.00100:03:16.4" time="196400"/>
                    <p14:bmk name="Add or subtract time m2.00100:03:16.5" time="196500"/>
                    <p14:bmk name="Add or subtract time m2.00100:03:27.2" time="207233"/>
                    <p14:bmk name="Add or subtract time m2.00100:03:27.3" time="207333"/>
                    <p14:bmk name="Add or subtract time m2.00100:03:35.7" time="215767"/>
                    <p14:bmk name="Add or subtract time m2.00100:03:35.8" time="215867"/>
                    <p14:bmk name="Add or subtract time m2.00100:03:42.7" time="222733"/>
                    <p14:bmk name="Add or subtract time m2.00100:03:42.8" time="222833"/>
                    <p14:bmk name="Add or subtract time m2.00100:03:49.3" time="229367"/>
                    <p14:bmk name="Add or subtract time m2.00100:03:49.4" time="229467"/>
                    <p14:bmk name="Add or subtract time m2.00100:03:55.6" time="235600"/>
                    <p14:bmk name="Add or subtract time m2.00100:03:55.7" time="235700"/>
                    <p14:bmk name="Add or subtract time m2.00100:04:01.9" time="241900"/>
                  </p14:bmkLst>
                </p14:media>
              </p:ext>
            </p:extLst>
          </p:nvPr>
        </p:nvPicPr>
        <p:blipFill>
          <a:blip r:embed="rId49"/>
          <a:stretch>
            <a:fillRect/>
          </a:stretch>
        </p:blipFill>
        <p:spPr>
          <a:xfrm>
            <a:off x="1235075" y="1042988"/>
            <a:ext cx="10515600" cy="5915025"/>
          </a:xfrm>
        </p:spPr>
      </p:pic>
      <p:sp>
        <p:nvSpPr>
          <p:cNvPr id="43"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44" name="TextBox 43"/>
          <p:cNvSpPr txBox="1"/>
          <p:nvPr/>
        </p:nvSpPr>
        <p:spPr>
          <a:xfrm>
            <a:off x="869416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45" name="TextBox 44"/>
          <p:cNvSpPr txBox="1"/>
          <p:nvPr/>
        </p:nvSpPr>
        <p:spPr>
          <a:xfrm>
            <a:off x="320054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46" name="TextBox 45"/>
          <p:cNvSpPr txBox="1"/>
          <p:nvPr/>
        </p:nvSpPr>
        <p:spPr>
          <a:xfrm>
            <a:off x="458856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47" name="TextBox 46"/>
          <p:cNvSpPr txBox="1"/>
          <p:nvPr/>
        </p:nvSpPr>
        <p:spPr>
          <a:xfrm>
            <a:off x="594214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48" name="TextBox 47"/>
          <p:cNvSpPr txBox="1"/>
          <p:nvPr/>
        </p:nvSpPr>
        <p:spPr>
          <a:xfrm>
            <a:off x="732490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5" name="Add or subtract time m2.001Yousubtracttime00:00:00.0-00:00:06.5"/>
          <p:cNvSpPr txBox="1"/>
          <p:nvPr>
            <p:custDataLst>
              <p:tags r:id="rId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subtract time in Excel almost like you subtract other types of numbers.</a:t>
            </a:r>
            <a:endParaRPr lang="en-US" sz="1800">
              <a:solidFill>
                <a:srgbClr val="FFFFFF"/>
              </a:solidFill>
              <a:latin typeface="Segoe UI Light"/>
            </a:endParaRPr>
          </a:p>
        </p:txBody>
      </p:sp>
      <p:sp>
        <p:nvSpPr>
          <p:cNvPr id="6" name="Add or subtract time m2.001Theoneexception00:00:06.6-00:00:13.1"/>
          <p:cNvSpPr txBox="1"/>
          <p:nvPr>
            <p:custDataLst>
              <p:tags r:id="rId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one exception is that Excel doesn't support a negative number formatted as time.</a:t>
            </a:r>
            <a:endParaRPr lang="en-US" sz="1800">
              <a:solidFill>
                <a:srgbClr val="FFFFFF"/>
              </a:solidFill>
              <a:latin typeface="Segoe UI Light"/>
            </a:endParaRPr>
          </a:p>
        </p:txBody>
      </p:sp>
      <p:sp>
        <p:nvSpPr>
          <p:cNvPr id="7" name="Add or subtract time m2.001Exceldisplaysnegative00:00:13.2-00:00:20.1"/>
          <p:cNvSpPr txBox="1"/>
          <p:nvPr>
            <p:custDataLst>
              <p:tags r:id="rId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Excel displays negative time as an endless series of number signs.</a:t>
            </a:r>
            <a:endParaRPr lang="en-US" sz="1800">
              <a:solidFill>
                <a:srgbClr val="FFFFFF"/>
              </a:solidFill>
              <a:latin typeface="Segoe UI Light"/>
            </a:endParaRPr>
          </a:p>
        </p:txBody>
      </p:sp>
      <p:sp>
        <p:nvSpPr>
          <p:cNvPr id="12" name="Add or subtract time m2.001Inthisexample,00:00:20.2-00:00:26.6"/>
          <p:cNvSpPr txBox="1"/>
          <p:nvPr>
            <p:custDataLst>
              <p:tags r:id="rId7"/>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this example, we want to figure out how many hours a person worked and we want the results displayed as a number</a:t>
            </a:r>
            <a:endParaRPr lang="en-US" sz="1800">
              <a:solidFill>
                <a:srgbClr val="FFFFFF"/>
              </a:solidFill>
              <a:latin typeface="Segoe UI Light"/>
            </a:endParaRPr>
          </a:p>
        </p:txBody>
      </p:sp>
      <p:sp>
        <p:nvSpPr>
          <p:cNvPr id="13" name="Add or subtract time m2.001withafraction00:00:26.7-00:00:37.9"/>
          <p:cNvSpPr txBox="1"/>
          <p:nvPr>
            <p:custDataLst>
              <p:tags r:id="rId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with a fraction of an hour, such as 6.5 hours, as opposed to 6:30, 6 hours and 30 minutes.</a:t>
            </a:r>
            <a:endParaRPr lang="en-US" sz="1800">
              <a:solidFill>
                <a:srgbClr val="FFFFFF"/>
              </a:solidFill>
              <a:latin typeface="Segoe UI Light"/>
            </a:endParaRPr>
          </a:p>
        </p:txBody>
      </p:sp>
      <p:sp>
        <p:nvSpPr>
          <p:cNvPr id="14" name="Add or subtract time m2.001Timeisstored00:00:38.0-00:00:47.1"/>
          <p:cNvSpPr txBox="1"/>
          <p:nvPr>
            <p:custDataLst>
              <p:tags r:id="rId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Time is stored in Excel as a fraction of a 24 hour day. So 12 p.m. would be .5, half a day.</a:t>
            </a:r>
            <a:endParaRPr lang="en-US" sz="1800">
              <a:solidFill>
                <a:srgbClr val="FFFFFF"/>
              </a:solidFill>
              <a:latin typeface="Segoe UI Light"/>
            </a:endParaRPr>
          </a:p>
        </p:txBody>
      </p:sp>
      <p:sp>
        <p:nvSpPr>
          <p:cNvPr id="15" name="Add or subtract time m2.001Togofrom00:00:47.2-00:00:54.3"/>
          <p:cNvSpPr txBox="1"/>
          <p:nvPr>
            <p:custDataLst>
              <p:tags r:id="rId1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go from half a day to hours we need to multiply it by 24 hours in a day.</a:t>
            </a:r>
            <a:endParaRPr lang="en-US" sz="1800">
              <a:solidFill>
                <a:srgbClr val="FFFFFF"/>
              </a:solidFill>
              <a:latin typeface="Segoe UI Light"/>
            </a:endParaRPr>
          </a:p>
        </p:txBody>
      </p:sp>
      <p:sp>
        <p:nvSpPr>
          <p:cNvPr id="20" name="Add or subtract time m2.001Enoughsaid.Let’s00:00:54.4-00:01:03.7"/>
          <p:cNvSpPr txBox="1"/>
          <p:nvPr>
            <p:custDataLst>
              <p:tags r:id="rId1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Enough said. Let’s subtract time. To do this, you use a formula. There isn’t an AutoSubtract button.</a:t>
            </a:r>
            <a:endParaRPr lang="en-US" sz="1800">
              <a:solidFill>
                <a:srgbClr val="FFFFFF"/>
              </a:solidFill>
              <a:latin typeface="Segoe UI Light"/>
            </a:endParaRPr>
          </a:p>
        </p:txBody>
      </p:sp>
      <p:sp>
        <p:nvSpPr>
          <p:cNvPr id="21" name="Add or subtract time m2.001Typeanequals00:01:03.8-00:01:17.1"/>
          <p:cNvSpPr txBox="1"/>
          <p:nvPr>
            <p:custDataLst>
              <p:tags r:id="rId12"/>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Type an equals sign, open parenthesis, click cell C2, type a minus sign, click cell B2, type a closing parenthesis,</a:t>
            </a:r>
            <a:endParaRPr lang="en-US" sz="1800">
              <a:solidFill>
                <a:srgbClr val="FFFFFF"/>
              </a:solidFill>
              <a:latin typeface="Segoe UI Light"/>
            </a:endParaRPr>
          </a:p>
        </p:txBody>
      </p:sp>
      <p:sp>
        <p:nvSpPr>
          <p:cNvPr id="52" name="Add or subtract time m2.001asterisk(whichmultiplies00:01:17.2-00:01:24.7"/>
          <p:cNvSpPr txBox="1"/>
          <p:nvPr>
            <p:custDataLst>
              <p:tags r:id="rId1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asterisk (which multiplies numbers), 24 (for 24 hours in a day).</a:t>
            </a:r>
            <a:endParaRPr lang="en-US" sz="1800">
              <a:solidFill>
                <a:srgbClr val="FFFFFF"/>
              </a:solidFill>
              <a:latin typeface="Segoe UI Light"/>
            </a:endParaRPr>
          </a:p>
        </p:txBody>
      </p:sp>
      <p:sp>
        <p:nvSpPr>
          <p:cNvPr id="53" name="Add or subtract time m2.001Theparenthesesensure00:01:24.8-00:01:32.4"/>
          <p:cNvSpPr txBox="1"/>
          <p:nvPr>
            <p:custDataLst>
              <p:tags r:id="rId1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parentheses ensure that the subtraction occurs first, and the resulting number is then multiplied by 24.</a:t>
            </a:r>
            <a:endParaRPr lang="en-US" sz="1800">
              <a:solidFill>
                <a:srgbClr val="FFFFFF"/>
              </a:solidFill>
              <a:latin typeface="Segoe UI Light"/>
            </a:endParaRPr>
          </a:p>
        </p:txBody>
      </p:sp>
      <p:sp>
        <p:nvSpPr>
          <p:cNvPr id="54" name="Add or subtract time m2.001AndpressEnter.00:01:32.5-00:01:34.4"/>
          <p:cNvSpPr txBox="1"/>
          <p:nvPr>
            <p:custDataLst>
              <p:tags r:id="rId1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press Enter.</a:t>
            </a:r>
            <a:endParaRPr lang="en-US" sz="1800">
              <a:solidFill>
                <a:srgbClr val="FFFFFF"/>
              </a:solidFill>
              <a:latin typeface="Segoe UI Light"/>
            </a:endParaRPr>
          </a:p>
        </p:txBody>
      </p:sp>
      <p:sp>
        <p:nvSpPr>
          <p:cNvPr id="55" name="Add or subtract time m2.001Andwesee00:01:34.5-00:01:38.8"/>
          <p:cNvSpPr txBox="1"/>
          <p:nvPr>
            <p:custDataLst>
              <p:tags r:id="rId1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we see that Richard worked 6.5 hours.</a:t>
            </a:r>
            <a:endParaRPr lang="en-US" sz="1800">
              <a:solidFill>
                <a:srgbClr val="FFFFFF"/>
              </a:solidFill>
              <a:latin typeface="Segoe UI Light"/>
            </a:endParaRPr>
          </a:p>
        </p:txBody>
      </p:sp>
      <p:sp>
        <p:nvSpPr>
          <p:cNvPr id="56" name="Add or subtract time m2.001Iwanttwo00:01:38.9-00:01:46.5"/>
          <p:cNvSpPr txBox="1"/>
          <p:nvPr>
            <p:custDataLst>
              <p:tags r:id="rId1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want two digits after the decimal, so I right-click the cell and click Format Cells.</a:t>
            </a:r>
            <a:endParaRPr lang="en-US" sz="1800">
              <a:solidFill>
                <a:srgbClr val="FFFFFF"/>
              </a:solidFill>
              <a:latin typeface="Segoe UI Light"/>
            </a:endParaRPr>
          </a:p>
        </p:txBody>
      </p:sp>
      <p:sp>
        <p:nvSpPr>
          <p:cNvPr id="57" name="Add or subtract time m2.001UnderCategory,I00:01:46.6-00:01:54.9"/>
          <p:cNvSpPr txBox="1"/>
          <p:nvPr>
            <p:custDataLst>
              <p:tags r:id="rId1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Under Category, I click Number. The default is two digits, so I click OK.</a:t>
            </a:r>
            <a:endParaRPr lang="en-US" sz="1800">
              <a:solidFill>
                <a:srgbClr val="FFFFFF"/>
              </a:solidFill>
              <a:latin typeface="Segoe UI Light"/>
            </a:endParaRPr>
          </a:p>
        </p:txBody>
      </p:sp>
      <p:sp>
        <p:nvSpPr>
          <p:cNvPr id="58" name="Add or subtract time m2.001Tofillin00:01:55.0-00:02:00.2"/>
          <p:cNvSpPr txBox="1"/>
          <p:nvPr>
            <p:custDataLst>
              <p:tags r:id="rId1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fill in the rest of the cells, you don’t have to type the formula multiple times.</a:t>
            </a:r>
            <a:endParaRPr lang="en-US" sz="1800">
              <a:solidFill>
                <a:srgbClr val="FFFFFF"/>
              </a:solidFill>
              <a:latin typeface="Segoe UI Light"/>
            </a:endParaRPr>
          </a:p>
        </p:txBody>
      </p:sp>
      <p:sp>
        <p:nvSpPr>
          <p:cNvPr id="59" name="Add or subtract time m2.001Clickthecell00:02:00.3-00:02:08.9"/>
          <p:cNvSpPr txBox="1"/>
          <p:nvPr>
            <p:custDataLst>
              <p:tags r:id="rId20"/>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the cell with the formula, put the mouse pointer over the bottom right-hand corner until it becomes a black plus sign,</a:t>
            </a:r>
            <a:endParaRPr lang="en-US" sz="1800">
              <a:solidFill>
                <a:srgbClr val="FFFFFF"/>
              </a:solidFill>
              <a:latin typeface="Segoe UI Light"/>
            </a:endParaRPr>
          </a:p>
        </p:txBody>
      </p:sp>
      <p:sp>
        <p:nvSpPr>
          <p:cNvPr id="60" name="Add or subtract time m2.001clickandhold00:02:09.0-00:02:14.8"/>
          <p:cNvSpPr txBox="1"/>
          <p:nvPr>
            <p:custDataLst>
              <p:tags r:id="rId2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and hold the left mouse button and drag the plus sign over the cells you want to fill.</a:t>
            </a:r>
            <a:endParaRPr lang="en-US" sz="1800">
              <a:solidFill>
                <a:srgbClr val="FFFFFF"/>
              </a:solidFill>
              <a:latin typeface="Segoe UI Light"/>
            </a:endParaRPr>
          </a:p>
        </p:txBody>
      </p:sp>
      <p:sp>
        <p:nvSpPr>
          <p:cNvPr id="61" name="Add or subtract time m2.001Theformulaand00:02:14.9-00:02:20.4"/>
          <p:cNvSpPr txBox="1"/>
          <p:nvPr>
            <p:custDataLst>
              <p:tags r:id="rId2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formula and formatting are copied into the cells.</a:t>
            </a:r>
            <a:endParaRPr lang="en-US" sz="1800">
              <a:solidFill>
                <a:srgbClr val="FFFFFF"/>
              </a:solidFill>
              <a:latin typeface="Segoe UI Light"/>
            </a:endParaRPr>
          </a:p>
        </p:txBody>
      </p:sp>
      <p:sp>
        <p:nvSpPr>
          <p:cNvPr id="62" name="Add or subtract time m2.001Inthisexample00:02:20.5-00:02:28.2"/>
          <p:cNvSpPr txBox="1"/>
          <p:nvPr>
            <p:custDataLst>
              <p:tags r:id="rId2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this example the elapsed time is greater than 24 hours and I want it shown as time, not a number.</a:t>
            </a:r>
            <a:endParaRPr lang="en-US" sz="1800">
              <a:solidFill>
                <a:srgbClr val="FFFFFF"/>
              </a:solidFill>
              <a:latin typeface="Segoe UI Light"/>
            </a:endParaRPr>
          </a:p>
        </p:txBody>
      </p:sp>
      <p:sp>
        <p:nvSpPr>
          <p:cNvPr id="63" name="Add or subtract time m2.001Itypean00:02:28.3-00:02:40.0"/>
          <p:cNvSpPr txBox="1"/>
          <p:nvPr>
            <p:custDataLst>
              <p:tags r:id="rId2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type an equals sign, click cell C7, type a minus sign, click cell B7, and press Enter.</a:t>
            </a:r>
            <a:endParaRPr lang="en-US" sz="1800">
              <a:solidFill>
                <a:srgbClr val="FFFFFF"/>
              </a:solidFill>
              <a:latin typeface="Segoe UI Light"/>
            </a:endParaRPr>
          </a:p>
        </p:txBody>
      </p:sp>
      <p:sp>
        <p:nvSpPr>
          <p:cNvPr id="64" name="Add or subtract time m2.001Toformatthe00:02:40.1-00:02:47.8"/>
          <p:cNvSpPr txBox="1"/>
          <p:nvPr>
            <p:custDataLst>
              <p:tags r:id="rId2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format the cell to show the result the way I want it, I right-click the cell, and click Format Cells.</a:t>
            </a:r>
            <a:endParaRPr lang="en-US" sz="1800">
              <a:solidFill>
                <a:srgbClr val="FFFFFF"/>
              </a:solidFill>
              <a:latin typeface="Segoe UI Light"/>
            </a:endParaRPr>
          </a:p>
        </p:txBody>
      </p:sp>
      <p:sp>
        <p:nvSpPr>
          <p:cNvPr id="65" name="Add or subtract time m2.001UnderCategories,I00:02:47.9-00:02:51.4"/>
          <p:cNvSpPr txBox="1"/>
          <p:nvPr>
            <p:custDataLst>
              <p:tags r:id="rId2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Under Categories, I click Custom.</a:t>
            </a:r>
            <a:endParaRPr lang="en-US" sz="1800">
              <a:solidFill>
                <a:srgbClr val="FFFFFF"/>
              </a:solidFill>
              <a:latin typeface="Segoe UI Light"/>
            </a:endParaRPr>
          </a:p>
        </p:txBody>
      </p:sp>
      <p:sp>
        <p:nvSpPr>
          <p:cNvPr id="66" name="Add or subtract time m2.001IntheType00:02:51.5-00:02:59.9"/>
          <p:cNvSpPr txBox="1"/>
          <p:nvPr>
            <p:custDataLst>
              <p:tags r:id="rId2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the Type list, I scroll down to the square bracket format we created in the Add Time video, and click OK.</a:t>
            </a:r>
            <a:endParaRPr lang="en-US" sz="1800">
              <a:solidFill>
                <a:srgbClr val="FFFFFF"/>
              </a:solidFill>
              <a:latin typeface="Segoe UI Light"/>
            </a:endParaRPr>
          </a:p>
        </p:txBody>
      </p:sp>
      <p:sp>
        <p:nvSpPr>
          <p:cNvPr id="67" name="Add or subtract time m2.001Theelapsedtime00:03:00.0-00:03:05.5"/>
          <p:cNvSpPr txBox="1"/>
          <p:nvPr>
            <p:custDataLst>
              <p:tags r:id="rId2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elapsed time is 31 hours and 30 minutes.</a:t>
            </a:r>
            <a:endParaRPr lang="en-US" sz="1800">
              <a:solidFill>
                <a:srgbClr val="FFFFFF"/>
              </a:solidFill>
              <a:latin typeface="Segoe UI Light"/>
            </a:endParaRPr>
          </a:p>
        </p:txBody>
      </p:sp>
      <p:sp>
        <p:nvSpPr>
          <p:cNvPr id="68" name="Add or subtract time m2.001Youcanalso00:03:05.6-00:03:16.4"/>
          <p:cNvSpPr txBox="1"/>
          <p:nvPr>
            <p:custDataLst>
              <p:tags r:id="rId29"/>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also subtract a unit of time, such as 1 ½ hours, from a time of day, such as 10:00 a.m., by using the TIME function.</a:t>
            </a:r>
            <a:endParaRPr lang="en-US" sz="1800">
              <a:solidFill>
                <a:srgbClr val="FFFFFF"/>
              </a:solidFill>
              <a:latin typeface="Segoe UI Light"/>
            </a:endParaRPr>
          </a:p>
        </p:txBody>
      </p:sp>
      <p:sp>
        <p:nvSpPr>
          <p:cNvPr id="69" name="Add or subtract time m2.001Itypean00:03:16.5-00:03:27.2"/>
          <p:cNvSpPr txBox="1"/>
          <p:nvPr>
            <p:custDataLst>
              <p:tags r:id="rId3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type an equals sign, click A10, type a minus sign, TIME, left parenthesis,</a:t>
            </a:r>
            <a:endParaRPr lang="en-US" sz="1800">
              <a:solidFill>
                <a:srgbClr val="FFFFFF"/>
              </a:solidFill>
              <a:latin typeface="Segoe UI Light"/>
            </a:endParaRPr>
          </a:p>
        </p:txBody>
      </p:sp>
      <p:sp>
        <p:nvSpPr>
          <p:cNvPr id="70" name="Add or subtract time m2.0011(forthe00:03:27.3-00:03:35.7"/>
          <p:cNvSpPr txBox="1"/>
          <p:nvPr>
            <p:custDataLst>
              <p:tags r:id="rId3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1 (for the number of hours we want to subtract), comma, 30 (for the minutes we want to subtract),</a:t>
            </a:r>
            <a:endParaRPr lang="en-US" sz="1800">
              <a:solidFill>
                <a:srgbClr val="FFFFFF"/>
              </a:solidFill>
              <a:latin typeface="Segoe UI Light"/>
            </a:endParaRPr>
          </a:p>
        </p:txBody>
      </p:sp>
      <p:sp>
        <p:nvSpPr>
          <p:cNvPr id="71" name="Add or subtract time m2.001comma,0(for00:03:35.8-00:03:42.7"/>
          <p:cNvSpPr txBox="1"/>
          <p:nvPr>
            <p:custDataLst>
              <p:tags r:id="rId3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comma, 0 (for the seconds), a closing parenthesis, and press Enter.</a:t>
            </a:r>
            <a:endParaRPr lang="en-US" sz="1800">
              <a:solidFill>
                <a:srgbClr val="FFFFFF"/>
              </a:solidFill>
              <a:latin typeface="Segoe UI Light"/>
            </a:endParaRPr>
          </a:p>
        </p:txBody>
      </p:sp>
      <p:sp>
        <p:nvSpPr>
          <p:cNvPr id="72" name="Add or subtract time m2.001Andwehave00:03:42.8-00:03:49.3"/>
          <p:cNvSpPr txBox="1"/>
          <p:nvPr>
            <p:custDataLst>
              <p:tags r:id="rId3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we have our calculated time of 8:30 a.m.</a:t>
            </a:r>
            <a:endParaRPr lang="en-US" sz="1800">
              <a:solidFill>
                <a:srgbClr val="FFFFFF"/>
              </a:solidFill>
              <a:latin typeface="Segoe UI Light"/>
            </a:endParaRPr>
          </a:p>
        </p:txBody>
      </p:sp>
      <p:sp>
        <p:nvSpPr>
          <p:cNvPr id="73" name="Add or subtract time m2.001Nowyou’vegot00:03:49.4-00:03:55.6"/>
          <p:cNvSpPr txBox="1"/>
          <p:nvPr>
            <p:custDataLst>
              <p:tags r:id="rId34"/>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you’ve got a pretty good idea about how to add and subtract time. Of course, there’s always more to learn.</a:t>
            </a:r>
            <a:endParaRPr lang="en-US" sz="1800">
              <a:solidFill>
                <a:srgbClr val="FFFFFF"/>
              </a:solidFill>
              <a:latin typeface="Segoe UI Light"/>
            </a:endParaRPr>
          </a:p>
        </p:txBody>
      </p:sp>
      <p:sp>
        <p:nvSpPr>
          <p:cNvPr id="74" name="Add or subtract time m2.001Socheckout00:03:55.7-00:04:01.9"/>
          <p:cNvSpPr txBox="1"/>
          <p:nvPr>
            <p:custDataLst>
              <p:tags r:id="rId3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check out the course summary at the end, and best of all, explore Excel 2013 on your own.</a:t>
            </a:r>
            <a:endParaRPr lang="en-US" sz="1800">
              <a:solidFill>
                <a:srgbClr val="FFFFFF"/>
              </a:solidFill>
              <a:latin typeface="Segoe UI Light"/>
            </a:endParaRPr>
          </a:p>
        </p:txBody>
      </p:sp>
      <p:sp useBgFill="1">
        <p:nvSpPr>
          <p:cNvPr id="17" name="CCShade"/>
          <p:cNvSpPr/>
          <p:nvPr/>
        </p:nvSpPr>
        <p:spPr>
          <a:xfrm>
            <a:off x="1124712" y="6982825"/>
            <a:ext cx="10744200"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75" name="Media Placeholder 68">
            <a:hlinkClick r:id="rId50" action="ppaction://hlinksldjump"/>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3197225" y="8497469"/>
            <a:ext cx="1116013" cy="624724"/>
          </a:xfrm>
          <a:prstGeom prst="rect">
            <a:avLst/>
          </a:prstGeom>
        </p:spPr>
      </p:pic>
      <p:sp>
        <p:nvSpPr>
          <p:cNvPr id="37" name="Rectangle 36">
            <a:hlinkClick r:id="rId50" action="ppaction://hlinksldjump"/>
          </p:cNvPr>
          <p:cNvSpPr/>
          <p:nvPr/>
        </p:nvSpPr>
        <p:spPr>
          <a:xfrm>
            <a:off x="3190875" y="847931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ext Placeholder 6"/>
          <p:cNvSpPr txBox="1">
            <a:spLocks/>
          </p:cNvSpPr>
          <p:nvPr/>
        </p:nvSpPr>
        <p:spPr>
          <a:xfrm>
            <a:off x="3209934"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Add time</a:t>
            </a:r>
          </a:p>
        </p:txBody>
      </p:sp>
      <p:sp>
        <p:nvSpPr>
          <p:cNvPr id="77" name="Text Placeholder 6"/>
          <p:cNvSpPr txBox="1">
            <a:spLocks/>
          </p:cNvSpPr>
          <p:nvPr/>
        </p:nvSpPr>
        <p:spPr>
          <a:xfrm>
            <a:off x="4591582"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Subtract time</a:t>
            </a:r>
          </a:p>
        </p:txBody>
      </p:sp>
      <p:sp>
        <p:nvSpPr>
          <p:cNvPr id="78" name="TextBox 77"/>
          <p:cNvSpPr txBox="1"/>
          <p:nvPr/>
        </p:nvSpPr>
        <p:spPr>
          <a:xfrm>
            <a:off x="3952933"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3:33</a:t>
            </a:r>
          </a:p>
        </p:txBody>
      </p:sp>
      <p:sp>
        <p:nvSpPr>
          <p:cNvPr id="79" name="TextBox 78"/>
          <p:cNvSpPr txBox="1"/>
          <p:nvPr/>
        </p:nvSpPr>
        <p:spPr>
          <a:xfrm>
            <a:off x="5333486"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4:06</a:t>
            </a:r>
          </a:p>
        </p:txBody>
      </p:sp>
    </p:spTree>
    <p:extLst>
      <p:ext uri="{BB962C8B-B14F-4D97-AF65-F5344CB8AC3E}">
        <p14:creationId xmlns:p14="http://schemas.microsoft.com/office/powerpoint/2010/main" val="1138348317"/>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Add or subtract time m2.001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
                                            <p:tgtEl>
                                              <p:spTgt spid="5"/>
                                            </p:tgtEl>
                                          </p:cBhvr>
                                        </p:animEffect>
                                      </p:childTnLst>
                                    </p:cTn>
                                  </p:par>
                                </p:childTnLst>
                              </p:cTn>
                            </p:par>
                          </p:childTnLst>
                        </p:cTn>
                      </p:par>
                    </p:childTnLst>
                  </p:cTn>
                  <p:nextCondLst>
                    <p:cond evt="onMediaBookmark" delay="0">
                      <p:tgtEl>
                        <p14:bmkTgt spid="2" bmkName="Add or subtract time m2.00100:00:00.0"/>
                      </p:tgtEl>
                    </p:cond>
                  </p:nextCondLst>
                </p:seq>
                <p:seq concurrent="1" nextAc="seek">
                  <p:cTn id="28" restart="whenNotActive" fill="hold" evtFilter="cancelBubble" nodeType="interactiveSeq">
                    <p:stCondLst>
                      <p:cond evt="onMediaBookmark" delay="0">
                        <p:tgtEl>
                          <p14:bmkTgt spid="2" bmkName="Add or subtract time m2.00100:00:06.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5"/>
                                            </p:tgtEl>
                                          </p:cBhvr>
                                        </p:animEffect>
                                        <p:set>
                                          <p:cBhvr>
                                            <p:cTn id="33" dur="1" fill="hold">
                                              <p:stCondLst>
                                                <p:cond delay="199"/>
                                              </p:stCondLst>
                                            </p:cTn>
                                            <p:tgtEl>
                                              <p:spTgt spid="5"/>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2.00100:00:06.5"/>
                      </p:tgtEl>
                    </p:cond>
                  </p:nextCondLst>
                </p:seq>
                <p:seq concurrent="1" nextAc="seek">
                  <p:cTn id="34" restart="whenNotActive" fill="hold" evtFilter="cancelBubble" nodeType="interactiveSeq">
                    <p:stCondLst>
                      <p:cond evt="onMediaBookmark" delay="0">
                        <p:tgtEl>
                          <p14:bmkTgt spid="2" bmkName="Add or subtract time m2.00100:00:06.6"/>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
                                            <p:tgtEl>
                                              <p:spTgt spid="6"/>
                                            </p:tgtEl>
                                          </p:cBhvr>
                                        </p:animEffect>
                                      </p:childTnLst>
                                    </p:cTn>
                                  </p:par>
                                </p:childTnLst>
                              </p:cTn>
                            </p:par>
                          </p:childTnLst>
                        </p:cTn>
                      </p:par>
                    </p:childTnLst>
                  </p:cTn>
                  <p:nextCondLst>
                    <p:cond evt="onMediaBookmark" delay="0">
                      <p:tgtEl>
                        <p14:bmkTgt spid="2" bmkName="Add or subtract time m2.00100:00:06.6"/>
                      </p:tgtEl>
                    </p:cond>
                  </p:nextCondLst>
                </p:seq>
                <p:seq concurrent="1" nextAc="seek">
                  <p:cTn id="40" restart="whenNotActive" fill="hold" evtFilter="cancelBubble" nodeType="interactiveSeq">
                    <p:stCondLst>
                      <p:cond evt="onMediaBookmark" delay="0">
                        <p:tgtEl>
                          <p14:bmkTgt spid="2" bmkName="Add or subtract time m2.00100:00:13.1"/>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6"/>
                                            </p:tgtEl>
                                          </p:cBhvr>
                                        </p:animEffect>
                                        <p:set>
                                          <p:cBhvr>
                                            <p:cTn id="45"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2.00100:00:13.1"/>
                      </p:tgtEl>
                    </p:cond>
                  </p:nextCondLst>
                </p:seq>
                <p:seq concurrent="1" nextAc="seek">
                  <p:cTn id="46" restart="whenNotActive" fill="hold" evtFilter="cancelBubble" nodeType="interactiveSeq">
                    <p:stCondLst>
                      <p:cond evt="onMediaBookmark" delay="0">
                        <p:tgtEl>
                          <p14:bmkTgt spid="2" bmkName="Add or subtract time m2.00100:00:13.2"/>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200"/>
                                            <p:tgtEl>
                                              <p:spTgt spid="7"/>
                                            </p:tgtEl>
                                          </p:cBhvr>
                                        </p:animEffect>
                                      </p:childTnLst>
                                    </p:cTn>
                                  </p:par>
                                </p:childTnLst>
                              </p:cTn>
                            </p:par>
                          </p:childTnLst>
                        </p:cTn>
                      </p:par>
                    </p:childTnLst>
                  </p:cTn>
                  <p:nextCondLst>
                    <p:cond evt="onMediaBookmark" delay="0">
                      <p:tgtEl>
                        <p14:bmkTgt spid="2" bmkName="Add or subtract time m2.00100:00:13.2"/>
                      </p:tgtEl>
                    </p:cond>
                  </p:nextCondLst>
                </p:seq>
                <p:seq concurrent="1" nextAc="seek">
                  <p:cTn id="52" restart="whenNotActive" fill="hold" evtFilter="cancelBubble" nodeType="interactiveSeq">
                    <p:stCondLst>
                      <p:cond evt="onMediaBookmark" delay="0">
                        <p:tgtEl>
                          <p14:bmkTgt spid="2" bmkName="Add or subtract time m2.00100:00:20.1"/>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7"/>
                                            </p:tgtEl>
                                          </p:cBhvr>
                                        </p:animEffect>
                                        <p:set>
                                          <p:cBhvr>
                                            <p:cTn id="57"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2.00100:00:20.1"/>
                      </p:tgtEl>
                    </p:cond>
                  </p:nextCondLst>
                </p:seq>
                <p:seq concurrent="1" nextAc="seek">
                  <p:cTn id="58" restart="whenNotActive" fill="hold" evtFilter="cancelBubble" nodeType="interactiveSeq">
                    <p:stCondLst>
                      <p:cond evt="onMediaBookmark" delay="0">
                        <p:tgtEl>
                          <p14:bmkTgt spid="2" bmkName="Add or subtract time m2.00100:00:20.2"/>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00"/>
                                            <p:tgtEl>
                                              <p:spTgt spid="12"/>
                                            </p:tgtEl>
                                          </p:cBhvr>
                                        </p:animEffect>
                                      </p:childTnLst>
                                    </p:cTn>
                                  </p:par>
                                </p:childTnLst>
                              </p:cTn>
                            </p:par>
                          </p:childTnLst>
                        </p:cTn>
                      </p:par>
                    </p:childTnLst>
                  </p:cTn>
                  <p:nextCondLst>
                    <p:cond evt="onMediaBookmark" delay="0">
                      <p:tgtEl>
                        <p14:bmkTgt spid="2" bmkName="Add or subtract time m2.00100:00:20.2"/>
                      </p:tgtEl>
                    </p:cond>
                  </p:nextCondLst>
                </p:seq>
                <p:seq concurrent="1" nextAc="seek">
                  <p:cTn id="64" restart="whenNotActive" fill="hold" evtFilter="cancelBubble" nodeType="interactiveSeq">
                    <p:stCondLst>
                      <p:cond evt="onMediaBookmark" delay="0">
                        <p:tgtEl>
                          <p14:bmkTgt spid="2" bmkName="Add or subtract time m2.00100:00:26.6"/>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2"/>
                                            </p:tgtEl>
                                          </p:cBhvr>
                                        </p:animEffect>
                                        <p:set>
                                          <p:cBhvr>
                                            <p:cTn id="69"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2.00100:00:26.6"/>
                      </p:tgtEl>
                    </p:cond>
                  </p:nextCondLst>
                </p:seq>
                <p:seq concurrent="1" nextAc="seek">
                  <p:cTn id="70" restart="whenNotActive" fill="hold" evtFilter="cancelBubble" nodeType="interactiveSeq">
                    <p:stCondLst>
                      <p:cond evt="onMediaBookmark" delay="0">
                        <p:tgtEl>
                          <p14:bmkTgt spid="2" bmkName="Add or subtract time m2.00100:00:26.7"/>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200"/>
                                            <p:tgtEl>
                                              <p:spTgt spid="13"/>
                                            </p:tgtEl>
                                          </p:cBhvr>
                                        </p:animEffect>
                                      </p:childTnLst>
                                    </p:cTn>
                                  </p:par>
                                </p:childTnLst>
                              </p:cTn>
                            </p:par>
                          </p:childTnLst>
                        </p:cTn>
                      </p:par>
                    </p:childTnLst>
                  </p:cTn>
                  <p:nextCondLst>
                    <p:cond evt="onMediaBookmark" delay="0">
                      <p:tgtEl>
                        <p14:bmkTgt spid="2" bmkName="Add or subtract time m2.00100:00:26.7"/>
                      </p:tgtEl>
                    </p:cond>
                  </p:nextCondLst>
                </p:seq>
                <p:seq concurrent="1" nextAc="seek">
                  <p:cTn id="76" restart="whenNotActive" fill="hold" evtFilter="cancelBubble" nodeType="interactiveSeq">
                    <p:stCondLst>
                      <p:cond evt="onMediaBookmark" delay="0">
                        <p:tgtEl>
                          <p14:bmkTgt spid="2" bmkName="Add or subtract time m2.00100:00:37.9"/>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3"/>
                                            </p:tgtEl>
                                          </p:cBhvr>
                                        </p:animEffect>
                                        <p:set>
                                          <p:cBhvr>
                                            <p:cTn id="81"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2.00100:00:37.9"/>
                      </p:tgtEl>
                    </p:cond>
                  </p:nextCondLst>
                </p:seq>
                <p:seq concurrent="1" nextAc="seek">
                  <p:cTn id="82" restart="whenNotActive" fill="hold" evtFilter="cancelBubble" nodeType="interactiveSeq">
                    <p:stCondLst>
                      <p:cond evt="onMediaBookmark" delay="0">
                        <p:tgtEl>
                          <p14:bmkTgt spid="2" bmkName="Add or subtract time m2.00100:00:38.0"/>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200"/>
                                            <p:tgtEl>
                                              <p:spTgt spid="14"/>
                                            </p:tgtEl>
                                          </p:cBhvr>
                                        </p:animEffect>
                                      </p:childTnLst>
                                    </p:cTn>
                                  </p:par>
                                </p:childTnLst>
                              </p:cTn>
                            </p:par>
                          </p:childTnLst>
                        </p:cTn>
                      </p:par>
                    </p:childTnLst>
                  </p:cTn>
                  <p:nextCondLst>
                    <p:cond evt="onMediaBookmark" delay="0">
                      <p:tgtEl>
                        <p14:bmkTgt spid="2" bmkName="Add or subtract time m2.00100:00:38.0"/>
                      </p:tgtEl>
                    </p:cond>
                  </p:nextCondLst>
                </p:seq>
                <p:seq concurrent="1" nextAc="seek">
                  <p:cTn id="88" restart="whenNotActive" fill="hold" evtFilter="cancelBubble" nodeType="interactiveSeq">
                    <p:stCondLst>
                      <p:cond evt="onMediaBookmark" delay="0">
                        <p:tgtEl>
                          <p14:bmkTgt spid="2" bmkName="Add or subtract time m2.00100:00:47.1"/>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4"/>
                                            </p:tgtEl>
                                          </p:cBhvr>
                                        </p:animEffect>
                                        <p:set>
                                          <p:cBhvr>
                                            <p:cTn id="93"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2.00100:00:47.1"/>
                      </p:tgtEl>
                    </p:cond>
                  </p:nextCondLst>
                </p:seq>
                <p:seq concurrent="1" nextAc="seek">
                  <p:cTn id="94" restart="whenNotActive" fill="hold" evtFilter="cancelBubble" nodeType="interactiveSeq">
                    <p:stCondLst>
                      <p:cond evt="onMediaBookmark" delay="0">
                        <p:tgtEl>
                          <p14:bmkTgt spid="2" bmkName="Add or subtract time m2.00100:00:47.2"/>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fade">
                                          <p:cBhvr>
                                            <p:cTn id="99" dur="200"/>
                                            <p:tgtEl>
                                              <p:spTgt spid="15"/>
                                            </p:tgtEl>
                                          </p:cBhvr>
                                        </p:animEffect>
                                      </p:childTnLst>
                                    </p:cTn>
                                  </p:par>
                                </p:childTnLst>
                              </p:cTn>
                            </p:par>
                          </p:childTnLst>
                        </p:cTn>
                      </p:par>
                    </p:childTnLst>
                  </p:cTn>
                  <p:nextCondLst>
                    <p:cond evt="onMediaBookmark" delay="0">
                      <p:tgtEl>
                        <p14:bmkTgt spid="2" bmkName="Add or subtract time m2.00100:00:47.2"/>
                      </p:tgtEl>
                    </p:cond>
                  </p:nextCondLst>
                </p:seq>
                <p:seq concurrent="1" nextAc="seek">
                  <p:cTn id="100" restart="whenNotActive" fill="hold" evtFilter="cancelBubble" nodeType="interactiveSeq">
                    <p:stCondLst>
                      <p:cond evt="onMediaBookmark" delay="0">
                        <p:tgtEl>
                          <p14:bmkTgt spid="2" bmkName="Add or subtract time m2.00100:00:54.3"/>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5"/>
                                            </p:tgtEl>
                                          </p:cBhvr>
                                        </p:animEffect>
                                        <p:set>
                                          <p:cBhvr>
                                            <p:cTn id="105"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2.00100:00:54.3"/>
                      </p:tgtEl>
                    </p:cond>
                  </p:nextCondLst>
                </p:seq>
                <p:seq concurrent="1" nextAc="seek">
                  <p:cTn id="106" restart="whenNotActive" fill="hold" evtFilter="cancelBubble" nodeType="interactiveSeq">
                    <p:stCondLst>
                      <p:cond evt="onMediaBookmark" delay="0">
                        <p:tgtEl>
                          <p14:bmkTgt spid="2" bmkName="Add or subtract time m2.00100:00:54.4"/>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20"/>
                                            </p:tgtEl>
                                            <p:attrNameLst>
                                              <p:attrName>style.visibility</p:attrName>
                                            </p:attrNameLst>
                                          </p:cBhvr>
                                          <p:to>
                                            <p:strVal val="visible"/>
                                          </p:to>
                                        </p:set>
                                        <p:animEffect transition="in" filter="fade">
                                          <p:cBhvr>
                                            <p:cTn id="111" dur="200"/>
                                            <p:tgtEl>
                                              <p:spTgt spid="20"/>
                                            </p:tgtEl>
                                          </p:cBhvr>
                                        </p:animEffect>
                                      </p:childTnLst>
                                    </p:cTn>
                                  </p:par>
                                </p:childTnLst>
                              </p:cTn>
                            </p:par>
                          </p:childTnLst>
                        </p:cTn>
                      </p:par>
                    </p:childTnLst>
                  </p:cTn>
                  <p:nextCondLst>
                    <p:cond evt="onMediaBookmark" delay="0">
                      <p:tgtEl>
                        <p14:bmkTgt spid="2" bmkName="Add or subtract time m2.00100:00:54.4"/>
                      </p:tgtEl>
                    </p:cond>
                  </p:nextCondLst>
                </p:seq>
                <p:seq concurrent="1" nextAc="seek">
                  <p:cTn id="112" restart="whenNotActive" fill="hold" evtFilter="cancelBubble" nodeType="interactiveSeq">
                    <p:stCondLst>
                      <p:cond evt="onMediaBookmark" delay="0">
                        <p:tgtEl>
                          <p14:bmkTgt spid="2" bmkName="Add or subtract time m2.00100:01:03.7"/>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20"/>
                                            </p:tgtEl>
                                          </p:cBhvr>
                                        </p:animEffect>
                                        <p:set>
                                          <p:cBhvr>
                                            <p:cTn id="117"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2.00100:01:03.7"/>
                      </p:tgtEl>
                    </p:cond>
                  </p:nextCondLst>
                </p:seq>
                <p:seq concurrent="1" nextAc="seek">
                  <p:cTn id="118" restart="whenNotActive" fill="hold" evtFilter="cancelBubble" nodeType="interactiveSeq">
                    <p:stCondLst>
                      <p:cond evt="onMediaBookmark" delay="0">
                        <p:tgtEl>
                          <p14:bmkTgt spid="2" bmkName="Add or subtract time m2.00100:01:03.8"/>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1"/>
                                            </p:tgtEl>
                                            <p:attrNameLst>
                                              <p:attrName>style.visibility</p:attrName>
                                            </p:attrNameLst>
                                          </p:cBhvr>
                                          <p:to>
                                            <p:strVal val="visible"/>
                                          </p:to>
                                        </p:set>
                                        <p:animEffect transition="in" filter="fade">
                                          <p:cBhvr>
                                            <p:cTn id="123" dur="200"/>
                                            <p:tgtEl>
                                              <p:spTgt spid="21"/>
                                            </p:tgtEl>
                                          </p:cBhvr>
                                        </p:animEffect>
                                      </p:childTnLst>
                                    </p:cTn>
                                  </p:par>
                                </p:childTnLst>
                              </p:cTn>
                            </p:par>
                          </p:childTnLst>
                        </p:cTn>
                      </p:par>
                    </p:childTnLst>
                  </p:cTn>
                  <p:nextCondLst>
                    <p:cond evt="onMediaBookmark" delay="0">
                      <p:tgtEl>
                        <p14:bmkTgt spid="2" bmkName="Add or subtract time m2.00100:01:03.8"/>
                      </p:tgtEl>
                    </p:cond>
                  </p:nextCondLst>
                </p:seq>
                <p:seq concurrent="1" nextAc="seek">
                  <p:cTn id="124" restart="whenNotActive" fill="hold" evtFilter="cancelBubble" nodeType="interactiveSeq">
                    <p:stCondLst>
                      <p:cond evt="onMediaBookmark" delay="0">
                        <p:tgtEl>
                          <p14:bmkTgt spid="2" bmkName="Add or subtract time m2.00100:01:17.1"/>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1"/>
                                            </p:tgtEl>
                                          </p:cBhvr>
                                        </p:animEffect>
                                        <p:set>
                                          <p:cBhvr>
                                            <p:cTn id="129"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2.00100:01:17.1"/>
                      </p:tgtEl>
                    </p:cond>
                  </p:nextCondLst>
                </p:seq>
                <p:seq concurrent="1" nextAc="seek">
                  <p:cTn id="130" restart="whenNotActive" fill="hold" evtFilter="cancelBubble" nodeType="interactiveSeq">
                    <p:stCondLst>
                      <p:cond evt="onMediaBookmark" delay="0">
                        <p:tgtEl>
                          <p14:bmkTgt spid="2" bmkName="Add or subtract time m2.00100:01:17.2"/>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fade">
                                          <p:cBhvr>
                                            <p:cTn id="135" dur="200"/>
                                            <p:tgtEl>
                                              <p:spTgt spid="52"/>
                                            </p:tgtEl>
                                          </p:cBhvr>
                                        </p:animEffect>
                                      </p:childTnLst>
                                    </p:cTn>
                                  </p:par>
                                </p:childTnLst>
                              </p:cTn>
                            </p:par>
                          </p:childTnLst>
                        </p:cTn>
                      </p:par>
                    </p:childTnLst>
                  </p:cTn>
                  <p:nextCondLst>
                    <p:cond evt="onMediaBookmark" delay="0">
                      <p:tgtEl>
                        <p14:bmkTgt spid="2" bmkName="Add or subtract time m2.00100:01:17.2"/>
                      </p:tgtEl>
                    </p:cond>
                  </p:nextCondLst>
                </p:seq>
                <p:seq concurrent="1" nextAc="seek">
                  <p:cTn id="136" restart="whenNotActive" fill="hold" evtFilter="cancelBubble" nodeType="interactiveSeq">
                    <p:stCondLst>
                      <p:cond evt="onMediaBookmark" delay="0">
                        <p:tgtEl>
                          <p14:bmkTgt spid="2" bmkName="Add or subtract time m2.00100:01:24.7"/>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52"/>
                                            </p:tgtEl>
                                          </p:cBhvr>
                                        </p:animEffect>
                                        <p:set>
                                          <p:cBhvr>
                                            <p:cTn id="141" dur="1" fill="hold">
                                              <p:stCondLst>
                                                <p:cond delay="199"/>
                                              </p:stCondLst>
                                            </p:cTn>
                                            <p:tgtEl>
                                              <p:spTgt spid="52"/>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2.00100:01:24.7"/>
                      </p:tgtEl>
                    </p:cond>
                  </p:nextCondLst>
                </p:seq>
                <p:seq concurrent="1" nextAc="seek">
                  <p:cTn id="142" restart="whenNotActive" fill="hold" evtFilter="cancelBubble" nodeType="interactiveSeq">
                    <p:stCondLst>
                      <p:cond evt="onMediaBookmark" delay="0">
                        <p:tgtEl>
                          <p14:bmkTgt spid="2" bmkName="Add or subtract time m2.00100:01:24.8"/>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53"/>
                                            </p:tgtEl>
                                            <p:attrNameLst>
                                              <p:attrName>style.visibility</p:attrName>
                                            </p:attrNameLst>
                                          </p:cBhvr>
                                          <p:to>
                                            <p:strVal val="visible"/>
                                          </p:to>
                                        </p:set>
                                        <p:animEffect transition="in" filter="fade">
                                          <p:cBhvr>
                                            <p:cTn id="147" dur="200"/>
                                            <p:tgtEl>
                                              <p:spTgt spid="53"/>
                                            </p:tgtEl>
                                          </p:cBhvr>
                                        </p:animEffect>
                                      </p:childTnLst>
                                    </p:cTn>
                                  </p:par>
                                </p:childTnLst>
                              </p:cTn>
                            </p:par>
                          </p:childTnLst>
                        </p:cTn>
                      </p:par>
                    </p:childTnLst>
                  </p:cTn>
                  <p:nextCondLst>
                    <p:cond evt="onMediaBookmark" delay="0">
                      <p:tgtEl>
                        <p14:bmkTgt spid="2" bmkName="Add or subtract time m2.00100:01:24.8"/>
                      </p:tgtEl>
                    </p:cond>
                  </p:nextCondLst>
                </p:seq>
                <p:seq concurrent="1" nextAc="seek">
                  <p:cTn id="148" restart="whenNotActive" fill="hold" evtFilter="cancelBubble" nodeType="interactiveSeq">
                    <p:stCondLst>
                      <p:cond evt="onMediaBookmark" delay="0">
                        <p:tgtEl>
                          <p14:bmkTgt spid="2" bmkName="Add or subtract time m2.00100:01:32.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53"/>
                                            </p:tgtEl>
                                          </p:cBhvr>
                                        </p:animEffect>
                                        <p:set>
                                          <p:cBhvr>
                                            <p:cTn id="153" dur="1" fill="hold">
                                              <p:stCondLst>
                                                <p:cond delay="199"/>
                                              </p:stCondLst>
                                            </p:cTn>
                                            <p:tgtEl>
                                              <p:spTgt spid="53"/>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2.00100:01:32.4"/>
                      </p:tgtEl>
                    </p:cond>
                  </p:nextCondLst>
                </p:seq>
                <p:seq concurrent="1" nextAc="seek">
                  <p:cTn id="154" restart="whenNotActive" fill="hold" evtFilter="cancelBubble" nodeType="interactiveSeq">
                    <p:stCondLst>
                      <p:cond evt="onMediaBookmark" delay="0">
                        <p:tgtEl>
                          <p14:bmkTgt spid="2" bmkName="Add or subtract time m2.00100:01:32.5"/>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54"/>
                                            </p:tgtEl>
                                            <p:attrNameLst>
                                              <p:attrName>style.visibility</p:attrName>
                                            </p:attrNameLst>
                                          </p:cBhvr>
                                          <p:to>
                                            <p:strVal val="visible"/>
                                          </p:to>
                                        </p:set>
                                        <p:animEffect transition="in" filter="fade">
                                          <p:cBhvr>
                                            <p:cTn id="159" dur="200"/>
                                            <p:tgtEl>
                                              <p:spTgt spid="54"/>
                                            </p:tgtEl>
                                          </p:cBhvr>
                                        </p:animEffect>
                                      </p:childTnLst>
                                    </p:cTn>
                                  </p:par>
                                </p:childTnLst>
                              </p:cTn>
                            </p:par>
                          </p:childTnLst>
                        </p:cTn>
                      </p:par>
                    </p:childTnLst>
                  </p:cTn>
                  <p:nextCondLst>
                    <p:cond evt="onMediaBookmark" delay="0">
                      <p:tgtEl>
                        <p14:bmkTgt spid="2" bmkName="Add or subtract time m2.00100:01:32.5"/>
                      </p:tgtEl>
                    </p:cond>
                  </p:nextCondLst>
                </p:seq>
                <p:seq concurrent="1" nextAc="seek">
                  <p:cTn id="160" restart="whenNotActive" fill="hold" evtFilter="cancelBubble" nodeType="interactiveSeq">
                    <p:stCondLst>
                      <p:cond evt="onMediaBookmark" delay="0">
                        <p:tgtEl>
                          <p14:bmkTgt spid="2" bmkName="Add or subtract time m2.00100:01:34.4"/>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54"/>
                                            </p:tgtEl>
                                          </p:cBhvr>
                                        </p:animEffect>
                                        <p:set>
                                          <p:cBhvr>
                                            <p:cTn id="165" dur="1" fill="hold">
                                              <p:stCondLst>
                                                <p:cond delay="199"/>
                                              </p:stCondLst>
                                            </p:cTn>
                                            <p:tgtEl>
                                              <p:spTgt spid="54"/>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2.00100:01:34.4"/>
                      </p:tgtEl>
                    </p:cond>
                  </p:nextCondLst>
                </p:seq>
                <p:seq concurrent="1" nextAc="seek">
                  <p:cTn id="166" restart="whenNotActive" fill="hold" evtFilter="cancelBubble" nodeType="interactiveSeq">
                    <p:stCondLst>
                      <p:cond evt="onMediaBookmark" delay="0">
                        <p:tgtEl>
                          <p14:bmkTgt spid="2" bmkName="Add or subtract time m2.00100:01:34.5"/>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55"/>
                                            </p:tgtEl>
                                            <p:attrNameLst>
                                              <p:attrName>style.visibility</p:attrName>
                                            </p:attrNameLst>
                                          </p:cBhvr>
                                          <p:to>
                                            <p:strVal val="visible"/>
                                          </p:to>
                                        </p:set>
                                        <p:animEffect transition="in" filter="fade">
                                          <p:cBhvr>
                                            <p:cTn id="171" dur="200"/>
                                            <p:tgtEl>
                                              <p:spTgt spid="55"/>
                                            </p:tgtEl>
                                          </p:cBhvr>
                                        </p:animEffect>
                                      </p:childTnLst>
                                    </p:cTn>
                                  </p:par>
                                </p:childTnLst>
                              </p:cTn>
                            </p:par>
                          </p:childTnLst>
                        </p:cTn>
                      </p:par>
                    </p:childTnLst>
                  </p:cTn>
                  <p:nextCondLst>
                    <p:cond evt="onMediaBookmark" delay="0">
                      <p:tgtEl>
                        <p14:bmkTgt spid="2" bmkName="Add or subtract time m2.00100:01:34.5"/>
                      </p:tgtEl>
                    </p:cond>
                  </p:nextCondLst>
                </p:seq>
                <p:seq concurrent="1" nextAc="seek">
                  <p:cTn id="172" restart="whenNotActive" fill="hold" evtFilter="cancelBubble" nodeType="interactiveSeq">
                    <p:stCondLst>
                      <p:cond evt="onMediaBookmark" delay="0">
                        <p:tgtEl>
                          <p14:bmkTgt spid="2" bmkName="Add or subtract time m2.00100:01:38.8"/>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55"/>
                                            </p:tgtEl>
                                          </p:cBhvr>
                                        </p:animEffect>
                                        <p:set>
                                          <p:cBhvr>
                                            <p:cTn id="177" dur="1" fill="hold">
                                              <p:stCondLst>
                                                <p:cond delay="199"/>
                                              </p:stCondLst>
                                            </p:cTn>
                                            <p:tgtEl>
                                              <p:spTgt spid="55"/>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2.00100:01:38.8"/>
                      </p:tgtEl>
                    </p:cond>
                  </p:nextCondLst>
                </p:seq>
                <p:seq concurrent="1" nextAc="seek">
                  <p:cTn id="178" restart="whenNotActive" fill="hold" evtFilter="cancelBubble" nodeType="interactiveSeq">
                    <p:stCondLst>
                      <p:cond evt="onMediaBookmark" delay="0">
                        <p:tgtEl>
                          <p14:bmkTgt spid="2" bmkName="Add or subtract time m2.00100:01:38.9"/>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56"/>
                                            </p:tgtEl>
                                            <p:attrNameLst>
                                              <p:attrName>style.visibility</p:attrName>
                                            </p:attrNameLst>
                                          </p:cBhvr>
                                          <p:to>
                                            <p:strVal val="visible"/>
                                          </p:to>
                                        </p:set>
                                        <p:animEffect transition="in" filter="fade">
                                          <p:cBhvr>
                                            <p:cTn id="183" dur="200"/>
                                            <p:tgtEl>
                                              <p:spTgt spid="56"/>
                                            </p:tgtEl>
                                          </p:cBhvr>
                                        </p:animEffect>
                                      </p:childTnLst>
                                    </p:cTn>
                                  </p:par>
                                </p:childTnLst>
                              </p:cTn>
                            </p:par>
                          </p:childTnLst>
                        </p:cTn>
                      </p:par>
                    </p:childTnLst>
                  </p:cTn>
                  <p:nextCondLst>
                    <p:cond evt="onMediaBookmark" delay="0">
                      <p:tgtEl>
                        <p14:bmkTgt spid="2" bmkName="Add or subtract time m2.00100:01:38.9"/>
                      </p:tgtEl>
                    </p:cond>
                  </p:nextCondLst>
                </p:seq>
                <p:seq concurrent="1" nextAc="seek">
                  <p:cTn id="184" restart="whenNotActive" fill="hold" evtFilter="cancelBubble" nodeType="interactiveSeq">
                    <p:stCondLst>
                      <p:cond evt="onMediaBookmark" delay="0">
                        <p:tgtEl>
                          <p14:bmkTgt spid="2" bmkName="Add or subtract time m2.00100:01:46.5"/>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56"/>
                                            </p:tgtEl>
                                          </p:cBhvr>
                                        </p:animEffect>
                                        <p:set>
                                          <p:cBhvr>
                                            <p:cTn id="189" dur="1" fill="hold">
                                              <p:stCondLst>
                                                <p:cond delay="199"/>
                                              </p:stCondLst>
                                            </p:cTn>
                                            <p:tgtEl>
                                              <p:spTgt spid="56"/>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2.00100:01:46.5"/>
                      </p:tgtEl>
                    </p:cond>
                  </p:nextCondLst>
                </p:seq>
                <p:seq concurrent="1" nextAc="seek">
                  <p:cTn id="190" restart="whenNotActive" fill="hold" evtFilter="cancelBubble" nodeType="interactiveSeq">
                    <p:stCondLst>
                      <p:cond evt="onMediaBookmark" delay="0">
                        <p:tgtEl>
                          <p14:bmkTgt spid="2" bmkName="Add or subtract time m2.00100:01:46.6"/>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57"/>
                                            </p:tgtEl>
                                            <p:attrNameLst>
                                              <p:attrName>style.visibility</p:attrName>
                                            </p:attrNameLst>
                                          </p:cBhvr>
                                          <p:to>
                                            <p:strVal val="visible"/>
                                          </p:to>
                                        </p:set>
                                        <p:animEffect transition="in" filter="fade">
                                          <p:cBhvr>
                                            <p:cTn id="195" dur="200"/>
                                            <p:tgtEl>
                                              <p:spTgt spid="57"/>
                                            </p:tgtEl>
                                          </p:cBhvr>
                                        </p:animEffect>
                                      </p:childTnLst>
                                    </p:cTn>
                                  </p:par>
                                </p:childTnLst>
                              </p:cTn>
                            </p:par>
                          </p:childTnLst>
                        </p:cTn>
                      </p:par>
                    </p:childTnLst>
                  </p:cTn>
                  <p:nextCondLst>
                    <p:cond evt="onMediaBookmark" delay="0">
                      <p:tgtEl>
                        <p14:bmkTgt spid="2" bmkName="Add or subtract time m2.00100:01:46.6"/>
                      </p:tgtEl>
                    </p:cond>
                  </p:nextCondLst>
                </p:seq>
                <p:seq concurrent="1" nextAc="seek">
                  <p:cTn id="196" restart="whenNotActive" fill="hold" evtFilter="cancelBubble" nodeType="interactiveSeq">
                    <p:stCondLst>
                      <p:cond evt="onMediaBookmark" delay="0">
                        <p:tgtEl>
                          <p14:bmkTgt spid="2" bmkName="Add or subtract time m2.00100:01:54.9"/>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57"/>
                                            </p:tgtEl>
                                          </p:cBhvr>
                                        </p:animEffect>
                                        <p:set>
                                          <p:cBhvr>
                                            <p:cTn id="201"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2.00100:01:54.9"/>
                      </p:tgtEl>
                    </p:cond>
                  </p:nextCondLst>
                </p:seq>
                <p:seq concurrent="1" nextAc="seek">
                  <p:cTn id="202" restart="whenNotActive" fill="hold" evtFilter="cancelBubble" nodeType="interactiveSeq">
                    <p:stCondLst>
                      <p:cond evt="onMediaBookmark" delay="0">
                        <p:tgtEl>
                          <p14:bmkTgt spid="2" bmkName="Add or subtract time m2.00100:01:55.0"/>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58"/>
                                            </p:tgtEl>
                                            <p:attrNameLst>
                                              <p:attrName>style.visibility</p:attrName>
                                            </p:attrNameLst>
                                          </p:cBhvr>
                                          <p:to>
                                            <p:strVal val="visible"/>
                                          </p:to>
                                        </p:set>
                                        <p:animEffect transition="in" filter="fade">
                                          <p:cBhvr>
                                            <p:cTn id="207" dur="200"/>
                                            <p:tgtEl>
                                              <p:spTgt spid="58"/>
                                            </p:tgtEl>
                                          </p:cBhvr>
                                        </p:animEffect>
                                      </p:childTnLst>
                                    </p:cTn>
                                  </p:par>
                                </p:childTnLst>
                              </p:cTn>
                            </p:par>
                          </p:childTnLst>
                        </p:cTn>
                      </p:par>
                    </p:childTnLst>
                  </p:cTn>
                  <p:nextCondLst>
                    <p:cond evt="onMediaBookmark" delay="0">
                      <p:tgtEl>
                        <p14:bmkTgt spid="2" bmkName="Add or subtract time m2.00100:01:55.0"/>
                      </p:tgtEl>
                    </p:cond>
                  </p:nextCondLst>
                </p:seq>
                <p:seq concurrent="1" nextAc="seek">
                  <p:cTn id="208" restart="whenNotActive" fill="hold" evtFilter="cancelBubble" nodeType="interactiveSeq">
                    <p:stCondLst>
                      <p:cond evt="onMediaBookmark" delay="0">
                        <p:tgtEl>
                          <p14:bmkTgt spid="2" bmkName="Add or subtract time m2.00100:02:00.2"/>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58"/>
                                            </p:tgtEl>
                                          </p:cBhvr>
                                        </p:animEffect>
                                        <p:set>
                                          <p:cBhvr>
                                            <p:cTn id="213"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2.00100:02:00.2"/>
                      </p:tgtEl>
                    </p:cond>
                  </p:nextCondLst>
                </p:seq>
                <p:seq concurrent="1" nextAc="seek">
                  <p:cTn id="214" restart="whenNotActive" fill="hold" evtFilter="cancelBubble" nodeType="interactiveSeq">
                    <p:stCondLst>
                      <p:cond evt="onMediaBookmark" delay="0">
                        <p:tgtEl>
                          <p14:bmkTgt spid="2" bmkName="Add or subtract time m2.00100:02:00.3"/>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59"/>
                                            </p:tgtEl>
                                            <p:attrNameLst>
                                              <p:attrName>style.visibility</p:attrName>
                                            </p:attrNameLst>
                                          </p:cBhvr>
                                          <p:to>
                                            <p:strVal val="visible"/>
                                          </p:to>
                                        </p:set>
                                        <p:animEffect transition="in" filter="fade">
                                          <p:cBhvr>
                                            <p:cTn id="219" dur="200"/>
                                            <p:tgtEl>
                                              <p:spTgt spid="59"/>
                                            </p:tgtEl>
                                          </p:cBhvr>
                                        </p:animEffect>
                                      </p:childTnLst>
                                    </p:cTn>
                                  </p:par>
                                </p:childTnLst>
                              </p:cTn>
                            </p:par>
                          </p:childTnLst>
                        </p:cTn>
                      </p:par>
                    </p:childTnLst>
                  </p:cTn>
                  <p:nextCondLst>
                    <p:cond evt="onMediaBookmark" delay="0">
                      <p:tgtEl>
                        <p14:bmkTgt spid="2" bmkName="Add or subtract time m2.00100:02:00.3"/>
                      </p:tgtEl>
                    </p:cond>
                  </p:nextCondLst>
                </p:seq>
                <p:seq concurrent="1" nextAc="seek">
                  <p:cTn id="220" restart="whenNotActive" fill="hold" evtFilter="cancelBubble" nodeType="interactiveSeq">
                    <p:stCondLst>
                      <p:cond evt="onMediaBookmark" delay="0">
                        <p:tgtEl>
                          <p14:bmkTgt spid="2" bmkName="Add or subtract time m2.00100:02:08.9"/>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59"/>
                                            </p:tgtEl>
                                          </p:cBhvr>
                                        </p:animEffect>
                                        <p:set>
                                          <p:cBhvr>
                                            <p:cTn id="225"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2.00100:02:08.9"/>
                      </p:tgtEl>
                    </p:cond>
                  </p:nextCondLst>
                </p:seq>
                <p:seq concurrent="1" nextAc="seek">
                  <p:cTn id="226" restart="whenNotActive" fill="hold" evtFilter="cancelBubble" nodeType="interactiveSeq">
                    <p:stCondLst>
                      <p:cond evt="onMediaBookmark" delay="0">
                        <p:tgtEl>
                          <p14:bmkTgt spid="2" bmkName="Add or subtract time m2.00100:02:09.0"/>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60"/>
                                            </p:tgtEl>
                                            <p:attrNameLst>
                                              <p:attrName>style.visibility</p:attrName>
                                            </p:attrNameLst>
                                          </p:cBhvr>
                                          <p:to>
                                            <p:strVal val="visible"/>
                                          </p:to>
                                        </p:set>
                                        <p:animEffect transition="in" filter="fade">
                                          <p:cBhvr>
                                            <p:cTn id="231" dur="200"/>
                                            <p:tgtEl>
                                              <p:spTgt spid="60"/>
                                            </p:tgtEl>
                                          </p:cBhvr>
                                        </p:animEffect>
                                      </p:childTnLst>
                                    </p:cTn>
                                  </p:par>
                                </p:childTnLst>
                              </p:cTn>
                            </p:par>
                          </p:childTnLst>
                        </p:cTn>
                      </p:par>
                    </p:childTnLst>
                  </p:cTn>
                  <p:nextCondLst>
                    <p:cond evt="onMediaBookmark" delay="0">
                      <p:tgtEl>
                        <p14:bmkTgt spid="2" bmkName="Add or subtract time m2.00100:02:09.0"/>
                      </p:tgtEl>
                    </p:cond>
                  </p:nextCondLst>
                </p:seq>
                <p:seq concurrent="1" nextAc="seek">
                  <p:cTn id="232" restart="whenNotActive" fill="hold" evtFilter="cancelBubble" nodeType="interactiveSeq">
                    <p:stCondLst>
                      <p:cond evt="onMediaBookmark" delay="0">
                        <p:tgtEl>
                          <p14:bmkTgt spid="2" bmkName="Add or subtract time m2.00100:02:14.8"/>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60"/>
                                            </p:tgtEl>
                                          </p:cBhvr>
                                        </p:animEffect>
                                        <p:set>
                                          <p:cBhvr>
                                            <p:cTn id="237"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2.00100:02:14.8"/>
                      </p:tgtEl>
                    </p:cond>
                  </p:nextCondLst>
                </p:seq>
                <p:seq concurrent="1" nextAc="seek">
                  <p:cTn id="238" restart="whenNotActive" fill="hold" evtFilter="cancelBubble" nodeType="interactiveSeq">
                    <p:stCondLst>
                      <p:cond evt="onMediaBookmark" delay="0">
                        <p:tgtEl>
                          <p14:bmkTgt spid="2" bmkName="Add or subtract time m2.00100:02:14.9"/>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61"/>
                                            </p:tgtEl>
                                            <p:attrNameLst>
                                              <p:attrName>style.visibility</p:attrName>
                                            </p:attrNameLst>
                                          </p:cBhvr>
                                          <p:to>
                                            <p:strVal val="visible"/>
                                          </p:to>
                                        </p:set>
                                        <p:animEffect transition="in" filter="fade">
                                          <p:cBhvr>
                                            <p:cTn id="243" dur="200"/>
                                            <p:tgtEl>
                                              <p:spTgt spid="61"/>
                                            </p:tgtEl>
                                          </p:cBhvr>
                                        </p:animEffect>
                                      </p:childTnLst>
                                    </p:cTn>
                                  </p:par>
                                </p:childTnLst>
                              </p:cTn>
                            </p:par>
                          </p:childTnLst>
                        </p:cTn>
                      </p:par>
                    </p:childTnLst>
                  </p:cTn>
                  <p:nextCondLst>
                    <p:cond evt="onMediaBookmark" delay="0">
                      <p:tgtEl>
                        <p14:bmkTgt spid="2" bmkName="Add or subtract time m2.00100:02:14.9"/>
                      </p:tgtEl>
                    </p:cond>
                  </p:nextCondLst>
                </p:seq>
                <p:seq concurrent="1" nextAc="seek">
                  <p:cTn id="244" restart="whenNotActive" fill="hold" evtFilter="cancelBubble" nodeType="interactiveSeq">
                    <p:stCondLst>
                      <p:cond evt="onMediaBookmark" delay="0">
                        <p:tgtEl>
                          <p14:bmkTgt spid="2" bmkName="Add or subtract time m2.00100:02:20.4"/>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61"/>
                                            </p:tgtEl>
                                          </p:cBhvr>
                                        </p:animEffect>
                                        <p:set>
                                          <p:cBhvr>
                                            <p:cTn id="249" dur="1" fill="hold">
                                              <p:stCondLst>
                                                <p:cond delay="1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2.00100:02:20.4"/>
                      </p:tgtEl>
                    </p:cond>
                  </p:nextCondLst>
                </p:seq>
                <p:seq concurrent="1" nextAc="seek">
                  <p:cTn id="250" restart="whenNotActive" fill="hold" evtFilter="cancelBubble" nodeType="interactiveSeq">
                    <p:stCondLst>
                      <p:cond evt="onMediaBookmark" delay="0">
                        <p:tgtEl>
                          <p14:bmkTgt spid="2" bmkName="Add or subtract time m2.00100:02:20.5"/>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62"/>
                                            </p:tgtEl>
                                            <p:attrNameLst>
                                              <p:attrName>style.visibility</p:attrName>
                                            </p:attrNameLst>
                                          </p:cBhvr>
                                          <p:to>
                                            <p:strVal val="visible"/>
                                          </p:to>
                                        </p:set>
                                        <p:animEffect transition="in" filter="fade">
                                          <p:cBhvr>
                                            <p:cTn id="255" dur="200"/>
                                            <p:tgtEl>
                                              <p:spTgt spid="62"/>
                                            </p:tgtEl>
                                          </p:cBhvr>
                                        </p:animEffect>
                                      </p:childTnLst>
                                    </p:cTn>
                                  </p:par>
                                </p:childTnLst>
                              </p:cTn>
                            </p:par>
                          </p:childTnLst>
                        </p:cTn>
                      </p:par>
                    </p:childTnLst>
                  </p:cTn>
                  <p:nextCondLst>
                    <p:cond evt="onMediaBookmark" delay="0">
                      <p:tgtEl>
                        <p14:bmkTgt spid="2" bmkName="Add or subtract time m2.00100:02:20.5"/>
                      </p:tgtEl>
                    </p:cond>
                  </p:nextCondLst>
                </p:seq>
                <p:seq concurrent="1" nextAc="seek">
                  <p:cTn id="256" restart="whenNotActive" fill="hold" evtFilter="cancelBubble" nodeType="interactiveSeq">
                    <p:stCondLst>
                      <p:cond evt="onMediaBookmark" delay="0">
                        <p:tgtEl>
                          <p14:bmkTgt spid="2" bmkName="Add or subtract time m2.00100:02:28.2"/>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62"/>
                                            </p:tgtEl>
                                          </p:cBhvr>
                                        </p:animEffect>
                                        <p:set>
                                          <p:cBhvr>
                                            <p:cTn id="261" dur="1" fill="hold">
                                              <p:stCondLst>
                                                <p:cond delay="1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2.00100:02:28.2"/>
                      </p:tgtEl>
                    </p:cond>
                  </p:nextCondLst>
                </p:seq>
                <p:seq concurrent="1" nextAc="seek">
                  <p:cTn id="262" restart="whenNotActive" fill="hold" evtFilter="cancelBubble" nodeType="interactiveSeq">
                    <p:stCondLst>
                      <p:cond evt="onMediaBookmark" delay="0">
                        <p:tgtEl>
                          <p14:bmkTgt spid="2" bmkName="Add or subtract time m2.00100:02:28.3"/>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63"/>
                                            </p:tgtEl>
                                            <p:attrNameLst>
                                              <p:attrName>style.visibility</p:attrName>
                                            </p:attrNameLst>
                                          </p:cBhvr>
                                          <p:to>
                                            <p:strVal val="visible"/>
                                          </p:to>
                                        </p:set>
                                        <p:animEffect transition="in" filter="fade">
                                          <p:cBhvr>
                                            <p:cTn id="267" dur="200"/>
                                            <p:tgtEl>
                                              <p:spTgt spid="63"/>
                                            </p:tgtEl>
                                          </p:cBhvr>
                                        </p:animEffect>
                                      </p:childTnLst>
                                    </p:cTn>
                                  </p:par>
                                </p:childTnLst>
                              </p:cTn>
                            </p:par>
                          </p:childTnLst>
                        </p:cTn>
                      </p:par>
                    </p:childTnLst>
                  </p:cTn>
                  <p:nextCondLst>
                    <p:cond evt="onMediaBookmark" delay="0">
                      <p:tgtEl>
                        <p14:bmkTgt spid="2" bmkName="Add or subtract time m2.00100:02:28.3"/>
                      </p:tgtEl>
                    </p:cond>
                  </p:nextCondLst>
                </p:seq>
                <p:seq concurrent="1" nextAc="seek">
                  <p:cTn id="268" restart="whenNotActive" fill="hold" evtFilter="cancelBubble" nodeType="interactiveSeq">
                    <p:stCondLst>
                      <p:cond evt="onMediaBookmark" delay="0">
                        <p:tgtEl>
                          <p14:bmkTgt spid="2" bmkName="Add or subtract time m2.00100:02:40.0"/>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63"/>
                                            </p:tgtEl>
                                          </p:cBhvr>
                                        </p:animEffect>
                                        <p:set>
                                          <p:cBhvr>
                                            <p:cTn id="273" dur="1" fill="hold">
                                              <p:stCondLst>
                                                <p:cond delay="1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2.00100:02:40.0"/>
                      </p:tgtEl>
                    </p:cond>
                  </p:nextCondLst>
                </p:seq>
                <p:seq concurrent="1" nextAc="seek">
                  <p:cTn id="274" restart="whenNotActive" fill="hold" evtFilter="cancelBubble" nodeType="interactiveSeq">
                    <p:stCondLst>
                      <p:cond evt="onMediaBookmark" delay="0">
                        <p:tgtEl>
                          <p14:bmkTgt spid="2" bmkName="Add or subtract time m2.00100:02:40.1"/>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64"/>
                                            </p:tgtEl>
                                            <p:attrNameLst>
                                              <p:attrName>style.visibility</p:attrName>
                                            </p:attrNameLst>
                                          </p:cBhvr>
                                          <p:to>
                                            <p:strVal val="visible"/>
                                          </p:to>
                                        </p:set>
                                        <p:animEffect transition="in" filter="fade">
                                          <p:cBhvr>
                                            <p:cTn id="279" dur="200"/>
                                            <p:tgtEl>
                                              <p:spTgt spid="64"/>
                                            </p:tgtEl>
                                          </p:cBhvr>
                                        </p:animEffect>
                                      </p:childTnLst>
                                    </p:cTn>
                                  </p:par>
                                </p:childTnLst>
                              </p:cTn>
                            </p:par>
                          </p:childTnLst>
                        </p:cTn>
                      </p:par>
                    </p:childTnLst>
                  </p:cTn>
                  <p:nextCondLst>
                    <p:cond evt="onMediaBookmark" delay="0">
                      <p:tgtEl>
                        <p14:bmkTgt spid="2" bmkName="Add or subtract time m2.00100:02:40.1"/>
                      </p:tgtEl>
                    </p:cond>
                  </p:nextCondLst>
                </p:seq>
                <p:seq concurrent="1" nextAc="seek">
                  <p:cTn id="280" restart="whenNotActive" fill="hold" evtFilter="cancelBubble" nodeType="interactiveSeq">
                    <p:stCondLst>
                      <p:cond evt="onMediaBookmark" delay="0">
                        <p:tgtEl>
                          <p14:bmkTgt spid="2" bmkName="Add or subtract time m2.00100:02:47.8"/>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64"/>
                                            </p:tgtEl>
                                          </p:cBhvr>
                                        </p:animEffect>
                                        <p:set>
                                          <p:cBhvr>
                                            <p:cTn id="285" dur="1" fill="hold">
                                              <p:stCondLst>
                                                <p:cond delay="199"/>
                                              </p:stCondLst>
                                            </p:cTn>
                                            <p:tgtEl>
                                              <p:spTgt spid="64"/>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2.00100:02:47.8"/>
                      </p:tgtEl>
                    </p:cond>
                  </p:nextCondLst>
                </p:seq>
                <p:seq concurrent="1" nextAc="seek">
                  <p:cTn id="286" restart="whenNotActive" fill="hold" evtFilter="cancelBubble" nodeType="interactiveSeq">
                    <p:stCondLst>
                      <p:cond evt="onMediaBookmark" delay="0">
                        <p:tgtEl>
                          <p14:bmkTgt spid="2" bmkName="Add or subtract time m2.00100:02:47.9"/>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65"/>
                                            </p:tgtEl>
                                            <p:attrNameLst>
                                              <p:attrName>style.visibility</p:attrName>
                                            </p:attrNameLst>
                                          </p:cBhvr>
                                          <p:to>
                                            <p:strVal val="visible"/>
                                          </p:to>
                                        </p:set>
                                        <p:animEffect transition="in" filter="fade">
                                          <p:cBhvr>
                                            <p:cTn id="291" dur="200"/>
                                            <p:tgtEl>
                                              <p:spTgt spid="65"/>
                                            </p:tgtEl>
                                          </p:cBhvr>
                                        </p:animEffect>
                                      </p:childTnLst>
                                    </p:cTn>
                                  </p:par>
                                </p:childTnLst>
                              </p:cTn>
                            </p:par>
                          </p:childTnLst>
                        </p:cTn>
                      </p:par>
                    </p:childTnLst>
                  </p:cTn>
                  <p:nextCondLst>
                    <p:cond evt="onMediaBookmark" delay="0">
                      <p:tgtEl>
                        <p14:bmkTgt spid="2" bmkName="Add or subtract time m2.00100:02:47.9"/>
                      </p:tgtEl>
                    </p:cond>
                  </p:nextCondLst>
                </p:seq>
                <p:seq concurrent="1" nextAc="seek">
                  <p:cTn id="292" restart="whenNotActive" fill="hold" evtFilter="cancelBubble" nodeType="interactiveSeq">
                    <p:stCondLst>
                      <p:cond evt="onMediaBookmark" delay="0">
                        <p:tgtEl>
                          <p14:bmkTgt spid="2" bmkName="Add or subtract time m2.00100:02:51.4"/>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65"/>
                                            </p:tgtEl>
                                          </p:cBhvr>
                                        </p:animEffect>
                                        <p:set>
                                          <p:cBhvr>
                                            <p:cTn id="297" dur="1" fill="hold">
                                              <p:stCondLst>
                                                <p:cond delay="199"/>
                                              </p:stCondLst>
                                            </p:cTn>
                                            <p:tgtEl>
                                              <p:spTgt spid="65"/>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2.00100:02:51.4"/>
                      </p:tgtEl>
                    </p:cond>
                  </p:nextCondLst>
                </p:seq>
                <p:seq concurrent="1" nextAc="seek">
                  <p:cTn id="298" restart="whenNotActive" fill="hold" evtFilter="cancelBubble" nodeType="interactiveSeq">
                    <p:stCondLst>
                      <p:cond evt="onMediaBookmark" delay="0">
                        <p:tgtEl>
                          <p14:bmkTgt spid="2" bmkName="Add or subtract time m2.00100:02:51.5"/>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66"/>
                                            </p:tgtEl>
                                            <p:attrNameLst>
                                              <p:attrName>style.visibility</p:attrName>
                                            </p:attrNameLst>
                                          </p:cBhvr>
                                          <p:to>
                                            <p:strVal val="visible"/>
                                          </p:to>
                                        </p:set>
                                        <p:animEffect transition="in" filter="fade">
                                          <p:cBhvr>
                                            <p:cTn id="303" dur="200"/>
                                            <p:tgtEl>
                                              <p:spTgt spid="66"/>
                                            </p:tgtEl>
                                          </p:cBhvr>
                                        </p:animEffect>
                                      </p:childTnLst>
                                    </p:cTn>
                                  </p:par>
                                </p:childTnLst>
                              </p:cTn>
                            </p:par>
                          </p:childTnLst>
                        </p:cTn>
                      </p:par>
                    </p:childTnLst>
                  </p:cTn>
                  <p:nextCondLst>
                    <p:cond evt="onMediaBookmark" delay="0">
                      <p:tgtEl>
                        <p14:bmkTgt spid="2" bmkName="Add or subtract time m2.00100:02:51.5"/>
                      </p:tgtEl>
                    </p:cond>
                  </p:nextCondLst>
                </p:seq>
                <p:seq concurrent="1" nextAc="seek">
                  <p:cTn id="304" restart="whenNotActive" fill="hold" evtFilter="cancelBubble" nodeType="interactiveSeq">
                    <p:stCondLst>
                      <p:cond evt="onMediaBookmark" delay="0">
                        <p:tgtEl>
                          <p14:bmkTgt spid="2" bmkName="Add or subtract time m2.00100:02:59.9"/>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66"/>
                                            </p:tgtEl>
                                          </p:cBhvr>
                                        </p:animEffect>
                                        <p:set>
                                          <p:cBhvr>
                                            <p:cTn id="309" dur="1" fill="hold">
                                              <p:stCondLst>
                                                <p:cond delay="199"/>
                                              </p:stCondLst>
                                            </p:cTn>
                                            <p:tgtEl>
                                              <p:spTgt spid="66"/>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2.00100:02:59.9"/>
                      </p:tgtEl>
                    </p:cond>
                  </p:nextCondLst>
                </p:seq>
                <p:seq concurrent="1" nextAc="seek">
                  <p:cTn id="310" restart="whenNotActive" fill="hold" evtFilter="cancelBubble" nodeType="interactiveSeq">
                    <p:stCondLst>
                      <p:cond evt="onMediaBookmark" delay="0">
                        <p:tgtEl>
                          <p14:bmkTgt spid="2" bmkName="Add or subtract time m2.00100:03:00.0"/>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67"/>
                                            </p:tgtEl>
                                            <p:attrNameLst>
                                              <p:attrName>style.visibility</p:attrName>
                                            </p:attrNameLst>
                                          </p:cBhvr>
                                          <p:to>
                                            <p:strVal val="visible"/>
                                          </p:to>
                                        </p:set>
                                        <p:animEffect transition="in" filter="fade">
                                          <p:cBhvr>
                                            <p:cTn id="315" dur="200"/>
                                            <p:tgtEl>
                                              <p:spTgt spid="67"/>
                                            </p:tgtEl>
                                          </p:cBhvr>
                                        </p:animEffect>
                                      </p:childTnLst>
                                    </p:cTn>
                                  </p:par>
                                </p:childTnLst>
                              </p:cTn>
                            </p:par>
                          </p:childTnLst>
                        </p:cTn>
                      </p:par>
                    </p:childTnLst>
                  </p:cTn>
                  <p:nextCondLst>
                    <p:cond evt="onMediaBookmark" delay="0">
                      <p:tgtEl>
                        <p14:bmkTgt spid="2" bmkName="Add or subtract time m2.00100:03:00.0"/>
                      </p:tgtEl>
                    </p:cond>
                  </p:nextCondLst>
                </p:seq>
                <p:seq concurrent="1" nextAc="seek">
                  <p:cTn id="316" restart="whenNotActive" fill="hold" evtFilter="cancelBubble" nodeType="interactiveSeq">
                    <p:stCondLst>
                      <p:cond evt="onMediaBookmark" delay="0">
                        <p:tgtEl>
                          <p14:bmkTgt spid="2" bmkName="Add or subtract time m2.00100:03:05.5"/>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67"/>
                                            </p:tgtEl>
                                          </p:cBhvr>
                                        </p:animEffect>
                                        <p:set>
                                          <p:cBhvr>
                                            <p:cTn id="321" dur="1" fill="hold">
                                              <p:stCondLst>
                                                <p:cond delay="199"/>
                                              </p:stCondLst>
                                            </p:cTn>
                                            <p:tgtEl>
                                              <p:spTgt spid="67"/>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2.00100:03:05.5"/>
                      </p:tgtEl>
                    </p:cond>
                  </p:nextCondLst>
                </p:seq>
                <p:seq concurrent="1" nextAc="seek">
                  <p:cTn id="322" restart="whenNotActive" fill="hold" evtFilter="cancelBubble" nodeType="interactiveSeq">
                    <p:stCondLst>
                      <p:cond evt="onMediaBookmark" delay="0">
                        <p:tgtEl>
                          <p14:bmkTgt spid="2" bmkName="Add or subtract time m2.00100:03:05.6"/>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68"/>
                                            </p:tgtEl>
                                            <p:attrNameLst>
                                              <p:attrName>style.visibility</p:attrName>
                                            </p:attrNameLst>
                                          </p:cBhvr>
                                          <p:to>
                                            <p:strVal val="visible"/>
                                          </p:to>
                                        </p:set>
                                        <p:animEffect transition="in" filter="fade">
                                          <p:cBhvr>
                                            <p:cTn id="327" dur="200"/>
                                            <p:tgtEl>
                                              <p:spTgt spid="68"/>
                                            </p:tgtEl>
                                          </p:cBhvr>
                                        </p:animEffect>
                                      </p:childTnLst>
                                    </p:cTn>
                                  </p:par>
                                </p:childTnLst>
                              </p:cTn>
                            </p:par>
                          </p:childTnLst>
                        </p:cTn>
                      </p:par>
                    </p:childTnLst>
                  </p:cTn>
                  <p:nextCondLst>
                    <p:cond evt="onMediaBookmark" delay="0">
                      <p:tgtEl>
                        <p14:bmkTgt spid="2" bmkName="Add or subtract time m2.00100:03:05.6"/>
                      </p:tgtEl>
                    </p:cond>
                  </p:nextCondLst>
                </p:seq>
                <p:seq concurrent="1" nextAc="seek">
                  <p:cTn id="328" restart="whenNotActive" fill="hold" evtFilter="cancelBubble" nodeType="interactiveSeq">
                    <p:stCondLst>
                      <p:cond evt="onMediaBookmark" delay="0">
                        <p:tgtEl>
                          <p14:bmkTgt spid="2" bmkName="Add or subtract time m2.00100:03:16.4"/>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68"/>
                                            </p:tgtEl>
                                          </p:cBhvr>
                                        </p:animEffect>
                                        <p:set>
                                          <p:cBhvr>
                                            <p:cTn id="333" dur="1" fill="hold">
                                              <p:stCondLst>
                                                <p:cond delay="199"/>
                                              </p:stCondLst>
                                            </p:cTn>
                                            <p:tgtEl>
                                              <p:spTgt spid="68"/>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2.00100:03:16.4"/>
                      </p:tgtEl>
                    </p:cond>
                  </p:nextCondLst>
                </p:seq>
                <p:seq concurrent="1" nextAc="seek">
                  <p:cTn id="334" restart="whenNotActive" fill="hold" evtFilter="cancelBubble" nodeType="interactiveSeq">
                    <p:stCondLst>
                      <p:cond evt="onMediaBookmark" delay="0">
                        <p:tgtEl>
                          <p14:bmkTgt spid="2" bmkName="Add or subtract time m2.00100:03:16.5"/>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69"/>
                                            </p:tgtEl>
                                            <p:attrNameLst>
                                              <p:attrName>style.visibility</p:attrName>
                                            </p:attrNameLst>
                                          </p:cBhvr>
                                          <p:to>
                                            <p:strVal val="visible"/>
                                          </p:to>
                                        </p:set>
                                        <p:animEffect transition="in" filter="fade">
                                          <p:cBhvr>
                                            <p:cTn id="339" dur="200"/>
                                            <p:tgtEl>
                                              <p:spTgt spid="69"/>
                                            </p:tgtEl>
                                          </p:cBhvr>
                                        </p:animEffect>
                                      </p:childTnLst>
                                    </p:cTn>
                                  </p:par>
                                </p:childTnLst>
                              </p:cTn>
                            </p:par>
                          </p:childTnLst>
                        </p:cTn>
                      </p:par>
                    </p:childTnLst>
                  </p:cTn>
                  <p:nextCondLst>
                    <p:cond evt="onMediaBookmark" delay="0">
                      <p:tgtEl>
                        <p14:bmkTgt spid="2" bmkName="Add or subtract time m2.00100:03:16.5"/>
                      </p:tgtEl>
                    </p:cond>
                  </p:nextCondLst>
                </p:seq>
                <p:seq concurrent="1" nextAc="seek">
                  <p:cTn id="340" restart="whenNotActive" fill="hold" evtFilter="cancelBubble" nodeType="interactiveSeq">
                    <p:stCondLst>
                      <p:cond evt="onMediaBookmark" delay="0">
                        <p:tgtEl>
                          <p14:bmkTgt spid="2" bmkName="Add or subtract time m2.00100:03:27.2"/>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69"/>
                                            </p:tgtEl>
                                          </p:cBhvr>
                                        </p:animEffect>
                                        <p:set>
                                          <p:cBhvr>
                                            <p:cTn id="345" dur="1" fill="hold">
                                              <p:stCondLst>
                                                <p:cond delay="199"/>
                                              </p:stCondLst>
                                            </p:cTn>
                                            <p:tgtEl>
                                              <p:spTgt spid="69"/>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2.00100:03:27.2"/>
                      </p:tgtEl>
                    </p:cond>
                  </p:nextCondLst>
                </p:seq>
                <p:seq concurrent="1" nextAc="seek">
                  <p:cTn id="346" restart="whenNotActive" fill="hold" evtFilter="cancelBubble" nodeType="interactiveSeq">
                    <p:stCondLst>
                      <p:cond evt="onMediaBookmark" delay="0">
                        <p:tgtEl>
                          <p14:bmkTgt spid="2" bmkName="Add or subtract time m2.00100:03:27.3"/>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70"/>
                                            </p:tgtEl>
                                            <p:attrNameLst>
                                              <p:attrName>style.visibility</p:attrName>
                                            </p:attrNameLst>
                                          </p:cBhvr>
                                          <p:to>
                                            <p:strVal val="visible"/>
                                          </p:to>
                                        </p:set>
                                        <p:animEffect transition="in" filter="fade">
                                          <p:cBhvr>
                                            <p:cTn id="351" dur="200"/>
                                            <p:tgtEl>
                                              <p:spTgt spid="70"/>
                                            </p:tgtEl>
                                          </p:cBhvr>
                                        </p:animEffect>
                                      </p:childTnLst>
                                    </p:cTn>
                                  </p:par>
                                </p:childTnLst>
                              </p:cTn>
                            </p:par>
                          </p:childTnLst>
                        </p:cTn>
                      </p:par>
                    </p:childTnLst>
                  </p:cTn>
                  <p:nextCondLst>
                    <p:cond evt="onMediaBookmark" delay="0">
                      <p:tgtEl>
                        <p14:bmkTgt spid="2" bmkName="Add or subtract time m2.00100:03:27.3"/>
                      </p:tgtEl>
                    </p:cond>
                  </p:nextCondLst>
                </p:seq>
                <p:seq concurrent="1" nextAc="seek">
                  <p:cTn id="352" restart="whenNotActive" fill="hold" evtFilter="cancelBubble" nodeType="interactiveSeq">
                    <p:stCondLst>
                      <p:cond evt="onMediaBookmark" delay="0">
                        <p:tgtEl>
                          <p14:bmkTgt spid="2" bmkName="Add or subtract time m2.00100:03:35.7"/>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70"/>
                                            </p:tgtEl>
                                          </p:cBhvr>
                                        </p:animEffect>
                                        <p:set>
                                          <p:cBhvr>
                                            <p:cTn id="357" dur="1" fill="hold">
                                              <p:stCondLst>
                                                <p:cond delay="199"/>
                                              </p:stCondLst>
                                            </p:cTn>
                                            <p:tgtEl>
                                              <p:spTgt spid="70"/>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2.00100:03:35.7"/>
                      </p:tgtEl>
                    </p:cond>
                  </p:nextCondLst>
                </p:seq>
                <p:seq concurrent="1" nextAc="seek">
                  <p:cTn id="358" restart="whenNotActive" fill="hold" evtFilter="cancelBubble" nodeType="interactiveSeq">
                    <p:stCondLst>
                      <p:cond evt="onMediaBookmark" delay="0">
                        <p:tgtEl>
                          <p14:bmkTgt spid="2" bmkName="Add or subtract time m2.00100:03:35.8"/>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71"/>
                                            </p:tgtEl>
                                            <p:attrNameLst>
                                              <p:attrName>style.visibility</p:attrName>
                                            </p:attrNameLst>
                                          </p:cBhvr>
                                          <p:to>
                                            <p:strVal val="visible"/>
                                          </p:to>
                                        </p:set>
                                        <p:animEffect transition="in" filter="fade">
                                          <p:cBhvr>
                                            <p:cTn id="363" dur="200"/>
                                            <p:tgtEl>
                                              <p:spTgt spid="71"/>
                                            </p:tgtEl>
                                          </p:cBhvr>
                                        </p:animEffect>
                                      </p:childTnLst>
                                    </p:cTn>
                                  </p:par>
                                </p:childTnLst>
                              </p:cTn>
                            </p:par>
                          </p:childTnLst>
                        </p:cTn>
                      </p:par>
                    </p:childTnLst>
                  </p:cTn>
                  <p:nextCondLst>
                    <p:cond evt="onMediaBookmark" delay="0">
                      <p:tgtEl>
                        <p14:bmkTgt spid="2" bmkName="Add or subtract time m2.00100:03:35.8"/>
                      </p:tgtEl>
                    </p:cond>
                  </p:nextCondLst>
                </p:seq>
                <p:seq concurrent="1" nextAc="seek">
                  <p:cTn id="364" restart="whenNotActive" fill="hold" evtFilter="cancelBubble" nodeType="interactiveSeq">
                    <p:stCondLst>
                      <p:cond evt="onMediaBookmark" delay="0">
                        <p:tgtEl>
                          <p14:bmkTgt spid="2" bmkName="Add or subtract time m2.00100:03:42.7"/>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71"/>
                                            </p:tgtEl>
                                          </p:cBhvr>
                                        </p:animEffect>
                                        <p:set>
                                          <p:cBhvr>
                                            <p:cTn id="369" dur="1" fill="hold">
                                              <p:stCondLst>
                                                <p:cond delay="199"/>
                                              </p:stCondLst>
                                            </p:cTn>
                                            <p:tgtEl>
                                              <p:spTgt spid="71"/>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2.00100:03:42.7"/>
                      </p:tgtEl>
                    </p:cond>
                  </p:nextCondLst>
                </p:seq>
                <p:seq concurrent="1" nextAc="seek">
                  <p:cTn id="370" restart="whenNotActive" fill="hold" evtFilter="cancelBubble" nodeType="interactiveSeq">
                    <p:stCondLst>
                      <p:cond evt="onMediaBookmark" delay="0">
                        <p:tgtEl>
                          <p14:bmkTgt spid="2" bmkName="Add or subtract time m2.00100:03:42.8"/>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72"/>
                                            </p:tgtEl>
                                            <p:attrNameLst>
                                              <p:attrName>style.visibility</p:attrName>
                                            </p:attrNameLst>
                                          </p:cBhvr>
                                          <p:to>
                                            <p:strVal val="visible"/>
                                          </p:to>
                                        </p:set>
                                        <p:animEffect transition="in" filter="fade">
                                          <p:cBhvr>
                                            <p:cTn id="375" dur="200"/>
                                            <p:tgtEl>
                                              <p:spTgt spid="72"/>
                                            </p:tgtEl>
                                          </p:cBhvr>
                                        </p:animEffect>
                                      </p:childTnLst>
                                    </p:cTn>
                                  </p:par>
                                </p:childTnLst>
                              </p:cTn>
                            </p:par>
                          </p:childTnLst>
                        </p:cTn>
                      </p:par>
                    </p:childTnLst>
                  </p:cTn>
                  <p:nextCondLst>
                    <p:cond evt="onMediaBookmark" delay="0">
                      <p:tgtEl>
                        <p14:bmkTgt spid="2" bmkName="Add or subtract time m2.00100:03:42.8"/>
                      </p:tgtEl>
                    </p:cond>
                  </p:nextCondLst>
                </p:seq>
                <p:seq concurrent="1" nextAc="seek">
                  <p:cTn id="376" restart="whenNotActive" fill="hold" evtFilter="cancelBubble" nodeType="interactiveSeq">
                    <p:stCondLst>
                      <p:cond evt="onMediaBookmark" delay="0">
                        <p:tgtEl>
                          <p14:bmkTgt spid="2" bmkName="Add or subtract time m2.00100:03:49.3"/>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72"/>
                                            </p:tgtEl>
                                          </p:cBhvr>
                                        </p:animEffect>
                                        <p:set>
                                          <p:cBhvr>
                                            <p:cTn id="381" dur="1" fill="hold">
                                              <p:stCondLst>
                                                <p:cond delay="199"/>
                                              </p:stCondLst>
                                            </p:cTn>
                                            <p:tgtEl>
                                              <p:spTgt spid="72"/>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2.00100:03:49.3"/>
                      </p:tgtEl>
                    </p:cond>
                  </p:nextCondLst>
                </p:seq>
                <p:seq concurrent="1" nextAc="seek">
                  <p:cTn id="382" restart="whenNotActive" fill="hold" evtFilter="cancelBubble" nodeType="interactiveSeq">
                    <p:stCondLst>
                      <p:cond evt="onMediaBookmark" delay="0">
                        <p:tgtEl>
                          <p14:bmkTgt spid="2" bmkName="Add or subtract time m2.00100:03:49.4"/>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73"/>
                                            </p:tgtEl>
                                            <p:attrNameLst>
                                              <p:attrName>style.visibility</p:attrName>
                                            </p:attrNameLst>
                                          </p:cBhvr>
                                          <p:to>
                                            <p:strVal val="visible"/>
                                          </p:to>
                                        </p:set>
                                        <p:animEffect transition="in" filter="fade">
                                          <p:cBhvr>
                                            <p:cTn id="387" dur="200"/>
                                            <p:tgtEl>
                                              <p:spTgt spid="73"/>
                                            </p:tgtEl>
                                          </p:cBhvr>
                                        </p:animEffect>
                                      </p:childTnLst>
                                    </p:cTn>
                                  </p:par>
                                </p:childTnLst>
                              </p:cTn>
                            </p:par>
                          </p:childTnLst>
                        </p:cTn>
                      </p:par>
                    </p:childTnLst>
                  </p:cTn>
                  <p:nextCondLst>
                    <p:cond evt="onMediaBookmark" delay="0">
                      <p:tgtEl>
                        <p14:bmkTgt spid="2" bmkName="Add or subtract time m2.00100:03:49.4"/>
                      </p:tgtEl>
                    </p:cond>
                  </p:nextCondLst>
                </p:seq>
                <p:seq concurrent="1" nextAc="seek">
                  <p:cTn id="388" restart="whenNotActive" fill="hold" evtFilter="cancelBubble" nodeType="interactiveSeq">
                    <p:stCondLst>
                      <p:cond evt="onMediaBookmark" delay="0">
                        <p:tgtEl>
                          <p14:bmkTgt spid="2" bmkName="Add or subtract time m2.00100:03:55.6"/>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73"/>
                                            </p:tgtEl>
                                          </p:cBhvr>
                                        </p:animEffect>
                                        <p:set>
                                          <p:cBhvr>
                                            <p:cTn id="393" dur="1" fill="hold">
                                              <p:stCondLst>
                                                <p:cond delay="199"/>
                                              </p:stCondLst>
                                            </p:cTn>
                                            <p:tgtEl>
                                              <p:spTgt spid="73"/>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2.00100:03:55.6"/>
                      </p:tgtEl>
                    </p:cond>
                  </p:nextCondLst>
                </p:seq>
                <p:seq concurrent="1" nextAc="seek">
                  <p:cTn id="394" restart="whenNotActive" fill="hold" evtFilter="cancelBubble" nodeType="interactiveSeq">
                    <p:stCondLst>
                      <p:cond evt="onMediaBookmark" delay="0">
                        <p:tgtEl>
                          <p14:bmkTgt spid="2" bmkName="Add or subtract time m2.00100:03:55.7"/>
                        </p:tgtEl>
                      </p:cond>
                    </p:stCondLst>
                    <p:endSync evt="end" delay="0">
                      <p:rtn val="all"/>
                    </p:endSync>
                    <p:childTnLst>
                      <p:par>
                        <p:cTn id="395" fill="hold">
                          <p:stCondLst>
                            <p:cond delay="0"/>
                          </p:stCondLst>
                          <p:childTnLst>
                            <p:par>
                              <p:cTn id="396" fill="hold">
                                <p:stCondLst>
                                  <p:cond delay="0"/>
                                </p:stCondLst>
                                <p:childTnLst>
                                  <p:par>
                                    <p:cTn id="397" presetID="10" presetClass="entr" presetSubtype="0" fill="hold" grpId="0" nodeType="withEffect">
                                      <p:stCondLst>
                                        <p:cond delay="0"/>
                                      </p:stCondLst>
                                      <p:childTnLst>
                                        <p:set>
                                          <p:cBhvr>
                                            <p:cTn id="398" dur="1" fill="hold">
                                              <p:stCondLst>
                                                <p:cond delay="0"/>
                                              </p:stCondLst>
                                            </p:cTn>
                                            <p:tgtEl>
                                              <p:spTgt spid="74"/>
                                            </p:tgtEl>
                                            <p:attrNameLst>
                                              <p:attrName>style.visibility</p:attrName>
                                            </p:attrNameLst>
                                          </p:cBhvr>
                                          <p:to>
                                            <p:strVal val="visible"/>
                                          </p:to>
                                        </p:set>
                                        <p:animEffect transition="in" filter="fade">
                                          <p:cBhvr>
                                            <p:cTn id="399" dur="200"/>
                                            <p:tgtEl>
                                              <p:spTgt spid="74"/>
                                            </p:tgtEl>
                                          </p:cBhvr>
                                        </p:animEffect>
                                      </p:childTnLst>
                                    </p:cTn>
                                  </p:par>
                                </p:childTnLst>
                              </p:cTn>
                            </p:par>
                          </p:childTnLst>
                        </p:cTn>
                      </p:par>
                    </p:childTnLst>
                  </p:cTn>
                  <p:nextCondLst>
                    <p:cond evt="onMediaBookmark" delay="0">
                      <p:tgtEl>
                        <p14:bmkTgt spid="2" bmkName="Add or subtract time m2.00100:03:55.7"/>
                      </p:tgtEl>
                    </p:cond>
                  </p:nextCondLst>
                </p:seq>
                <p:seq concurrent="1" nextAc="seek">
                  <p:cTn id="400" restart="whenNotActive" fill="hold" evtFilter="cancelBubble" nodeType="interactiveSeq">
                    <p:stCondLst>
                      <p:cond evt="onMediaBookmark" delay="0">
                        <p:tgtEl>
                          <p14:bmkTgt spid="2" bmkName="Add or subtract time m2.00100:04:01.9"/>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grpId="1" nodeType="withEffect">
                                      <p:stCondLst>
                                        <p:cond delay="0"/>
                                      </p:stCondLst>
                                      <p:childTnLst>
                                        <p:animEffect transition="out" filter="fade">
                                          <p:cBhvr>
                                            <p:cTn id="404" dur="200"/>
                                            <p:tgtEl>
                                              <p:spTgt spid="74"/>
                                            </p:tgtEl>
                                          </p:cBhvr>
                                        </p:animEffect>
                                        <p:set>
                                          <p:cBhvr>
                                            <p:cTn id="405" dur="1" fill="hold">
                                              <p:stCondLst>
                                                <p:cond delay="199"/>
                                              </p:stCondLst>
                                            </p:cTn>
                                            <p:tgtEl>
                                              <p:spTgt spid="74"/>
                                            </p:tgtEl>
                                            <p:attrNameLst>
                                              <p:attrName>style.visibility</p:attrName>
                                            </p:attrNameLst>
                                          </p:cBhvr>
                                          <p:to>
                                            <p:strVal val="hidden"/>
                                          </p:to>
                                        </p:set>
                                      </p:childTnLst>
                                    </p:cTn>
                                  </p:par>
                                </p:childTnLst>
                              </p:cTn>
                            </p:par>
                          </p:childTnLst>
                        </p:cTn>
                      </p:par>
                    </p:childTnLst>
                  </p:cTn>
                  <p:nextCondLst>
                    <p:cond evt="onMediaBookmark" delay="0">
                      <p:tgtEl>
                        <p14:bmkTgt spid="2" bmkName="Add or subtract time m2.00100:04:01.9"/>
                      </p:tgtEl>
                    </p:cond>
                  </p:nextCondLst>
                </p:seq>
              </p:childTnLst>
            </p:cTn>
          </p:par>
        </p:tnLst>
        <p:bldLst>
          <p:bldP spid="5" grpId="0" animBg="1"/>
          <p:bldP spid="5" grpId="1" animBg="1"/>
          <p:bldP spid="6" grpId="0" animBg="1"/>
          <p:bldP spid="6" grpId="1" animBg="1"/>
          <p:bldP spid="7" grpId="0" animBg="1"/>
          <p:bldP spid="7" grpId="1" animBg="1"/>
          <p:bldP spid="12" grpId="0" animBg="1"/>
          <p:bldP spid="12" grpId="1" animBg="1"/>
          <p:bldP spid="13" grpId="0" animBg="1"/>
          <p:bldP spid="13" grpId="1" animBg="1"/>
          <p:bldP spid="14" grpId="0" animBg="1"/>
          <p:bldP spid="14" grpId="1" animBg="1"/>
          <p:bldP spid="15" grpId="0" animBg="1"/>
          <p:bldP spid="15" grpId="1" animBg="1"/>
          <p:bldP spid="20" grpId="0" animBg="1"/>
          <p:bldP spid="20" grpId="1" animBg="1"/>
          <p:bldP spid="21" grpId="0" animBg="1"/>
          <p:bldP spid="2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17" grpId="0" animBg="1"/>
          <p:bldP spid="17"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7" grpId="0" animBg="1"/>
          <p:bldP spid="17"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15206" y="487212"/>
            <a:ext cx="8305799" cy="430887"/>
          </a:xfrm>
          <a:prstGeom prst="rect">
            <a:avLst/>
          </a:prstGeom>
          <a:noFill/>
        </p:spPr>
        <p:txBody>
          <a:bodyPr wrap="square" lIns="91417" tIns="45708" rIns="91417" bIns="45708" rtlCol="0">
            <a:spAutoFit/>
          </a:bodyPr>
          <a:lstStyle/>
          <a:p>
            <a:pPr defTabSz="1300390"/>
            <a:r>
              <a:rPr lang="en-US" sz="2100" dirty="0">
                <a:solidFill>
                  <a:prstClr val="white"/>
                </a:solidFill>
                <a:latin typeface="Segoe UI Light" pitchFamily="34" charset="0"/>
                <a:ea typeface="Segoe UI" pitchFamily="34" charset="0"/>
                <a:cs typeface="Segoe UI" pitchFamily="34" charset="0"/>
              </a:rPr>
              <a:t>Help</a:t>
            </a:r>
          </a:p>
        </p:txBody>
      </p:sp>
      <p:sp>
        <p:nvSpPr>
          <p:cNvPr id="10" name="TextBox 9">
            <a:hlinkClick r:id="" action="ppaction://noaction"/>
          </p:cNvPr>
          <p:cNvSpPr txBox="1"/>
          <p:nvPr/>
        </p:nvSpPr>
        <p:spPr>
          <a:xfrm>
            <a:off x="10970672" y="618148"/>
            <a:ext cx="1434334" cy="267482"/>
          </a:xfrm>
          <a:prstGeom prst="rect">
            <a:avLst/>
          </a:prstGeom>
          <a:noFill/>
        </p:spPr>
        <p:txBody>
          <a:bodyPr wrap="square" lIns="91417" tIns="45708" rIns="91417" bIns="45708" rtlCol="0">
            <a:spAutoFit/>
          </a:bodyPr>
          <a:lstStyle/>
          <a:p>
            <a:pPr defTabSz="1300390"/>
            <a:r>
              <a:rPr lang="en-US" sz="1100" dirty="0">
                <a:solidFill>
                  <a:prstClr val="white"/>
                </a:solidFill>
                <a:latin typeface="Segoe UI Light" pitchFamily="34" charset="0"/>
                <a:hlinkClick r:id="" action="ppaction://noaction"/>
              </a:rPr>
              <a:t>Course summary</a:t>
            </a:r>
            <a:endParaRPr lang="en-US" sz="1100" dirty="0">
              <a:solidFill>
                <a:prstClr val="white"/>
              </a:solidFill>
              <a:latin typeface="Segoe UI Light" pitchFamily="34" charset="0"/>
            </a:endParaRPr>
          </a:p>
        </p:txBody>
      </p:sp>
      <p:grpSp>
        <p:nvGrpSpPr>
          <p:cNvPr id="11" name="Group 10"/>
          <p:cNvGrpSpPr/>
          <p:nvPr/>
        </p:nvGrpSpPr>
        <p:grpSpPr>
          <a:xfrm>
            <a:off x="12224322" y="646726"/>
            <a:ext cx="208497" cy="233769"/>
            <a:chOff x="9889420" y="664799"/>
            <a:chExt cx="208497" cy="233769"/>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3" name="Straight Connector 1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3" name="Picture 22">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9" name="Rectangle 58"/>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
        <p:nvSpPr>
          <p:cNvPr id="62" name="TextBox 61"/>
          <p:cNvSpPr txBox="1"/>
          <p:nvPr/>
        </p:nvSpPr>
        <p:spPr>
          <a:xfrm>
            <a:off x="1015207" y="487212"/>
            <a:ext cx="9296399" cy="415474"/>
          </a:xfrm>
          <a:prstGeom prst="rect">
            <a:avLst/>
          </a:prstGeom>
          <a:noFill/>
        </p:spPr>
        <p:txBody>
          <a:bodyPr wrap="square" lIns="91417" tIns="45708" rIns="91417" bIns="45708" rtlCol="0">
            <a:spAutoFit/>
          </a:bodyPr>
          <a:lstStyle/>
          <a:p>
            <a:pPr defTabSz="1300390"/>
            <a:r>
              <a:rPr lang="en-US" sz="2100" dirty="0" smtClean="0">
                <a:solidFill>
                  <a:prstClr val="white"/>
                </a:solidFill>
                <a:latin typeface="Segoe UI Light" pitchFamily="34" charset="0"/>
              </a:rPr>
              <a:t>Course summary—Add or subtract time </a:t>
            </a:r>
            <a:endParaRPr lang="en-US" sz="2100" dirty="0">
              <a:solidFill>
                <a:prstClr val="white"/>
              </a:solidFill>
              <a:latin typeface="Segoe UI Light" pitchFamily="34" charset="0"/>
            </a:endParaRPr>
          </a:p>
        </p:txBody>
      </p:sp>
      <p:pic>
        <p:nvPicPr>
          <p:cNvPr id="39" name="Media Placeholder 24">
            <a:hlinkClick r:id="rId4" action="ppaction://hlinksldjump"/>
          </p:cNvPr>
          <p:cNvPicPr>
            <a:picLocks/>
          </p:cNvPicPr>
          <p:nvPr/>
        </p:nvPicPr>
        <p:blipFill>
          <a:blip r:embed="rId5">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40" name="Media Placeholder 23">
            <a:hlinkClick r:id="rId6" action="ppaction://hlinksldjump"/>
          </p:cNvPr>
          <p:cNvPicPr>
            <a:picLocks/>
          </p:cNvPicPr>
          <p:nvPr/>
        </p:nvPicPr>
        <p:blipFill>
          <a:blip r:embed="rId7">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41" name="Media Placeholder 22">
            <a:hlinkClick r:id="rId8" action="ppaction://hlinksldjump"/>
          </p:cNvPr>
          <p:cNvPicPr>
            <a:picLocks/>
          </p:cNvPicPr>
          <p:nvPr/>
        </p:nvPicPr>
        <p:blipFill>
          <a:blip r:embed="rId9">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pic>
        <p:nvPicPr>
          <p:cNvPr id="46" name="Media Placeholder 21">
            <a:hlinkClick r:id="rId10" action="ppaction://hlinksldjump"/>
          </p:cNvPr>
          <p:cNvPicPr>
            <a:picLocks/>
          </p:cNvPicPr>
          <p:nvPr/>
        </p:nvPicPr>
        <p:blipFill>
          <a:blip r:embed="rId11">
            <a:extLst>
              <a:ext uri="{28A0092B-C50C-407E-A947-70E740481C1C}">
                <a14:useLocalDpi xmlns:a14="http://schemas.microsoft.com/office/drawing/2010/main" val="0"/>
              </a:ext>
            </a:extLst>
          </a:blip>
          <a:stretch>
            <a:fillRect/>
          </a:stretch>
        </p:blipFill>
        <p:spPr>
          <a:xfrm>
            <a:off x="8686799" y="8496209"/>
            <a:ext cx="1115568" cy="630936"/>
          </a:xfrm>
          <a:prstGeom prst="rect">
            <a:avLst/>
          </a:prstGeom>
        </p:spPr>
      </p:pic>
      <p:sp>
        <p:nvSpPr>
          <p:cNvPr id="47" name="Text Placeholder 6"/>
          <p:cNvSpPr txBox="1">
            <a:spLocks/>
          </p:cNvSpPr>
          <p:nvPr/>
        </p:nvSpPr>
        <p:spPr>
          <a:xfrm>
            <a:off x="5975011"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58" name="Text Placeholder 6"/>
          <p:cNvSpPr txBox="1">
            <a:spLocks/>
          </p:cNvSpPr>
          <p:nvPr/>
        </p:nvSpPr>
        <p:spPr>
          <a:xfrm>
            <a:off x="7344140"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70" name="Text Placeholder 6"/>
          <p:cNvSpPr txBox="1">
            <a:spLocks/>
          </p:cNvSpPr>
          <p:nvPr/>
        </p:nvSpPr>
        <p:spPr>
          <a:xfrm>
            <a:off x="8713029"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1" name="Media Placeholder 24">
            <a:hlinkClick r:id="rId4" action="ppaction://hlinksldjump"/>
          </p:cNvPr>
          <p:cNvPicPr>
            <a:picLocks/>
          </p:cNvPicPr>
          <p:nvPr/>
        </p:nvPicPr>
        <p:blipFill>
          <a:blip r:embed="rId5">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72" name="Media Placeholder 23">
            <a:hlinkClick r:id="rId6" action="ppaction://hlinksldjump"/>
          </p:cNvPr>
          <p:cNvPicPr>
            <a:picLocks/>
          </p:cNvPicPr>
          <p:nvPr/>
        </p:nvPicPr>
        <p:blipFill>
          <a:blip r:embed="rId7">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73" name="Media Placeholder 22">
            <a:hlinkClick r:id="rId8" action="ppaction://hlinksldjump"/>
          </p:cNvPr>
          <p:cNvPicPr>
            <a:picLocks/>
          </p:cNvPicPr>
          <p:nvPr/>
        </p:nvPicPr>
        <p:blipFill>
          <a:blip r:embed="rId9">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sp>
        <p:nvSpPr>
          <p:cNvPr id="74" name="Rectangle 73">
            <a:hlinkClick r:id="rId4" action="ppaction://hlinksldjump"/>
          </p:cNvPr>
          <p:cNvSpPr/>
          <p:nvPr/>
        </p:nvSpPr>
        <p:spPr>
          <a:xfrm>
            <a:off x="4563979" y="8481873"/>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p:cNvSpPr txBox="1"/>
          <p:nvPr/>
        </p:nvSpPr>
        <p:spPr>
          <a:xfrm>
            <a:off x="869416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76" name="TextBox 75"/>
          <p:cNvSpPr txBox="1"/>
          <p:nvPr/>
        </p:nvSpPr>
        <p:spPr>
          <a:xfrm>
            <a:off x="320054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77" name="TextBox 76"/>
          <p:cNvSpPr txBox="1"/>
          <p:nvPr/>
        </p:nvSpPr>
        <p:spPr>
          <a:xfrm>
            <a:off x="458856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78" name="TextBox 77"/>
          <p:cNvSpPr txBox="1"/>
          <p:nvPr/>
        </p:nvSpPr>
        <p:spPr>
          <a:xfrm>
            <a:off x="594214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79" name="TextBox 78"/>
          <p:cNvSpPr txBox="1"/>
          <p:nvPr/>
        </p:nvSpPr>
        <p:spPr>
          <a:xfrm>
            <a:off x="732490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pic>
        <p:nvPicPr>
          <p:cNvPr id="34" name="Picture 3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35" name="Picture 34">
            <a:hlinkClick r:id="" action="ppaction://hlinkshowjump?jump=nextslide"/>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36" name="Media Placeholder 68">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97225" y="8497469"/>
            <a:ext cx="1116013" cy="624724"/>
          </a:xfrm>
          <a:prstGeom prst="rect">
            <a:avLst/>
          </a:prstGeom>
        </p:spPr>
      </p:pic>
      <p:sp>
        <p:nvSpPr>
          <p:cNvPr id="37" name="Rectangle 36">
            <a:hlinkClick r:id="rId14" action="ppaction://hlinksldjump"/>
          </p:cNvPr>
          <p:cNvSpPr/>
          <p:nvPr/>
        </p:nvSpPr>
        <p:spPr>
          <a:xfrm>
            <a:off x="3190875" y="847931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6"/>
          <p:cNvSpPr txBox="1">
            <a:spLocks/>
          </p:cNvSpPr>
          <p:nvPr/>
        </p:nvSpPr>
        <p:spPr>
          <a:xfrm>
            <a:off x="3209934"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Add time</a:t>
            </a:r>
          </a:p>
        </p:txBody>
      </p:sp>
      <p:sp>
        <p:nvSpPr>
          <p:cNvPr id="42" name="Text Placeholder 6"/>
          <p:cNvSpPr txBox="1">
            <a:spLocks/>
          </p:cNvSpPr>
          <p:nvPr/>
        </p:nvSpPr>
        <p:spPr>
          <a:xfrm>
            <a:off x="4591582"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Subtract time</a:t>
            </a:r>
          </a:p>
        </p:txBody>
      </p:sp>
      <p:sp>
        <p:nvSpPr>
          <p:cNvPr id="43" name="TextBox 42"/>
          <p:cNvSpPr txBox="1"/>
          <p:nvPr/>
        </p:nvSpPr>
        <p:spPr>
          <a:xfrm>
            <a:off x="3952933"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3:33</a:t>
            </a:r>
          </a:p>
        </p:txBody>
      </p:sp>
      <p:sp>
        <p:nvSpPr>
          <p:cNvPr id="44" name="TextBox 43"/>
          <p:cNvSpPr txBox="1"/>
          <p:nvPr/>
        </p:nvSpPr>
        <p:spPr>
          <a:xfrm>
            <a:off x="5333486"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4:06</a:t>
            </a:r>
          </a:p>
        </p:txBody>
      </p:sp>
      <p:sp>
        <p:nvSpPr>
          <p:cNvPr id="45" name="Text Placeholder 6"/>
          <p:cNvSpPr txBox="1">
            <a:spLocks/>
          </p:cNvSpPr>
          <p:nvPr/>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r>
              <a:rPr lang="en-US" sz="2400" b="1" dirty="0" smtClean="0">
                <a:solidFill>
                  <a:srgbClr val="C00000"/>
                </a:solidFill>
                <a:latin typeface="Segoe UI Light" pitchFamily="34" charset="0"/>
                <a:ea typeface="Segoe UI" pitchFamily="34" charset="0"/>
                <a:cs typeface="Segoe UI" pitchFamily="34" charset="0"/>
              </a:rPr>
              <a:t>Add time</a:t>
            </a:r>
          </a:p>
          <a:p>
            <a:pPr marL="0" indent="0">
              <a:spcBef>
                <a:spcPts val="400"/>
              </a:spcBef>
              <a:buNone/>
            </a:pPr>
            <a:r>
              <a:rPr lang="en-US" sz="1400" dirty="0">
                <a:latin typeface="Segoe UI Light" pitchFamily="34" charset="0"/>
                <a:ea typeface="Segoe UI" pitchFamily="34" charset="0"/>
                <a:cs typeface="Segoe UI" pitchFamily="34" charset="0"/>
              </a:rPr>
              <a:t>Suppose that you want to know how many hours and minutes it will take to complete two tasks. You estimate that the first task will take 6 hours and 45 minutes and the second task will take 9 hours and 30 minutes.</a:t>
            </a:r>
          </a:p>
          <a:p>
            <a:pPr marL="342900" indent="-342900">
              <a:spcBef>
                <a:spcPts val="400"/>
              </a:spcBef>
              <a:buFont typeface="+mj-lt"/>
              <a:buAutoNum type="arabicPeriod"/>
            </a:pPr>
            <a:r>
              <a:rPr lang="en-US" sz="1400" dirty="0" smtClean="0">
                <a:latin typeface="Segoe UI Light" pitchFamily="34" charset="0"/>
                <a:ea typeface="Segoe UI" pitchFamily="34" charset="0"/>
                <a:cs typeface="Segoe UI" pitchFamily="34" charset="0"/>
              </a:rPr>
              <a:t>In </a:t>
            </a:r>
            <a:r>
              <a:rPr lang="en-US" sz="1400" dirty="0">
                <a:latin typeface="Segoe UI Light" pitchFamily="34" charset="0"/>
                <a:ea typeface="Segoe UI" pitchFamily="34" charset="0"/>
                <a:cs typeface="Segoe UI" pitchFamily="34" charset="0"/>
              </a:rPr>
              <a:t>cell B2 type </a:t>
            </a:r>
            <a:r>
              <a:rPr lang="en-US" sz="1400" b="1" dirty="0">
                <a:latin typeface="Segoe UI Light" pitchFamily="34" charset="0"/>
                <a:ea typeface="Segoe UI" pitchFamily="34" charset="0"/>
                <a:cs typeface="Segoe UI" pitchFamily="34" charset="0"/>
              </a:rPr>
              <a:t>6:45</a:t>
            </a:r>
            <a:r>
              <a:rPr lang="en-US" sz="1400" dirty="0">
                <a:latin typeface="Segoe UI Light" pitchFamily="34" charset="0"/>
                <a:ea typeface="Segoe UI" pitchFamily="34" charset="0"/>
                <a:cs typeface="Segoe UI" pitchFamily="34" charset="0"/>
              </a:rPr>
              <a:t>, and in cell B3 type </a:t>
            </a:r>
            <a:r>
              <a:rPr lang="en-US" sz="1400" b="1" dirty="0">
                <a:latin typeface="Segoe UI Light" pitchFamily="34" charset="0"/>
                <a:ea typeface="Segoe UI" pitchFamily="34" charset="0"/>
                <a:cs typeface="Segoe UI" pitchFamily="34" charset="0"/>
              </a:rPr>
              <a:t>9:30</a:t>
            </a:r>
            <a:r>
              <a:rPr lang="en-US" sz="1400" dirty="0" smtClean="0">
                <a:latin typeface="Segoe UI Light" pitchFamily="34" charset="0"/>
                <a:ea typeface="Segoe UI" pitchFamily="34" charset="0"/>
                <a:cs typeface="Segoe UI" pitchFamily="34" charset="0"/>
              </a:rPr>
              <a:t>.</a:t>
            </a:r>
          </a:p>
          <a:p>
            <a:pPr marL="342900" indent="-342900">
              <a:spcBef>
                <a:spcPts val="400"/>
              </a:spcBef>
              <a:buFont typeface="+mj-lt"/>
              <a:buAutoNum type="arabicPeriod"/>
            </a:pPr>
            <a:r>
              <a:rPr lang="en-US" sz="1400" dirty="0" smtClean="0">
                <a:latin typeface="Segoe UI Light" pitchFamily="34" charset="0"/>
                <a:ea typeface="Segoe UI" pitchFamily="34" charset="0"/>
                <a:cs typeface="Segoe UI" pitchFamily="34" charset="0"/>
              </a:rPr>
              <a:t>Type </a:t>
            </a:r>
            <a:r>
              <a:rPr lang="en-US" sz="1400" b="1" dirty="0">
                <a:latin typeface="Segoe UI Light" pitchFamily="34" charset="0"/>
                <a:ea typeface="Segoe UI" pitchFamily="34" charset="0"/>
                <a:cs typeface="Segoe UI" pitchFamily="34" charset="0"/>
              </a:rPr>
              <a:t>=B2+B3</a:t>
            </a:r>
            <a:r>
              <a:rPr lang="en-US" sz="1400" dirty="0">
                <a:latin typeface="Segoe UI Light" pitchFamily="34" charset="0"/>
                <a:ea typeface="Segoe UI" pitchFamily="34" charset="0"/>
                <a:cs typeface="Segoe UI" pitchFamily="34" charset="0"/>
              </a:rPr>
              <a:t> in cell B4, and then press </a:t>
            </a:r>
            <a:r>
              <a:rPr lang="en-US" sz="1400" dirty="0" smtClean="0">
                <a:latin typeface="Segoe UI Light" pitchFamily="34" charset="0"/>
                <a:ea typeface="Segoe UI" pitchFamily="34" charset="0"/>
                <a:cs typeface="Segoe UI" pitchFamily="34" charset="0"/>
              </a:rPr>
              <a:t>Enter.</a:t>
            </a:r>
            <a:br>
              <a:rPr lang="en-US" sz="1400" dirty="0" smtClean="0">
                <a:latin typeface="Segoe UI Light" pitchFamily="34" charset="0"/>
                <a:ea typeface="Segoe UI" pitchFamily="34" charset="0"/>
                <a:cs typeface="Segoe UI" pitchFamily="34" charset="0"/>
              </a:rPr>
            </a:br>
            <a:r>
              <a:rPr lang="en-US" sz="1400" dirty="0" smtClean="0">
                <a:latin typeface="Segoe UI Light" pitchFamily="34" charset="0"/>
                <a:ea typeface="Segoe UI" pitchFamily="34" charset="0"/>
                <a:cs typeface="Segoe UI" pitchFamily="34" charset="0"/>
              </a:rPr>
              <a:t/>
            </a:r>
            <a:br>
              <a:rPr lang="en-US" sz="1400" dirty="0" smtClean="0">
                <a:latin typeface="Segoe UI Light" pitchFamily="34" charset="0"/>
                <a:ea typeface="Segoe UI" pitchFamily="34" charset="0"/>
                <a:cs typeface="Segoe UI" pitchFamily="34" charset="0"/>
              </a:rPr>
            </a:br>
            <a:r>
              <a:rPr lang="en-US" sz="1400" dirty="0" smtClean="0">
                <a:latin typeface="Segoe UI Light" pitchFamily="34" charset="0"/>
                <a:ea typeface="Segoe UI" pitchFamily="34" charset="0"/>
                <a:cs typeface="Segoe UI" pitchFamily="34" charset="0"/>
              </a:rPr>
              <a:t>It </a:t>
            </a:r>
            <a:r>
              <a:rPr lang="en-US" sz="1400" dirty="0">
                <a:latin typeface="Segoe UI Light" pitchFamily="34" charset="0"/>
                <a:ea typeface="Segoe UI" pitchFamily="34" charset="0"/>
                <a:cs typeface="Segoe UI" pitchFamily="34" charset="0"/>
              </a:rPr>
              <a:t>will take 16 hours and 15 minutes to complete the two tasks.</a:t>
            </a:r>
          </a:p>
          <a:p>
            <a:pPr marL="0" indent="0">
              <a:spcBef>
                <a:spcPts val="400"/>
              </a:spcBef>
              <a:buNone/>
            </a:pPr>
            <a:endParaRPr lang="en-US" sz="1400" dirty="0" smtClean="0">
              <a:latin typeface="Segoe UI Light" pitchFamily="34" charset="0"/>
              <a:ea typeface="Segoe UI" pitchFamily="34" charset="0"/>
              <a:cs typeface="Segoe UI" pitchFamily="34" charset="0"/>
            </a:endParaRPr>
          </a:p>
          <a:p>
            <a:pPr marL="0" indent="0">
              <a:spcBef>
                <a:spcPts val="400"/>
              </a:spcBef>
              <a:buNone/>
            </a:pPr>
            <a:r>
              <a:rPr lang="en-US" sz="1400" dirty="0" smtClean="0">
                <a:latin typeface="Segoe UI Light" pitchFamily="34" charset="0"/>
                <a:ea typeface="Segoe UI" pitchFamily="34" charset="0"/>
                <a:cs typeface="Segoe UI" pitchFamily="34" charset="0"/>
              </a:rPr>
              <a:t>You </a:t>
            </a:r>
            <a:r>
              <a:rPr lang="en-US" sz="1400" dirty="0">
                <a:latin typeface="Segoe UI Light" pitchFamily="34" charset="0"/>
                <a:ea typeface="Segoe UI" pitchFamily="34" charset="0"/>
                <a:cs typeface="Segoe UI" pitchFamily="34" charset="0"/>
              </a:rPr>
              <a:t>can also add up times by using AutoSum to sum numbers. Click in cell B4. Then on the </a:t>
            </a:r>
            <a:r>
              <a:rPr lang="en-US" sz="1400" b="1" dirty="0">
                <a:latin typeface="Segoe UI Light" pitchFamily="34" charset="0"/>
                <a:ea typeface="Segoe UI" pitchFamily="34" charset="0"/>
                <a:cs typeface="Segoe UI" pitchFamily="34" charset="0"/>
              </a:rPr>
              <a:t>Home </a:t>
            </a:r>
            <a:r>
              <a:rPr lang="en-US" sz="1400" dirty="0">
                <a:latin typeface="Segoe UI Light" pitchFamily="34" charset="0"/>
                <a:ea typeface="Segoe UI" pitchFamily="34" charset="0"/>
                <a:cs typeface="Segoe UI" pitchFamily="34" charset="0"/>
              </a:rPr>
              <a:t>tab, click </a:t>
            </a:r>
            <a:r>
              <a:rPr lang="en-US" sz="1400" b="1" dirty="0">
                <a:latin typeface="Segoe UI Light" pitchFamily="34" charset="0"/>
                <a:ea typeface="Segoe UI" pitchFamily="34" charset="0"/>
                <a:cs typeface="Segoe UI" pitchFamily="34" charset="0"/>
              </a:rPr>
              <a:t>AutoSum</a:t>
            </a:r>
            <a:r>
              <a:rPr lang="en-US" sz="1400" dirty="0">
                <a:latin typeface="Segoe UI Light" pitchFamily="34" charset="0"/>
                <a:ea typeface="Segoe UI" pitchFamily="34" charset="0"/>
                <a:cs typeface="Segoe UI" pitchFamily="34" charset="0"/>
              </a:rPr>
              <a:t>. The formula will look like this: </a:t>
            </a:r>
            <a:r>
              <a:rPr lang="en-US" sz="1400" b="1" dirty="0">
                <a:latin typeface="Segoe UI Light" pitchFamily="34" charset="0"/>
                <a:ea typeface="Segoe UI" pitchFamily="34" charset="0"/>
                <a:cs typeface="Segoe UI" pitchFamily="34" charset="0"/>
              </a:rPr>
              <a:t>=SUM(B2:B3)</a:t>
            </a:r>
            <a:r>
              <a:rPr lang="en-US" sz="1400" dirty="0">
                <a:latin typeface="Segoe UI Light" pitchFamily="34" charset="0"/>
                <a:ea typeface="Segoe UI" pitchFamily="34" charset="0"/>
                <a:cs typeface="Segoe UI" pitchFamily="34" charset="0"/>
              </a:rPr>
              <a:t>. Press Enter to get the result, 16 hours and 15 minutes</a:t>
            </a:r>
            <a:r>
              <a:rPr lang="en-US" sz="1400" dirty="0" smtClean="0">
                <a:latin typeface="Segoe UI Light" pitchFamily="34" charset="0"/>
                <a:ea typeface="Segoe UI" pitchFamily="34" charset="0"/>
                <a:cs typeface="Segoe UI" pitchFamily="34" charset="0"/>
              </a:rPr>
              <a:t>.</a:t>
            </a:r>
          </a:p>
          <a:p>
            <a:pPr marL="0" indent="0">
              <a:spcBef>
                <a:spcPts val="400"/>
              </a:spcBef>
              <a:buNone/>
            </a:pPr>
            <a:r>
              <a:rPr lang="en-US" sz="2400" b="1" dirty="0" smtClean="0">
                <a:solidFill>
                  <a:srgbClr val="C00000"/>
                </a:solidFill>
                <a:latin typeface="Segoe UI Light" pitchFamily="34" charset="0"/>
                <a:ea typeface="Segoe UI" pitchFamily="34" charset="0"/>
                <a:cs typeface="Segoe UI" pitchFamily="34" charset="0"/>
              </a:rPr>
              <a:t>Subtract time </a:t>
            </a:r>
          </a:p>
          <a:p>
            <a:pPr marL="0" indent="0">
              <a:buNone/>
            </a:pPr>
            <a:r>
              <a:rPr lang="en-US" sz="1400" dirty="0" smtClean="0">
                <a:latin typeface="Segoe UI Light" pitchFamily="34" charset="0"/>
              </a:rPr>
              <a:t>You know </a:t>
            </a:r>
            <a:r>
              <a:rPr lang="en-US" sz="1400" dirty="0">
                <a:latin typeface="Segoe UI Light" pitchFamily="34" charset="0"/>
              </a:rPr>
              <a:t>your start and end times at a volunteer project, and want to know </a:t>
            </a:r>
            <a:r>
              <a:rPr lang="en-US" sz="1400" dirty="0" smtClean="0">
                <a:latin typeface="Segoe UI Light" pitchFamily="34" charset="0"/>
              </a:rPr>
              <a:t>the </a:t>
            </a:r>
            <a:r>
              <a:rPr lang="en-US" sz="1400" dirty="0">
                <a:latin typeface="Segoe UI Light" pitchFamily="34" charset="0"/>
              </a:rPr>
              <a:t>elapsed </a:t>
            </a:r>
            <a:r>
              <a:rPr lang="en-US" sz="1400" dirty="0" smtClean="0">
                <a:latin typeface="Segoe UI Light" pitchFamily="34" charset="0"/>
              </a:rPr>
              <a:t>time.</a:t>
            </a:r>
            <a:endParaRPr lang="en-US" sz="1400" dirty="0">
              <a:latin typeface="Segoe UI Light" pitchFamily="34" charset="0"/>
            </a:endParaRPr>
          </a:p>
          <a:p>
            <a:pPr marL="0" indent="0">
              <a:buNone/>
            </a:pPr>
            <a:endParaRPr lang="en-US" sz="1400" dirty="0" smtClean="0">
              <a:latin typeface="Segoe UI Light" pitchFamily="34" charset="0"/>
              <a:ea typeface="Segoe UI" pitchFamily="34" charset="0"/>
              <a:cs typeface="Segoe UI" pitchFamily="34" charset="0"/>
            </a:endParaRPr>
          </a:p>
          <a:p>
            <a:pPr marL="342900" indent="-342900">
              <a:buFont typeface="+mj-lt"/>
              <a:buAutoNum type="arabicPeriod"/>
            </a:pPr>
            <a:r>
              <a:rPr lang="en-US" sz="1400" dirty="0">
                <a:latin typeface="Segoe UI Light" pitchFamily="34" charset="0"/>
                <a:ea typeface="Segoe UI" pitchFamily="34" charset="0"/>
                <a:cs typeface="Segoe UI" pitchFamily="34" charset="0"/>
              </a:rPr>
              <a:t>In cell B2 type the start time, enter a space, and then type “</a:t>
            </a:r>
            <a:r>
              <a:rPr lang="en-US" sz="1400" b="1" dirty="0">
                <a:latin typeface="Segoe UI Light" pitchFamily="34" charset="0"/>
                <a:ea typeface="Segoe UI" pitchFamily="34" charset="0"/>
                <a:cs typeface="Segoe UI" pitchFamily="34" charset="0"/>
              </a:rPr>
              <a:t>a</a:t>
            </a:r>
            <a:r>
              <a:rPr lang="en-US" sz="1400" dirty="0">
                <a:latin typeface="Segoe UI Light" pitchFamily="34" charset="0"/>
                <a:ea typeface="Segoe UI" pitchFamily="34" charset="0"/>
                <a:cs typeface="Segoe UI" pitchFamily="34" charset="0"/>
              </a:rPr>
              <a:t>” for AM or “</a:t>
            </a:r>
            <a:r>
              <a:rPr lang="en-US" sz="1400" b="1" dirty="0">
                <a:latin typeface="Segoe UI Light" pitchFamily="34" charset="0"/>
                <a:ea typeface="Segoe UI" pitchFamily="34" charset="0"/>
                <a:cs typeface="Segoe UI" pitchFamily="34" charset="0"/>
              </a:rPr>
              <a:t>p</a:t>
            </a:r>
            <a:r>
              <a:rPr lang="en-US" sz="1400" dirty="0">
                <a:latin typeface="Segoe UI Light" pitchFamily="34" charset="0"/>
                <a:ea typeface="Segoe UI" pitchFamily="34" charset="0"/>
                <a:cs typeface="Segoe UI" pitchFamily="34" charset="0"/>
              </a:rPr>
              <a:t>” for PM, and press Enter. In cell C2, type the end time, including “</a:t>
            </a:r>
            <a:r>
              <a:rPr lang="en-US" sz="1400" b="1" dirty="0">
                <a:latin typeface="Segoe UI Light" pitchFamily="34" charset="0"/>
                <a:ea typeface="Segoe UI" pitchFamily="34" charset="0"/>
                <a:cs typeface="Segoe UI" pitchFamily="34" charset="0"/>
              </a:rPr>
              <a:t>a</a:t>
            </a:r>
            <a:r>
              <a:rPr lang="en-US" sz="1400" dirty="0">
                <a:latin typeface="Segoe UI Light" pitchFamily="34" charset="0"/>
                <a:ea typeface="Segoe UI" pitchFamily="34" charset="0"/>
                <a:cs typeface="Segoe UI" pitchFamily="34" charset="0"/>
              </a:rPr>
              <a:t>” or “</a:t>
            </a:r>
            <a:r>
              <a:rPr lang="en-US" sz="1400" b="1" dirty="0">
                <a:latin typeface="Segoe UI Light" pitchFamily="34" charset="0"/>
                <a:ea typeface="Segoe UI" pitchFamily="34" charset="0"/>
                <a:cs typeface="Segoe UI" pitchFamily="34" charset="0"/>
              </a:rPr>
              <a:t>p</a:t>
            </a:r>
            <a:r>
              <a:rPr lang="en-US" sz="1400" dirty="0">
                <a:latin typeface="Segoe UI Light" pitchFamily="34" charset="0"/>
                <a:ea typeface="Segoe UI" pitchFamily="34" charset="0"/>
                <a:cs typeface="Segoe UI" pitchFamily="34" charset="0"/>
              </a:rPr>
              <a:t>” as appropriate, and press Enter. Type the other start and end times for your friends Joy and Leslie</a:t>
            </a:r>
            <a:r>
              <a:rPr lang="en-US" sz="1400" dirty="0" smtClean="0">
                <a:latin typeface="Segoe UI Light" pitchFamily="34" charset="0"/>
                <a:ea typeface="Segoe UI" pitchFamily="34" charset="0"/>
                <a:cs typeface="Segoe UI" pitchFamily="34" charset="0"/>
              </a:rPr>
              <a:t>.</a:t>
            </a:r>
            <a:endParaRPr lang="en-US" sz="1400" dirty="0">
              <a:latin typeface="Segoe UI Light" pitchFamily="34" charset="0"/>
              <a:ea typeface="Segoe UI" pitchFamily="34" charset="0"/>
              <a:cs typeface="Segoe UI" pitchFamily="34" charset="0"/>
            </a:endParaRPr>
          </a:p>
        </p:txBody>
      </p:sp>
      <p:sp>
        <p:nvSpPr>
          <p:cNvPr id="48" name="Text Placeholder 6"/>
          <p:cNvSpPr txBox="1">
            <a:spLocks/>
          </p:cNvSpPr>
          <p:nvPr/>
        </p:nvSpPr>
        <p:spPr>
          <a:xfrm>
            <a:off x="6797262" y="1246342"/>
            <a:ext cx="41239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342900" indent="-342900">
              <a:buFont typeface="+mj-lt"/>
              <a:buAutoNum type="arabicPeriod" startAt="2"/>
            </a:pPr>
            <a:r>
              <a:rPr lang="en-US" sz="1400" dirty="0" smtClean="0">
                <a:latin typeface="Segoe UI Light" pitchFamily="34" charset="0"/>
                <a:ea typeface="Segoe UI" pitchFamily="34" charset="0"/>
                <a:cs typeface="Segoe UI" pitchFamily="34" charset="0"/>
              </a:rPr>
              <a:t>In </a:t>
            </a:r>
            <a:r>
              <a:rPr lang="en-US" sz="1400" dirty="0">
                <a:latin typeface="Segoe UI Light" pitchFamily="34" charset="0"/>
                <a:ea typeface="Segoe UI" pitchFamily="34" charset="0"/>
                <a:cs typeface="Segoe UI" pitchFamily="34" charset="0"/>
              </a:rPr>
              <a:t>cell D2, subtract the end time from the start time by typing the formula: </a:t>
            </a:r>
            <a:r>
              <a:rPr lang="en-US" sz="1400" b="1" dirty="0">
                <a:latin typeface="Segoe UI Light" pitchFamily="34" charset="0"/>
                <a:ea typeface="Segoe UI" pitchFamily="34" charset="0"/>
                <a:cs typeface="Segoe UI" pitchFamily="34" charset="0"/>
              </a:rPr>
              <a:t>=C2-B2</a:t>
            </a:r>
            <a:r>
              <a:rPr lang="en-US" sz="1400" dirty="0">
                <a:latin typeface="Segoe UI Light" pitchFamily="34" charset="0"/>
                <a:ea typeface="Segoe UI" pitchFamily="34" charset="0"/>
                <a:cs typeface="Segoe UI" pitchFamily="34" charset="0"/>
              </a:rPr>
              <a:t>, and then pressing </a:t>
            </a:r>
            <a:r>
              <a:rPr lang="en-US" sz="1400" dirty="0" smtClean="0">
                <a:latin typeface="Segoe UI Light" pitchFamily="34" charset="0"/>
                <a:ea typeface="Segoe UI" pitchFamily="34" charset="0"/>
                <a:cs typeface="Segoe UI" pitchFamily="34" charset="0"/>
              </a:rPr>
              <a:t>Enter.</a:t>
            </a:r>
            <a:br>
              <a:rPr lang="en-US" sz="1400" dirty="0" smtClean="0">
                <a:latin typeface="Segoe UI Light" pitchFamily="34" charset="0"/>
                <a:ea typeface="Segoe UI" pitchFamily="34" charset="0"/>
                <a:cs typeface="Segoe UI" pitchFamily="34" charset="0"/>
              </a:rPr>
            </a:br>
            <a:r>
              <a:rPr lang="en-US" sz="1400" dirty="0" smtClean="0">
                <a:latin typeface="Segoe UI Light" pitchFamily="34" charset="0"/>
                <a:ea typeface="Segoe UI" pitchFamily="34" charset="0"/>
                <a:cs typeface="Segoe UI" pitchFamily="34" charset="0"/>
              </a:rPr>
              <a:t>We </a:t>
            </a:r>
            <a:r>
              <a:rPr lang="en-US" sz="1400" dirty="0">
                <a:latin typeface="Segoe UI Light" pitchFamily="34" charset="0"/>
                <a:ea typeface="Segoe UI" pitchFamily="34" charset="0"/>
                <a:cs typeface="Segoe UI" pitchFamily="34" charset="0"/>
              </a:rPr>
              <a:t>need to format cell D2 to get rid of “</a:t>
            </a:r>
            <a:r>
              <a:rPr lang="en-US" sz="1400" b="1" dirty="0">
                <a:latin typeface="Segoe UI Light" pitchFamily="34" charset="0"/>
                <a:ea typeface="Segoe UI" pitchFamily="34" charset="0"/>
                <a:cs typeface="Segoe UI" pitchFamily="34" charset="0"/>
              </a:rPr>
              <a:t>AM</a:t>
            </a:r>
            <a:r>
              <a:rPr lang="en-US" sz="1400" dirty="0">
                <a:latin typeface="Segoe UI Light" pitchFamily="34" charset="0"/>
                <a:ea typeface="Segoe UI" pitchFamily="34" charset="0"/>
                <a:cs typeface="Segoe UI" pitchFamily="34" charset="0"/>
              </a:rPr>
              <a:t>.”</a:t>
            </a:r>
          </a:p>
          <a:p>
            <a:pPr marL="342900" indent="-342900">
              <a:buFont typeface="+mj-lt"/>
              <a:buAutoNum type="arabicPeriod" startAt="2"/>
            </a:pPr>
            <a:r>
              <a:rPr lang="en-US" sz="1400" dirty="0">
                <a:latin typeface="Segoe UI Light" pitchFamily="34" charset="0"/>
                <a:ea typeface="Segoe UI" pitchFamily="34" charset="0"/>
                <a:cs typeface="Segoe UI" pitchFamily="34" charset="0"/>
              </a:rPr>
              <a:t>Then on the </a:t>
            </a:r>
            <a:r>
              <a:rPr lang="en-US" sz="1400" b="1" dirty="0">
                <a:latin typeface="Segoe UI Light" pitchFamily="34" charset="0"/>
                <a:ea typeface="Segoe UI" pitchFamily="34" charset="0"/>
                <a:cs typeface="Segoe UI" pitchFamily="34" charset="0"/>
              </a:rPr>
              <a:t>Home </a:t>
            </a:r>
            <a:r>
              <a:rPr lang="en-US" sz="1400" dirty="0">
                <a:latin typeface="Segoe UI Light" pitchFamily="34" charset="0"/>
                <a:ea typeface="Segoe UI" pitchFamily="34" charset="0"/>
                <a:cs typeface="Segoe UI" pitchFamily="34" charset="0"/>
              </a:rPr>
              <a:t>tab, click </a:t>
            </a:r>
            <a:r>
              <a:rPr lang="en-US" sz="1400" b="1" dirty="0">
                <a:latin typeface="Segoe UI Light" pitchFamily="34" charset="0"/>
                <a:ea typeface="Segoe UI" pitchFamily="34" charset="0"/>
                <a:cs typeface="Segoe UI" pitchFamily="34" charset="0"/>
              </a:rPr>
              <a:t>Format </a:t>
            </a:r>
            <a:r>
              <a:rPr lang="en-US" sz="1400" dirty="0">
                <a:latin typeface="Segoe UI Light" pitchFamily="34" charset="0"/>
                <a:ea typeface="Segoe UI" pitchFamily="34" charset="0"/>
                <a:cs typeface="Segoe UI" pitchFamily="34" charset="0"/>
              </a:rPr>
              <a:t>&gt; </a:t>
            </a:r>
            <a:r>
              <a:rPr lang="en-US" sz="1400" b="1" dirty="0">
                <a:latin typeface="Segoe UI Light" pitchFamily="34" charset="0"/>
                <a:ea typeface="Segoe UI" pitchFamily="34" charset="0"/>
                <a:cs typeface="Segoe UI" pitchFamily="34" charset="0"/>
              </a:rPr>
              <a:t>Format </a:t>
            </a:r>
            <a:r>
              <a:rPr lang="en-US" sz="1400" b="1" dirty="0" smtClean="0">
                <a:latin typeface="Segoe UI Light" pitchFamily="34" charset="0"/>
                <a:ea typeface="Segoe UI" pitchFamily="34" charset="0"/>
                <a:cs typeface="Segoe UI" pitchFamily="34" charset="0"/>
              </a:rPr>
              <a:t>Cells</a:t>
            </a:r>
            <a:r>
              <a:rPr lang="en-US" sz="1400" dirty="0" smtClean="0">
                <a:latin typeface="Segoe UI Light" pitchFamily="34" charset="0"/>
                <a:ea typeface="Segoe UI" pitchFamily="34" charset="0"/>
                <a:cs typeface="Segoe UI" pitchFamily="34" charset="0"/>
              </a:rPr>
              <a:t>. </a:t>
            </a:r>
            <a:endParaRPr lang="en-US" sz="1400" dirty="0">
              <a:latin typeface="Segoe UI Light" pitchFamily="34" charset="0"/>
              <a:ea typeface="Segoe UI" pitchFamily="34" charset="0"/>
              <a:cs typeface="Segoe UI" pitchFamily="34" charset="0"/>
            </a:endParaRPr>
          </a:p>
          <a:p>
            <a:pPr marL="342900" indent="-342900">
              <a:buFont typeface="+mj-lt"/>
              <a:buAutoNum type="arabicPeriod" startAt="2"/>
            </a:pPr>
            <a:r>
              <a:rPr lang="en-US" sz="1400" dirty="0">
                <a:latin typeface="Segoe UI Light" pitchFamily="34" charset="0"/>
                <a:ea typeface="Segoe UI" pitchFamily="34" charset="0"/>
                <a:cs typeface="Segoe UI" pitchFamily="34" charset="0"/>
              </a:rPr>
              <a:t>In the </a:t>
            </a:r>
            <a:r>
              <a:rPr lang="en-US" sz="1400" b="1" dirty="0">
                <a:latin typeface="Segoe UI Light" pitchFamily="34" charset="0"/>
                <a:ea typeface="Segoe UI" pitchFamily="34" charset="0"/>
                <a:cs typeface="Segoe UI" pitchFamily="34" charset="0"/>
              </a:rPr>
              <a:t>Format Cells </a:t>
            </a:r>
            <a:r>
              <a:rPr lang="en-US" sz="1400" dirty="0">
                <a:latin typeface="Segoe UI Light" pitchFamily="34" charset="0"/>
                <a:ea typeface="Segoe UI" pitchFamily="34" charset="0"/>
                <a:cs typeface="Segoe UI" pitchFamily="34" charset="0"/>
              </a:rPr>
              <a:t>box, click </a:t>
            </a:r>
            <a:r>
              <a:rPr lang="en-US" sz="1400" b="1" dirty="0">
                <a:latin typeface="Segoe UI Light" pitchFamily="34" charset="0"/>
                <a:ea typeface="Segoe UI" pitchFamily="34" charset="0"/>
                <a:cs typeface="Segoe UI" pitchFamily="34" charset="0"/>
              </a:rPr>
              <a:t>Custom </a:t>
            </a:r>
            <a:r>
              <a:rPr lang="en-US" sz="1400" dirty="0">
                <a:latin typeface="Segoe UI Light" pitchFamily="34" charset="0"/>
                <a:ea typeface="Segoe UI" pitchFamily="34" charset="0"/>
                <a:cs typeface="Segoe UI" pitchFamily="34" charset="0"/>
              </a:rPr>
              <a:t>in the </a:t>
            </a:r>
            <a:r>
              <a:rPr lang="en-US" sz="1400" b="1" dirty="0">
                <a:latin typeface="Segoe UI Light" pitchFamily="34" charset="0"/>
                <a:ea typeface="Segoe UI" pitchFamily="34" charset="0"/>
                <a:cs typeface="Segoe UI" pitchFamily="34" charset="0"/>
              </a:rPr>
              <a:t>Category </a:t>
            </a:r>
            <a:r>
              <a:rPr lang="en-US" sz="1400" dirty="0">
                <a:latin typeface="Segoe UI Light" pitchFamily="34" charset="0"/>
                <a:ea typeface="Segoe UI" pitchFamily="34" charset="0"/>
                <a:cs typeface="Segoe UI" pitchFamily="34" charset="0"/>
              </a:rPr>
              <a:t>list. </a:t>
            </a:r>
          </a:p>
          <a:p>
            <a:pPr marL="342900" indent="-342900">
              <a:buFont typeface="+mj-lt"/>
              <a:buAutoNum type="arabicPeriod" startAt="2"/>
            </a:pPr>
            <a:r>
              <a:rPr lang="en-US" sz="1400" dirty="0">
                <a:latin typeface="Segoe UI Light" pitchFamily="34" charset="0"/>
                <a:ea typeface="Segoe UI" pitchFamily="34" charset="0"/>
                <a:cs typeface="Segoe UI" pitchFamily="34" charset="0"/>
              </a:rPr>
              <a:t>In the </a:t>
            </a:r>
            <a:r>
              <a:rPr lang="en-US" sz="1400" b="1" dirty="0">
                <a:latin typeface="Segoe UI Light" pitchFamily="34" charset="0"/>
                <a:ea typeface="Segoe UI" pitchFamily="34" charset="0"/>
                <a:cs typeface="Segoe UI" pitchFamily="34" charset="0"/>
              </a:rPr>
              <a:t>Type</a:t>
            </a:r>
            <a:r>
              <a:rPr lang="en-US" sz="1400" dirty="0">
                <a:latin typeface="Segoe UI Light" pitchFamily="34" charset="0"/>
                <a:ea typeface="Segoe UI" pitchFamily="34" charset="0"/>
                <a:cs typeface="Segoe UI" pitchFamily="34" charset="0"/>
              </a:rPr>
              <a:t> list, click </a:t>
            </a:r>
            <a:r>
              <a:rPr lang="en-US" sz="1400" b="1" dirty="0">
                <a:latin typeface="Segoe UI Light" pitchFamily="34" charset="0"/>
                <a:ea typeface="Segoe UI" pitchFamily="34" charset="0"/>
                <a:cs typeface="Segoe UI" pitchFamily="34" charset="0"/>
              </a:rPr>
              <a:t>h:mm </a:t>
            </a:r>
            <a:r>
              <a:rPr lang="en-US" sz="1400" dirty="0">
                <a:latin typeface="Segoe UI Light" pitchFamily="34" charset="0"/>
                <a:ea typeface="Segoe UI" pitchFamily="34" charset="0"/>
                <a:cs typeface="Segoe UI" pitchFamily="34" charset="0"/>
              </a:rPr>
              <a:t>(for hours and minutes), and then click </a:t>
            </a:r>
            <a:r>
              <a:rPr lang="en-US" sz="1400" b="1" dirty="0">
                <a:latin typeface="Segoe UI Light" pitchFamily="34" charset="0"/>
                <a:ea typeface="Segoe UI" pitchFamily="34" charset="0"/>
                <a:cs typeface="Segoe UI" pitchFamily="34" charset="0"/>
              </a:rPr>
              <a:t>OK</a:t>
            </a:r>
            <a:r>
              <a:rPr lang="en-US" sz="1400" dirty="0">
                <a:latin typeface="Segoe UI Light" pitchFamily="34" charset="0"/>
                <a:ea typeface="Segoe UI" pitchFamily="34" charset="0"/>
                <a:cs typeface="Segoe UI" pitchFamily="34" charset="0"/>
              </a:rPr>
              <a:t>. </a:t>
            </a:r>
            <a:r>
              <a:rPr lang="en-US" sz="1400" dirty="0" smtClean="0">
                <a:latin typeface="Segoe UI Light" pitchFamily="34" charset="0"/>
                <a:ea typeface="Segoe UI" pitchFamily="34" charset="0"/>
                <a:cs typeface="Segoe UI" pitchFamily="34" charset="0"/>
              </a:rPr>
              <a:t>Now </a:t>
            </a:r>
            <a:r>
              <a:rPr lang="en-US" sz="1400" dirty="0">
                <a:latin typeface="Segoe UI Light" pitchFamily="34" charset="0"/>
                <a:ea typeface="Segoe UI" pitchFamily="34" charset="0"/>
                <a:cs typeface="Segoe UI" pitchFamily="34" charset="0"/>
              </a:rPr>
              <a:t>we see that Richard worked 3 hours and 45 minutes. </a:t>
            </a:r>
          </a:p>
          <a:p>
            <a:pPr marL="342900" indent="-342900">
              <a:buFont typeface="+mj-lt"/>
              <a:buAutoNum type="arabicPeriod" startAt="2"/>
            </a:pPr>
            <a:r>
              <a:rPr lang="en-US" sz="1400" dirty="0">
                <a:latin typeface="Segoe UI Light" pitchFamily="34" charset="0"/>
                <a:ea typeface="Segoe UI" pitchFamily="34" charset="0"/>
                <a:cs typeface="Segoe UI" pitchFamily="34" charset="0"/>
              </a:rPr>
              <a:t>To get the results for Joy and Leslie, copy the formula by clicking in cell D2 and dragging to cell D4. The formatting in cell D2 is copied along with the formula</a:t>
            </a:r>
            <a:r>
              <a:rPr lang="en-US" sz="1400" dirty="0" smtClean="0">
                <a:latin typeface="Segoe UI Light" pitchFamily="34" charset="0"/>
                <a:ea typeface="Segoe UI" pitchFamily="34" charset="0"/>
                <a:cs typeface="Segoe UI" pitchFamily="34" charset="0"/>
              </a:rPr>
              <a:t>.</a:t>
            </a:r>
          </a:p>
          <a:p>
            <a:pPr marL="342900" indent="-342900">
              <a:buFont typeface="+mj-lt"/>
              <a:buAutoNum type="arabicPeriod" startAt="2"/>
            </a:pPr>
            <a:endParaRPr lang="en-US" sz="1400" dirty="0">
              <a:latin typeface="Segoe UI Light" pitchFamily="34" charset="0"/>
              <a:ea typeface="Segoe UI" pitchFamily="34" charset="0"/>
              <a:cs typeface="Segoe UI" pitchFamily="34" charset="0"/>
            </a:endParaRPr>
          </a:p>
          <a:p>
            <a:pPr marL="0" indent="0">
              <a:buNone/>
            </a:pPr>
            <a:r>
              <a:rPr lang="en-US" sz="2400" b="1" dirty="0">
                <a:solidFill>
                  <a:srgbClr val="C00000"/>
                </a:solidFill>
                <a:latin typeface="Segoe UI Light" pitchFamily="34" charset="0"/>
                <a:ea typeface="Segoe UI" pitchFamily="34" charset="0"/>
                <a:cs typeface="Segoe UI" pitchFamily="34" charset="0"/>
              </a:rPr>
              <a:t>See also</a:t>
            </a:r>
          </a:p>
          <a:p>
            <a:pPr>
              <a:buFont typeface="Arial" pitchFamily="34" charset="0"/>
              <a:buChar char="•"/>
            </a:pPr>
            <a:r>
              <a:rPr lang="en-US" sz="1700" dirty="0">
                <a:latin typeface="Segoe UI Light" pitchFamily="34" charset="0"/>
                <a:ea typeface="Segoe UI" pitchFamily="34" charset="0"/>
                <a:cs typeface="Segoe UI" pitchFamily="34" charset="0"/>
                <a:hlinkClick r:id="rId16"/>
              </a:rPr>
              <a:t>Add or subtract time</a:t>
            </a:r>
            <a:endParaRPr lang="en-US" sz="1700" dirty="0">
              <a:latin typeface="Segoe UI Light" pitchFamily="34" charset="0"/>
              <a:ea typeface="Segoe UI" pitchFamily="34" charset="0"/>
              <a:cs typeface="Segoe UI" pitchFamily="34" charset="0"/>
            </a:endParaRPr>
          </a:p>
          <a:p>
            <a:pPr>
              <a:buFont typeface="Arial" pitchFamily="34" charset="0"/>
              <a:buChar char="•"/>
            </a:pPr>
            <a:r>
              <a:rPr lang="en-US" sz="1700" dirty="0">
                <a:latin typeface="Segoe UI Light" pitchFamily="34" charset="0"/>
                <a:ea typeface="Segoe UI" pitchFamily="34" charset="0"/>
                <a:cs typeface="Segoe UI" pitchFamily="34" charset="0"/>
                <a:hlinkClick r:id="rId17"/>
              </a:rPr>
              <a:t>Create or delete a custom number format</a:t>
            </a:r>
            <a:endParaRPr lang="en-US" sz="1700" dirty="0">
              <a:latin typeface="Segoe UI Light" pitchFamily="34" charset="0"/>
              <a:ea typeface="Segoe UI" pitchFamily="34" charset="0"/>
              <a:cs typeface="Segoe UI" pitchFamily="34" charset="0"/>
            </a:endParaRPr>
          </a:p>
          <a:p>
            <a:pPr>
              <a:buFont typeface="Arial" pitchFamily="34" charset="0"/>
              <a:buChar char="•"/>
            </a:pPr>
            <a:r>
              <a:rPr lang="en-US" sz="1700" dirty="0">
                <a:latin typeface="Segoe UI Light" pitchFamily="34" charset="0"/>
                <a:ea typeface="Segoe UI" pitchFamily="34" charset="0"/>
                <a:cs typeface="Segoe UI" pitchFamily="34" charset="0"/>
                <a:hlinkClick r:id="rId18"/>
              </a:rPr>
              <a:t>TIME function</a:t>
            </a:r>
            <a:endParaRPr lang="en-US" sz="1700" dirty="0">
              <a:latin typeface="Segoe UI Light" pitchFamily="34" charset="0"/>
              <a:ea typeface="Segoe UI" pitchFamily="34" charset="0"/>
              <a:cs typeface="Segoe UI" pitchFamily="34" charset="0"/>
            </a:endParaRPr>
          </a:p>
          <a:p>
            <a:pPr>
              <a:buFont typeface="Arial" pitchFamily="34" charset="0"/>
              <a:buChar char="•"/>
            </a:pPr>
            <a:r>
              <a:rPr lang="en-US" sz="1700" dirty="0">
                <a:latin typeface="Segoe UI Light" pitchFamily="34" charset="0"/>
                <a:ea typeface="Segoe UI" pitchFamily="34" charset="0"/>
                <a:cs typeface="Segoe UI" pitchFamily="34" charset="0"/>
                <a:hlinkClick r:id="rId19"/>
              </a:rPr>
              <a:t>More training courses</a:t>
            </a:r>
            <a:endParaRPr lang="en-US" sz="1700" dirty="0">
              <a:latin typeface="Segoe UI Light" pitchFamily="34" charset="0"/>
              <a:ea typeface="Segoe UI" pitchFamily="34" charset="0"/>
              <a:cs typeface="Segoe UI" pitchFamily="34" charset="0"/>
            </a:endParaRPr>
          </a:p>
          <a:p>
            <a:pPr>
              <a:buFont typeface="Arial" pitchFamily="34" charset="0"/>
              <a:buChar char="•"/>
            </a:pPr>
            <a:r>
              <a:rPr lang="en-US" sz="1700" dirty="0">
                <a:latin typeface="Segoe UI Light" pitchFamily="34" charset="0"/>
                <a:ea typeface="Segoe UI" pitchFamily="34" charset="0"/>
                <a:cs typeface="Segoe UI" pitchFamily="34" charset="0"/>
                <a:hlinkClick r:id="rId20"/>
              </a:rPr>
              <a:t>Office Compatibility </a:t>
            </a:r>
            <a:r>
              <a:rPr lang="en-US" sz="1700" dirty="0" smtClean="0">
                <a:latin typeface="Segoe UI Light" pitchFamily="34" charset="0"/>
                <a:ea typeface="Segoe UI" pitchFamily="34" charset="0"/>
                <a:cs typeface="Segoe UI" pitchFamily="34" charset="0"/>
                <a:hlinkClick r:id="rId20"/>
              </a:rPr>
              <a:t>Pack</a:t>
            </a:r>
            <a:endParaRPr lang="en-US" sz="1700" dirty="0">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519208627"/>
      </p:ext>
    </p:extLst>
  </p:cSld>
  <p:clrMapOvr>
    <a:masterClrMapping/>
  </p:clrMapOvr>
  <p:transition advClick="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11" name="TextBox 10">
            <a:hlinkClick r:id="" action="ppaction://noaction"/>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 action="ppaction://noaction"/>
              </a:rPr>
              <a:t>Course summary</a:t>
            </a:r>
            <a:endParaRPr lang="en-US" sz="1100" dirty="0">
              <a:solidFill>
                <a:prstClr val="white"/>
              </a:solidFill>
              <a:latin typeface="Segoe UI Light" pitchFamily="34" charset="0"/>
            </a:endParaRPr>
          </a:p>
        </p:txBody>
      </p:sp>
      <p:grpSp>
        <p:nvGrpSpPr>
          <p:cNvPr id="12" name="Group 11"/>
          <p:cNvGrpSpPr/>
          <p:nvPr/>
        </p:nvGrpSpPr>
        <p:grpSpPr>
          <a:xfrm>
            <a:off x="12224322" y="646726"/>
            <a:ext cx="208497" cy="233769"/>
            <a:chOff x="9889420" y="664799"/>
            <a:chExt cx="208497" cy="233769"/>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4" name="Straight Connector 13"/>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4" name="Picture 23">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60" name="Rectangle 59"/>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pic>
        <p:nvPicPr>
          <p:cNvPr id="62" name="Picture 6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59" y="126410"/>
            <a:ext cx="924054" cy="295315"/>
          </a:xfrm>
          <a:prstGeom prst="rect">
            <a:avLst/>
          </a:prstGeom>
        </p:spPr>
      </p:pic>
      <p:sp>
        <p:nvSpPr>
          <p:cNvPr id="63" name="TextBox 62"/>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smtClean="0">
                <a:solidFill>
                  <a:prstClr val="white"/>
                </a:solidFill>
                <a:latin typeface="Segoe UI Light" pitchFamily="34" charset="0"/>
              </a:rPr>
              <a:t>Rating and comments</a:t>
            </a:r>
            <a:endParaRPr lang="en-US" sz="2100" dirty="0">
              <a:solidFill>
                <a:prstClr val="white"/>
              </a:solidFill>
              <a:latin typeface="Segoe UI Light" pitchFamily="34" charset="0"/>
            </a:endParaRPr>
          </a:p>
        </p:txBody>
      </p:sp>
      <p:sp>
        <p:nvSpPr>
          <p:cNvPr id="64" name="Text Placeholder 2"/>
          <p:cNvSpPr txBox="1">
            <a:spLocks/>
          </p:cNvSpPr>
          <p:nvPr/>
        </p:nvSpPr>
        <p:spPr>
          <a:xfrm>
            <a:off x="979618" y="2792169"/>
            <a:ext cx="8363938" cy="623009"/>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800" dirty="0">
                <a:solidFill>
                  <a:srgbClr val="C00000"/>
                </a:solidFill>
                <a:latin typeface="Segoe UI Light" pitchFamily="34" charset="0"/>
              </a:rPr>
              <a:t>Thank you for viewing this course!</a:t>
            </a:r>
          </a:p>
        </p:txBody>
      </p:sp>
      <p:pic>
        <p:nvPicPr>
          <p:cNvPr id="65" name="Picture 64"/>
          <p:cNvPicPr>
            <a:picLocks noChangeAspect="1"/>
          </p:cNvPicPr>
          <p:nvPr/>
        </p:nvPicPr>
        <p:blipFill>
          <a:blip r:embed="rId5">
            <a:duotone>
              <a:srgbClr val="FF8A00">
                <a:shade val="45000"/>
                <a:satMod val="135000"/>
              </a:srgbClr>
              <a:prstClr val="white"/>
            </a:duotone>
            <a:extLst>
              <a:ext uri="{BEBA8EAE-BF5A-486C-A8C5-ECC9F3942E4B}">
                <a14:imgProps xmlns:a14="http://schemas.microsoft.com/office/drawing/2010/main">
                  <a14:imgLayer r:embed="rId6">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355143" y="3963923"/>
            <a:ext cx="457264" cy="457264"/>
          </a:xfrm>
          <a:prstGeom prst="rect">
            <a:avLst/>
          </a:prstGeom>
        </p:spPr>
      </p:pic>
      <p:grpSp>
        <p:nvGrpSpPr>
          <p:cNvPr id="66" name="Group 65"/>
          <p:cNvGrpSpPr/>
          <p:nvPr/>
        </p:nvGrpSpPr>
        <p:grpSpPr>
          <a:xfrm>
            <a:off x="1061743" y="3532622"/>
            <a:ext cx="762001" cy="152399"/>
            <a:chOff x="405606" y="2897187"/>
            <a:chExt cx="762000" cy="152400"/>
          </a:xfrm>
        </p:grpSpPr>
        <p:pic>
          <p:nvPicPr>
            <p:cNvPr id="6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6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0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4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8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52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2" name="Text Placeholder 2"/>
          <p:cNvSpPr txBox="1">
            <a:spLocks/>
          </p:cNvSpPr>
          <p:nvPr/>
        </p:nvSpPr>
        <p:spPr>
          <a:xfrm>
            <a:off x="1899944" y="2694180"/>
            <a:ext cx="8564063" cy="1107996"/>
          </a:xfrm>
          <a:prstGeom prst="rect">
            <a:avLst/>
          </a:prstGeom>
        </p:spPr>
        <p:txBody>
          <a:bodyPr vert="horz" wrap="square" lIns="0" tIns="0" rIns="0" bIns="0" rtlCol="0">
            <a:spAutoFit/>
          </a:bodyPr>
          <a:lstStyle>
            <a:lvl1pPr marL="0" indent="0" algn="l" defTabSz="685864" rtl="0" eaLnBrk="1" latinLnBrk="0" hangingPunct="1">
              <a:lnSpc>
                <a:spcPct val="90000"/>
              </a:lnSpc>
              <a:spcBef>
                <a:spcPts val="0"/>
              </a:spcBef>
              <a:spcAft>
                <a:spcPts val="675"/>
              </a:spcAft>
              <a:buSzPct val="90000"/>
              <a:buFont typeface="Arial" pitchFamily="34" charset="0"/>
              <a:buNone/>
              <a:defRPr sz="3000" kern="1200" spc="-75"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685864" rtl="0" eaLnBrk="1" latinLnBrk="0" hangingPunct="1">
              <a:lnSpc>
                <a:spcPct val="90000"/>
              </a:lnSpc>
              <a:spcBef>
                <a:spcPts val="0"/>
              </a:spcBef>
              <a:spcAft>
                <a:spcPts val="300"/>
              </a:spcAft>
              <a:buSzPct val="90000"/>
              <a:buFont typeface="Arial" pitchFamily="34" charset="0"/>
              <a:buNone/>
              <a:tabLst>
                <a:tab pos="472742" algn="l"/>
              </a:tabLst>
              <a:defRPr sz="1500" kern="1200" spc="-38"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685864" rtl="0" eaLnBrk="1" latinLnBrk="0" hangingPunct="1">
              <a:lnSpc>
                <a:spcPct val="90000"/>
              </a:lnSpc>
              <a:spcBef>
                <a:spcPts val="0"/>
              </a:spcBef>
              <a:spcAft>
                <a:spcPts val="300"/>
              </a:spcAft>
              <a:buSzPct val="90000"/>
              <a:buFont typeface="Arial" pitchFamily="34" charset="0"/>
              <a:buNone/>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r>
              <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How did we do? </a:t>
            </a:r>
            <a:r>
              <a:rPr lang="en-US" sz="1600" spc="0"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8"/>
              </a:rPr>
              <a:t>Please tell us what you think</a:t>
            </a: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9"/>
            </a:endParaRPr>
          </a:p>
        </p:txBody>
      </p:sp>
      <p:pic>
        <p:nvPicPr>
          <p:cNvPr id="49" name="Media Placeholder 24">
            <a:hlinkClick r:id="rId10" action="ppaction://hlinksldjump"/>
          </p:cNvPr>
          <p:cNvPicPr>
            <a:picLocks/>
          </p:cNvPicPr>
          <p:nvPr/>
        </p:nvPicPr>
        <p:blipFill>
          <a:blip r:embed="rId11">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50" name="Media Placeholder 23">
            <a:hlinkClick r:id="rId12" action="ppaction://hlinksldjump"/>
          </p:cNvPr>
          <p:cNvPicPr>
            <a:picLocks/>
          </p:cNvPicPr>
          <p:nvPr/>
        </p:nvPicPr>
        <p:blipFill>
          <a:blip r:embed="rId13">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54" name="Media Placeholder 22">
            <a:hlinkClick r:id="rId14" action="ppaction://hlinksldjump"/>
          </p:cNvPr>
          <p:cNvPicPr>
            <a:picLocks/>
          </p:cNvPicPr>
          <p:nvPr/>
        </p:nvPicPr>
        <p:blipFill>
          <a:blip r:embed="rId15">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pic>
        <p:nvPicPr>
          <p:cNvPr id="55" name="Media Placeholder 21">
            <a:hlinkClick r:id="rId16" action="ppaction://hlinksldjump"/>
          </p:cNvPr>
          <p:cNvPicPr>
            <a:picLocks/>
          </p:cNvPicPr>
          <p:nvPr/>
        </p:nvPicPr>
        <p:blipFill>
          <a:blip r:embed="rId17">
            <a:extLst>
              <a:ext uri="{28A0092B-C50C-407E-A947-70E740481C1C}">
                <a14:useLocalDpi xmlns:a14="http://schemas.microsoft.com/office/drawing/2010/main" val="0"/>
              </a:ext>
            </a:extLst>
          </a:blip>
          <a:stretch>
            <a:fillRect/>
          </a:stretch>
        </p:blipFill>
        <p:spPr>
          <a:xfrm>
            <a:off x="8686799" y="8496209"/>
            <a:ext cx="1115568" cy="630936"/>
          </a:xfrm>
          <a:prstGeom prst="rect">
            <a:avLst/>
          </a:prstGeom>
        </p:spPr>
      </p:pic>
      <p:sp>
        <p:nvSpPr>
          <p:cNvPr id="56" name="Text Placeholder 6"/>
          <p:cNvSpPr txBox="1">
            <a:spLocks/>
          </p:cNvSpPr>
          <p:nvPr/>
        </p:nvSpPr>
        <p:spPr>
          <a:xfrm>
            <a:off x="5975011"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57" name="Text Placeholder 6"/>
          <p:cNvSpPr txBox="1">
            <a:spLocks/>
          </p:cNvSpPr>
          <p:nvPr/>
        </p:nvSpPr>
        <p:spPr>
          <a:xfrm>
            <a:off x="7344140"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58" name="Text Placeholder 6"/>
          <p:cNvSpPr txBox="1">
            <a:spLocks/>
          </p:cNvSpPr>
          <p:nvPr/>
        </p:nvSpPr>
        <p:spPr>
          <a:xfrm>
            <a:off x="8713029"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59" name="Media Placeholder 24">
            <a:hlinkClick r:id="rId10" action="ppaction://hlinksldjump"/>
          </p:cNvPr>
          <p:cNvPicPr>
            <a:picLocks/>
          </p:cNvPicPr>
          <p:nvPr/>
        </p:nvPicPr>
        <p:blipFill>
          <a:blip r:embed="rId11">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74" name="Media Placeholder 23">
            <a:hlinkClick r:id="rId12" action="ppaction://hlinksldjump"/>
          </p:cNvPr>
          <p:cNvPicPr>
            <a:picLocks/>
          </p:cNvPicPr>
          <p:nvPr/>
        </p:nvPicPr>
        <p:blipFill>
          <a:blip r:embed="rId13">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75" name="Media Placeholder 22">
            <a:hlinkClick r:id="rId14" action="ppaction://hlinksldjump"/>
          </p:cNvPr>
          <p:cNvPicPr>
            <a:picLocks/>
          </p:cNvPicPr>
          <p:nvPr/>
        </p:nvPicPr>
        <p:blipFill>
          <a:blip r:embed="rId15">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sp>
        <p:nvSpPr>
          <p:cNvPr id="76" name="Rectangle 75">
            <a:hlinkClick r:id="rId10" action="ppaction://hlinksldjump"/>
          </p:cNvPr>
          <p:cNvSpPr/>
          <p:nvPr/>
        </p:nvSpPr>
        <p:spPr>
          <a:xfrm>
            <a:off x="4563979" y="847773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hlinkClick r:id="rId12" action="ppaction://hlinksldjump"/>
          </p:cNvPr>
          <p:cNvSpPr/>
          <p:nvPr/>
        </p:nvSpPr>
        <p:spPr>
          <a:xfrm>
            <a:off x="5928446" y="8486831"/>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Box 77"/>
          <p:cNvSpPr txBox="1"/>
          <p:nvPr/>
        </p:nvSpPr>
        <p:spPr>
          <a:xfrm>
            <a:off x="869416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79" name="TextBox 78"/>
          <p:cNvSpPr txBox="1"/>
          <p:nvPr/>
        </p:nvSpPr>
        <p:spPr>
          <a:xfrm>
            <a:off x="320054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80" name="TextBox 79"/>
          <p:cNvSpPr txBox="1"/>
          <p:nvPr/>
        </p:nvSpPr>
        <p:spPr>
          <a:xfrm>
            <a:off x="458856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81" name="TextBox 80"/>
          <p:cNvSpPr txBox="1"/>
          <p:nvPr/>
        </p:nvSpPr>
        <p:spPr>
          <a:xfrm>
            <a:off x="594214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82" name="TextBox 81"/>
          <p:cNvSpPr txBox="1"/>
          <p:nvPr/>
        </p:nvSpPr>
        <p:spPr>
          <a:xfrm>
            <a:off x="732490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pic>
        <p:nvPicPr>
          <p:cNvPr id="42" name="Picture 4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1587"/>
            <a:ext cx="13003213" cy="446342"/>
          </a:xfrm>
          <a:prstGeom prst="rect">
            <a:avLst/>
          </a:prstGeom>
        </p:spPr>
      </p:pic>
      <p:pic>
        <p:nvPicPr>
          <p:cNvPr id="43" name="Picture 42">
            <a:hlinkClick r:id="" action="ppaction://hlinkshowjump?jump=nextslide"/>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p:nvSpPr>
          <p:cNvPr id="44" name="Subtitle 2"/>
          <p:cNvSpPr txBox="1">
            <a:spLocks/>
          </p:cNvSpPr>
          <p:nvPr/>
        </p:nvSpPr>
        <p:spPr>
          <a:xfrm>
            <a:off x="1728473" y="3887787"/>
            <a:ext cx="2572781" cy="504042"/>
          </a:xfrm>
          <a:prstGeom prst="rect">
            <a:avLst/>
          </a:prstGeom>
        </p:spPr>
        <p:txBody>
          <a:bodyPr vert="horz" lIns="130055" tIns="65028" rIns="130055" bIns="65028" rtlCol="0">
            <a:normAutofit/>
          </a:bodyPr>
          <a:lstStyle>
            <a:lvl1pPr marL="487707" indent="-487707" algn="l" defTabSz="1300551"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698" indent="-406422" algn="l" defTabSz="1300551"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689" indent="-325138" algn="l" defTabSz="1300551"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964"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240"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516"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791"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7067"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7342"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buNone/>
            </a:pPr>
            <a:r>
              <a:rPr lang="en-US" sz="1600" dirty="0" smtClean="0">
                <a:latin typeface="Segoe UI Light" pitchFamily="34" charset="0"/>
                <a:ea typeface="Segoe UI" pitchFamily="34" charset="0"/>
                <a:cs typeface="Segoe UI" pitchFamily="34" charset="0"/>
                <a:hlinkClick r:id="rId20"/>
              </a:rPr>
              <a:t>Check out more courses</a:t>
            </a:r>
            <a:endParaRPr lang="en-US" sz="1600" dirty="0">
              <a:latin typeface="Segoe UI Light" pitchFamily="34" charset="0"/>
              <a:ea typeface="Segoe UI" pitchFamily="34" charset="0"/>
              <a:cs typeface="Segoe UI" pitchFamily="34" charset="0"/>
            </a:endParaRPr>
          </a:p>
        </p:txBody>
      </p:sp>
      <p:pic>
        <p:nvPicPr>
          <p:cNvPr id="45" name="Media Placeholder 68">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97225" y="8497469"/>
            <a:ext cx="1116013" cy="624724"/>
          </a:xfrm>
          <a:prstGeom prst="rect">
            <a:avLst/>
          </a:prstGeom>
        </p:spPr>
      </p:pic>
      <p:sp>
        <p:nvSpPr>
          <p:cNvPr id="46" name="Rectangle 45">
            <a:hlinkClick r:id="rId21" action="ppaction://hlinksldjump"/>
          </p:cNvPr>
          <p:cNvSpPr/>
          <p:nvPr/>
        </p:nvSpPr>
        <p:spPr>
          <a:xfrm>
            <a:off x="3190875" y="847931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 Placeholder 6"/>
          <p:cNvSpPr txBox="1">
            <a:spLocks/>
          </p:cNvSpPr>
          <p:nvPr/>
        </p:nvSpPr>
        <p:spPr>
          <a:xfrm>
            <a:off x="3209934"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Add time</a:t>
            </a:r>
          </a:p>
        </p:txBody>
      </p:sp>
      <p:sp>
        <p:nvSpPr>
          <p:cNvPr id="48" name="Text Placeholder 6"/>
          <p:cNvSpPr txBox="1">
            <a:spLocks/>
          </p:cNvSpPr>
          <p:nvPr/>
        </p:nvSpPr>
        <p:spPr>
          <a:xfrm>
            <a:off x="4591582"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Subtract time</a:t>
            </a:r>
          </a:p>
        </p:txBody>
      </p:sp>
      <p:sp>
        <p:nvSpPr>
          <p:cNvPr id="51" name="TextBox 50"/>
          <p:cNvSpPr txBox="1"/>
          <p:nvPr/>
        </p:nvSpPr>
        <p:spPr>
          <a:xfrm>
            <a:off x="3952933"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3:33</a:t>
            </a:r>
          </a:p>
        </p:txBody>
      </p:sp>
      <p:sp>
        <p:nvSpPr>
          <p:cNvPr id="52" name="TextBox 51"/>
          <p:cNvSpPr txBox="1"/>
          <p:nvPr/>
        </p:nvSpPr>
        <p:spPr>
          <a:xfrm>
            <a:off x="5333486"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4:06</a:t>
            </a:r>
          </a:p>
        </p:txBody>
      </p:sp>
    </p:spTree>
    <p:extLst>
      <p:ext uri="{BB962C8B-B14F-4D97-AF65-F5344CB8AC3E}">
        <p14:creationId xmlns:p14="http://schemas.microsoft.com/office/powerpoint/2010/main" val="4248329825"/>
      </p:ext>
    </p:extLst>
  </p:cSld>
  <p:clrMapOvr>
    <a:masterClrMapping/>
  </p:clrMapOvr>
  <p:transition advClick="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9" name="TextBox 8">
            <a:hlinkClick r:id="" action="ppaction://noaction"/>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 action="ppaction://noaction"/>
              </a:rPr>
              <a:t>Course summary</a:t>
            </a:r>
            <a:endParaRPr lang="en-US" sz="1100" dirty="0">
              <a:solidFill>
                <a:prstClr val="white"/>
              </a:solidFill>
              <a:latin typeface="Segoe UI Light" pitchFamily="34" charset="0"/>
            </a:endParaRPr>
          </a:p>
        </p:txBody>
      </p:sp>
      <p:grpSp>
        <p:nvGrpSpPr>
          <p:cNvPr id="10" name="Group 9"/>
          <p:cNvGrpSpPr/>
          <p:nvPr/>
        </p:nvGrpSpPr>
        <p:grpSpPr>
          <a:xfrm>
            <a:off x="12224322" y="646726"/>
            <a:ext cx="208497" cy="233769"/>
            <a:chOff x="9889420" y="664799"/>
            <a:chExt cx="208497" cy="233769"/>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2" name="Straight Connector 11"/>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2" name="Picture 21">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8" name="Rectangle 57"/>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pic>
        <p:nvPicPr>
          <p:cNvPr id="60" name="Picture 59"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59" y="126410"/>
            <a:ext cx="924054" cy="295315"/>
          </a:xfrm>
          <a:prstGeom prst="rect">
            <a:avLst/>
          </a:prstGeom>
        </p:spPr>
      </p:pic>
      <p:sp>
        <p:nvSpPr>
          <p:cNvPr id="62" name="TextBox 61"/>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rPr>
              <a:t>Help</a:t>
            </a:r>
          </a:p>
        </p:txBody>
      </p:sp>
      <p:pic>
        <p:nvPicPr>
          <p:cNvPr id="63" name="Media Placeholder 24">
            <a:hlinkClick r:id="rId5" action="ppaction://hlinksldjump"/>
          </p:cNvPr>
          <p:cNvPicPr>
            <a:picLocks/>
          </p:cNvPicPr>
          <p:nvPr/>
        </p:nvPicPr>
        <p:blipFill>
          <a:blip r:embed="rId6">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64" name="Media Placeholder 23">
            <a:hlinkClick r:id="rId7" action="ppaction://hlinksldjump"/>
          </p:cNvPr>
          <p:cNvPicPr>
            <a:picLocks/>
          </p:cNvPicPr>
          <p:nvPr/>
        </p:nvPicPr>
        <p:blipFill>
          <a:blip r:embed="rId8">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65" name="Media Placeholder 22">
            <a:hlinkClick r:id="rId9" action="ppaction://hlinksldjump"/>
          </p:cNvPr>
          <p:cNvPicPr>
            <a:picLocks/>
          </p:cNvPicPr>
          <p:nvPr/>
        </p:nvPicPr>
        <p:blipFill>
          <a:blip r:embed="rId10">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pic>
        <p:nvPicPr>
          <p:cNvPr id="66" name="Media Placeholder 21">
            <a:hlinkClick r:id="rId11" action="ppaction://hlinksldjump"/>
          </p:cNvPr>
          <p:cNvPicPr>
            <a:picLocks/>
          </p:cNvPicPr>
          <p:nvPr/>
        </p:nvPicPr>
        <p:blipFill>
          <a:blip r:embed="rId12">
            <a:extLst>
              <a:ext uri="{28A0092B-C50C-407E-A947-70E740481C1C}">
                <a14:useLocalDpi xmlns:a14="http://schemas.microsoft.com/office/drawing/2010/main" val="0"/>
              </a:ext>
            </a:extLst>
          </a:blip>
          <a:stretch>
            <a:fillRect/>
          </a:stretch>
        </p:blipFill>
        <p:spPr>
          <a:xfrm>
            <a:off x="8686799" y="8496209"/>
            <a:ext cx="1115568" cy="630936"/>
          </a:xfrm>
          <a:prstGeom prst="rect">
            <a:avLst/>
          </a:prstGeom>
        </p:spPr>
      </p:pic>
      <p:sp>
        <p:nvSpPr>
          <p:cNvPr id="67" name="Text Placeholder 6"/>
          <p:cNvSpPr txBox="1">
            <a:spLocks/>
          </p:cNvSpPr>
          <p:nvPr/>
        </p:nvSpPr>
        <p:spPr>
          <a:xfrm>
            <a:off x="5975011"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68" name="Text Placeholder 6"/>
          <p:cNvSpPr txBox="1">
            <a:spLocks/>
          </p:cNvSpPr>
          <p:nvPr/>
        </p:nvSpPr>
        <p:spPr>
          <a:xfrm>
            <a:off x="7344140"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69" name="Text Placeholder 6"/>
          <p:cNvSpPr txBox="1">
            <a:spLocks/>
          </p:cNvSpPr>
          <p:nvPr/>
        </p:nvSpPr>
        <p:spPr>
          <a:xfrm>
            <a:off x="8713029"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0" name="Media Placeholder 24">
            <a:hlinkClick r:id="rId5" action="ppaction://hlinksldjump"/>
          </p:cNvPr>
          <p:cNvPicPr>
            <a:picLocks/>
          </p:cNvPicPr>
          <p:nvPr/>
        </p:nvPicPr>
        <p:blipFill>
          <a:blip r:embed="rId6">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71" name="Media Placeholder 23">
            <a:hlinkClick r:id="rId7" action="ppaction://hlinksldjump"/>
          </p:cNvPr>
          <p:cNvPicPr>
            <a:picLocks/>
          </p:cNvPicPr>
          <p:nvPr/>
        </p:nvPicPr>
        <p:blipFill>
          <a:blip r:embed="rId8">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72" name="Media Placeholder 22">
            <a:hlinkClick r:id="rId9" action="ppaction://hlinksldjump"/>
          </p:cNvPr>
          <p:cNvPicPr>
            <a:picLocks/>
          </p:cNvPicPr>
          <p:nvPr/>
        </p:nvPicPr>
        <p:blipFill>
          <a:blip r:embed="rId10">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sp>
        <p:nvSpPr>
          <p:cNvPr id="73" name="TextBox 72"/>
          <p:cNvSpPr txBox="1"/>
          <p:nvPr/>
        </p:nvSpPr>
        <p:spPr>
          <a:xfrm>
            <a:off x="869416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74" name="TextBox 73"/>
          <p:cNvSpPr txBox="1"/>
          <p:nvPr/>
        </p:nvSpPr>
        <p:spPr>
          <a:xfrm>
            <a:off x="320054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75" name="TextBox 74"/>
          <p:cNvSpPr txBox="1"/>
          <p:nvPr/>
        </p:nvSpPr>
        <p:spPr>
          <a:xfrm>
            <a:off x="458856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92" name="TextBox 91"/>
          <p:cNvSpPr txBox="1"/>
          <p:nvPr/>
        </p:nvSpPr>
        <p:spPr>
          <a:xfrm>
            <a:off x="594214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93" name="TextBox 92"/>
          <p:cNvSpPr txBox="1"/>
          <p:nvPr/>
        </p:nvSpPr>
        <p:spPr>
          <a:xfrm>
            <a:off x="732490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94" name="Rectangle 93">
            <a:hlinkClick r:id="rId5" action="ppaction://hlinksldjump"/>
          </p:cNvPr>
          <p:cNvSpPr/>
          <p:nvPr/>
        </p:nvSpPr>
        <p:spPr>
          <a:xfrm>
            <a:off x="4563979" y="847773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hlinkClick r:id="rId7" action="ppaction://hlinksldjump"/>
          </p:cNvPr>
          <p:cNvSpPr/>
          <p:nvPr/>
        </p:nvSpPr>
        <p:spPr>
          <a:xfrm>
            <a:off x="5928446" y="8486831"/>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hlinkClick r:id="rId9" action="ppaction://hlinksldjump"/>
          </p:cNvPr>
          <p:cNvSpPr/>
          <p:nvPr/>
        </p:nvSpPr>
        <p:spPr>
          <a:xfrm>
            <a:off x="7305734" y="8489533"/>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587"/>
            <a:ext cx="13003213" cy="446342"/>
          </a:xfrm>
          <a:prstGeom prst="rect">
            <a:avLst/>
          </a:prstGeom>
        </p:spPr>
      </p:pic>
      <p:sp>
        <p:nvSpPr>
          <p:cNvPr id="41" name="Text Placeholder 2"/>
          <p:cNvSpPr txBox="1">
            <a:spLocks/>
          </p:cNvSpPr>
          <p:nvPr/>
        </p:nvSpPr>
        <p:spPr>
          <a:xfrm>
            <a:off x="1247881" y="1601787"/>
            <a:ext cx="9349050" cy="838201"/>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Using PowerPoint’s video controls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Point at the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bottom edge of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any video to start, stop,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pause, or rewind. You drag to rewind.  </a:t>
            </a:r>
            <a:endPar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endParaRP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42" name="Text Placeholder 2"/>
          <p:cNvSpPr txBox="1">
            <a:spLocks/>
          </p:cNvSpPr>
          <p:nvPr/>
        </p:nvSpPr>
        <p:spPr>
          <a:xfrm>
            <a:off x="1262858" y="4317693"/>
            <a:ext cx="9334074" cy="990600"/>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Going places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You can go to any part of a course by clicking the thumbnails (light or shaded) below the video. You can also click the forward and back arrows, or press Page Up or Page Down. </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43" name="Text Placeholder 2"/>
          <p:cNvSpPr txBox="1">
            <a:spLocks/>
          </p:cNvSpPr>
          <p:nvPr/>
        </p:nvSpPr>
        <p:spPr>
          <a:xfrm>
            <a:off x="1243806" y="3272498"/>
            <a:ext cx="9774889" cy="990603"/>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Stopping a course</a:t>
            </a:r>
          </a:p>
          <a:p>
            <a:pPr marL="213099" lvl="1" indent="0">
              <a:buFont typeface="Arial" pitchFamily="34" charset="0"/>
              <a:buNone/>
              <a:defRPr/>
            </a:pP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If you’re viewing online, click your browser’s Back button. If you’re viewing offline, 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If you’re watching a video,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once to stop the video, again to stop the course.</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pic>
        <p:nvPicPr>
          <p:cNvPr id="46" name="Picture 4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39958" y="5819417"/>
            <a:ext cx="1038095" cy="209524"/>
          </a:xfrm>
          <a:prstGeom prst="rect">
            <a:avLst/>
          </a:prstGeom>
        </p:spPr>
      </p:pic>
      <p:sp>
        <p:nvSpPr>
          <p:cNvPr id="45" name="Subtitle 2"/>
          <p:cNvSpPr txBox="1">
            <a:spLocks/>
          </p:cNvSpPr>
          <p:nvPr/>
        </p:nvSpPr>
        <p:spPr>
          <a:xfrm>
            <a:off x="1257300" y="5370843"/>
            <a:ext cx="10501313" cy="1295399"/>
          </a:xfrm>
          <a:prstGeom prst="rect">
            <a:avLst/>
          </a:prstGeom>
        </p:spPr>
        <p:txBody>
          <a:bodyPr vert="horz" lIns="130022" tIns="65012" rIns="130022" bIns="65012" rtlCol="0">
            <a:normAutofit/>
          </a:bodyPr>
          <a:lst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buFont typeface="Arial" pitchFamily="34" charset="0"/>
              <a:buNone/>
            </a:pPr>
            <a:r>
              <a:rPr lang="en-US" sz="2000" dirty="0" smtClean="0">
                <a:solidFill>
                  <a:srgbClr val="C00000"/>
                </a:solidFill>
                <a:latin typeface="Segoe UI Light" pitchFamily="34" charset="0"/>
                <a:ea typeface="Segoe UI" pitchFamily="34" charset="0"/>
                <a:cs typeface="Segoe UI" pitchFamily="34" charset="0"/>
              </a:rPr>
              <a:t>If you download a course and the videos don’t play</a:t>
            </a:r>
          </a:p>
          <a:p>
            <a:pPr marL="176213" indent="0">
              <a:buFont typeface="Arial" pitchFamily="34" charset="0"/>
              <a:buNone/>
            </a:pP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Click </a:t>
            </a:r>
            <a:r>
              <a:rPr lang="en-US" sz="1700" b="1"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Enable Editing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see that button. If that doesn’t work, you may have PowerPoint 2007 or earlier. If you do, you need to </a:t>
            </a:r>
            <a:r>
              <a:rPr lang="en-US" sz="1700" dirty="0" smtClean="0">
                <a:latin typeface="Segoe UI Light" pitchFamily="34" charset="0"/>
                <a:ea typeface="Segoe UI" pitchFamily="34" charset="0"/>
                <a:cs typeface="Segoe UI" pitchFamily="34" charset="0"/>
                <a:hlinkClick r:id="rId15"/>
              </a:rPr>
              <a:t>get the PowerPoint Viewer</a:t>
            </a:r>
            <a:r>
              <a:rPr lang="en-US" sz="1700" dirty="0" smtClean="0">
                <a:latin typeface="Segoe UI" pitchFamily="34" charset="0"/>
                <a:ea typeface="Segoe UI" pitchFamily="34" charset="0"/>
                <a:cs typeface="Segoe UI" pitchFamily="34" charset="0"/>
              </a:rPr>
              <a:t>.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have </a:t>
            </a:r>
            <a:r>
              <a:rPr lang="en-US" sz="170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PowerPoint 2010,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you need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16"/>
              </a:rPr>
              <a:t>the QuickTime player</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 or you can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17"/>
              </a:rPr>
              <a:t>upgrade to PowerPoint 2013</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a:t>
            </a:r>
            <a:endParaRPr lang="en-US" sz="17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endParaRPr>
          </a:p>
        </p:txBody>
      </p:sp>
      <p:pic>
        <p:nvPicPr>
          <p:cNvPr id="39" name="Picture 3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43855" y="2393084"/>
            <a:ext cx="5657143" cy="571429"/>
          </a:xfrm>
          <a:prstGeom prst="rect">
            <a:avLst/>
          </a:prstGeom>
        </p:spPr>
      </p:pic>
      <p:pic>
        <p:nvPicPr>
          <p:cNvPr id="40" name="Media Placeholder 68">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97225" y="8497469"/>
            <a:ext cx="1116013" cy="624724"/>
          </a:xfrm>
          <a:prstGeom prst="rect">
            <a:avLst/>
          </a:prstGeom>
        </p:spPr>
      </p:pic>
      <p:sp>
        <p:nvSpPr>
          <p:cNvPr id="44" name="Rectangle 43">
            <a:hlinkClick r:id="rId19" action="ppaction://hlinksldjump"/>
          </p:cNvPr>
          <p:cNvSpPr/>
          <p:nvPr/>
        </p:nvSpPr>
        <p:spPr>
          <a:xfrm>
            <a:off x="3190875" y="847931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 Placeholder 6"/>
          <p:cNvSpPr txBox="1">
            <a:spLocks/>
          </p:cNvSpPr>
          <p:nvPr/>
        </p:nvSpPr>
        <p:spPr>
          <a:xfrm>
            <a:off x="3209934"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Add time</a:t>
            </a:r>
          </a:p>
        </p:txBody>
      </p:sp>
      <p:sp>
        <p:nvSpPr>
          <p:cNvPr id="48" name="Text Placeholder 6"/>
          <p:cNvSpPr txBox="1">
            <a:spLocks/>
          </p:cNvSpPr>
          <p:nvPr/>
        </p:nvSpPr>
        <p:spPr>
          <a:xfrm>
            <a:off x="4591582"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Subtract time</a:t>
            </a:r>
          </a:p>
        </p:txBody>
      </p:sp>
      <p:sp>
        <p:nvSpPr>
          <p:cNvPr id="49" name="TextBox 48"/>
          <p:cNvSpPr txBox="1"/>
          <p:nvPr/>
        </p:nvSpPr>
        <p:spPr>
          <a:xfrm>
            <a:off x="3952933"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3:33</a:t>
            </a:r>
          </a:p>
        </p:txBody>
      </p:sp>
      <p:sp>
        <p:nvSpPr>
          <p:cNvPr id="50" name="TextBox 49"/>
          <p:cNvSpPr txBox="1"/>
          <p:nvPr/>
        </p:nvSpPr>
        <p:spPr>
          <a:xfrm>
            <a:off x="5333486"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4:06</a:t>
            </a:r>
          </a:p>
        </p:txBody>
      </p:sp>
    </p:spTree>
    <p:extLst>
      <p:ext uri="{BB962C8B-B14F-4D97-AF65-F5344CB8AC3E}">
        <p14:creationId xmlns:p14="http://schemas.microsoft.com/office/powerpoint/2010/main" val="946252664"/>
      </p:ext>
    </p:extLst>
  </p:cSld>
  <p:clrMapOvr>
    <a:masterClrMapping/>
  </p:clrMapOvr>
  <p:transition advClick="0">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APTIONID" val="dc615dab-3c51-4972-9f25-6e94859e1ee5"/>
  <p:tag name="MEDIACAPTIONSPROMPTED" val="False"/>
  <p:tag name="TEMPPRESENTATIONFILE" val="C:\Users\Administrator\AppData\Local\Temp\tmp7ED2.tmp"/>
  <p:tag name="TEMPMEDIAFILENAME" val="C:\Users\Administrator\AppData\Local\Temp\tmp83F2_Add or subtract time m1.001.mp4"/>
  <p:tag name="MEDIAFADEDURATION" val="0.2"/>
  <p:tag name="MEDIATRANSPARENCY" val="0.3"/>
  <p:tag name="MEDIACAPTIONSHIDDEN" val="False"/>
  <p:tag name="CUSTOMXMLPARTID" val="{FC50633D-B0FC-4672-AF3D-AC6050027D46}"/>
  <p:tag name="MEDIACAPTIONCOUNT" val="True"/>
</p:tagLst>
</file>

<file path=ppt/tags/tag10.xml><?xml version="1.0" encoding="utf-8"?>
<p:tagLst xmlns:a="http://schemas.openxmlformats.org/drawingml/2006/main" xmlns:r="http://schemas.openxmlformats.org/officeDocument/2006/relationships" xmlns:p="http://schemas.openxmlformats.org/presentationml/2006/main">
  <p:tag name="CAPTIONID" val="dc615dab-3c51-4972-9f25-6e94859e1ee5"/>
  <p:tag name="CAPTIONINTERNALID" val="c1d30556-3463-4f9d-8034-680e9afce73c"/>
  <p:tag name="CAPTIONITEMSYSNAME" val="Add or subtract time m1.001Iknowthe00:01:02.8-00:01:09.9"/>
  <p:tag name="BOOKMARKENTRYNAME" val="Add or subtract time m1.00100:01:02.8"/>
  <p:tag name="BOOKMARKEXITNAME" val="Add or subtract time m1.00100:01:09.9"/>
</p:tagLst>
</file>

<file path=ppt/tags/tag11.xml><?xml version="1.0" encoding="utf-8"?>
<p:tagLst xmlns:a="http://schemas.openxmlformats.org/drawingml/2006/main" xmlns:r="http://schemas.openxmlformats.org/officeDocument/2006/relationships" xmlns:p="http://schemas.openxmlformats.org/presentationml/2006/main">
  <p:tag name="CAPTIONID" val="dc615dab-3c51-4972-9f25-6e94859e1ee5"/>
  <p:tag name="CAPTIONINTERNALID" val="9e28102f-53b4-4819-81db-0b6a42661feb"/>
  <p:tag name="CAPTIONITEMSYSNAME" val="Add or subtract time m1.001Inthisexample,00:01:10.0-00:01:14.7"/>
  <p:tag name="BOOKMARKENTRYNAME" val="Add or subtract time m1.00100:01:10.0"/>
  <p:tag name="BOOKMARKEXITNAME" val="Add or subtract time m1.00100:01:14.7"/>
</p:tagLst>
</file>

<file path=ppt/tags/tag12.xml><?xml version="1.0" encoding="utf-8"?>
<p:tagLst xmlns:a="http://schemas.openxmlformats.org/drawingml/2006/main" xmlns:r="http://schemas.openxmlformats.org/officeDocument/2006/relationships" xmlns:p="http://schemas.openxmlformats.org/presentationml/2006/main">
  <p:tag name="CAPTIONID" val="dc615dab-3c51-4972-9f25-6e94859e1ee5"/>
  <p:tag name="CAPTIONINTERNALID" val="401cffb1-f80f-4591-8358-0df00699c243"/>
  <p:tag name="CAPTIONITEMSYSNAME" val="Add or subtract time m1.001Excelcandisplay00:01:14.8-00:01:24.3"/>
  <p:tag name="BOOKMARKENTRYNAME" val="Add or subtract time m1.00100:01:14.8"/>
  <p:tag name="BOOKMARKEXITNAME" val="Add or subtract time m1.00100:01:24.3"/>
</p:tagLst>
</file>

<file path=ppt/tags/tag13.xml><?xml version="1.0" encoding="utf-8"?>
<p:tagLst xmlns:a="http://schemas.openxmlformats.org/drawingml/2006/main" xmlns:r="http://schemas.openxmlformats.org/officeDocument/2006/relationships" xmlns:p="http://schemas.openxmlformats.org/presentationml/2006/main">
  <p:tag name="CAPTIONID" val="dc615dab-3c51-4972-9f25-6e94859e1ee5"/>
  <p:tag name="CAPTIONINTERNALID" val="8d00fc31-a947-4411-9237-e6eb1f864788"/>
  <p:tag name="CAPTIONITEMSYSNAME" val="Add or subtract time m1.001a.m.,p.m.,or00:01:24.4-00:01:35.8"/>
  <p:tag name="BOOKMARKENTRYNAME" val="Add or subtract time m1.00100:01:24.4"/>
  <p:tag name="BOOKMARKEXITNAME" val="Add or subtract time m1.00100:01:35.8"/>
</p:tagLst>
</file>

<file path=ppt/tags/tag14.xml><?xml version="1.0" encoding="utf-8"?>
<p:tagLst xmlns:a="http://schemas.openxmlformats.org/drawingml/2006/main" xmlns:r="http://schemas.openxmlformats.org/officeDocument/2006/relationships" xmlns:p="http://schemas.openxmlformats.org/presentationml/2006/main">
  <p:tag name="CAPTIONID" val="dc615dab-3c51-4972-9f25-6e94859e1ee5"/>
  <p:tag name="CAPTIONINTERNALID" val="3157b3e5-23a0-4ae5-8658-04b5280d4de6"/>
  <p:tag name="CAPTIONITEMSYSNAME" val="Add or subtract time m1.001Toformatthe00:01:35.9-00:01:43.2"/>
  <p:tag name="BOOKMARKENTRYNAME" val="Add or subtract time m1.00100:01:35.9"/>
  <p:tag name="BOOKMARKEXITNAME" val="Add or subtract time m1.00100:01:43.2"/>
</p:tagLst>
</file>

<file path=ppt/tags/tag15.xml><?xml version="1.0" encoding="utf-8"?>
<p:tagLst xmlns:a="http://schemas.openxmlformats.org/drawingml/2006/main" xmlns:r="http://schemas.openxmlformats.org/officeDocument/2006/relationships" xmlns:p="http://schemas.openxmlformats.org/presentationml/2006/main">
  <p:tag name="CAPTIONID" val="dc615dab-3c51-4972-9f25-6e94859e1ee5"/>
  <p:tag name="CAPTIONINTERNALID" val="587965ea-15ba-4c8c-ba32-b256219b0cae"/>
  <p:tag name="CAPTIONITEMSYSNAME" val="Add or subtract time m1.001UnderCategory,click00:01:43.3-00:02:01.8"/>
  <p:tag name="BOOKMARKENTRYNAME" val="Add or subtract time m1.00100:01:43.3"/>
  <p:tag name="BOOKMARKEXITNAME" val="Add or subtract time m1.00100:02:01.8"/>
</p:tagLst>
</file>

<file path=ppt/tags/tag16.xml><?xml version="1.0" encoding="utf-8"?>
<p:tagLst xmlns:a="http://schemas.openxmlformats.org/drawingml/2006/main" xmlns:r="http://schemas.openxmlformats.org/officeDocument/2006/relationships" xmlns:p="http://schemas.openxmlformats.org/presentationml/2006/main">
  <p:tag name="CAPTIONID" val="dc615dab-3c51-4972-9f25-6e94859e1ee5"/>
  <p:tag name="CAPTIONINTERNALID" val="25cafaa3-cb61-425d-ac26-e351f292f718"/>
  <p:tag name="CAPTIONITEMSYSNAME" val="Add or subtract time m1.001Thesquarebrackets00:02:01.9-00:02:11.6"/>
  <p:tag name="BOOKMARKENTRYNAME" val="Add or subtract time m1.00100:02:01.9"/>
  <p:tag name="BOOKMARKEXITNAME" val="Add or subtract time m1.00100:02:11.6"/>
</p:tagLst>
</file>

<file path=ppt/tags/tag17.xml><?xml version="1.0" encoding="utf-8"?>
<p:tagLst xmlns:a="http://schemas.openxmlformats.org/drawingml/2006/main" xmlns:r="http://schemas.openxmlformats.org/officeDocument/2006/relationships" xmlns:p="http://schemas.openxmlformats.org/presentationml/2006/main">
  <p:tag name="CAPTIONID" val="dc615dab-3c51-4972-9f25-6e94859e1ee5"/>
  <p:tag name="CAPTIONINTERNALID" val="3f348868-bf03-4c28-93d5-885eedf9fe01"/>
  <p:tag name="CAPTIONITEMSYSNAME" val="Add or subtract time m1.001Seethecourse00:02:11.7-00:02:18.4"/>
  <p:tag name="BOOKMARKENTRYNAME" val="Add or subtract time m1.00100:02:11.7"/>
  <p:tag name="BOOKMARKEXITNAME" val="Add or subtract time m1.00100:02:18.4"/>
</p:tagLst>
</file>

<file path=ppt/tags/tag18.xml><?xml version="1.0" encoding="utf-8"?>
<p:tagLst xmlns:a="http://schemas.openxmlformats.org/drawingml/2006/main" xmlns:r="http://schemas.openxmlformats.org/officeDocument/2006/relationships" xmlns:p="http://schemas.openxmlformats.org/presentationml/2006/main">
  <p:tag name="CAPTIONID" val="dc615dab-3c51-4972-9f25-6e94859e1ee5"/>
  <p:tag name="CAPTIONINTERNALID" val="3a9b5fe1-f9ae-4f3a-ae7e-4de159ae93d6"/>
  <p:tag name="CAPTIONITEMSYSNAME" val="Add or subtract time m1.001Andnowwe00:02:18.5-00:02:24.5"/>
  <p:tag name="BOOKMARKENTRYNAME" val="Add or subtract time m1.00100:02:18.5"/>
  <p:tag name="BOOKMARKEXITNAME" val="Add or subtract time m1.00100:02:24.5"/>
</p:tagLst>
</file>

<file path=ppt/tags/tag19.xml><?xml version="1.0" encoding="utf-8"?>
<p:tagLst xmlns:a="http://schemas.openxmlformats.org/drawingml/2006/main" xmlns:r="http://schemas.openxmlformats.org/officeDocument/2006/relationships" xmlns:p="http://schemas.openxmlformats.org/presentationml/2006/main">
  <p:tag name="CAPTIONID" val="dc615dab-3c51-4972-9f25-6e94859e1ee5"/>
  <p:tag name="CAPTIONINTERNALID" val="3ed951b7-532f-4dc0-861b-7e48d69ed730"/>
  <p:tag name="CAPTIONITEMSYSNAME" val="Add or subtract time m1.001Youcanuse00:02:24.6-00:02:30.0"/>
  <p:tag name="BOOKMARKENTRYNAME" val="Add or subtract time m1.00100:02:24.6"/>
  <p:tag name="BOOKMARKEXITNAME" val="Add or subtract time m1.00100:02:30.0"/>
</p:tagLst>
</file>

<file path=ppt/tags/tag2.xml><?xml version="1.0" encoding="utf-8"?>
<p:tagLst xmlns:a="http://schemas.openxmlformats.org/drawingml/2006/main" xmlns:r="http://schemas.openxmlformats.org/officeDocument/2006/relationships" xmlns:p="http://schemas.openxmlformats.org/presentationml/2006/main">
  <p:tag name="CAPTIONID" val="dc615dab-3c51-4972-9f25-6e94859e1ee5"/>
  <p:tag name="CAPTIONINTERNALID" val="9c10c3e3-3f74-4324-bdb0-2b8c2eaabeaa"/>
  <p:tag name="CAPTIONITEMSYSNAME" val="Add or subtract time m1.001Youcanadd00:00:00.0-00:00:07.1"/>
  <p:tag name="BOOKMARKENTRYNAME" val="Add or subtract time m1.00100:00:00.0"/>
  <p:tag name="BOOKMARKEXITNAME" val="Add or subtract time m1.00100:00:07.1"/>
</p:tagLst>
</file>

<file path=ppt/tags/tag20.xml><?xml version="1.0" encoding="utf-8"?>
<p:tagLst xmlns:a="http://schemas.openxmlformats.org/drawingml/2006/main" xmlns:r="http://schemas.openxmlformats.org/officeDocument/2006/relationships" xmlns:p="http://schemas.openxmlformats.org/presentationml/2006/main">
  <p:tag name="CAPTIONID" val="dc615dab-3c51-4972-9f25-6e94859e1ee5"/>
  <p:tag name="CAPTIONINTERNALID" val="4730091f-859d-466a-9fbf-85b248b2130a"/>
  <p:tag name="CAPTIONITEMSYSNAME" val="Add or subtract time m1.001Ifyou’renot00:02:30.1-00:02:36.7"/>
  <p:tag name="BOOKMARKENTRYNAME" val="Add or subtract time m1.00100:02:30.1"/>
  <p:tag name="BOOKMARKEXITNAME" val="Add or subtract time m1.00100:02:36.7"/>
</p:tagLst>
</file>

<file path=ppt/tags/tag21.xml><?xml version="1.0" encoding="utf-8"?>
<p:tagLst xmlns:a="http://schemas.openxmlformats.org/drawingml/2006/main" xmlns:r="http://schemas.openxmlformats.org/officeDocument/2006/relationships" xmlns:p="http://schemas.openxmlformats.org/presentationml/2006/main">
  <p:tag name="CAPTIONID" val="dc615dab-3c51-4972-9f25-6e94859e1ee5"/>
  <p:tag name="CAPTIONINTERNALID" val="6dc8dc69-df58-477f-b2e3-7de1c5729138"/>
  <p:tag name="CAPTIONITEMSYSNAME" val="Add or subtract time m1.001Youcanalso00:02:36.8-00:02:47.8"/>
  <p:tag name="BOOKMARKENTRYNAME" val="Add or subtract time m1.00100:02:36.8"/>
  <p:tag name="BOOKMARKEXITNAME" val="Add or subtract time m1.00100:02:47.8"/>
</p:tagLst>
</file>

<file path=ppt/tags/tag22.xml><?xml version="1.0" encoding="utf-8"?>
<p:tagLst xmlns:a="http://schemas.openxmlformats.org/drawingml/2006/main" xmlns:r="http://schemas.openxmlformats.org/officeDocument/2006/relationships" xmlns:p="http://schemas.openxmlformats.org/presentationml/2006/main">
  <p:tag name="CAPTIONID" val="dc615dab-3c51-4972-9f25-6e94859e1ee5"/>
  <p:tag name="CAPTIONINTERNALID" val="3219e701-406a-4e4f-88eb-9d2e996410a0"/>
  <p:tag name="CAPTIONITEMSYSNAME" val="Add or subtract time m1.001Typeanequals00:02:47.9-00:03:00.6"/>
  <p:tag name="BOOKMARKENTRYNAME" val="Add or subtract time m1.00100:02:47.9"/>
  <p:tag name="BOOKMARKEXITNAME" val="Add or subtract time m1.00100:03:00.6"/>
</p:tagLst>
</file>

<file path=ppt/tags/tag23.xml><?xml version="1.0" encoding="utf-8"?>
<p:tagLst xmlns:a="http://schemas.openxmlformats.org/drawingml/2006/main" xmlns:r="http://schemas.openxmlformats.org/officeDocument/2006/relationships" xmlns:p="http://schemas.openxmlformats.org/presentationml/2006/main">
  <p:tag name="CAPTIONID" val="dc615dab-3c51-4972-9f25-6e94859e1ee5"/>
  <p:tag name="CAPTIONINTERNALID" val="915a4f25-dfab-474d-967f-eb856eac6c53"/>
  <p:tag name="CAPTIONITEMSYSNAME" val="Add or subtract time m1.001leftparenthesis,100:03:00.7-00:03:12.5"/>
  <p:tag name="BOOKMARKENTRYNAME" val="Add or subtract time m1.00100:03:00.7"/>
  <p:tag name="BOOKMARKEXITNAME" val="Add or subtract time m1.00100:03:12.5"/>
</p:tagLst>
</file>

<file path=ppt/tags/tag24.xml><?xml version="1.0" encoding="utf-8"?>
<p:tagLst xmlns:a="http://schemas.openxmlformats.org/drawingml/2006/main" xmlns:r="http://schemas.openxmlformats.org/officeDocument/2006/relationships" xmlns:p="http://schemas.openxmlformats.org/presentationml/2006/main">
  <p:tag name="CAPTIONID" val="dc615dab-3c51-4972-9f25-6e94859e1ee5"/>
  <p:tag name="CAPTIONINTERNALID" val="ad84977c-0951-48c1-8932-61c1709f0c94"/>
  <p:tag name="CAPTIONITEMSYSNAME" val="Add or subtract time m1.001comma,0(for00:03:12.6-00:03:20.4"/>
  <p:tag name="BOOKMARKENTRYNAME" val="Add or subtract time m1.00100:03:12.6"/>
  <p:tag name="BOOKMARKEXITNAME" val="Add or subtract time m1.00100:03:20.4"/>
</p:tagLst>
</file>

<file path=ppt/tags/tag25.xml><?xml version="1.0" encoding="utf-8"?>
<p:tagLst xmlns:a="http://schemas.openxmlformats.org/drawingml/2006/main" xmlns:r="http://schemas.openxmlformats.org/officeDocument/2006/relationships" xmlns:p="http://schemas.openxmlformats.org/presentationml/2006/main">
  <p:tag name="CAPTIONID" val="dc615dab-3c51-4972-9f25-6e94859e1ee5"/>
  <p:tag name="CAPTIONINTERNALID" val="859c0a5f-7f27-4260-bbe8-f792e0b19eb2"/>
  <p:tag name="CAPTIONITEMSYSNAME" val="Add or subtract time m1.001Andwehave00:03:20.5-00:03:25.9"/>
  <p:tag name="BOOKMARKENTRYNAME" val="Add or subtract time m1.00100:03:20.5"/>
  <p:tag name="BOOKMARKEXITNAME" val="Add or subtract time m1.00100:03:25.9"/>
</p:tagLst>
</file>

<file path=ppt/tags/tag26.xml><?xml version="1.0" encoding="utf-8"?>
<p:tagLst xmlns:a="http://schemas.openxmlformats.org/drawingml/2006/main" xmlns:r="http://schemas.openxmlformats.org/officeDocument/2006/relationships" xmlns:p="http://schemas.openxmlformats.org/presentationml/2006/main">
  <p:tag name="CAPTIONID" val="dc615dab-3c51-4972-9f25-6e94859e1ee5"/>
  <p:tag name="CAPTIONINTERNALID" val="d7cdf717-1b5a-449f-8ee8-064def2a2de6"/>
  <p:tag name="CAPTIONITEMSYSNAME" val="Add or subtract time m1.001Upnext,subtracting00:03:26.0-00:03:30.2"/>
  <p:tag name="BOOKMARKENTRYNAME" val="Add or subtract time m1.00100:03:26.0"/>
  <p:tag name="BOOKMARKEXITNAME" val="Add or subtract time m1.00100:03:30.2"/>
</p:tagLst>
</file>

<file path=ppt/tags/tag27.xml><?xml version="1.0" encoding="utf-8"?>
<p:tagLst xmlns:a="http://schemas.openxmlformats.org/drawingml/2006/main" xmlns:r="http://schemas.openxmlformats.org/officeDocument/2006/relationships" xmlns:p="http://schemas.openxmlformats.org/presentationml/2006/main">
  <p:tag name="CAPTIONID" val="d7a10956-9fe9-4621-9cbe-b10c56516b0b"/>
  <p:tag name="MEDIACAPTIONSPROMPTED" val="False"/>
  <p:tag name="TEMPPRESENTATIONFILE" val="C:\Users\Administrator\AppData\Local\Temp\tmp35E3.tmp"/>
  <p:tag name="TEMPMEDIAFILENAME" val="C:\Users\Administrator\AppData\Local\Temp\tmp3846_Add or subtract time m2.001.mp4"/>
  <p:tag name="MEDIAFADEDURATION" val="0.2"/>
  <p:tag name="MEDIATRANSPARENCY" val="0.3"/>
  <p:tag name="MEDIACAPTIONSHIDDEN" val="False"/>
  <p:tag name="CUSTOMXMLPARTID" val="{735EE73F-FB7B-4626-A560-4E4AE05D3399}"/>
  <p:tag name="MEDIACAPTIONCOUNT" val="True"/>
</p:tagLst>
</file>

<file path=ppt/tags/tag28.xml><?xml version="1.0" encoding="utf-8"?>
<p:tagLst xmlns:a="http://schemas.openxmlformats.org/drawingml/2006/main" xmlns:r="http://schemas.openxmlformats.org/officeDocument/2006/relationships" xmlns:p="http://schemas.openxmlformats.org/presentationml/2006/main">
  <p:tag name="CAPTIONID" val="d7a10956-9fe9-4621-9cbe-b10c56516b0b"/>
  <p:tag name="CAPTIONINTERNALID" val="1d71cd5d-e6c6-49fe-a5d4-a7807c2d0370"/>
  <p:tag name="CAPTIONITEMSYSNAME" val="Add or subtract time m2.001Yousubtracttime00:00:00.0-00:00:06.5"/>
  <p:tag name="BOOKMARKENTRYNAME" val="Add or subtract time m2.00100:00:00.0"/>
  <p:tag name="BOOKMARKEXITNAME" val="Add or subtract time m2.00100:00:06.5"/>
</p:tagLst>
</file>

<file path=ppt/tags/tag29.xml><?xml version="1.0" encoding="utf-8"?>
<p:tagLst xmlns:a="http://schemas.openxmlformats.org/drawingml/2006/main" xmlns:r="http://schemas.openxmlformats.org/officeDocument/2006/relationships" xmlns:p="http://schemas.openxmlformats.org/presentationml/2006/main">
  <p:tag name="CAPTIONID" val="d7a10956-9fe9-4621-9cbe-b10c56516b0b"/>
  <p:tag name="CAPTIONINTERNALID" val="15b6d279-ee71-41ee-baad-f84f9b4dedf4"/>
  <p:tag name="CAPTIONITEMSYSNAME" val="Add or subtract time m2.001Theoneexception00:00:06.6-00:00:13.1"/>
  <p:tag name="BOOKMARKENTRYNAME" val="Add or subtract time m2.00100:00:06.6"/>
  <p:tag name="BOOKMARKEXITNAME" val="Add or subtract time m2.00100:00:13.1"/>
</p:tagLst>
</file>

<file path=ppt/tags/tag3.xml><?xml version="1.0" encoding="utf-8"?>
<p:tagLst xmlns:a="http://schemas.openxmlformats.org/drawingml/2006/main" xmlns:r="http://schemas.openxmlformats.org/officeDocument/2006/relationships" xmlns:p="http://schemas.openxmlformats.org/presentationml/2006/main">
  <p:tag name="CAPTIONID" val="dc615dab-3c51-4972-9f25-6e94859e1ee5"/>
  <p:tag name="CAPTIONINTERNALID" val="69895cef-14cf-4877-9462-f933539e4e82"/>
  <p:tag name="CAPTIONITEMSYSNAME" val="Add or subtract time m1.001Forexample,you00:00:07.2-00:00:14.0"/>
  <p:tag name="BOOKMARKENTRYNAME" val="Add or subtract time m1.00100:00:07.2"/>
  <p:tag name="BOOKMARKEXITNAME" val="Add or subtract time m1.00100:00:14.0"/>
</p:tagLst>
</file>

<file path=ppt/tags/tag30.xml><?xml version="1.0" encoding="utf-8"?>
<p:tagLst xmlns:a="http://schemas.openxmlformats.org/drawingml/2006/main" xmlns:r="http://schemas.openxmlformats.org/officeDocument/2006/relationships" xmlns:p="http://schemas.openxmlformats.org/presentationml/2006/main">
  <p:tag name="CAPTIONID" val="d7a10956-9fe9-4621-9cbe-b10c56516b0b"/>
  <p:tag name="CAPTIONINTERNALID" val="14b21e62-34d8-4d4a-adcf-45da7cdc9568"/>
  <p:tag name="CAPTIONITEMSYSNAME" val="Add or subtract time m2.001Exceldisplaysnegative00:00:13.2-00:00:20.1"/>
  <p:tag name="BOOKMARKENTRYNAME" val="Add or subtract time m2.00100:00:13.2"/>
  <p:tag name="BOOKMARKEXITNAME" val="Add or subtract time m2.00100:00:20.1"/>
</p:tagLst>
</file>

<file path=ppt/tags/tag31.xml><?xml version="1.0" encoding="utf-8"?>
<p:tagLst xmlns:a="http://schemas.openxmlformats.org/drawingml/2006/main" xmlns:r="http://schemas.openxmlformats.org/officeDocument/2006/relationships" xmlns:p="http://schemas.openxmlformats.org/presentationml/2006/main">
  <p:tag name="CAPTIONID" val="d7a10956-9fe9-4621-9cbe-b10c56516b0b"/>
  <p:tag name="CAPTIONINTERNALID" val="5affc212-0885-4e88-825f-2085a1ea22c1"/>
  <p:tag name="CAPTIONITEMSYSNAME" val="Add or subtract time m2.001Inthisexample,00:00:20.2-00:00:26.6"/>
  <p:tag name="BOOKMARKENTRYNAME" val="Add or subtract time m2.00100:00:20.2"/>
  <p:tag name="BOOKMARKEXITNAME" val="Add or subtract time m2.00100:00:26.6"/>
</p:tagLst>
</file>

<file path=ppt/tags/tag32.xml><?xml version="1.0" encoding="utf-8"?>
<p:tagLst xmlns:a="http://schemas.openxmlformats.org/drawingml/2006/main" xmlns:r="http://schemas.openxmlformats.org/officeDocument/2006/relationships" xmlns:p="http://schemas.openxmlformats.org/presentationml/2006/main">
  <p:tag name="CAPTIONID" val="d7a10956-9fe9-4621-9cbe-b10c56516b0b"/>
  <p:tag name="CAPTIONINTERNALID" val="4a4336d1-af7a-4fe5-9345-1dd4844345d2"/>
  <p:tag name="CAPTIONITEMSYSNAME" val="Add or subtract time m2.001withafraction00:00:26.7-00:00:37.9"/>
  <p:tag name="BOOKMARKENTRYNAME" val="Add or subtract time m2.00100:00:26.7"/>
  <p:tag name="BOOKMARKEXITNAME" val="Add or subtract time m2.00100:00:37.9"/>
</p:tagLst>
</file>

<file path=ppt/tags/tag33.xml><?xml version="1.0" encoding="utf-8"?>
<p:tagLst xmlns:a="http://schemas.openxmlformats.org/drawingml/2006/main" xmlns:r="http://schemas.openxmlformats.org/officeDocument/2006/relationships" xmlns:p="http://schemas.openxmlformats.org/presentationml/2006/main">
  <p:tag name="CAPTIONID" val="d7a10956-9fe9-4621-9cbe-b10c56516b0b"/>
  <p:tag name="CAPTIONINTERNALID" val="779fcb23-b52d-4fcd-83df-72538b62ad5e"/>
  <p:tag name="CAPTIONITEMSYSNAME" val="Add or subtract time m2.001Timeisstored00:00:38.0-00:00:47.1"/>
  <p:tag name="BOOKMARKENTRYNAME" val="Add or subtract time m2.00100:00:38.0"/>
  <p:tag name="BOOKMARKEXITNAME" val="Add or subtract time m2.00100:00:47.1"/>
</p:tagLst>
</file>

<file path=ppt/tags/tag34.xml><?xml version="1.0" encoding="utf-8"?>
<p:tagLst xmlns:a="http://schemas.openxmlformats.org/drawingml/2006/main" xmlns:r="http://schemas.openxmlformats.org/officeDocument/2006/relationships" xmlns:p="http://schemas.openxmlformats.org/presentationml/2006/main">
  <p:tag name="CAPTIONID" val="d7a10956-9fe9-4621-9cbe-b10c56516b0b"/>
  <p:tag name="CAPTIONINTERNALID" val="0ba5bb43-5783-49cc-8dd3-5d1abcbb56a0"/>
  <p:tag name="CAPTIONITEMSYSNAME" val="Add or subtract time m2.001Togofrom00:00:47.2-00:00:54.3"/>
  <p:tag name="BOOKMARKENTRYNAME" val="Add or subtract time m2.00100:00:47.2"/>
  <p:tag name="BOOKMARKEXITNAME" val="Add or subtract time m2.00100:00:54.3"/>
</p:tagLst>
</file>

<file path=ppt/tags/tag35.xml><?xml version="1.0" encoding="utf-8"?>
<p:tagLst xmlns:a="http://schemas.openxmlformats.org/drawingml/2006/main" xmlns:r="http://schemas.openxmlformats.org/officeDocument/2006/relationships" xmlns:p="http://schemas.openxmlformats.org/presentationml/2006/main">
  <p:tag name="CAPTIONID" val="d7a10956-9fe9-4621-9cbe-b10c56516b0b"/>
  <p:tag name="CAPTIONINTERNALID" val="c1c9aca0-0bee-4122-8338-e813de87d9c4"/>
  <p:tag name="CAPTIONITEMSYSNAME" val="Add or subtract time m2.001Enoughsaid.Let’s00:00:54.4-00:01:03.7"/>
  <p:tag name="BOOKMARKENTRYNAME" val="Add or subtract time m2.00100:00:54.4"/>
  <p:tag name="BOOKMARKEXITNAME" val="Add or subtract time m2.00100:01:03.7"/>
</p:tagLst>
</file>

<file path=ppt/tags/tag36.xml><?xml version="1.0" encoding="utf-8"?>
<p:tagLst xmlns:a="http://schemas.openxmlformats.org/drawingml/2006/main" xmlns:r="http://schemas.openxmlformats.org/officeDocument/2006/relationships" xmlns:p="http://schemas.openxmlformats.org/presentationml/2006/main">
  <p:tag name="CAPTIONID" val="d7a10956-9fe9-4621-9cbe-b10c56516b0b"/>
  <p:tag name="CAPTIONINTERNALID" val="74541b78-aeb7-4a5a-bcfd-833538ba2c64"/>
  <p:tag name="CAPTIONITEMSYSNAME" val="Add or subtract time m2.001Typeanequals00:01:03.8-00:01:17.1"/>
  <p:tag name="BOOKMARKENTRYNAME" val="Add or subtract time m2.00100:01:03.8"/>
  <p:tag name="BOOKMARKEXITNAME" val="Add or subtract time m2.00100:01:17.1"/>
</p:tagLst>
</file>

<file path=ppt/tags/tag37.xml><?xml version="1.0" encoding="utf-8"?>
<p:tagLst xmlns:a="http://schemas.openxmlformats.org/drawingml/2006/main" xmlns:r="http://schemas.openxmlformats.org/officeDocument/2006/relationships" xmlns:p="http://schemas.openxmlformats.org/presentationml/2006/main">
  <p:tag name="CAPTIONID" val="d7a10956-9fe9-4621-9cbe-b10c56516b0b"/>
  <p:tag name="CAPTIONINTERNALID" val="07469206-5b97-499a-b1eb-ae6f5169f277"/>
  <p:tag name="CAPTIONITEMSYSNAME" val="Add or subtract time m2.001asterisk(whichmultiplies00:01:17.2-00:01:24.7"/>
  <p:tag name="BOOKMARKENTRYNAME" val="Add or subtract time m2.00100:01:17.2"/>
  <p:tag name="BOOKMARKEXITNAME" val="Add or subtract time m2.00100:01:24.7"/>
</p:tagLst>
</file>

<file path=ppt/tags/tag38.xml><?xml version="1.0" encoding="utf-8"?>
<p:tagLst xmlns:a="http://schemas.openxmlformats.org/drawingml/2006/main" xmlns:r="http://schemas.openxmlformats.org/officeDocument/2006/relationships" xmlns:p="http://schemas.openxmlformats.org/presentationml/2006/main">
  <p:tag name="CAPTIONID" val="d7a10956-9fe9-4621-9cbe-b10c56516b0b"/>
  <p:tag name="CAPTIONINTERNALID" val="2cb8b65d-2074-4056-a005-e64c0231f2c7"/>
  <p:tag name="CAPTIONITEMSYSNAME" val="Add or subtract time m2.001Theparenthesesensure00:01:24.8-00:01:32.4"/>
  <p:tag name="BOOKMARKENTRYNAME" val="Add or subtract time m2.00100:01:24.8"/>
  <p:tag name="BOOKMARKEXITNAME" val="Add or subtract time m2.00100:01:32.4"/>
</p:tagLst>
</file>

<file path=ppt/tags/tag39.xml><?xml version="1.0" encoding="utf-8"?>
<p:tagLst xmlns:a="http://schemas.openxmlformats.org/drawingml/2006/main" xmlns:r="http://schemas.openxmlformats.org/officeDocument/2006/relationships" xmlns:p="http://schemas.openxmlformats.org/presentationml/2006/main">
  <p:tag name="CAPTIONID" val="d7a10956-9fe9-4621-9cbe-b10c56516b0b"/>
  <p:tag name="CAPTIONINTERNALID" val="07d89c02-855c-4768-9a0b-91468f5905b5"/>
  <p:tag name="CAPTIONITEMSYSNAME" val="Add or subtract time m2.001AndpressEnter.00:01:32.5-00:01:34.4"/>
  <p:tag name="BOOKMARKENTRYNAME" val="Add or subtract time m2.00100:01:32.5"/>
  <p:tag name="BOOKMARKEXITNAME" val="Add or subtract time m2.00100:01:34.4"/>
</p:tagLst>
</file>

<file path=ppt/tags/tag4.xml><?xml version="1.0" encoding="utf-8"?>
<p:tagLst xmlns:a="http://schemas.openxmlformats.org/drawingml/2006/main" xmlns:r="http://schemas.openxmlformats.org/officeDocument/2006/relationships" xmlns:p="http://schemas.openxmlformats.org/presentationml/2006/main">
  <p:tag name="CAPTIONID" val="dc615dab-3c51-4972-9f25-6e94859e1ee5"/>
  <p:tag name="CAPTIONINTERNALID" val="3a62ae66-f47d-476c-9db5-678dcdc70b7a"/>
  <p:tag name="CAPTIONITEMSYSNAME" val="Add or subtract time m1.001Thebestway00:00:14.1-00:00:20.1"/>
  <p:tag name="BOOKMARKENTRYNAME" val="Add or subtract time m1.00100:00:14.1"/>
  <p:tag name="BOOKMARKEXITNAME" val="Add or subtract time m1.00100:00:20.1"/>
</p:tagLst>
</file>

<file path=ppt/tags/tag40.xml><?xml version="1.0" encoding="utf-8"?>
<p:tagLst xmlns:a="http://schemas.openxmlformats.org/drawingml/2006/main" xmlns:r="http://schemas.openxmlformats.org/officeDocument/2006/relationships" xmlns:p="http://schemas.openxmlformats.org/presentationml/2006/main">
  <p:tag name="CAPTIONID" val="d7a10956-9fe9-4621-9cbe-b10c56516b0b"/>
  <p:tag name="CAPTIONINTERNALID" val="85c2654a-4679-4167-a89d-ad387c1a2a8f"/>
  <p:tag name="CAPTIONITEMSYSNAME" val="Add or subtract time m2.001Andwesee00:01:34.5-00:01:38.8"/>
  <p:tag name="BOOKMARKENTRYNAME" val="Add or subtract time m2.00100:01:34.5"/>
  <p:tag name="BOOKMARKEXITNAME" val="Add or subtract time m2.00100:01:38.8"/>
</p:tagLst>
</file>

<file path=ppt/tags/tag41.xml><?xml version="1.0" encoding="utf-8"?>
<p:tagLst xmlns:a="http://schemas.openxmlformats.org/drawingml/2006/main" xmlns:r="http://schemas.openxmlformats.org/officeDocument/2006/relationships" xmlns:p="http://schemas.openxmlformats.org/presentationml/2006/main">
  <p:tag name="CAPTIONID" val="d7a10956-9fe9-4621-9cbe-b10c56516b0b"/>
  <p:tag name="CAPTIONINTERNALID" val="5bc98986-8fd4-4b5d-916e-b817e62e8ce9"/>
  <p:tag name="CAPTIONITEMSYSNAME" val="Add or subtract time m2.001Iwanttwo00:01:38.9-00:01:46.5"/>
  <p:tag name="BOOKMARKENTRYNAME" val="Add or subtract time m2.00100:01:38.9"/>
  <p:tag name="BOOKMARKEXITNAME" val="Add or subtract time m2.00100:01:46.5"/>
</p:tagLst>
</file>

<file path=ppt/tags/tag42.xml><?xml version="1.0" encoding="utf-8"?>
<p:tagLst xmlns:a="http://schemas.openxmlformats.org/drawingml/2006/main" xmlns:r="http://schemas.openxmlformats.org/officeDocument/2006/relationships" xmlns:p="http://schemas.openxmlformats.org/presentationml/2006/main">
  <p:tag name="CAPTIONID" val="d7a10956-9fe9-4621-9cbe-b10c56516b0b"/>
  <p:tag name="CAPTIONINTERNALID" val="0f5d0b45-a19c-4599-9b4f-29a0a9b9daee"/>
  <p:tag name="CAPTIONITEMSYSNAME" val="Add or subtract time m2.001UnderCategory,I00:01:46.6-00:01:54.9"/>
  <p:tag name="BOOKMARKENTRYNAME" val="Add or subtract time m2.00100:01:46.6"/>
  <p:tag name="BOOKMARKEXITNAME" val="Add or subtract time m2.00100:01:54.9"/>
</p:tagLst>
</file>

<file path=ppt/tags/tag43.xml><?xml version="1.0" encoding="utf-8"?>
<p:tagLst xmlns:a="http://schemas.openxmlformats.org/drawingml/2006/main" xmlns:r="http://schemas.openxmlformats.org/officeDocument/2006/relationships" xmlns:p="http://schemas.openxmlformats.org/presentationml/2006/main">
  <p:tag name="CAPTIONID" val="d7a10956-9fe9-4621-9cbe-b10c56516b0b"/>
  <p:tag name="CAPTIONINTERNALID" val="c173a23e-1e87-4525-88e0-9758821caedb"/>
  <p:tag name="CAPTIONITEMSYSNAME" val="Add or subtract time m2.001Tofillin00:01:55.0-00:02:00.2"/>
  <p:tag name="BOOKMARKENTRYNAME" val="Add or subtract time m2.00100:01:55.0"/>
  <p:tag name="BOOKMARKEXITNAME" val="Add or subtract time m2.00100:02:00.2"/>
</p:tagLst>
</file>

<file path=ppt/tags/tag44.xml><?xml version="1.0" encoding="utf-8"?>
<p:tagLst xmlns:a="http://schemas.openxmlformats.org/drawingml/2006/main" xmlns:r="http://schemas.openxmlformats.org/officeDocument/2006/relationships" xmlns:p="http://schemas.openxmlformats.org/presentationml/2006/main">
  <p:tag name="CAPTIONID" val="d7a10956-9fe9-4621-9cbe-b10c56516b0b"/>
  <p:tag name="CAPTIONINTERNALID" val="2698fc12-fa7a-4b70-93d6-26b63b608f13"/>
  <p:tag name="CAPTIONITEMSYSNAME" val="Add or subtract time m2.001Clickthecell00:02:00.3-00:02:08.9"/>
  <p:tag name="BOOKMARKENTRYNAME" val="Add or subtract time m2.00100:02:00.3"/>
  <p:tag name="BOOKMARKEXITNAME" val="Add or subtract time m2.00100:02:08.9"/>
</p:tagLst>
</file>

<file path=ppt/tags/tag45.xml><?xml version="1.0" encoding="utf-8"?>
<p:tagLst xmlns:a="http://schemas.openxmlformats.org/drawingml/2006/main" xmlns:r="http://schemas.openxmlformats.org/officeDocument/2006/relationships" xmlns:p="http://schemas.openxmlformats.org/presentationml/2006/main">
  <p:tag name="CAPTIONID" val="d7a10956-9fe9-4621-9cbe-b10c56516b0b"/>
  <p:tag name="CAPTIONINTERNALID" val="e024dab1-71f9-47e0-b3fc-4c0f6448e4ae"/>
  <p:tag name="CAPTIONITEMSYSNAME" val="Add or subtract time m2.001clickandhold00:02:09.0-00:02:14.8"/>
  <p:tag name="BOOKMARKENTRYNAME" val="Add or subtract time m2.00100:02:09.0"/>
  <p:tag name="BOOKMARKEXITNAME" val="Add or subtract time m2.00100:02:14.8"/>
</p:tagLst>
</file>

<file path=ppt/tags/tag46.xml><?xml version="1.0" encoding="utf-8"?>
<p:tagLst xmlns:a="http://schemas.openxmlformats.org/drawingml/2006/main" xmlns:r="http://schemas.openxmlformats.org/officeDocument/2006/relationships" xmlns:p="http://schemas.openxmlformats.org/presentationml/2006/main">
  <p:tag name="CAPTIONID" val="d7a10956-9fe9-4621-9cbe-b10c56516b0b"/>
  <p:tag name="CAPTIONINTERNALID" val="a66f0084-1dc1-46ef-a515-9691ea5a6eed"/>
  <p:tag name="CAPTIONITEMSYSNAME" val="Add or subtract time m2.001Theformulaand00:02:14.9-00:02:20.4"/>
  <p:tag name="BOOKMARKENTRYNAME" val="Add or subtract time m2.00100:02:14.9"/>
  <p:tag name="BOOKMARKEXITNAME" val="Add or subtract time m2.00100:02:20.4"/>
</p:tagLst>
</file>

<file path=ppt/tags/tag47.xml><?xml version="1.0" encoding="utf-8"?>
<p:tagLst xmlns:a="http://schemas.openxmlformats.org/drawingml/2006/main" xmlns:r="http://schemas.openxmlformats.org/officeDocument/2006/relationships" xmlns:p="http://schemas.openxmlformats.org/presentationml/2006/main">
  <p:tag name="CAPTIONID" val="d7a10956-9fe9-4621-9cbe-b10c56516b0b"/>
  <p:tag name="CAPTIONINTERNALID" val="6e5a4ab0-b8fb-43c9-bc03-b9ceebca9d8e"/>
  <p:tag name="CAPTIONITEMSYSNAME" val="Add or subtract time m2.001Inthisexample00:02:20.5-00:02:28.2"/>
  <p:tag name="BOOKMARKENTRYNAME" val="Add or subtract time m2.00100:02:20.5"/>
  <p:tag name="BOOKMARKEXITNAME" val="Add or subtract time m2.00100:02:28.2"/>
</p:tagLst>
</file>

<file path=ppt/tags/tag48.xml><?xml version="1.0" encoding="utf-8"?>
<p:tagLst xmlns:a="http://schemas.openxmlformats.org/drawingml/2006/main" xmlns:r="http://schemas.openxmlformats.org/officeDocument/2006/relationships" xmlns:p="http://schemas.openxmlformats.org/presentationml/2006/main">
  <p:tag name="CAPTIONID" val="d7a10956-9fe9-4621-9cbe-b10c56516b0b"/>
  <p:tag name="CAPTIONINTERNALID" val="ee0d2509-7357-492d-a48b-8da44c55e81c"/>
  <p:tag name="CAPTIONITEMSYSNAME" val="Add or subtract time m2.001Itypean00:02:28.3-00:02:40.0"/>
  <p:tag name="BOOKMARKENTRYNAME" val="Add or subtract time m2.00100:02:28.3"/>
  <p:tag name="BOOKMARKEXITNAME" val="Add or subtract time m2.00100:02:40.0"/>
</p:tagLst>
</file>

<file path=ppt/tags/tag49.xml><?xml version="1.0" encoding="utf-8"?>
<p:tagLst xmlns:a="http://schemas.openxmlformats.org/drawingml/2006/main" xmlns:r="http://schemas.openxmlformats.org/officeDocument/2006/relationships" xmlns:p="http://schemas.openxmlformats.org/presentationml/2006/main">
  <p:tag name="CAPTIONID" val="d7a10956-9fe9-4621-9cbe-b10c56516b0b"/>
  <p:tag name="CAPTIONINTERNALID" val="59711af3-9c55-48e2-a3df-190c0737ba58"/>
  <p:tag name="CAPTIONITEMSYSNAME" val="Add or subtract time m2.001Toformatthe00:02:40.1-00:02:47.8"/>
  <p:tag name="BOOKMARKENTRYNAME" val="Add or subtract time m2.00100:02:40.1"/>
  <p:tag name="BOOKMARKEXITNAME" val="Add or subtract time m2.00100:02:47.8"/>
</p:tagLst>
</file>

<file path=ppt/tags/tag5.xml><?xml version="1.0" encoding="utf-8"?>
<p:tagLst xmlns:a="http://schemas.openxmlformats.org/drawingml/2006/main" xmlns:r="http://schemas.openxmlformats.org/officeDocument/2006/relationships" xmlns:p="http://schemas.openxmlformats.org/presentationml/2006/main">
  <p:tag name="CAPTIONID" val="dc615dab-3c51-4972-9f25-6e94859e1ee5"/>
  <p:tag name="CAPTIONINTERNALID" val="ed5b61e2-9a31-4b20-9dec-2f1bb40e23e1"/>
  <p:tag name="CAPTIONITEMSYSNAME" val="Add or subtract time m1.001Iclickit00:00:20.2-00:00:23.9"/>
  <p:tag name="BOOKMARKENTRYNAME" val="Add or subtract time m1.00100:00:20.2"/>
  <p:tag name="BOOKMARKEXITNAME" val="Add or subtract time m1.00100:00:23.9"/>
</p:tagLst>
</file>

<file path=ppt/tags/tag50.xml><?xml version="1.0" encoding="utf-8"?>
<p:tagLst xmlns:a="http://schemas.openxmlformats.org/drawingml/2006/main" xmlns:r="http://schemas.openxmlformats.org/officeDocument/2006/relationships" xmlns:p="http://schemas.openxmlformats.org/presentationml/2006/main">
  <p:tag name="CAPTIONID" val="d7a10956-9fe9-4621-9cbe-b10c56516b0b"/>
  <p:tag name="CAPTIONINTERNALID" val="e4a932df-825c-4ded-b15a-eded9e60ded6"/>
  <p:tag name="CAPTIONITEMSYSNAME" val="Add or subtract time m2.001UnderCategories,I00:02:47.9-00:02:51.4"/>
  <p:tag name="BOOKMARKENTRYNAME" val="Add or subtract time m2.00100:02:47.9"/>
  <p:tag name="BOOKMARKEXITNAME" val="Add or subtract time m2.00100:02:51.4"/>
</p:tagLst>
</file>

<file path=ppt/tags/tag51.xml><?xml version="1.0" encoding="utf-8"?>
<p:tagLst xmlns:a="http://schemas.openxmlformats.org/drawingml/2006/main" xmlns:r="http://schemas.openxmlformats.org/officeDocument/2006/relationships" xmlns:p="http://schemas.openxmlformats.org/presentationml/2006/main">
  <p:tag name="CAPTIONID" val="d7a10956-9fe9-4621-9cbe-b10c56516b0b"/>
  <p:tag name="CAPTIONINTERNALID" val="358dca01-eff7-447f-8a19-5e6741aa9dcd"/>
  <p:tag name="CAPTIONITEMSYSNAME" val="Add or subtract time m2.001IntheType00:02:51.5-00:02:59.9"/>
  <p:tag name="BOOKMARKENTRYNAME" val="Add or subtract time m2.00100:02:51.5"/>
  <p:tag name="BOOKMARKEXITNAME" val="Add or subtract time m2.00100:02:59.9"/>
</p:tagLst>
</file>

<file path=ppt/tags/tag52.xml><?xml version="1.0" encoding="utf-8"?>
<p:tagLst xmlns:a="http://schemas.openxmlformats.org/drawingml/2006/main" xmlns:r="http://schemas.openxmlformats.org/officeDocument/2006/relationships" xmlns:p="http://schemas.openxmlformats.org/presentationml/2006/main">
  <p:tag name="CAPTIONID" val="d7a10956-9fe9-4621-9cbe-b10c56516b0b"/>
  <p:tag name="CAPTIONINTERNALID" val="1bee0915-3b4b-4d69-bd48-0f2ca426d7bc"/>
  <p:tag name="CAPTIONITEMSYSNAME" val="Add or subtract time m2.001Theelapsedtime00:03:00.0-00:03:05.5"/>
  <p:tag name="BOOKMARKENTRYNAME" val="Add or subtract time m2.00100:03:00.0"/>
  <p:tag name="BOOKMARKEXITNAME" val="Add or subtract time m2.00100:03:05.5"/>
</p:tagLst>
</file>

<file path=ppt/tags/tag53.xml><?xml version="1.0" encoding="utf-8"?>
<p:tagLst xmlns:a="http://schemas.openxmlformats.org/drawingml/2006/main" xmlns:r="http://schemas.openxmlformats.org/officeDocument/2006/relationships" xmlns:p="http://schemas.openxmlformats.org/presentationml/2006/main">
  <p:tag name="CAPTIONID" val="d7a10956-9fe9-4621-9cbe-b10c56516b0b"/>
  <p:tag name="CAPTIONINTERNALID" val="d7518fde-d7ed-4509-8a66-cecc8ccbb5c3"/>
  <p:tag name="CAPTIONITEMSYSNAME" val="Add or subtract time m2.001Youcanalso00:03:05.6-00:03:16.4"/>
  <p:tag name="BOOKMARKENTRYNAME" val="Add or subtract time m2.00100:03:05.6"/>
  <p:tag name="BOOKMARKEXITNAME" val="Add or subtract time m2.00100:03:16.4"/>
</p:tagLst>
</file>

<file path=ppt/tags/tag54.xml><?xml version="1.0" encoding="utf-8"?>
<p:tagLst xmlns:a="http://schemas.openxmlformats.org/drawingml/2006/main" xmlns:r="http://schemas.openxmlformats.org/officeDocument/2006/relationships" xmlns:p="http://schemas.openxmlformats.org/presentationml/2006/main">
  <p:tag name="CAPTIONID" val="d7a10956-9fe9-4621-9cbe-b10c56516b0b"/>
  <p:tag name="CAPTIONINTERNALID" val="20c620b1-fd88-4e8d-b2c1-8c71f45c3d88"/>
  <p:tag name="CAPTIONITEMSYSNAME" val="Add or subtract time m2.001Itypean00:03:16.5-00:03:27.2"/>
  <p:tag name="BOOKMARKENTRYNAME" val="Add or subtract time m2.00100:03:16.5"/>
  <p:tag name="BOOKMARKEXITNAME" val="Add or subtract time m2.00100:03:27.2"/>
</p:tagLst>
</file>

<file path=ppt/tags/tag55.xml><?xml version="1.0" encoding="utf-8"?>
<p:tagLst xmlns:a="http://schemas.openxmlformats.org/drawingml/2006/main" xmlns:r="http://schemas.openxmlformats.org/officeDocument/2006/relationships" xmlns:p="http://schemas.openxmlformats.org/presentationml/2006/main">
  <p:tag name="CAPTIONID" val="d7a10956-9fe9-4621-9cbe-b10c56516b0b"/>
  <p:tag name="CAPTIONINTERNALID" val="2c2a5900-b8e7-4456-82d4-734491187422"/>
  <p:tag name="CAPTIONITEMSYSNAME" val="Add or subtract time m2.0011(forthe00:03:27.3-00:03:35.7"/>
  <p:tag name="BOOKMARKENTRYNAME" val="Add or subtract time m2.00100:03:27.3"/>
  <p:tag name="BOOKMARKEXITNAME" val="Add or subtract time m2.00100:03:35.7"/>
</p:tagLst>
</file>

<file path=ppt/tags/tag56.xml><?xml version="1.0" encoding="utf-8"?>
<p:tagLst xmlns:a="http://schemas.openxmlformats.org/drawingml/2006/main" xmlns:r="http://schemas.openxmlformats.org/officeDocument/2006/relationships" xmlns:p="http://schemas.openxmlformats.org/presentationml/2006/main">
  <p:tag name="CAPTIONID" val="d7a10956-9fe9-4621-9cbe-b10c56516b0b"/>
  <p:tag name="CAPTIONINTERNALID" val="be141b7a-beae-48d6-9fe5-980bcb539d8f"/>
  <p:tag name="CAPTIONITEMSYSNAME" val="Add or subtract time m2.001comma,0(for00:03:35.8-00:03:42.7"/>
  <p:tag name="BOOKMARKENTRYNAME" val="Add or subtract time m2.00100:03:35.8"/>
  <p:tag name="BOOKMARKEXITNAME" val="Add or subtract time m2.00100:03:42.7"/>
</p:tagLst>
</file>

<file path=ppt/tags/tag57.xml><?xml version="1.0" encoding="utf-8"?>
<p:tagLst xmlns:a="http://schemas.openxmlformats.org/drawingml/2006/main" xmlns:r="http://schemas.openxmlformats.org/officeDocument/2006/relationships" xmlns:p="http://schemas.openxmlformats.org/presentationml/2006/main">
  <p:tag name="CAPTIONID" val="d7a10956-9fe9-4621-9cbe-b10c56516b0b"/>
  <p:tag name="CAPTIONINTERNALID" val="c953d64c-e485-4d2d-891e-86050763bc98"/>
  <p:tag name="CAPTIONITEMSYSNAME" val="Add or subtract time m2.001Andwehave00:03:42.8-00:03:49.3"/>
  <p:tag name="BOOKMARKENTRYNAME" val="Add or subtract time m2.00100:03:42.8"/>
  <p:tag name="BOOKMARKEXITNAME" val="Add or subtract time m2.00100:03:49.3"/>
</p:tagLst>
</file>

<file path=ppt/tags/tag58.xml><?xml version="1.0" encoding="utf-8"?>
<p:tagLst xmlns:a="http://schemas.openxmlformats.org/drawingml/2006/main" xmlns:r="http://schemas.openxmlformats.org/officeDocument/2006/relationships" xmlns:p="http://schemas.openxmlformats.org/presentationml/2006/main">
  <p:tag name="CAPTIONID" val="d7a10956-9fe9-4621-9cbe-b10c56516b0b"/>
  <p:tag name="CAPTIONINTERNALID" val="aa64ba21-9ada-4ae3-ae29-4d180aa83d70"/>
  <p:tag name="CAPTIONITEMSYSNAME" val="Add or subtract time m2.001Nowyou’vegot00:03:49.4-00:03:55.6"/>
  <p:tag name="BOOKMARKENTRYNAME" val="Add or subtract time m2.00100:03:49.4"/>
  <p:tag name="BOOKMARKEXITNAME" val="Add or subtract time m2.00100:03:55.6"/>
</p:tagLst>
</file>

<file path=ppt/tags/tag59.xml><?xml version="1.0" encoding="utf-8"?>
<p:tagLst xmlns:a="http://schemas.openxmlformats.org/drawingml/2006/main" xmlns:r="http://schemas.openxmlformats.org/officeDocument/2006/relationships" xmlns:p="http://schemas.openxmlformats.org/presentationml/2006/main">
  <p:tag name="CAPTIONID" val="d7a10956-9fe9-4621-9cbe-b10c56516b0b"/>
  <p:tag name="CAPTIONINTERNALID" val="020b951a-5f8b-439e-b87b-3453e9a3ace5"/>
  <p:tag name="CAPTIONITEMSYSNAME" val="Add or subtract time m2.001Socheckout00:03:55.7-00:04:01.9"/>
  <p:tag name="BOOKMARKENTRYNAME" val="Add or subtract time m2.00100:03:55.7"/>
  <p:tag name="BOOKMARKEXITNAME" val="Add or subtract time m2.00100:04:01.9"/>
</p:tagLst>
</file>

<file path=ppt/tags/tag6.xml><?xml version="1.0" encoding="utf-8"?>
<p:tagLst xmlns:a="http://schemas.openxmlformats.org/drawingml/2006/main" xmlns:r="http://schemas.openxmlformats.org/officeDocument/2006/relationships" xmlns:p="http://schemas.openxmlformats.org/presentationml/2006/main">
  <p:tag name="CAPTIONID" val="dc615dab-3c51-4972-9f25-6e94859e1ee5"/>
  <p:tag name="CAPTIONINTERNALID" val="8668c57d-99f6-4e3c-8521-0bc222efe39e"/>
  <p:tag name="CAPTIONITEMSYSNAME" val="Add or subtract time m1.001Thisiswhat00:00:24.0-00:00:30.8"/>
  <p:tag name="BOOKMARKENTRYNAME" val="Add or subtract time m1.00100:00:24.0"/>
  <p:tag name="BOOKMARKEXITNAME" val="Add or subtract time m1.00100:00:30.8"/>
</p:tagLst>
</file>

<file path=ppt/tags/tag7.xml><?xml version="1.0" encoding="utf-8"?>
<p:tagLst xmlns:a="http://schemas.openxmlformats.org/drawingml/2006/main" xmlns:r="http://schemas.openxmlformats.org/officeDocument/2006/relationships" xmlns:p="http://schemas.openxmlformats.org/presentationml/2006/main">
  <p:tag name="CAPTIONID" val="dc615dab-3c51-4972-9f25-6e94859e1ee5"/>
  <p:tag name="CAPTIONINTERNALID" val="abff65fb-d85e-41b6-9bd8-0ac87a29244e"/>
  <p:tag name="CAPTIONITEMSYSNAME" val="Add or subtract time m1.001Youcoulduse00:00:30.9-00:00:39.4"/>
  <p:tag name="BOOKMARKENTRYNAME" val="Add or subtract time m1.00100:00:30.9"/>
  <p:tag name="BOOKMARKEXITNAME" val="Add or subtract time m1.00100:00:39.4"/>
</p:tagLst>
</file>

<file path=ppt/tags/tag8.xml><?xml version="1.0" encoding="utf-8"?>
<p:tagLst xmlns:a="http://schemas.openxmlformats.org/drawingml/2006/main" xmlns:r="http://schemas.openxmlformats.org/officeDocument/2006/relationships" xmlns:p="http://schemas.openxmlformats.org/presentationml/2006/main">
  <p:tag name="CAPTIONID" val="dc615dab-3c51-4972-9f25-6e94859e1ee5"/>
  <p:tag name="CAPTIONINTERNALID" val="2335175b-5183-466c-80bd-73d230e3310b"/>
  <p:tag name="CAPTIONITEMSYSNAME" val="Add or subtract time m1.001Tostarta00:00:39.5-00:00:53.3"/>
  <p:tag name="BOOKMARKENTRYNAME" val="Add or subtract time m1.00100:00:39.5"/>
  <p:tag name="BOOKMARKEXITNAME" val="Add or subtract time m1.00100:00:53.3"/>
</p:tagLst>
</file>

<file path=ppt/tags/tag9.xml><?xml version="1.0" encoding="utf-8"?>
<p:tagLst xmlns:a="http://schemas.openxmlformats.org/drawingml/2006/main" xmlns:r="http://schemas.openxmlformats.org/officeDocument/2006/relationships" xmlns:p="http://schemas.openxmlformats.org/presentationml/2006/main">
  <p:tag name="CAPTIONID" val="dc615dab-3c51-4972-9f25-6e94859e1ee5"/>
  <p:tag name="CAPTIONINTERNALID" val="277c2ec3-6b42-4841-b23b-0bae185b32c8"/>
  <p:tag name="CAPTIONITEMSYSNAME" val="Add or subtract time m1.001Hmm,12hours00:00:53.4-00:01:02.7"/>
  <p:tag name="BOOKMARKENTRYNAME" val="Add or subtract time m1.00100:00:53.4"/>
  <p:tag name="BOOKMARKEXITNAME" val="Add or subtract time m1.00100:01:02.7"/>
</p:tagLst>
</file>

<file path=ppt/theme/theme1.xml><?xml version="1.0" encoding="utf-8"?>
<a:theme xmlns:a="http://schemas.openxmlformats.org/drawingml/2006/main" name="AllHandsDemo">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2-Video-Template-11-1-12.potx" id="{501D23E4-AB81-478F-BD9D-1ED0592CFFBD}" vid="{B2DEFAC0-B19D-4712-8057-D591D0C243D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2-Video-Template-11-1-12.potx" id="{501D23E4-AB81-478F-BD9D-1ED0592CFFBD}" vid="{BD216501-0059-430C-BA50-C8832364F86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2-Video-Template-11-1-12.potx" id="{501D23E4-AB81-478F-BD9D-1ED0592CFFBD}" vid="{CD033685-95E5-4326-BD7D-E6E991F3A3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2-Video-Template-11-1-12.potx" id="{501D23E4-AB81-478F-BD9D-1ED0592CFFBD}" vid="{6A820DB4-CAC4-4F24-A1E2-65842386FA0B}"/>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2-Video-Template-11-1-12.potx" id="{501D23E4-AB81-478F-BD9D-1ED0592CFFBD}" vid="{D6836E73-8085-4CB5-AD70-938110D6C8F9}"/>
    </a:ext>
  </a:extLst>
</a:theme>
</file>

<file path=ppt/theme/theme6.xml><?xml version="1.0" encoding="utf-8"?>
<a:theme xmlns:a="http://schemas.openxmlformats.org/drawingml/2006/main" name="1_AllHandsDemo">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2-Video-Template-11-1-12.potx" id="{501D23E4-AB81-478F-BD9D-1ED0592CFFBD}" vid="{ACDF05C2-51EE-479E-9097-6A3EB69E5968}"/>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1 6 " ? > < C a p t i o n I t e m s L i s t   x m l n s : x s i = " h t t p : / / w w w . w 3 . o r g / 2 0 0 1 / X M L S c h e m a - i n s t a n c e "   x m l n s : x s d = " h t t p : / / w w w . w 3 . o r g / 2 0 0 1 / X M L S c h e m a " > < I d > d 7 a 1 0 9 5 6 - 9 f e 9 - 4 6 2 1 - 9 c b e - b 1 0 c 5 6 5 1 6 b 0 b < / I d > < C a p t i o n I t e m s > < C a p t i o n I t e m > < I n t e r n a l I d > 1 d 7 1 c d 5 d - e 6 c 6 - 4 9 f e - a 5 d 4 - a 7 8 0 7 c 2 d 0 3 7 0 < / I n t e r n a l I d > < N a m e > A d d   o r   s u b t r a c t   t i m e   m 2 . 0 0 1 Y o u s u b t r a c t t i m e 0 0 : 0 0 : 0 0 . 0 - 0 0 : 0 0 : 0 6 . 5 < / N a m e > < T e x t > Y o u   s u b t r a c t   t i m e   i n   E x c e l   a l m o s t   l i k e   y o u   s u b t r a c t   o t h e r   t y p e s   o f   n u m b e r s . < / T e x t > < B o o k M a r k E n t r y N a m e > A d d   o r   s u b t r a c t   t i m e   m 2 . 0 0 1 0 0 : 0 0 : 0 0 . 0 < / B o o k M a r k E n t r y N a m e > < B o o k M a r k E x i t N a m e > A d d   o r   s u b t r a c t   t i m e   m 2 . 0 0 1 0 0 : 0 0 : 0 6 . 5 < / B o o k M a r k E x i t N a m e > < B o o k M a r k E n t r y P o s i t i o n > 3 3 < / B o o k M a r k E n t r y P o s i t i o n > < B o o k M a r k E x i t P o s i t i o n > 6 5 3 3 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 1 5 b 6 d 2 7 9 - e e 7 1 - 4 1 e e - b a a d - f 8 4 f 9 b 4 d e d f 4 < / I n t e r n a l I d > < N a m e > A d d   o r   s u b t r a c t   t i m e   m 2 . 0 0 1 T h e o n e e x c e p t i o n 0 0 : 0 0 : 0 6 . 6 - 0 0 : 0 0 : 1 3 . 1 < / N a m e > < T e x t > T h e   o n e   e x c e p t i o n   i s   t h a t   E x c e l   d o e s n ' t   s u p p o r t   a   n e g a t i v e   n u m b e r   f o r m a t t e d   a s   t i m e . < / T e x t > < B o o k M a r k E n t r y N a m e > A d d   o r   s u b t r a c t   t i m e   m 2 . 0 0 1 0 0 : 0 0 : 0 6 . 6 < / B o o k M a r k E n t r y N a m e > < B o o k M a r k E x i t N a m e > A d d   o r   s u b t r a c t   t i m e   m 2 . 0 0 1 0 0 : 0 0 : 1 3 . 1 < / B o o k M a r k E x i t N a m e > < B o o k M a r k E n t r y P o s i t i o n > 6 6 3 3 < / B o o k M a r k E n t r y P o s i t i o n > < B o o k M a r k E x i t P o s i t i o n > 1 3 1 0 0 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 1 4 b 2 1 e 6 2 - 3 4 d 8 - 4 d 4 a - a d c f - 4 5 d a 7 c d c 9 5 6 8 < / I n t e r n a l I d > < N a m e > A d d   o r   s u b t r a c t   t i m e   m 2 . 0 0 1 E x c e l d i s p l a y s n e g a t i v e 0 0 : 0 0 : 1 3 . 2 - 0 0 : 0 0 : 2 0 . 1 < / N a m e > < T e x t > E x c e l   d i s p l a y s   n e g a t i v e   t i m e   a s   a n   e n d l e s s   s e r i e s   o f   n u m b e r   s i g n s . < / T e x t > < B o o k M a r k E n t r y N a m e > A d d   o r   s u b t r a c t   t i m e   m 2 . 0 0 1 0 0 : 0 0 : 1 3 . 2 < / B o o k M a r k E n t r y N a m e > < B o o k M a r k E x i t N a m e > A d d   o r   s u b t r a c t   t i m e   m 2 . 0 0 1 0 0 : 0 0 : 2 0 . 1 < / B o o k M a r k E x i t N a m e > < B o o k M a r k E n t r y P o s i t i o n > 1 3 2 0 0 < / B o o k M a r k E n t r y P o s i t i o n > < B o o k M a r k E x i t P o s i t i o n > 2 0 1 6 7 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 5 a f f c 2 1 2 - 0 8 8 5 - 4 e 8 8 - 8 2 5 f - 2 0 8 5 a 1 e a 2 2 c 1 < / I n t e r n a l I d > < N a m e > A d d   o r   s u b t r a c t   t i m e   m 2 . 0 0 1 I n t h i s e x a m p l e , 0 0 : 0 0 : 2 0 . 2 - 0 0 : 0 0 : 2 6 . 6 < / N a m e > < T e x t > I n   t h i s   e x a m p l e ,   w e   w a n t   t o   f i g u r e   o u t   h o w   m a n y   h o u r s   a   p e r s o n   w o r k e d   a n d   w e   w a n t   t h e   r e s u l t s   d i s p l a y e d   a s   a   n u m b e r < / T e x t > < B o o k M a r k E n t r y N a m e > A d d   o r   s u b t r a c t   t i m e   m 2 . 0 0 1 0 0 : 0 0 : 2 0 . 2 < / B o o k M a r k E n t r y N a m e > < B o o k M a r k E x i t N a m e > A d d   o r   s u b t r a c t   t i m e   m 2 . 0 0 1 0 0 : 0 0 : 2 6 . 6 < / B o o k M a r k E x i t N a m e > < B o o k M a r k E n t r y P o s i t i o n > 2 0 2 6 7 < / B o o k M a r k E n t r y P o s i t i o n > < B o o k M a r k E x i t P o s i t i o n > 2 6 6 0 0 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 4 a 4 3 3 6 d 1 - a f 7 a - 4 f e 5 - 9 3 4 5 - 1 d d 4 8 4 4 3 4 5 d 2 < / I n t e r n a l I d > < N a m e > A d d   o r   s u b t r a c t   t i m e   m 2 . 0 0 1 w i t h a f r a c t i o n 0 0 : 0 0 : 2 6 . 7 - 0 0 : 0 0 : 3 7 . 9 < / N a m e > < T e x t > w i t h   a   f r a c t i o n   o f   a n   h o u r ,   s u c h   a s   6 . 5   h o u r s ,   a s   o p p o s e d   t o   6 : 3 0 ,   6   h o u r s   a n d   3 0   m i n u t e s . < / T e x t > < B o o k M a r k E n t r y N a m e > A d d   o r   s u b t r a c t   t i m e   m 2 . 0 0 1 0 0 : 0 0 : 2 6 . 7 < / B o o k M a r k E n t r y N a m e > < B o o k M a r k E x i t N a m e > A d d   o r   s u b t r a c t   t i m e   m 2 . 0 0 1 0 0 : 0 0 : 3 7 . 9 < / B o o k M a r k E x i t N a m e > < B o o k M a r k E n t r y P o s i t i o n > 2 6 7 0 0 < / B o o k M a r k E n t r y P o s i t i o n > < B o o k M a r k E x i t P o s i t i o n > 3 7 9 0 0 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 7 7 9 f c b 2 3 - b 5 2 d - 4 f c d - 8 3 d f - 7 2 5 3 8 b 6 2 a d 5 e < / I n t e r n a l I d > < N a m e > A d d   o r   s u b t r a c t   t i m e   m 2 . 0 0 1 T i m e i s s t o r e d 0 0 : 0 0 : 3 8 . 0 - 0 0 : 0 0 : 4 7 . 1 < / N a m e > < T e x t > T i m e   i s   s t o r e d   i n   E x c e l   a s   a   f r a c t i o n   o f   a   2 4   h o u r   d a y .   S o   1 2   p . m .   w o u l d   b e   . 5 ,   h a l f   a   d a y . < / T e x t > < B o o k M a r k E n t r y N a m e > A d d   o r   s u b t r a c t   t i m e   m 2 . 0 0 1 0 0 : 0 0 : 3 8 . 0 < / B o o k M a r k E n t r y N a m e > < B o o k M a r k E x i t N a m e > A d d   o r   s u b t r a c t   t i m e   m 2 . 0 0 1 0 0 : 0 0 : 4 7 . 1 < / B o o k M a r k E x i t N a m e > < B o o k M a r k E n t r y P o s i t i o n > 3 8 0 0 0 < / B o o k M a r k E n t r y P o s i t i o n > < B o o k M a r k E x i t P o s i t i o n > 4 7 1 6 7 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 0 b a 5 b b 4 3 - 5 7 8 3 - 4 9 c c - 8 d d 3 - 5 d 1 a b c b b 5 6 a 0 < / I n t e r n a l I d > < N a m e > A d d   o r   s u b t r a c t   t i m e   m 2 . 0 0 1 T o g o f r o m 0 0 : 0 0 : 4 7 . 2 - 0 0 : 0 0 : 5 4 . 3 < / N a m e > < T e x t > T o   g o   f r o m   h a l f   a   d a y   t o   h o u r s   w e   n e e d   t o   m u l t i p l y   i t   b y   2 4   h o u r s   i n   a   d a y . < / T e x t > < B o o k M a r k E n t r y N a m e > A d d   o r   s u b t r a c t   t i m e   m 2 . 0 0 1 0 0 : 0 0 : 4 7 . 2 < / B o o k M a r k E n t r y N a m e > < B o o k M a r k E x i t N a m e > A d d   o r   s u b t r a c t   t i m e   m 2 . 0 0 1 0 0 : 0 0 : 5 4 . 3 < / B o o k M a r k E x i t N a m e > < B o o k M a r k E n t r y P o s i t i o n > 4 7 2 6 7 < / B o o k M a r k E n t r y P o s i t i o n > < B o o k M a r k E x i t P o s i t i o n > 5 4 3 3 3 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 c 1 c 9 a c a 0 - 0 b e e - 4 1 2 2 - 8 3 3 8 - e 8 1 3 d e 8 7 d 9 c 4 < / I n t e r n a l I d > < N a m e > A d d   o r   s u b t r a c t   t i m e   m 2 . 0 0 1 E n o u g h s a i d . L e t  s 0 0 : 0 0 : 5 4 . 4 - 0 0 : 0 1 : 0 3 . 7 < / N a m e > < T e x t > E n o u g h   s a i d .   L e t  s   s u b t r a c t   t i m e .   T o   d o   t h i s ,   y o u   u s e   a   f o r m u l a .   T h e r e   i s n  t   a n   A u t o S u b t r a c t   b u t t o n . < / T e x t > < B o o k M a r k E n t r y N a m e > A d d   o r   s u b t r a c t   t i m e   m 2 . 0 0 1 0 0 : 0 0 : 5 4 . 4 < / B o o k M a r k E n t r y N a m e > < B o o k M a r k E x i t N a m e > A d d   o r   s u b t r a c t   t i m e   m 2 . 0 0 1 0 0 : 0 1 : 0 3 . 7 < / B o o k M a r k E x i t N a m e > < B o o k M a r k E n t r y P o s i t i o n > 5 4 4 3 3 < / B o o k M a r k E n t r y P o s i t i o n > < B o o k M a r k E x i t P o s i t i o n > 6 3 7 3 3 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 7 4 5 4 1 b 7 8 - a e b 7 - 4 a 5 a - b c f d - 8 3 3 5 3 8 b a 2 c 6 4 < / I n t e r n a l I d > < N a m e > A d d   o r   s u b t r a c t   t i m e   m 2 . 0 0 1 T y p e a n e q u a l s 0 0 : 0 1 : 0 3 . 8 - 0 0 : 0 1 : 1 7 . 1 < / N a m e > < T e x t > T y p e   a n   e q u a l s   s i g n ,   o p e n   p a r e n t h e s i s ,   c l i c k   c e l l   C 2 ,   t y p e   a   m i n u s   s i g n ,   c l i c k   c e l l   B 2 ,   t y p e   a   c l o s i n g   p a r e n t h e s i s , < / T e x t > < B o o k M a r k E n t r y N a m e > A d d   o r   s u b t r a c t   t i m e   m 2 . 0 0 1 0 0 : 0 1 : 0 3 . 8 < / B o o k M a r k E n t r y N a m e > < B o o k M a r k E x i t N a m e > A d d   o r   s u b t r a c t   t i m e   m 2 . 0 0 1 0 0 : 0 1 : 1 7 . 1 < / B o o k M a r k E x i t N a m e > < B o o k M a r k E n t r y P o s i t i o n > 6 3 8 3 3 < / B o o k M a r k E n t r y P o s i t i o n > < B o o k M a r k E x i t P o s i t i o n > 7 7 1 3 3 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 0 7 4 6 9 2 0 6 - 5 b 9 7 - 4 9 9 a - b 1 e b - a e 6 f 5 1 6 9 f 2 7 7 < / I n t e r n a l I d > < N a m e > A d d   o r   s u b t r a c t   t i m e   m 2 . 0 0 1 a s t e r i s k ( w h i c h m u l t i p l i e s 0 0 : 0 1 : 1 7 . 2 - 0 0 : 0 1 : 2 4 . 7 < / N a m e > < T e x t > a s t e r i s k   ( w h i c h   m u l t i p l i e s   n u m b e r s ) ,   2 4   ( f o r   2 4   h o u r s   i n   a   d a y ) . < / T e x t > < B o o k M a r k E n t r y N a m e > A d d   o r   s u b t r a c t   t i m e   m 2 . 0 0 1 0 0 : 0 1 : 1 7 . 2 < / B o o k M a r k E n t r y N a m e > < B o o k M a r k E x i t N a m e > A d d   o r   s u b t r a c t   t i m e   m 2 . 0 0 1 0 0 : 0 1 : 2 4 . 7 < / B o o k M a r k E x i t N a m e > < B o o k M a r k E n t r y P o s i t i o n > 7 7 2 3 3 < / B o o k M a r k E n t r y P o s i t i o n > < B o o k M a r k E x i t P o s i t i o n > 8 4 7 3 3 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 2 c b 8 b 6 5 d - 2 0 7 4 - 4 0 5 6 - a 0 0 5 - e 6 4 c 0 2 3 1 f 2 c 7 < / I n t e r n a l I d > < N a m e > A d d   o r   s u b t r a c t   t i m e   m 2 . 0 0 1 T h e p a r e n t h e s e s e n s u r e 0 0 : 0 1 : 2 4 . 8 - 0 0 : 0 1 : 3 2 . 4 < / N a m e > < T e x t > T h e   p a r e n t h e s e s   e n s u r e   t h a t   t h e   s u b t r a c t i o n   o c c u r s   f i r s t ,   a n d   t h e   r e s u l t i n g   n u m b e r   i s   t h e n   m u l t i p l i e d   b y   2 4 . < / T e x t > < B o o k M a r k E n t r y N a m e > A d d   o r   s u b t r a c t   t i m e   m 2 . 0 0 1 0 0 : 0 1 : 2 4 . 8 < / B o o k M a r k E n t r y N a m e > < B o o k M a r k E x i t N a m e > A d d   o r   s u b t r a c t   t i m e   m 2 . 0 0 1 0 0 : 0 1 : 3 2 . 4 < / B o o k M a r k E x i t N a m e > < B o o k M a r k E n t r y P o s i t i o n > 8 4 8 3 3 < / B o o k M a r k E n t r y P o s i t i o n > < B o o k M a r k E x i t P o s i t i o n > 9 2 4 6 7 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 0 7 d 8 9 c 0 2 - 8 5 5 c - 4 7 6 8 - 9 a 0 b - 9 1 4 6 8 f 5 9 0 5 b 5 < / I n t e r n a l I d > < N a m e > A d d   o r   s u b t r a c t   t i m e   m 2 . 0 0 1 A n d p r e s s E n t e r . 0 0 : 0 1 : 3 2 . 5 - 0 0 : 0 1 : 3 4 . 4 < / N a m e > < T e x t > A n d   p r e s s   E n t e r . < / T e x t > < B o o k M a r k E n t r y N a m e > A d d   o r   s u b t r a c t   t i m e   m 2 . 0 0 1 0 0 : 0 1 : 3 2 . 5 < / B o o k M a r k E n t r y N a m e > < B o o k M a r k E x i t N a m e > A d d   o r   s u b t r a c t   t i m e   m 2 . 0 0 1 0 0 : 0 1 : 3 4 . 4 < / B o o k M a r k E x i t N a m e > < B o o k M a r k E n t r y P o s i t i o n > 9 2 5 6 7 < / B o o k M a r k E n t r y P o s i t i o n > < B o o k M a r k E x i t P o s i t i o n > 9 4 4 3 3 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 8 5 c 2 6 5 4 a - 4 6 7 9 - 4 1 6 7 - a 8 9 d - a d 3 8 7 c 1 a 2 a 8 f < / I n t e r n a l I d > < N a m e > A d d   o r   s u b t r a c t   t i m e   m 2 . 0 0 1 A n d w e s e e 0 0 : 0 1 : 3 4 . 5 - 0 0 : 0 1 : 3 8 . 8 < / N a m e > < T e x t > A n d   w e   s e e   t h a t   R i c h a r d   w o r k e d   6 . 5   h o u r s . < / T e x t > < B o o k M a r k E n t r y N a m e > A d d   o r   s u b t r a c t   t i m e   m 2 . 0 0 1 0 0 : 0 1 : 3 4 . 5 < / B o o k M a r k E n t r y N a m e > < B o o k M a r k E x i t N a m e > A d d   o r   s u b t r a c t   t i m e   m 2 . 0 0 1 0 0 : 0 1 : 3 8 . 8 < / B o o k M a r k E x i t N a m e > < B o o k M a r k E n t r y P o s i t i o n > 9 4 5 3 3 < / B o o k M a r k E n t r y P o s i t i o n > < B o o k M a r k E x i t P o s i t i o n > 9 8 8 0 0 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 5 b c 9 8 9 8 6 - 8 f d 4 - 4 b 5 d - 9 1 6 e - b 8 1 7 e 6 2 e 8 c e 9 < / I n t e r n a l I d > < N a m e > A d d   o r   s u b t r a c t   t i m e   m 2 . 0 0 1 I w a n t t w o 0 0 : 0 1 : 3 8 . 9 - 0 0 : 0 1 : 4 6 . 5 < / N a m e > < T e x t > I   w a n t   t w o   d i g i t s   a f t e r   t h e   d e c i m a l ,   s o   I   r i g h t - c l i c k   t h e   c e l l   a n d   c l i c k   F o r m a t   C e l l s . < / T e x t > < B o o k M a r k E n t r y N a m e > A d d   o r   s u b t r a c t   t i m e   m 2 . 0 0 1 0 0 : 0 1 : 3 8 . 9 < / B o o k M a r k E n t r y N a m e > < B o o k M a r k E x i t N a m e > A d d   o r   s u b t r a c t   t i m e   m 2 . 0 0 1 0 0 : 0 1 : 4 6 . 5 < / B o o k M a r k E x i t N a m e > < B o o k M a r k E n t r y P o s i t i o n > 9 8 9 0 0 < / B o o k M a r k E n t r y P o s i t i o n > < B o o k M a r k E x i t P o s i t i o n > 1 0 6 5 3 3 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 0 f 5 d 0 b 4 5 - a 1 9 c - 4 5 9 9 - 9 b 4 f - 2 9 a 0 a 9 b 9 d a e e < / I n t e r n a l I d > < N a m e > A d d   o r   s u b t r a c t   t i m e   m 2 . 0 0 1 U n d e r C a t e g o r y , I 0 0 : 0 1 : 4 6 . 6 - 0 0 : 0 1 : 5 4 . 9 < / N a m e > < T e x t > U n d e r   C a t e g o r y ,   I   c l i c k   N u m b e r .   T h e   d e f a u l t   i s   t w o   d i g i t s ,   s o   I   c l i c k   O K . < / T e x t > < B o o k M a r k E n t r y N a m e > A d d   o r   s u b t r a c t   t i m e   m 2 . 0 0 1 0 0 : 0 1 : 4 6 . 6 < / B o o k M a r k E n t r y N a m e > < B o o k M a r k E x i t N a m e > A d d   o r   s u b t r a c t   t i m e   m 2 . 0 0 1 0 0 : 0 1 : 5 4 . 9 < / B o o k M a r k E x i t N a m e > < B o o k M a r k E n t r y P o s i t i o n > 1 0 6 6 3 3 < / B o o k M a r k E n t r y P o s i t i o n > < B o o k M a r k E x i t P o s i t i o n > 1 1 4 9 0 0 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 c 1 7 3 a 2 3 e - 1 e 8 7 - 4 5 2 5 - 8 8 e 0 - 9 7 5 8 8 2 1 c a e d b < / I n t e r n a l I d > < N a m e > A d d   o r   s u b t r a c t   t i m e   m 2 . 0 0 1 T o f i l l i n 0 0 : 0 1 : 5 5 . 0 - 0 0 : 0 2 : 0 0 . 2 < / N a m e > < T e x t > T o   f i l l   i n   t h e   r e s t   o f   t h e   c e l l s ,   y o u   d o n  t   h a v e   t o   t y p e   t h e   f o r m u l a   m u l t i p l e   t i m e s . < / T e x t > < B o o k M a r k E n t r y N a m e > A d d   o r   s u b t r a c t   t i m e   m 2 . 0 0 1 0 0 : 0 1 : 5 5 . 0 < / B o o k M a r k E n t r y N a m e > < B o o k M a r k E x i t N a m e > A d d   o r   s u b t r a c t   t i m e   m 2 . 0 0 1 0 0 : 0 2 : 0 0 . 2 < / B o o k M a r k E x i t N a m e > < B o o k M a r k E n t r y P o s i t i o n > 1 1 5 0 0 0 < / B o o k M a r k E n t r y P o s i t i o n > < B o o k M a r k E x i t P o s i t i o n > 1 2 0 2 3 3 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 2 6 9 8 f c 1 2 - f a 7 a - 4 b 7 0 - 9 3 d 6 - 2 6 b 6 3 b 6 0 8 f 1 3 < / I n t e r n a l I d > < N a m e > A d d   o r   s u b t r a c t   t i m e   m 2 . 0 0 1 C l i c k t h e c e l l 0 0 : 0 2 : 0 0 . 3 - 0 0 : 0 2 : 0 8 . 9 < / N a m e > < T e x t > C l i c k   t h e   c e l l   w i t h   t h e   f o r m u l a ,   p u t   t h e   m o u s e   p o i n t e r   o v e r   t h e   b o t t o m   r i g h t - h a n d   c o r n e r   u n t i l   i t   b e c o m e s   a   b l a c k   p l u s   s i g n , < / T e x t > < B o o k M a r k E n t r y N a m e > A d d   o r   s u b t r a c t   t i m e   m 2 . 0 0 1 0 0 : 0 2 : 0 0 . 3 < / B o o k M a r k E n t r y N a m e > < B o o k M a r k E x i t N a m e > A d d   o r   s u b t r a c t   t i m e   m 2 . 0 0 1 0 0 : 0 2 : 0 8 . 9 < / B o o k M a r k E x i t N a m e > < B o o k M a r k E n t r y P o s i t i o n > 1 2 0 3 3 3 < / B o o k M a r k E n t r y P o s i t i o n > < B o o k M a r k E x i t P o s i t i o n > 1 2 8 9 0 0 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 e 0 2 4 d a b 1 - 7 1 f 9 - 4 7 e 0 - b 3 f c - 4 c 0 f 6 4 4 8 e 4 a e < / I n t e r n a l I d > < N a m e > A d d   o r   s u b t r a c t   t i m e   m 2 . 0 0 1 c l i c k a n d h o l d 0 0 : 0 2 : 0 9 . 0 - 0 0 : 0 2 : 1 4 . 8 < / N a m e > < T e x t > c l i c k   a n d   h o l d   t h e   l e f t   m o u s e   b u t t o n   a n d   d r a g   t h e   p l u s   s i g n   o v e r   t h e   c e l l s   y o u   w a n t   t o   f i l l . < / T e x t > < B o o k M a r k E n t r y N a m e > A d d   o r   s u b t r a c t   t i m e   m 2 . 0 0 1 0 0 : 0 2 : 0 9 . 0 < / B o o k M a r k E n t r y N a m e > < B o o k M a r k E x i t N a m e > A d d   o r   s u b t r a c t   t i m e   m 2 . 0 0 1 0 0 : 0 2 : 1 4 . 8 < / B o o k M a r k E x i t N a m e > < B o o k M a r k E n t r y P o s i t i o n > 1 2 9 0 0 0 < / B o o k M a r k E n t r y P o s i t i o n > < B o o k M a r k E x i t P o s i t i o n > 1 3 4 8 3 3 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 a 6 6 f 0 0 8 4 - 1 d c 1 - 4 6 e f - a 5 1 5 - 9 6 9 1 e a 5 a 6 e e d < / I n t e r n a l I d > < N a m e > A d d   o r   s u b t r a c t   t i m e   m 2 . 0 0 1 T h e f o r m u l a a n d 0 0 : 0 2 : 1 4 . 9 - 0 0 : 0 2 : 2 0 . 4 < / N a m e > < T e x t > T h e   f o r m u l a   a n d   f o r m a t t i n g   a r e   c o p i e d   i n t o   t h e   c e l l s . < / T e x t > < B o o k M a r k E n t r y N a m e > A d d   o r   s u b t r a c t   t i m e   m 2 . 0 0 1 0 0 : 0 2 : 1 4 . 9 < / B o o k M a r k E n t r y N a m e > < B o o k M a r k E x i t N a m e > A d d   o r   s u b t r a c t   t i m e   m 2 . 0 0 1 0 0 : 0 2 : 2 0 . 4 < / B o o k M a r k E x i t N a m e > < B o o k M a r k E n t r y P o s i t i o n > 1 3 4 9 3 3 < / B o o k M a r k E n t r y P o s i t i o n > < B o o k M a r k E x i t P o s i t i o n > 1 4 0 4 0 0 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 6 e 5 a 4 a b 0 - b 8 f b - 4 3 c 9 - b c 0 3 - b 9 c e e b c a 9 d 8 e < / I n t e r n a l I d > < N a m e > A d d   o r   s u b t r a c t   t i m e   m 2 . 0 0 1 I n t h i s e x a m p l e 0 0 : 0 2 : 2 0 . 5 - 0 0 : 0 2 : 2 8 . 2 < / N a m e > < T e x t > I n   t h i s   e x a m p l e   t h e   e l a p s e d   t i m e   i s   g r e a t e r   t h a n   2 4   h o u r s   a n d   I   w a n t   i t   s h o w n   a s   t i m e ,   n o t   a   n u m b e r . < / T e x t > < B o o k M a r k E n t r y N a m e > A d d   o r   s u b t r a c t   t i m e   m 2 . 0 0 1 0 0 : 0 2 : 2 0 . 5 < / B o o k M a r k E n t r y N a m e > < B o o k M a r k E x i t N a m e > A d d   o r   s u b t r a c t   t i m e   m 2 . 0 0 1 0 0 : 0 2 : 2 8 . 2 < / B o o k M a r k E x i t N a m e > < B o o k M a r k E n t r y P o s i t i o n > 1 4 0 5 0 0 < / B o o k M a r k E n t r y P o s i t i o n > < B o o k M a r k E x i t P o s i t i o n > 1 4 8 2 3 3 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 e e 0 d 2 5 0 9 - 7 3 5 7 - 4 9 2 d - a 4 8 b - 8 d a 4 4 c 5 5 e 8 1 c < / I n t e r n a l I d > < N a m e > A d d   o r   s u b t r a c t   t i m e   m 2 . 0 0 1 I t y p e a n 0 0 : 0 2 : 2 8 . 3 - 0 0 : 0 2 : 4 0 . 0 < / N a m e > < T e x t > I   t y p e   a n   e q u a l s   s i g n ,   c l i c k   c e l l   C 7 ,   t y p e   a   m i n u s   s i g n ,   c l i c k   c e l l   B 7 ,   a n d   p r e s s   E n t e r . < / T e x t > < B o o k M a r k E n t r y N a m e > A d d   o r   s u b t r a c t   t i m e   m 2 . 0 0 1 0 0 : 0 2 : 2 8 . 3 < / B o o k M a r k E n t r y N a m e > < B o o k M a r k E x i t N a m e > A d d   o r   s u b t r a c t   t i m e   m 2 . 0 0 1 0 0 : 0 2 : 4 0 . 0 < / B o o k M a r k E x i t N a m e > < B o o k M a r k E n t r y P o s i t i o n > 1 4 8 3 3 3 < / B o o k M a r k E n t r y P o s i t i o n > < B o o k M a r k E x i t P o s i t i o n > 1 6 0 0 3 3 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 5 9 7 1 1 a f 3 - 9 c 5 5 - 4 8 e 2 - a 3 d f - 1 9 0 c 0 7 3 7 b a 5 8 < / I n t e r n a l I d > < N a m e > A d d   o r   s u b t r a c t   t i m e   m 2 . 0 0 1 T o f o r m a t t h e 0 0 : 0 2 : 4 0 . 1 - 0 0 : 0 2 : 4 7 . 8 < / N a m e > < T e x t > T o   f o r m a t   t h e   c e l l   t o   s h o w   t h e   r e s u l t   t h e   w a y   I   w a n t   i t ,   I   r i g h t - c l i c k   t h e   c e l l ,   a n d   c l i c k   F o r m a t   C e l l s . < / T e x t > < B o o k M a r k E n t r y N a m e > A d d   o r   s u b t r a c t   t i m e   m 2 . 0 0 1 0 0 : 0 2 : 4 0 . 1 < / B o o k M a r k E n t r y N a m e > < B o o k M a r k E x i t N a m e > A d d   o r   s u b t r a c t   t i m e   m 2 . 0 0 1 0 0 : 0 2 : 4 7 . 8 < / B o o k M a r k E x i t N a m e > < B o o k M a r k E n t r y P o s i t i o n > 1 6 0 1 3 3 < / B o o k M a r k E n t r y P o s i t i o n > < B o o k M a r k E x i t P o s i t i o n > 1 6 7 8 3 3 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 e 4 a 9 3 2 d f - 8 2 5 c - 4 d e d - b 1 5 a - e d e d 9 e 6 0 d e d 6 < / I n t e r n a l I d > < N a m e > A d d   o r   s u b t r a c t   t i m e   m 2 . 0 0 1 U n d e r C a t e g o r i e s , I 0 0 : 0 2 : 4 7 . 9 - 0 0 : 0 2 : 5 1 . 4 < / N a m e > < T e x t > U n d e r   C a t e g o r i e s ,   I   c l i c k   C u s t o m . < / T e x t > < B o o k M a r k E n t r y N a m e > A d d   o r   s u b t r a c t   t i m e   m 2 . 0 0 1 0 0 : 0 2 : 4 7 . 9 < / B o o k M a r k E n t r y N a m e > < B o o k M a r k E x i t N a m e > A d d   o r   s u b t r a c t   t i m e   m 2 . 0 0 1 0 0 : 0 2 : 5 1 . 4 < / B o o k M a r k E x i t N a m e > < B o o k M a r k E n t r y P o s i t i o n > 1 6 7 9 3 3 < / B o o k M a r k E n t r y P o s i t i o n > < B o o k M a r k E x i t P o s i t i o n > 1 7 1 4 0 0 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 3 5 8 d c a 0 1 - e f f 7 - 4 4 7 f - 8 a 1 9 - 5 e 6 7 4 1 a a 9 d c d < / I n t e r n a l I d > < N a m e > A d d   o r   s u b t r a c t   t i m e   m 2 . 0 0 1 I n t h e T y p e 0 0 : 0 2 : 5 1 . 5 - 0 0 : 0 2 : 5 9 . 9 < / N a m e > < T e x t > I n   t h e   T y p e   l i s t ,   I   s c r o l l   d o w n   t o   t h e   s q u a r e   b r a c k e t   f o r m a t   w e   c r e a t e d   i n   t h e   A d d   T i m e   v i d e o ,   a n d   c l i c k   O K . < / T e x t > < B o o k M a r k E n t r y N a m e > A d d   o r   s u b t r a c t   t i m e   m 2 . 0 0 1 0 0 : 0 2 : 5 1 . 5 < / B o o k M a r k E n t r y N a m e > < B o o k M a r k E x i t N a m e > A d d   o r   s u b t r a c t   t i m e   m 2 . 0 0 1 0 0 : 0 2 : 5 9 . 9 < / B o o k M a r k E x i t N a m e > < B o o k M a r k E n t r y P o s i t i o n > 1 7 1 5 0 0 < / B o o k M a r k E n t r y P o s i t i o n > < B o o k M a r k E x i t P o s i t i o n > 1 7 9 9 3 3 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 1 b e e 0 9 1 5 - 3 b 4 b - 4 d 6 9 - b d 4 8 - 0 f 2 c a 4 2 6 d 7 b c < / I n t e r n a l I d > < N a m e > A d d   o r   s u b t r a c t   t i m e   m 2 . 0 0 1 T h e e l a p s e d t i m e 0 0 : 0 3 : 0 0 . 0 - 0 0 : 0 3 : 0 5 . 5 < / N a m e > < T e x t > T h e   e l a p s e d   t i m e   i s   3 1   h o u r s   a n d   3 0   m i n u t e s . < / T e x t > < B o o k M a r k E n t r y N a m e > A d d   o r   s u b t r a c t   t i m e   m 2 . 0 0 1 0 0 : 0 3 : 0 0 . 0 < / B o o k M a r k E n t r y N a m e > < B o o k M a r k E x i t N a m e > A d d   o r   s u b t r a c t   t i m e   m 2 . 0 0 1 0 0 : 0 3 : 0 5 . 5 < / B o o k M a r k E x i t N a m e > < B o o k M a r k E n t r y P o s i t i o n > 1 8 0 0 3 3 < / B o o k M a r k E n t r y P o s i t i o n > < B o o k M a r k E x i t P o s i t i o n > 1 8 5 5 6 7 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 d 7 5 1 8 f d e - d 7 e d - 4 5 0 9 - 8 a 6 6 - c e c c 8 c c b b 5 c 3 < / I n t e r n a l I d > < N a m e > A d d   o r   s u b t r a c t   t i m e   m 2 . 0 0 1 Y o u c a n a l s o 0 0 : 0 3 : 0 5 . 6 - 0 0 : 0 3 : 1 6 . 4 < / N a m e > < T e x t > Y o u   c a n   a l s o   s u b t r a c t   a   u n i t   o f   t i m e ,   s u c h   a s   1   �   h o u r s ,   f r o m   a   t i m e   o f   d a y ,   s u c h   a s   1 0 : 0 0   a . m . ,   b y   u s i n g   t h e   T I M E   f u n c t i o n . < / T e x t > < B o o k M a r k E n t r y N a m e > A d d   o r   s u b t r a c t   t i m e   m 2 . 0 0 1 0 0 : 0 3 : 0 5 . 6 < / B o o k M a r k E n t r y N a m e > < B o o k M a r k E x i t N a m e > A d d   o r   s u b t r a c t   t i m e   m 2 . 0 0 1 0 0 : 0 3 : 1 6 . 4 < / B o o k M a r k E x i t N a m e > < B o o k M a r k E n t r y P o s i t i o n > 1 8 5 6 6 7 < / B o o k M a r k E n t r y P o s i t i o n > < B o o k M a r k E x i t P o s i t i o n > 1 9 6 4 0 0 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 2 0 c 6 2 0 b 1 - f d 8 8 - 4 e 8 d - b 2 c 1 - 8 c 7 1 f 4 5 c 3 d 8 8 < / I n t e r n a l I d > < N a m e > A d d   o r   s u b t r a c t   t i m e   m 2 . 0 0 1 I t y p e a n 0 0 : 0 3 : 1 6 . 5 - 0 0 : 0 3 : 2 7 . 2 < / N a m e > < T e x t > I   t y p e   a n   e q u a l s   s i g n ,   c l i c k   A 1 0 ,   t y p e   a   m i n u s   s i g n ,   T I M E ,   l e f t   p a r e n t h e s i s , < / T e x t > < B o o k M a r k E n t r y N a m e > A d d   o r   s u b t r a c t   t i m e   m 2 . 0 0 1 0 0 : 0 3 : 1 6 . 5 < / B o o k M a r k E n t r y N a m e > < B o o k M a r k E x i t N a m e > A d d   o r   s u b t r a c t   t i m e   m 2 . 0 0 1 0 0 : 0 3 : 2 7 . 2 < / B o o k M a r k E x i t N a m e > < B o o k M a r k E n t r y P o s i t i o n > 1 9 6 5 0 0 < / B o o k M a r k E n t r y P o s i t i o n > < B o o k M a r k E x i t P o s i t i o n > 2 0 7 2 3 3 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 2 c 2 a 5 9 0 0 - b 8 e 7 - 4 4 5 6 - 8 2 d 4 - 7 3 4 4 9 1 1 8 7 4 2 2 < / I n t e r n a l I d > < N a m e > A d d   o r   s u b t r a c t   t i m e   m 2 . 0 0 1 1 ( f o r t h e 0 0 : 0 3 : 2 7 . 3 - 0 0 : 0 3 : 3 5 . 7 < / N a m e > < T e x t > 1   ( f o r   t h e   n u m b e r   o f   h o u r s   w e   w a n t   t o   s u b t r a c t ) ,   c o m m a ,   3 0   ( f o r   t h e   m i n u t e s   w e   w a n t   t o   s u b t r a c t ) , < / T e x t > < B o o k M a r k E n t r y N a m e > A d d   o r   s u b t r a c t   t i m e   m 2 . 0 0 1 0 0 : 0 3 : 2 7 . 3 < / B o o k M a r k E n t r y N a m e > < B o o k M a r k E x i t N a m e > A d d   o r   s u b t r a c t   t i m e   m 2 . 0 0 1 0 0 : 0 3 : 3 5 . 7 < / B o o k M a r k E x i t N a m e > < B o o k M a r k E n t r y P o s i t i o n > 2 0 7 3 3 3 < / B o o k M a r k E n t r y P o s i t i o n > < B o o k M a r k E x i t P o s i t i o n > 2 1 5 7 6 7 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 b e 1 4 1 b 7 a - b e a e - 4 8 d 6 - 9 f e 5 - 9 8 0 b c b 5 3 9 d 8 f < / I n t e r n a l I d > < N a m e > A d d   o r   s u b t r a c t   t i m e   m 2 . 0 0 1 c o m m a , 0 ( f o r 0 0 : 0 3 : 3 5 . 8 - 0 0 : 0 3 : 4 2 . 7 < / N a m e > < T e x t > c o m m a ,   0   ( f o r   t h e   s e c o n d s ) ,   a   c l o s i n g   p a r e n t h e s i s ,   a n d   p r e s s   E n t e r . < / T e x t > < B o o k M a r k E n t r y N a m e > A d d   o r   s u b t r a c t   t i m e   m 2 . 0 0 1 0 0 : 0 3 : 3 5 . 8 < / B o o k M a r k E n t r y N a m e > < B o o k M a r k E x i t N a m e > A d d   o r   s u b t r a c t   t i m e   m 2 . 0 0 1 0 0 : 0 3 : 4 2 . 7 < / B o o k M a r k E x i t N a m e > < B o o k M a r k E n t r y P o s i t i o n > 2 1 5 8 6 7 < / B o o k M a r k E n t r y P o s i t i o n > < B o o k M a r k E x i t P o s i t i o n > 2 2 2 7 3 3 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 c 9 5 3 d 6 4 c - e 4 8 5 - 4 d 2 d - 8 9 1 e - 8 6 0 5 0 7 6 3 b c 9 8 < / I n t e r n a l I d > < N a m e > A d d   o r   s u b t r a c t   t i m e   m 2 . 0 0 1 A n d w e h a v e 0 0 : 0 3 : 4 2 . 8 - 0 0 : 0 3 : 4 9 . 3 < / N a m e > < T e x t > A n d   w e   h a v e   o u r   c a l c u l a t e d   t i m e   o f   8 : 3 0   a . m . < / T e x t > < B o o k M a r k E n t r y N a m e > A d d   o r   s u b t r a c t   t i m e   m 2 . 0 0 1 0 0 : 0 3 : 4 2 . 8 < / B o o k M a r k E n t r y N a m e > < B o o k M a r k E x i t N a m e > A d d   o r   s u b t r a c t   t i m e   m 2 . 0 0 1 0 0 : 0 3 : 4 9 . 3 < / B o o k M a r k E x i t N a m e > < B o o k M a r k E n t r y P o s i t i o n > 2 2 2 8 3 3 < / B o o k M a r k E n t r y P o s i t i o n > < B o o k M a r k E x i t P o s i t i o n > 2 2 9 3 6 7 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 a a 6 4 b a 2 1 - 9 a d a - 4 a e 3 - a e 2 9 - 4 d 1 8 0 a a 8 3 d 7 0 < / I n t e r n a l I d > < N a m e > A d d   o r   s u b t r a c t   t i m e   m 2 . 0 0 1 N o w y o u  v e g o t 0 0 : 0 3 : 4 9 . 4 - 0 0 : 0 3 : 5 5 . 6 < / N a m e > < T e x t > N o w   y o u  v e   g o t   a   p r e t t y   g o o d   i d e a   a b o u t   h o w   t o   a d d   a n d   s u b t r a c t   t i m e .   O f   c o u r s e ,   t h e r e  s   a l w a y s   m o r e   t o   l e a r n . < / T e x t > < B o o k M a r k E n t r y N a m e > A d d   o r   s u b t r a c t   t i m e   m 2 . 0 0 1 0 0 : 0 3 : 4 9 . 4 < / B o o k M a r k E n t r y N a m e > < B o o k M a r k E x i t N a m e > A d d   o r   s u b t r a c t   t i m e   m 2 . 0 0 1 0 0 : 0 3 : 5 5 . 6 < / B o o k M a r k E x i t N a m e > < B o o k M a r k E n t r y P o s i t i o n > 2 2 9 4 6 7 < / B o o k M a r k E n t r y P o s i t i o n > < B o o k M a r k E x i t P o s i t i o n > 2 3 5 6 0 0 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 0 2 0 b 9 5 1 a - 5 f 8 b - 4 3 9 e - b 8 7 b - 3 4 5 3 e 9 a 3 a c e 5 < / I n t e r n a l I d > < N a m e > A d d   o r   s u b t r a c t   t i m e   m 2 . 0 0 1 S o c h e c k o u t 0 0 : 0 3 : 5 5 . 7 - 0 0 : 0 4 : 0 1 . 9 < / N a m e > < T e x t > S o   c h e c k   o u t   t h e   c o u r s e   s u m m a r y   a t   t h e   e n d ,   a n d   b e s t   o f   a l l ,   e x p l o r e   E x c e l   2 0 1 3   o n   y o u r   o w n . < / T e x t > < B o o k M a r k E n t r y N a m e > A d d   o r   s u b t r a c t   t i m e   m 2 . 0 0 1 0 0 : 0 3 : 5 5 . 7 < / B o o k M a r k E n t r y N a m e > < B o o k M a r k E x i t N a m e > A d d   o r   s u b t r a c t   t i m e   m 2 . 0 0 1 0 0 : 0 4 : 0 1 . 9 < / B o o k M a r k E x i t N a m e > < B o o k M a r k E n t r y P o s i t i o n > 2 3 5 7 0 0 < / B o o k M a r k E n t r y P o s i t i o n > < B o o k M a r k E x i t P o s i t i o n > 2 4 1 9 0 0 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3.xml><?xml version="1.0" encoding="utf-8"?>
<ct:contentTypeSchema xmlns:ct="http://schemas.microsoft.com/office/2006/metadata/contentType" xmlns:ma="http://schemas.microsoft.com/office/2006/metadata/properties/metaAttributes" ct:_="" ma:_="" ma:contentTypeName="Document" ma:contentTypeID="0x01010053A3FEB6DB82004FB9DB9B56267DF0A1" ma:contentTypeVersion="0" ma:contentTypeDescription="Create a new document." ma:contentTypeScope="" ma:versionID="2ac33614be53478388339b87d14939d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4.xml><?xml version="1.0" encoding="utf-8"?>
<p:properties xmlns:p="http://schemas.microsoft.com/office/2006/metadata/properties" xmlns:xsi="http://www.w3.org/2001/XMLSchema-instance">
  <documentManagement/>
</p:properties>
</file>

<file path=customXml/item5.xml>��< ? x m l   v e r s i o n = " 1 . 0 "   e n c o d i n g = " u t f - 1 6 " ? > < C a p t i o n I t e m s L i s t   x m l n s : x s i = " h t t p : / / w w w . w 3 . o r g / 2 0 0 1 / X M L S c h e m a - i n s t a n c e "   x m l n s : x s d = " h t t p : / / w w w . w 3 . o r g / 2 0 0 1 / X M L S c h e m a " > < I d > d c 6 1 5 d a b - 3 c 5 1 - 4 9 7 2 - 9 f 2 5 - 6 e 9 4 8 5 9 e 1 e e 5 < / I d > < C a p t i o n I t e m s > < C a p t i o n I t e m > < I n t e r n a l I d > 9 c 1 0 c 3 e 3 - 3 f 7 4 - 4 3 2 4 - b d b 0 - 2 b 8 c 2 e a a b e a a < / I n t e r n a l I d > < N a m e > A d d   o r   s u b t r a c t   t i m e   m 1 . 0 0 1 Y o u c a n a d d 0 0 : 0 0 : 0 0 . 0 - 0 0 : 0 0 : 0 7 . 1 < / N a m e > < T e x t > Y o u   c a n   a d d   t i m e   i n   E x c e l   j u s t   l i k e   y o u   a d d   o t h e r   t y p e s   o f   n u m b e r s . < / T e x t > < B o o k M a r k E n t r y N a m e > A d d   o r   s u b t r a c t   t i m e   m 1 . 0 0 1 0 0 : 0 0 : 0 0 . 0 < / B o o k M a r k E n t r y N a m e > < B o o k M a r k E x i t N a m e > A d d   o r   s u b t r a c t   t i m e   m 1 . 0 0 1 0 0 : 0 0 : 0 7 . 1 < / B o o k M a r k E x i t N a m e > < B o o k M a r k E n t r y P o s i t i o n > 3 3 < / B o o k M a r k E n t r y P o s i t i o n > < B o o k M a r k E x i t P o s i t i o n > 7 1 3 3 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 6 9 8 9 5 c e f - 1 4 c f - 4 8 7 7 - 9 4 6 2 - f 9 3 3 5 3 9 e 4 e 8 2 < / I n t e r n a l I d > < N a m e > A d d   o r   s u b t r a c t   t i m e   m 1 . 0 0 1 F o r e x a m p l e , y o u 0 0 : 0 0 : 0 7 . 2 - 0 0 : 0 0 : 1 4 . 0 < / N a m e > < T e x t > F o r   e x a m p l e ,   y o u   m i g h t   d o   t h i s   i f   y o u   w a n t   t o   k n o w   h o w   l o n g   i t   t o o k   t o   c o m p l e t e   a   p r o j e c t  s   t a s k s . < / T e x t > < B o o k M a r k E n t r y N a m e > A d d   o r   s u b t r a c t   t i m e   m 1 . 0 0 1 0 0 : 0 0 : 0 7 . 2 < / B o o k M a r k E n t r y N a m e > < B o o k M a r k E x i t N a m e > A d d   o r   s u b t r a c t   t i m e   m 1 . 0 0 1 0 0 : 0 0 : 1 4 . 0 < / B o o k M a r k E x i t N a m e > < B o o k M a r k E n t r y P o s i t i o n > 7 2 3 3 < / B o o k M a r k E n t r y P o s i t i o n > < B o o k M a r k E x i t P o s i t i o n > 1 4 0 3 3 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 3 a 6 2 a e 6 6 - f 4 7 d - 4 7 6 c - 9 d b 5 - 6 7 8 d c d c 7 0 b 7 a < / I n t e r n a l I d > < N a m e > A d d   o r   s u b t r a c t   t i m e   m 1 . 0 0 1 T h e b e s t w a y 0 0 : 0 0 : 1 4 . 1 - 0 0 : 0 0 : 2 0 . 1 < / N a m e > < T e x t > T h e   b e s t   w a y   t o   d o   t h i s   i s   t o   u s e   t h e   A u t o S u m   b u t t o n   o n   t h e   H o m e   t a b . < / T e x t > < B o o k M a r k E n t r y N a m e > A d d   o r   s u b t r a c t   t i m e   m 1 . 0 0 1 0 0 : 0 0 : 1 4 . 1 < / B o o k M a r k E n t r y N a m e > < B o o k M a r k E x i t N a m e > A d d   o r   s u b t r a c t   t i m e   m 1 . 0 0 1 0 0 : 0 0 : 2 0 . 1 < / B o o k M a r k E x i t N a m e > < B o o k M a r k E n t r y P o s i t i o n > 1 4 1 3 3 < / B o o k M a r k E n t r y P o s i t i o n > < B o o k M a r k E x i t P o s i t i o n > 2 0 1 6 7 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 e d 5 b 6 1 e 2 - 9 a 3 1 - 4 b 2 0 - 9 d e c - 2 f 1 b b 4 0 e 2 3 e 1 < / I n t e r n a l I d > < N a m e > A d d   o r   s u b t r a c t   t i m e   m 1 . 0 0 1 I c l i c k i t 0 0 : 0 0 : 2 0 . 2 - 0 0 : 0 0 : 2 3 . 9 < / N a m e > < T e x t > I   c l i c k   i t   o n c e   t o   s e e   w h a t   i t  s   g o i n g   t o   a d d . < / T e x t > < B o o k M a r k E n t r y N a m e > A d d   o r   s u b t r a c t   t i m e   m 1 . 0 0 1 0 0 : 0 0 : 2 0 . 2 < / B o o k M a r k E n t r y N a m e > < B o o k M a r k E x i t N a m e > A d d   o r   s u b t r a c t   t i m e   m 1 . 0 0 1 0 0 : 0 0 : 2 3 . 9 < / B o o k M a r k E x i t N a m e > < B o o k M a r k E n t r y P o s i t i o n > 2 0 2 6 7 < / B o o k M a r k E n t r y P o s i t i o n > < B o o k M a r k E x i t P o s i t i o n > 2 3 9 6 7 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 8 6 6 8 c 5 7 d - 9 9 f 6 - 4 e 3 c - 8 5 2 1 - 0 b c 2 2 2 e f e 3 9 e < / I n t e r n a l I d > < N a m e > A d d   o r   s u b t r a c t   t i m e   m 1 . 0 0 1 T h i s i s w h a t 0 0 : 0 0 : 2 4 . 0 - 0 0 : 0 0 : 3 0 . 8 < / N a m e > < T e x t > T h i s   i s   w h a t   I   w a n t ,   s o   I   c l i c k   i t   a g a i n ,   a n d   g e t   t h e   t o t a l   t i m e   f o r   t h e   t a s k s . < / T e x t > < B o o k M a r k E n t r y N a m e > A d d   o r   s u b t r a c t   t i m e   m 1 . 0 0 1 0 0 : 0 0 : 2 4 . 0 < / B o o k M a r k E n t r y N a m e > < B o o k M a r k E x i t N a m e > A d d   o r   s u b t r a c t   t i m e   m 1 . 0 0 1 0 0 : 0 0 : 3 0 . 8 < / B o o k M a r k E x i t N a m e > < B o o k M a r k E n t r y P o s i t i o n > 2 4 0 6 7 < / B o o k M a r k E n t r y P o s i t i o n > < B o o k M a r k E x i t P o s i t i o n > 3 0 8 6 7 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 a b f f 6 5 f b - d 8 5 e - 4 1 b 6 - 9 b d 8 - 0 a c 8 7 a 2 9 2 4 4 e < / I n t e r n a l I d > < N a m e > A d d   o r   s u b t r a c t   t i m e   m 1 . 0 0 1 Y o u c o u l d u s e 0 0 : 0 0 : 3 0 . 9 - 0 0 : 0 0 : 3 9 . 4 < / N a m e > < T e x t > Y o u   c o u l d   u s e   A u t o S u m   a g a i n   t o   a d d   t h e s e   c o l u m n  s   t a s k s   o r   a   f o r m u l a   t o   a d d   t h e s e   t w o   c e l l s . < / T e x t > < B o o k M a r k E n t r y N a m e > A d d   o r   s u b t r a c t   t i m e   m 1 . 0 0 1 0 0 : 0 0 : 3 0 . 9 < / B o o k M a r k E n t r y N a m e > < B o o k M a r k E x i t N a m e > A d d   o r   s u b t r a c t   t i m e   m 1 . 0 0 1 0 0 : 0 0 : 3 9 . 4 < / B o o k M a r k E x i t N a m e > < B o o k M a r k E n t r y P o s i t i o n > 3 0 9 6 7 < / B o o k M a r k E n t r y P o s i t i o n > < B o o k M a r k E x i t P o s i t i o n > 3 9 4 0 0 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 2 3 3 5 1 7 5 b - 5 1 8 3 - 4 6 6 c - 8 0 b d - 7 3 d 2 3 0 e 3 3 1 0 b < / I n t e r n a l I d > < N a m e > A d d   o r   s u b t r a c t   t i m e   m 1 . 0 0 1 T o s t a r t a 0 0 : 0 0 : 3 9 . 5 - 0 0 : 0 0 : 5 3 . 3 < / N a m e > < T e x t > T o   s t a r t   a   f o r m u l a ,   y o u   a l w a y s   u s e   a n   e q u a l s   s i g n ,   c l i c k   c e l l   D 2 ,   t y p e   t h e   p l u s   s i g n ,   c l i c k   c e l l   D 3 ,   a n d   p r e s s   E n t e r . < / T e x t > < B o o k M a r k E n t r y N a m e > A d d   o r   s u b t r a c t   t i m e   m 1 . 0 0 1 0 0 : 0 0 : 3 9 . 5 < / B o o k M a r k E n t r y N a m e > < B o o k M a r k E x i t N a m e > A d d   o r   s u b t r a c t   t i m e   m 1 . 0 0 1 0 0 : 0 0 : 5 3 . 3 < / B o o k M a r k E x i t N a m e > < B o o k M a r k E n t r y P o s i t i o n > 3 9 5 0 0 < / B o o k M a r k E n t r y P o s i t i o n > < B o o k M a r k E x i t P o s i t i o n > 5 3 3 6 7 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 2 7 7 c 2 e c 3 - 6 b 4 2 - 4 8 4 1 - b 2 3 b - 0 b a e 1 8 5 b 3 2 c 8 < / I n t e r n a l I d > < N a m e > A d d   o r   s u b t r a c t   t i m e   m 1 . 0 0 1 H m m , 1 2 h o u r s 0 0 : 0 0 : 5 3 . 4 - 0 0 : 0 1 : 0 2 . 7 < / N a m e > < T e x t > H m m ,   1 2   h o u r s   a n d   4 5   m i n u t e s   p l u s   1 5   h o u r s   a n d   3 0   m i n u t e s   i s n  t   4   h o u r s   a n d   1 5   m i n u t e s . < / T e x t > < B o o k M a r k E n t r y N a m e > A d d   o r   s u b t r a c t   t i m e   m 1 . 0 0 1 0 0 : 0 0 : 5 3 . 4 < / B o o k M a r k E n t r y N a m e > < B o o k M a r k E x i t N a m e > A d d   o r   s u b t r a c t   t i m e   m 1 . 0 0 1 0 0 : 0 1 : 0 2 . 7 < / B o o k M a r k E x i t N a m e > < B o o k M a r k E n t r y P o s i t i o n > 5 3 4 6 7 < / B o o k M a r k E n t r y P o s i t i o n > < B o o k M a r k E x i t P o s i t i o n > 6 2 7 3 3 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 c 1 d 3 0 5 5 6 - 3 4 6 3 - 4 f 9 d - 8 0 3 4 - 6 8 0 e 9 a f c e 7 3 c < / I n t e r n a l I d > < N a m e > A d d   o r   s u b t r a c t   t i m e   m 1 . 0 0 1 I k n o w t h e 0 0 : 0 1 : 0 2 . 8 - 0 0 : 0 1 : 0 9 . 9 < / N a m e > < T e x t > I   k n o w   t h e   f o r m u l a  s   c o r r e c t ,   s o   i t   m u s t   b e   h o w   c e l l   D 4   i s   c o n f i g u r e d   t o   d i s p l a y   t i m e . < / T e x t > < B o o k M a r k E n t r y N a m e > A d d   o r   s u b t r a c t   t i m e   m 1 . 0 0 1 0 0 : 0 1 : 0 2 . 8 < / B o o k M a r k E n t r y N a m e > < B o o k M a r k E x i t N a m e > A d d   o r   s u b t r a c t   t i m e   m 1 . 0 0 1 0 0 : 0 1 : 0 9 . 9 < / B o o k M a r k E x i t N a m e > < B o o k M a r k E n t r y P o s i t i o n > 6 2 8 3 3 < / B o o k M a r k E n t r y P o s i t i o n > < B o o k M a r k E x i t P o s i t i o n > 6 9 9 6 7 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 9 e 2 8 1 0 2 f - 5 3 b 4 - 4 8 1 9 - 8 1 d b - 0 b 6 a 4 2 6 6 1 f e b < / I n t e r n a l I d > < N a m e > A d d   o r   s u b t r a c t   t i m e   m 1 . 0 0 1 I n t h i s e x a m p l e , 0 0 : 0 1 : 1 0 . 0 - 0 0 : 0 1 : 1 4 . 7 < / N a m e > < T e x t > I n   t h i s   e x a m p l e ,   t h e   t o t a l   i s   g r e a t e r   t h a n   2 4   h o u r s . < / T e x t > < B o o k M a r k E n t r y N a m e > A d d   o r   s u b t r a c t   t i m e   m 1 . 0 0 1 0 0 : 0 1 : 1 0 . 0 < / B o o k M a r k E n t r y N a m e > < B o o k M a r k E x i t N a m e > A d d   o r   s u b t r a c t   t i m e   m 1 . 0 0 1 0 0 : 0 1 : 1 4 . 7 < / B o o k M a r k E x i t N a m e > < B o o k M a r k E n t r y P o s i t i o n > 7 0 0 6 7 < / B o o k M a r k E n t r y P o s i t i o n > < B o o k M a r k E x i t P o s i t i o n > 7 4 7 0 0 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 4 0 1 c f f b 1 - f 8 0 f - 4 5 9 1 - 8 3 5 8 - 0 d f 0 0 6 9 9 c 2 4 3 < / I n t e r n a l I d > < N a m e > A d d   o r   s u b t r a c t   t i m e   m 1 . 0 0 1 E x c e l c a n d i s p l a y 0 0 : 0 1 : 1 4 . 8 - 0 0 : 0 1 : 2 4 . 3 < / N a m e > < T e x t > E x c e l   c a n   d i s p l a y   t i m e   i n   m a n y   d i f f e r e n t   w a y s ,   s u c h   a s   h o u r s   a n d   m i n u t e s   o r   h o u r s ,   m i n u t e s ,   a n d   s e c o n d s ;   < / T e x t > < B o o k M a r k E n t r y N a m e > A d d   o r   s u b t r a c t   t i m e   m 1 . 0 0 1 0 0 : 0 1 : 1 4 . 8 < / B o o k M a r k E n t r y N a m e > < B o o k M a r k E x i t N a m e > A d d   o r   s u b t r a c t   t i m e   m 1 . 0 0 1 0 0 : 0 1 : 2 4 . 3 < / B o o k M a r k E x i t N a m e > < B o o k M a r k E n t r y P o s i t i o n > 7 4 8 0 0 < / B o o k M a r k E n t r y P o s i t i o n > < B o o k M a r k E x i t P o s i t i o n > 8 4 3 6 7 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 8 d 0 0 f c 3 1 - a 9 4 7 - 4 4 1 1 - 9 2 3 7 - e 6 e b 1 f 8 6 4 7 8 8 < / I n t e r n a l I d > < N a m e > A d d   o r   s u b t r a c t   t i m e   m 1 . 0 0 1 a . m . , p . m . , o r 0 0 : 0 1 : 2 4 . 4 - 0 0 : 0 1 : 3 5 . 8 < / N a m e > < T e x t > a . m . ,   p . m . ,   o r   a   2 4   h o u r   c l o c k ;   o r   a   n u m b e r   g r e a t e r   t h a n   2 4   h o u r s ,   a s   i s   n e e d e d   i n   t h i s   e x a m p l e . < / T e x t > < B o o k M a r k E n t r y N a m e > A d d   o r   s u b t r a c t   t i m e   m 1 . 0 0 1 0 0 : 0 1 : 2 4 . 4 < / B o o k M a r k E n t r y N a m e > < B o o k M a r k E x i t N a m e > A d d   o r   s u b t r a c t   t i m e   m 1 . 0 0 1 0 0 : 0 1 : 3 5 . 8 < / B o o k M a r k E x i t N a m e > < B o o k M a r k E n t r y P o s i t i o n > 8 4 4 6 7 < / B o o k M a r k E n t r y P o s i t i o n > < B o o k M a r k E x i t P o s i t i o n > 9 5 8 3 3 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 3 1 5 7 b 3 e 5 - 2 3 a 0 - 4 a e 5 - 8 6 5 8 - 0 4 b 5 2 8 0 d 4 d e 6 < / I n t e r n a l I d > < N a m e > A d d   o r   s u b t r a c t   t i m e   m 1 . 0 0 1 T o f o r m a t t h e 0 0 : 0 1 : 3 5 . 9 - 0 0 : 0 1 : 4 3 . 2 < / N a m e > < T e x t > T o   f o r m a t   t h e   c e l l ,   r i g h t - c l i c k   i t   a n d   c l i c k   F o r m a t   C e l l s . < / T e x t > < B o o k M a r k E n t r y N a m e > A d d   o r   s u b t r a c t   t i m e   m 1 . 0 0 1 0 0 : 0 1 : 3 5 . 9 < / B o o k M a r k E n t r y N a m e > < B o o k M a r k E x i t N a m e > A d d   o r   s u b t r a c t   t i m e   m 1 . 0 0 1 0 0 : 0 1 : 4 3 . 2 < / B o o k M a r k E x i t N a m e > < B o o k M a r k E n t r y P o s i t i o n > 9 5 9 3 3 < / B o o k M a r k E n t r y P o s i t i o n > < B o o k M a r k E x i t P o s i t i o n > 1 0 3 2 0 0 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 5 8 7 9 6 5 e a - 1 5 b a - 4 c 8 c - b a 3 2 - b 2 5 6 2 1 9 b 0 c a e < / I n t e r n a l I d > < N a m e > A d d   o r   s u b t r a c t   t i m e   m 1 . 0 0 1 U n d e r C a t e g o r y , c l i c k 0 0 : 0 1 : 4 3 . 3 - 0 0 : 0 2 : 0 1 . 8 < / N a m e > < T e x t > U n d e r   C a t e g o r y ,   c l i c k   C u s t o m .   I n   t h e   T y p e   f i e l d ,   t y p e   l e f t   s q u a r e   b r a c k e t ,   h ,   r i g h t   s q u a r e   b r a c k e t ,   c o l o n ,   a n d   m m . < / T e x t > < B o o k M a r k E n t r y N a m e > A d d   o r   s u b t r a c t   t i m e   m 1 . 0 0 1 0 0 : 0 1 : 4 3 . 3 < / B o o k M a r k E n t r y N a m e > < B o o k M a r k E x i t N a m e > A d d   o r   s u b t r a c t   t i m e   m 1 . 0 0 1 0 0 : 0 2 : 0 1 . 8 < / B o o k M a r k E x i t N a m e > < B o o k M a r k E n t r y P o s i t i o n > 1 0 3 3 0 0 < / B o o k M a r k E n t r y P o s i t i o n > < B o o k M a r k E x i t P o s i t i o n > 1 2 1 8 3 3 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 2 5 c a f a a 3 - c b 6 1 - 4 2 5 d - a c 2 6 - e 3 5 1 f 2 9 2 f 7 1 8 < / I n t e r n a l I d > < N a m e > A d d   o r   s u b t r a c t   t i m e   m 1 . 0 0 1 T h e s q u a r e b r a c k e t s 0 0 : 0 2 : 0 1 . 9 - 0 0 : 0 2 : 1 1 . 6 < / N a m e > < T e x t > T h e   s q u a r e   b r a c k e t s   t e l l   E x c e l   t o   e x c e e d   2 4   h o u r s .   T h e   h   i s   f o r   h o u r s   a n d   t h e   m m   i s   f o r   m i n u t e s . < / T e x t > < B o o k M a r k E n t r y N a m e > A d d   o r   s u b t r a c t   t i m e   m 1 . 0 0 1 0 0 : 0 2 : 0 1 . 9 < / B o o k M a r k E n t r y N a m e > < B o o k M a r k E x i t N a m e > A d d   o r   s u b t r a c t   t i m e   m 1 . 0 0 1 0 0 : 0 2 : 1 1 . 6 < / B o o k M a r k E x i t N a m e > < B o o k M a r k E n t r y P o s i t i o n > 1 2 1 9 3 3 < / B o o k M a r k E n t r y P o s i t i o n > < B o o k M a r k E x i t P o s i t i o n > 1 3 1 6 3 3 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 3 f 3 4 8 8 6 8 - b f 0 3 - 4 c 2 8 - 9 3 d 5 - 8 8 5 e e d f 9 f e 0 1 < / I n t e r n a l I d > < N a m e > A d d   o r   s u b t r a c t   t i m e   m 1 . 0 0 1 S e e t h e c o u r s e 0 0 : 0 2 : 1 1 . 7 - 0 0 : 0 2 : 1 8 . 4 < / N a m e > < T e x t > S e e   t h e   c o u r s e   s u m m a r y   a t   t h e   e n d   o f   t h i s   c o u r s e   f o r   m o r e   i n f o r m a t i o n   a b o u t   f o r m a t t i n g   t i m e . < / T e x t > < B o o k M a r k E n t r y N a m e > A d d   o r   s u b t r a c t   t i m e   m 1 . 0 0 1 0 0 : 0 2 : 1 1 . 7 < / B o o k M a r k E n t r y N a m e > < B o o k M a r k E x i t N a m e > A d d   o r   s u b t r a c t   t i m e   m 1 . 0 0 1 0 0 : 0 2 : 1 8 . 4 < / B o o k M a r k E x i t N a m e > < B o o k M a r k E n t r y P o s i t i o n > 1 3 1 7 3 3 < / B o o k M a r k E n t r y P o s i t i o n > < B o o k M a r k E x i t P o s i t i o n > 1 3 8 4 3 3 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 3 a 9 b 5 f e 1 - f 9 a e - 4 f 3 a - a e 7 e - 4 d e 1 5 9 a e 9 3 d 6 < / I n t e r n a l I d > < N a m e > A d d   o r   s u b t r a c t   t i m e   m 1 . 0 0 1 A n d n o w w e 0 0 : 0 2 : 1 8 . 5 - 0 0 : 0 2 : 2 4 . 5 < / N a m e > < T e x t > A n d   n o w   w e   j u s t   c l i c k   O K ,   a n d   t h e   t o t a l   t i m e   i s   d i s p l a y e d   c o r r e c t l y . < / T e x t > < B o o k M a r k E n t r y N a m e > A d d   o r   s u b t r a c t   t i m e   m 1 . 0 0 1 0 0 : 0 2 : 1 8 . 5 < / B o o k M a r k E n t r y N a m e > < B o o k M a r k E x i t N a m e > A d d   o r   s u b t r a c t   t i m e   m 1 . 0 0 1 0 0 : 0 2 : 2 4 . 5 < / B o o k M a r k E x i t N a m e > < B o o k M a r k E n t r y P o s i t i o n > 1 3 8 5 3 3 < / B o o k M a r k E n t r y P o s i t i o n > < B o o k M a r k E x i t P o s i t i o n > 1 4 4 5 6 7 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 3 e d 9 5 1 b 7 - 5 3 2 f - 4 d c 0 - 8 6 1 b - 7 e 4 8 d 6 9 e d 7 3 0 < / I n t e r n a l I d > < N a m e > A d d   o r   s u b t r a c t   t i m e   m 1 . 0 0 1 Y o u c a n u s e 0 0 : 0 2 : 2 4 . 6 - 0 0 : 0 2 : 3 0 . 0 < / N a m e > < T e x t > Y o u   c a n   u s e   t h e   s q u a r e   b r a c k e t s   e v e n   i f   t h e   t i m e   w o n  t   e x c e e d   2 4   h o u r s . < / T e x t > < B o o k M a r k E n t r y N a m e > A d d   o r   s u b t r a c t   t i m e   m 1 . 0 0 1 0 0 : 0 2 : 2 4 . 6 < / B o o k M a r k E n t r y N a m e > < B o o k M a r k E x i t N a m e > A d d   o r   s u b t r a c t   t i m e   m 1 . 0 0 1 0 0 : 0 2 : 3 0 . 0 < / B o o k M a r k E x i t N a m e > < B o o k M a r k E n t r y P o s i t i o n > 1 4 4 6 6 7 < / B o o k M a r k E n t r y P o s i t i o n > < B o o k M a r k E x i t P o s i t i o n > 1 5 0 0 0 0 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 4 7 3 0 0 9 1 f - 8 5 9 d - 4 6 6 a - 9 f b f - 8 5 b 2 4 8 b 2 1 3 0 a < / I n t e r n a l I d > < N a m e > A d d   o r   s u b t r a c t   t i m e   m 1 . 0 0 1 I f y o u  r e n o t 0 0 : 0 2 : 3 0 . 1 - 0 0 : 0 2 : 3 6 . 7 < / N a m e > < T e x t > I f   y o u  r e   n o t   s u r e   i f   a   t o t a l   w i l l   e x c e e d   2 4   h o u r s ,   i t  s   b e s t   t o   u s e   t h e m . < / T e x t > < B o o k M a r k E n t r y N a m e > A d d   o r   s u b t r a c t   t i m e   m 1 . 0 0 1 0 0 : 0 2 : 3 0 . 1 < / B o o k M a r k E n t r y N a m e > < B o o k M a r k E x i t N a m e > A d d   o r   s u b t r a c t   t i m e   m 1 . 0 0 1 0 0 : 0 2 : 3 6 . 7 < / B o o k M a r k E x i t N a m e > < B o o k M a r k E n t r y P o s i t i o n > 1 5 0 1 0 0 < / B o o k M a r k E n t r y P o s i t i o n > < B o o k M a r k E x i t P o s i t i o n > 1 5 6 7 0 0 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 6 d c 8 d c 6 9 - d f 5 8 - 4 7 7 f - b 2 e 3 - 7 d e 1 c 5 7 2 9 1 3 8 < / I n t e r n a l I d > < N a m e > A d d   o r   s u b t r a c t   t i m e   m 1 . 0 0 1 Y o u c a n a l s o 0 0 : 0 2 : 3 6 . 8 - 0 0 : 0 2 : 4 7 . 8 < / N a m e > < T e x t > Y o u   c a n   a l s o   a d d   a   u n i t   o f   t i m e ,   s u c h   a s   1   �   h o u r s ,   t o   a   t i m e   o f   d a y ,   s u c h   a s   1 0 : 0 0   a . m . ,   b y   u s i n g   t h e   T I M E   f u n c t i o n . < / T e x t > < B o o k M a r k E n t r y N a m e > A d d   o r   s u b t r a c t   t i m e   m 1 . 0 0 1 0 0 : 0 2 : 3 6 . 8 < / B o o k M a r k E n t r y N a m e > < B o o k M a r k E x i t N a m e > A d d   o r   s u b t r a c t   t i m e   m 1 . 0 0 1 0 0 : 0 2 : 4 7 . 8 < / B o o k M a r k E x i t N a m e > < B o o k M a r k E n t r y P o s i t i o n > 1 5 6 8 0 0 < / B o o k M a r k E n t r y P o s i t i o n > < B o o k M a r k E x i t P o s i t i o n > 1 6 7 8 0 0 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 3 2 1 9 e 7 0 1 - 4 0 6 a - 4 e 4 f - 8 8 e b - 9 d 2 e 9 9 6 4 1 0 a 0 < / I n t e r n a l I d > < N a m e > A d d   o r   s u b t r a c t   t i m e   m 1 . 0 0 1 T y p e a n e q u a l s 0 0 : 0 2 : 4 7 . 9 - 0 0 : 0 3 : 0 0 . 6 < / N a m e > < T e x t > T y p e   a n   e q u a l s   s i g n ,   t h e n   c l i c k   A 7   ( w h i c h   c o n t a i n s   t h e   t i m e   o f   d a y ,   1 0 : 0 0   a . m . ) ,   t h e n   t y p e   a   p l u s   s i g n ,   T I M E , < / T e x t > < B o o k M a r k E n t r y N a m e > A d d   o r   s u b t r a c t   t i m e   m 1 . 0 0 1 0 0 : 0 2 : 4 7 . 9 < / B o o k M a r k E n t r y N a m e > < B o o k M a r k E x i t N a m e > A d d   o r   s u b t r a c t   t i m e   m 1 . 0 0 1 0 0 : 0 3 : 0 0 . 6 < / B o o k M a r k E x i t N a m e > < B o o k M a r k E n t r y P o s i t i o n > 1 6 7 9 0 0 < / B o o k M a r k E n t r y P o s i t i o n > < B o o k M a r k E x i t P o s i t i o n > 1 8 0 6 3 3 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 9 1 5 a 4 f 2 5 - d f a b - 4 7 4 d - 9 6 7 f - e b 8 5 6 e a c 6 c 5 3 < / I n t e r n a l I d > < N a m e > A d d   o r   s u b t r a c t   t i m e   m 1 . 0 0 1 l e f t p a r e n t h e s i s , 1 0 0 : 0 3 : 0 0 . 7 - 0 0 : 0 3 : 1 2 . 5 < / N a m e > < T e x t > l e f t   p a r e n t h e s i s ,   1   ( f o r   t h e   n u m b e r   o f   h o u r s   w e   w a n t   t o   a d d ) ,   c o m m a ,   3 0   ( f o r   t h e   m i n u t e s   w e   w a n t   t o   a d d ) , < / T e x t > < B o o k M a r k E n t r y N a m e > A d d   o r   s u b t r a c t   t i m e   m 1 . 0 0 1 0 0 : 0 3 : 0 0 . 7 < / B o o k M a r k E n t r y N a m e > < B o o k M a r k E x i t N a m e > A d d   o r   s u b t r a c t   t i m e   m 1 . 0 0 1 0 0 : 0 3 : 1 2 . 5 < / B o o k M a r k E x i t N a m e > < B o o k M a r k E n t r y P o s i t i o n > 1 8 0 7 3 3 < / B o o k M a r k E n t r y P o s i t i o n > < B o o k M a r k E x i t P o s i t i o n > 1 9 2 5 6 7 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 a d 8 4 9 7 7 c - 0 9 5 1 - 4 8 c 1 - 8 9 3 2 - 6 1 c 1 7 0 9 f 0 c 9 4 < / I n t e r n a l I d > < N a m e > A d d   o r   s u b t r a c t   t i m e   m 1 . 0 0 1 c o m m a , 0 ( f o r 0 0 : 0 3 : 1 2 . 6 - 0 0 : 0 3 : 2 0 . 4 < / N a m e > < T e x t > c o m m a ,   0   ( f o r   t h e   s e c o n d s ) ,   a   c l o s i n g   p a r e n t h e s i s ,   a n d   p r e s s   E n t e r . < / T e x t > < B o o k M a r k E n t r y N a m e > A d d   o r   s u b t r a c t   t i m e   m 1 . 0 0 1 0 0 : 0 3 : 1 2 . 6 < / B o o k M a r k E n t r y N a m e > < B o o k M a r k E x i t N a m e > A d d   o r   s u b t r a c t   t i m e   m 1 . 0 0 1 0 0 : 0 3 : 2 0 . 4 < / B o o k M a r k E x i t N a m e > < B o o k M a r k E n t r y P o s i t i o n > 1 9 2 6 6 7 < / B o o k M a r k E n t r y P o s i t i o n > < B o o k M a r k E x i t P o s i t i o n > 2 0 0 4 6 7 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 8 5 9 c 0 a 5 f - 7 f 2 7 - 4 2 6 0 - b b e 8 - f 7 9 2 e 0 b 1 9 e b 2 < / I n t e r n a l I d > < N a m e > A d d   o r   s u b t r a c t   t i m e   m 1 . 0 0 1 A n d w e h a v e 0 0 : 0 3 : 2 0 . 5 - 0 0 : 0 3 : 2 5 . 9 < / N a m e > < T e x t > A n d   w e   h a v e   o u r   c a l c u l a t e d   t i m e   o f   1 1 : 3 0   a . m . < / T e x t > < B o o k M a r k E n t r y N a m e > A d d   o r   s u b t r a c t   t i m e   m 1 . 0 0 1 0 0 : 0 3 : 2 0 . 5 < / B o o k M a r k E n t r y N a m e > < B o o k M a r k E x i t N a m e > A d d   o r   s u b t r a c t   t i m e   m 1 . 0 0 1 0 0 : 0 3 : 2 5 . 9 < / B o o k M a r k E x i t N a m e > < B o o k M a r k E n t r y P o s i t i o n > 2 0 0 5 6 7 < / B o o k M a r k E n t r y P o s i t i o n > < B o o k M a r k E x i t P o s i t i o n > 2 0 5 9 6 7 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 d 7 c d f 7 1 7 - 1 b 5 a - 4 4 9 f - 8 e e 8 - 0 6 4 d e f 2 a 2 d e 6 < / I n t e r n a l I d > < N a m e > A d d   o r   s u b t r a c t   t i m e   m 1 . 0 0 1 U p n e x t , s u b t r a c t i n g 0 0 : 0 3 : 2 6 . 0 - 0 0 : 0 3 : 3 0 . 2 < / N a m e > < T e x t > U p   n e x t ,   s u b t r a c t i n g   t i m e . < / T e x t > < B o o k M a r k E n t r y N a m e > A d d   o r   s u b t r a c t   t i m e   m 1 . 0 0 1 0 0 : 0 3 : 2 6 . 0 < / B o o k M a r k E n t r y N a m e > < B o o k M a r k E x i t N a m e > A d d   o r   s u b t r a c t   t i m e   m 1 . 0 0 1 0 0 : 0 3 : 3 0 . 2 < / B o o k M a r k E x i t N a m e > < B o o k M a r k E n t r y P o s i t i o n > 2 0 6 0 6 7 < / B o o k M a r k E n t r y P o s i t i o n > < B o o k M a r k E x i t P o s i t i o n > 2 1 0 2 6 7 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6.xml>��< ? x m l   v e r s i o n = " 1 . 0 "   e n c o d i n g = " u t f - 1 6 " ? > < C a p t i o n I t e m s L i s t   x m l n s : x s i = " h t t p : / / w w w . w 3 . o r g / 2 0 0 1 / X M L S c h e m a - i n s t a n c e "   x m l n s : x s d = " h t t p : / / w w w . w 3 . o r g / 2 0 0 1 / X M L S c h e m a " > < I d > 3 9 4 1 9 d 7 f - 5 3 8 7 - 4 c e 7 - 9 b 8 c - f c b b c b 5 8 9 5 f 3 < / I d > < C a p t i o n I t e m s > < C a p t i o n I t e m > < I n t e r n a l I d > 7 f b f d 0 5 9 - d 0 5 f - 4 e 6 8 - 9 7 5 1 - e e 6 c 1 1 6 b 1 8 c a < / 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 6 2 8 5 2 5 c e - f 6 4 5 - 4 b e e - a d 8 5 - 4 6 b 0 c 1 5 2 f b 5 6 < / 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 0 8 0 b 9 b a 3 - 9 9 3 a - 4 3 7 6 - 8 1 1 e - 7 f 1 a b a 4 b 2 4 7 c < / 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 4 9 a f 6 6 4 f - a e d e - 4 7 1 f - 9 3 9 7 - 2 f 8 9 b b f 2 1 6 4 6 < / 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 e 9 5 b 9 4 6 f - d 0 2 d - 4 e d 7 - b a 9 7 - b e 8 b c d 2 e 7 2 3 b < / 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 8 3 8 6 2 b 1 1 - c 2 3 9 - 4 c 4 0 - 8 e 3 9 - e 3 5 2 3 3 f 2 1 9 3 3 < / 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 f 8 5 5 5 e b 4 - 4 7 4 0 - 4 5 9 e - 8 b 8 6 - 5 c 7 7 8 c 5 f 7 1 8 c < / 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 7 2 5 6 a 0 0 b - 0 c 9 f - 4 b 6 5 - a 3 f 3 - 7 2 8 9 8 a 6 3 f a d a < / 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 4 d 4 2 1 d f 9 - f 6 a 5 - 4 3 8 b - 9 a 6 c - c 4 e 5 0 a 6 3 4 7 9 0 < / 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 e 1 5 8 c 2 e b - 6 5 e 1 - 4 5 f 5 - 8 f 4 6 - 8 9 d 2 5 f b 3 0 c e 0 < / 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 d d e 3 2 b 3 4 - 1 e a 7 - 4 3 d f - 9 9 8 2 - 3 a 3 c d 4 6 6 e 6 6 d < / 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 0 8 8 b e e 4 2 - 7 5 7 b - 4 2 3 8 - 8 5 3 1 - f 6 8 b 0 0 3 f 7 a 0 3 < / 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 c d b b 2 c c 8 - 0 1 1 8 - 4 c 1 c - b f 0 c - b 8 7 d 2 9 d e 3 f c 0 < / 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7.xml>��< ? x m l   v e r s i o n = " 1 . 0 "   e n c o d i n g = " u t f - 1 6 " ? > < C a p t i o n I t e m s L i s t   x m l n s : x s i = " h t t p : / / w w w . w 3 . o r g / 2 0 0 1 / X M L S c h e m a - i n s t a n c e "   x m l n s : x s d = " h t t p : / / w w w . w 3 . o r g / 2 0 0 1 / X M L S c h e m a " > < I d > 0 a 4 c e 3 b f - 0 6 e 9 - 4 5 c 4 - a 0 8 f - 7 1 f c e e 5 1 3 b 5 5 < / I d > < C a p t i o n I t e m s > < C a p t i o n I t e m > < I n t e r n a l I d > d 7 3 5 7 7 c c - 6 2 0 1 - 4 6 c 2 - a c 7 e - 0 4 b 8 8 b 5 0 0 b f e < / 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 7 d 3 6 f e e 0 - 9 0 e 3 - 4 f 0 5 - 9 9 0 9 - 9 8 9 3 8 5 f 8 2 3 7 e < / 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 1 5 c 3 c d 2 a - e 9 7 4 - 4 5 3 b - b 0 c f - 1 1 5 1 0 0 6 c 1 9 c 2 < / 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 a e 1 0 e 4 c 4 - f 8 a 3 - 4 3 c b - a 5 1 c - 3 e e a 0 9 e 4 3 c 5 2 < / 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 f b d 3 e 4 8 3 - 6 2 1 3 - 4 8 3 c - b 2 5 b - 4 8 a f 6 b 1 6 d d 5 2 < / 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 3 3 6 f a 8 8 b - 6 1 a c - 4 d 4 a - 9 c d b - 0 9 a f a 0 e a 8 0 3 7 < / 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 9 3 e 2 1 b 1 2 - d a e 8 - 4 5 f 2 - 9 7 5 7 - a 9 5 1 9 c 2 8 b 7 7 f < / 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 6 8 7 8 b b 9 4 - f c e e - 4 5 3 b - 9 c b 1 - 4 1 a e c 8 1 1 c 2 4 e < / 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 1 e 6 e b 4 5 f - f 5 5 a - 4 1 b 0 - a 5 7 c - 1 f 0 8 b 3 4 a 7 d 3 d < / 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 e a 7 1 7 1 6 5 - 4 7 5 c - 4 f 3 c - 9 1 9 e - d a f 3 b 7 0 2 4 a 6 7 < / 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 8 5 7 a 0 0 c b - a a 9 f - 4 d 1 b - b e 7 2 - 7 1 8 6 4 b a e 6 6 3 c < / 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 2 1 b 3 b 8 5 1 - 5 b 1 f - 4 b c c - b 6 7 a - c 1 c 2 8 3 f 4 8 7 6 e < / 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 8 d 1 5 a 1 6 3 - a 7 2 0 - 4 2 c d - b 7 8 4 - a a f b b c f 2 6 8 1 9 < / 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Props1.xml><?xml version="1.0" encoding="utf-8"?>
<ds:datastoreItem xmlns:ds="http://schemas.openxmlformats.org/officeDocument/2006/customXml" ds:itemID="{A4D62022-3D4F-4122-BE65-EF10210A1499}">
  <ds:schemaRefs>
    <ds:schemaRef ds:uri="http://schemas.microsoft.com/sharepoint/v3/contenttype/forms"/>
  </ds:schemaRefs>
</ds:datastoreItem>
</file>

<file path=customXml/itemProps2.xml><?xml version="1.0" encoding="utf-8"?>
<ds:datastoreItem xmlns:ds="http://schemas.openxmlformats.org/officeDocument/2006/customXml" ds:itemID="{735EE73F-FB7B-4626-A560-4E4AE05D3399}">
  <ds:schemaRefs>
    <ds:schemaRef ds:uri="http://www.w3.org/2001/XMLSchema"/>
  </ds:schemaRefs>
</ds:datastoreItem>
</file>

<file path=customXml/itemProps3.xml><?xml version="1.0" encoding="utf-8"?>
<ds:datastoreItem xmlns:ds="http://schemas.openxmlformats.org/officeDocument/2006/customXml" ds:itemID="{F01ECC9D-F94B-4445-A585-2F395ED448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4.xml><?xml version="1.0" encoding="utf-8"?>
<ds:datastoreItem xmlns:ds="http://schemas.openxmlformats.org/officeDocument/2006/customXml" ds:itemID="{2B60031C-5856-454E-8A95-187AF43A2F0C}">
  <ds:schemaRefs>
    <ds:schemaRef ds:uri="http://purl.org/dc/dcmitype/"/>
    <ds:schemaRef ds:uri="http://purl.org/dc/elements/1.1/"/>
    <ds:schemaRef ds:uri="http://schemas.microsoft.com/office/2006/metadata/properties"/>
    <ds:schemaRef ds:uri="http://schemas.microsoft.com/office/2006/documentManagement/types"/>
    <ds:schemaRef ds:uri="http://www.w3.org/XML/1998/namespace"/>
    <ds:schemaRef ds:uri="http://schemas.openxmlformats.org/package/2006/metadata/core-properties"/>
    <ds:schemaRef ds:uri="http://purl.org/dc/terms/"/>
  </ds:schemaRefs>
</ds:datastoreItem>
</file>

<file path=customXml/itemProps5.xml><?xml version="1.0" encoding="utf-8"?>
<ds:datastoreItem xmlns:ds="http://schemas.openxmlformats.org/officeDocument/2006/customXml" ds:itemID="{FC50633D-B0FC-4672-AF3D-AC6050027D46}">
  <ds:schemaRefs>
    <ds:schemaRef ds:uri="http://www.w3.org/2001/XMLSchema"/>
  </ds:schemaRefs>
</ds:datastoreItem>
</file>

<file path=customXml/itemProps6.xml><?xml version="1.0" encoding="utf-8"?>
<ds:datastoreItem xmlns:ds="http://schemas.openxmlformats.org/officeDocument/2006/customXml" ds:itemID="{6EC2CB33-8105-43EB-8DE2-60F0971C4E24}">
  <ds:schemaRefs>
    <ds:schemaRef ds:uri="http://www.w3.org/2001/XMLSchema"/>
  </ds:schemaRefs>
</ds:datastoreItem>
</file>

<file path=customXml/itemProps7.xml><?xml version="1.0" encoding="utf-8"?>
<ds:datastoreItem xmlns:ds="http://schemas.openxmlformats.org/officeDocument/2006/customXml" ds:itemID="{E5A6BC58-6BA0-4F51-8C29-6FE1E96A2604}">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6460</TotalTime>
  <Words>1568</Words>
  <Application>Microsoft Office PowerPoint</Application>
  <PresentationFormat>Custom</PresentationFormat>
  <Paragraphs>182</Paragraphs>
  <Slides>6</Slides>
  <Notes>1</Notes>
  <HiddenSlides>0</HiddenSlides>
  <MMClips>2</MMClips>
  <ScaleCrop>false</ScaleCrop>
  <HeadingPairs>
    <vt:vector size="4" baseType="variant">
      <vt:variant>
        <vt:lpstr>Theme</vt:lpstr>
      </vt:variant>
      <vt:variant>
        <vt:i4>6</vt:i4>
      </vt:variant>
      <vt:variant>
        <vt:lpstr>Slide Titles</vt:lpstr>
      </vt:variant>
      <vt:variant>
        <vt:i4>6</vt:i4>
      </vt:variant>
    </vt:vector>
  </HeadingPairs>
  <TitlesOfParts>
    <vt:vector size="12" baseType="lpstr">
      <vt:lpstr>AllHandsDemo</vt:lpstr>
      <vt:lpstr>Custom Design</vt:lpstr>
      <vt:lpstr>1_Office Theme</vt:lpstr>
      <vt:lpstr>Office Theme</vt:lpstr>
      <vt:lpstr>2_Office Theme</vt:lpstr>
      <vt:lpstr>1_AllHandsDemo</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Corporation</dc:creator>
  <cp:lastModifiedBy>v-miyaki</cp:lastModifiedBy>
  <cp:revision>313</cp:revision>
  <dcterms:created xsi:type="dcterms:W3CDTF">2012-03-12T21:21:52Z</dcterms:created>
  <dcterms:modified xsi:type="dcterms:W3CDTF">2013-06-09T04:35:03Z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0x01010053A3FEB6DB82004FB9DB9B56267DF0A1</vt:lpwstr>
  </property>
</Properties>
</file>