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7"/>
    <p:sldMasterId id="2147483669" r:id="rId8"/>
    <p:sldMasterId id="2147483699" r:id="rId9"/>
    <p:sldMasterId id="2147483711" r:id="rId10"/>
    <p:sldMasterId id="2147483723" r:id="rId11"/>
    <p:sldMasterId id="2147483753" r:id="rId12"/>
  </p:sldMasterIdLst>
  <p:notesMasterIdLst>
    <p:notesMasterId r:id="rId18"/>
  </p:notesMasterIdLst>
  <p:sldIdLst>
    <p:sldId id="385" r:id="rId13"/>
    <p:sldId id="376" r:id="rId14"/>
    <p:sldId id="380" r:id="rId15"/>
    <p:sldId id="381" r:id="rId16"/>
    <p:sldId id="382" r:id="rId17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5"/>
            <p14:sldId id="376"/>
            <p14:sldId id="380"/>
            <p14:sldId id="381"/>
            <p14:sldId id="38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54">
          <p15:clr>
            <a:srgbClr val="A4A3A4"/>
          </p15:clr>
        </p15:guide>
        <p15:guide id="6" orient="horz" pos="5041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73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89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1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1.xml"/><Relationship Id="rId12" Type="http://schemas.openxmlformats.org/officeDocument/2006/relationships/slideMaster" Target="slideMasters/slideMaster6.xml"/><Relationship Id="rId17" Type="http://schemas.openxmlformats.org/officeDocument/2006/relationships/slide" Target="slides/slide5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5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4.xml"/><Relationship Id="rId19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5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6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3872301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5250381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661550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7992234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3875093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52631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661669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799945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341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09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544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9520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38510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590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60444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1677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57388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13152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88552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07562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7391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84745034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6985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09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069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1910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2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1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9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slide" Target="slide4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slideLayout" Target="../slideLayouts/slideLayout5.xml"/><Relationship Id="rId42" Type="http://schemas.openxmlformats.org/officeDocument/2006/relationships/image" Target="../media/image8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image" Target="../media/image6.png"/><Relationship Id="rId46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slide" Target="slide5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slide" Target="slide3.xml"/><Relationship Id="rId40" Type="http://schemas.openxmlformats.org/officeDocument/2006/relationships/image" Target="../media/image7.png"/><Relationship Id="rId45" Type="http://schemas.openxmlformats.org/officeDocument/2006/relationships/image" Target="../media/image10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image" Target="../media/image5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microsoft.com/office/2007/relationships/hdphoto" Target="../media/hdphoto1.wdp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slide" Target="slide2.xml"/><Relationship Id="rId4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hyperlink" Target="http://office.microsoft.com/redir/HA102749269.aspx" TargetMode="External"/><Relationship Id="rId1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12" Type="http://schemas.openxmlformats.org/officeDocument/2006/relationships/hyperlink" Target="http://office.microsoft.com/redir/HA102809556.aspx" TargetMode="External"/><Relationship Id="rId17" Type="http://schemas.openxmlformats.org/officeDocument/2006/relationships/slide" Target="slide2.xml"/><Relationship Id="rId2" Type="http://schemas.openxmlformats.org/officeDocument/2006/relationships/image" Target="../media/image2.png"/><Relationship Id="rId16" Type="http://schemas.openxmlformats.org/officeDocument/2006/relationships/hyperlink" Target="http://office.microsoft.com/redir/XT103462909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slide" Target="slide4.xml"/><Relationship Id="rId11" Type="http://schemas.openxmlformats.org/officeDocument/2006/relationships/image" Target="../media/image1.png"/><Relationship Id="rId5" Type="http://schemas.openxmlformats.org/officeDocument/2006/relationships/image" Target="../media/image6.png"/><Relationship Id="rId15" Type="http://schemas.openxmlformats.org/officeDocument/2006/relationships/hyperlink" Target="http://o15.officeredir.microsoft.com/r/rlidMoreCourses?clid=1033" TargetMode="External"/><Relationship Id="rId10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hyperlink" Target="http://office.microsoft.com/redir/RZ104151507.aspx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office.microsoft.com/redir/RZ104174266.aspx?section=2" TargetMode="External"/><Relationship Id="rId13" Type="http://schemas.openxmlformats.org/officeDocument/2006/relationships/image" Target="../media/image7.png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slide" Target="slide4.xml"/><Relationship Id="rId17" Type="http://schemas.openxmlformats.org/officeDocument/2006/relationships/image" Target="../media/image1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8.png"/><Relationship Id="rId10" Type="http://schemas.openxmlformats.org/officeDocument/2006/relationships/slide" Target="slide3.xml"/><Relationship Id="rId19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hyperlink" Target="http://office.microsoft.com/en-us/outlook-help/feedback-RZ101809884.aspx?section=10" TargetMode="External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12" Type="http://schemas.openxmlformats.org/officeDocument/2006/relationships/hyperlink" Target="http://office.microsoft.com/redir/XT101907941.aspx" TargetMode="External"/><Relationship Id="rId17" Type="http://schemas.openxmlformats.org/officeDocument/2006/relationships/image" Target="../media/image5.png"/><Relationship Id="rId2" Type="http://schemas.openxmlformats.org/officeDocument/2006/relationships/image" Target="../media/image2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slide" Target="slide3.xml"/><Relationship Id="rId9" Type="http://schemas.openxmlformats.org/officeDocument/2006/relationships/image" Target="../media/image8.png"/><Relationship Id="rId14" Type="http://schemas.openxmlformats.org/officeDocument/2006/relationships/hyperlink" Target="http://office.microsoft.com/redir/XT103864844.asp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Add a sound effect to a transition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14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Media Placeholder 64">
            <a:hlinkClick r:id="rId35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81" y="8495913"/>
            <a:ext cx="1115476" cy="627836"/>
          </a:xfrm>
        </p:spPr>
      </p:pic>
      <p:pic>
        <p:nvPicPr>
          <p:cNvPr id="23" name="Media Placeholder 22">
            <a:hlinkClick r:id="rId37" action="ppaction://hlinksldjump"/>
          </p:cNvPr>
          <p:cNvPicPr>
            <a:picLocks noGrp="1" noChangeAspect="1"/>
          </p:cNvPicPr>
          <p:nvPr>
            <p:ph type="media" sz="quarter" idx="11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</p:spPr>
      </p:pic>
      <p:pic>
        <p:nvPicPr>
          <p:cNvPr id="22" name="Media Placeholder 21">
            <a:hlinkClick r:id="rId39" action="ppaction://hlinksldjump"/>
          </p:cNvPr>
          <p:cNvPicPr>
            <a:picLocks noGrp="1" noChangeAspect="1"/>
          </p:cNvPicPr>
          <p:nvPr>
            <p:ph type="media" sz="quarter" idx="12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1" y="8495913"/>
            <a:ext cx="1115476" cy="627836"/>
          </a:xfrm>
        </p:spPr>
      </p:pic>
      <p:pic>
        <p:nvPicPr>
          <p:cNvPr id="21" name="Media Placeholder 20">
            <a:hlinkClick r:id="rId41" action="ppaction://hlinksldjump"/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8495762"/>
            <a:ext cx="1116013" cy="628138"/>
          </a:xfrm>
        </p:spPr>
      </p:pic>
      <p:sp>
        <p:nvSpPr>
          <p:cNvPr id="7" name="TextBox 6"/>
          <p:cNvSpPr txBox="1"/>
          <p:nvPr/>
        </p:nvSpPr>
        <p:spPr>
          <a:xfrm>
            <a:off x="1015206" y="487209"/>
            <a:ext cx="693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Add a sound effect to a transition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8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9" name="TextBox 8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1/1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79037" y="7818120"/>
            <a:ext cx="1221423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82887" y="7818120"/>
            <a:ext cx="6049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3846398" y="9220768"/>
            <a:ext cx="1328058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Sound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transitions</a:t>
            </a:r>
          </a:p>
        </p:txBody>
      </p:sp>
      <p:sp>
        <p:nvSpPr>
          <p:cNvPr id="30" name="Text Placeholder 6"/>
          <p:cNvSpPr txBox="1">
            <a:spLocks/>
          </p:cNvSpPr>
          <p:nvPr/>
        </p:nvSpPr>
        <p:spPr>
          <a:xfrm>
            <a:off x="5268758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6637887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8006776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62005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3:43</a:t>
            </a:r>
          </a:p>
        </p:txBody>
      </p:sp>
      <p:pic>
        <p:nvPicPr>
          <p:cNvPr id="35" name="Picture 3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3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3" name="AddSoundEffect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dSoundEffect_m100:00:00.0" time="33"/>
                    <p14:bmk name="AddSoundEffect_m100:00:06.1" time="6100"/>
                    <p14:bmk name="AddSoundEffect_m100:00:06.2" time="6200"/>
                    <p14:bmk name="AddSoundEffect_m100:00:11.9" time="11900"/>
                    <p14:bmk name="AddSoundEffect_m100:00:12.0" time="12000"/>
                    <p14:bmk name="AddSoundEffect_m100:00:15.8" time="15800"/>
                    <p14:bmk name="AddSoundEffect_m100:00:15.9" time="15900"/>
                    <p14:bmk name="AddSoundEffect_m100:00:24.5" time="24567"/>
                    <p14:bmk name="AddSoundEffect_m100:00:24.6" time="24667"/>
                    <p14:bmk name="AddSoundEffect_m100:00:35.8" time="35833"/>
                    <p14:bmk name="AddSoundEffect_m100:00:35.9" time="35933"/>
                    <p14:bmk name="AddSoundEffect_m100:00:43.0" time="43033"/>
                    <p14:bmk name="AddSoundEffect_m100:00:43.1" time="43133"/>
                    <p14:bmk name="AddSoundEffect_m100:00:49.0" time="49000"/>
                    <p14:bmk name="AddSoundEffect_m100:00:49.1" time="49100"/>
                    <p14:bmk name="AddSoundEffect_m100:00:53.9" time="53967"/>
                    <p14:bmk name="AddSoundEffect_m100:00:54.0" time="54067"/>
                    <p14:bmk name="AddSoundEffect_m100:01:08.9" time="68967"/>
                    <p14:bmk name="AddSoundEffect_m100:01:09.0" time="69067"/>
                    <p14:bmk name="AddSoundEffect_m100:01:18.1" time="78167"/>
                    <p14:bmk name="AddSoundEffect_m100:01:18.2" time="78267"/>
                    <p14:bmk name="AddSoundEffect_m100:01:23.9" time="83933"/>
                    <p14:bmk name="AddSoundEffect_m100:01:24.0" time="84033"/>
                    <p14:bmk name="AddSoundEffect_m100:01:31.8" time="91833"/>
                    <p14:bmk name="AddSoundEffect_m100:01:31.9" time="91933"/>
                    <p14:bmk name="AddSoundEffect_m100:01:39.8" time="99833"/>
                    <p14:bmk name="AddSoundEffect_m100:01:39.9" time="99933"/>
                    <p14:bmk name="AddSoundEffect_m100:01:52.2" time="112200"/>
                    <p14:bmk name="AddSoundEffect_m100:01:52.3" time="112300"/>
                    <p14:bmk name="AddSoundEffect_m100:01:56.8" time="116800"/>
                    <p14:bmk name="AddSoundEffect_m100:01:56.9" time="116900"/>
                    <p14:bmk name="AddSoundEffect_m100:02:04.1" time="124100"/>
                    <p14:bmk name="AddSoundEffect_m100:02:04.2" time="124200"/>
                    <p14:bmk name="AddSoundEffect_m100:02:10.9" time="130900"/>
                    <p14:bmk name="AddSoundEffect_m100:02:11.0" time="131000"/>
                    <p14:bmk name="AddSoundEffect_m100:02:19.8" time="139833"/>
                    <p14:bmk name="AddSoundEffect_m100:02:19.9" time="139933"/>
                    <p14:bmk name="AddSoundEffect_m100:02:24.3" time="144367"/>
                    <p14:bmk name="AddSoundEffect_m100:02:24.4" time="144467"/>
                    <p14:bmk name="AddSoundEffect_m100:02:34.4" time="154400"/>
                    <p14:bmk name="AddSoundEffect_m100:02:34.5" time="154500"/>
                    <p14:bmk name="AddSoundEffect_m100:02:39.6" time="159667"/>
                    <p14:bmk name="AddSoundEffect_m100:02:39.7" time="159767"/>
                    <p14:bmk name="AddSoundEffect_m100:02:43.6" time="163667"/>
                    <p14:bmk name="AddSoundEffect_m100:02:43.7" time="163767"/>
                    <p14:bmk name="AddSoundEffect_m100:02:50.9" time="170900"/>
                    <p14:bmk name="AddSoundEffect_m100:02:51.0" time="171000"/>
                    <p14:bmk name="AddSoundEffect_m100:03:01.2" time="181267"/>
                    <p14:bmk name="AddSoundEffect_m100:03:01.3" time="181367"/>
                    <p14:bmk name="AddSoundEffect_m100:03:07.6" time="187633"/>
                    <p14:bmk name="AddSoundEffect_m100:03:07.7" time="187733"/>
                    <p14:bmk name="AddSoundEffect_m100:03:12.1" time="192167"/>
                    <p14:bmk name="AddSoundEffect_m100:03:12.2" time="192267"/>
                    <p14:bmk name="AddSoundEffect_m100:03:18.6" time="198667"/>
                    <p14:bmk name="AddSoundEffect_m100:03:18.7" time="198767"/>
                    <p14:bmk name="AddSoundEffect_m100:03:27.6" time="207600"/>
                    <p14:bmk name="AddSoundEffect_m100:03:27.7" time="207700"/>
                    <p14:bmk name="AddSoundEffect_m100:03:35.6" time="215633"/>
                    <p14:bmk name="AddSoundEffect_m100:03:35.7" time="215733"/>
                    <p14:bmk name="AddSoundEffect_m100:03:40.3" time="220333"/>
                  </p14:bmkLst>
                </p14:media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6" name="Text Placeholder 6"/>
          <p:cNvSpPr txBox="1">
            <a:spLocks/>
          </p:cNvSpPr>
          <p:nvPr/>
        </p:nvSpPr>
        <p:spPr>
          <a:xfrm>
            <a:off x="1118971" y="7746075"/>
            <a:ext cx="5375837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5" name="AddSoundEffect_m1Atransitionprovides00:00:00.0-00:00:06.1"/>
          <p:cNvSpPr txBox="1"/>
          <p:nvPr>
            <p:custDataLst>
              <p:tags r:id="rId4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transition provides a visual effect when you move from one slide to the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AddSoundEffect_m1Forexample,this00:00:06.2-00:00:11.9"/>
          <p:cNvSpPr txBox="1"/>
          <p:nvPr>
            <p:custDataLst>
              <p:tags r:id="rId5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this transition uses a honeycomb pattern.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dSoundEffect_m1Anotheronehas00:00:12.0-00:00:15.8"/>
          <p:cNvSpPr txBox="1"/>
          <p:nvPr>
            <p:custDataLst>
              <p:tags r:id="rId6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Another one has more of a glitter effect.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dSoundEffect_m1Andotherslook00:00:15.9-00:00:24.5"/>
          <p:cNvSpPr txBox="1"/>
          <p:nvPr>
            <p:custDataLst>
              <p:tags r:id="rId7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others look like a page being flipped, or a cube rotating.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dSoundEffect_m1Toenhancea00:00:24.6-00:00:35.8"/>
          <p:cNvSpPr txBox="1"/>
          <p:nvPr>
            <p:custDataLst>
              <p:tags r:id="rId8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enhance a transition, consider adding a sound to it—like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8" name="AddSoundEffect_m1Togivethe00:00:35.9-00:00:43.0"/>
          <p:cNvSpPr txBox="1"/>
          <p:nvPr>
            <p:custDataLst>
              <p:tags r:id="rId9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give the sound impact, use it selectively, such as at the start of a new section in the slide show.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9" name="AddSoundEffect_m1Let’susea00:00:43.1-00:00:49.0"/>
          <p:cNvSpPr txBox="1"/>
          <p:nvPr>
            <p:custDataLst>
              <p:tags r:id="rId10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use a sound this way. To begin, we click Transitions.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0" name="AddSoundEffect_m1Iwanta00:00:49.1-00:00:53.9"/>
          <p:cNvSpPr txBox="1"/>
          <p:nvPr>
            <p:custDataLst>
              <p:tags r:id="rId11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a transition and sound at the start of each section.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1" name="AddSoundEffect_m1So,I’llpress00:00:54.0-00:01:08.9"/>
          <p:cNvSpPr txBox="1"/>
          <p:nvPr>
            <p:custDataLst>
              <p:tags r:id="rId12"/>
            </p:custDataLst>
          </p:nvPr>
        </p:nvSpPr>
        <p:spPr>
          <a:xfrm>
            <a:off x="1235075" y="701097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I’ll press Ctrl and select the first slide under each section heading: Agenda, Values, Impact, and Challenges.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2" name="AddSoundEffect_m1Now,I’llclick00:01:09.0-00:01:18.1"/>
          <p:cNvSpPr txBox="1"/>
          <p:nvPr>
            <p:custDataLst>
              <p:tags r:id="rId13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I’ll click More to display the Transitions gallery and choose the transition effect called Honeycomb.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AddSoundEffect_m1Theslideswith00:01:18.2-00:01:23.9"/>
          <p:cNvSpPr txBox="1"/>
          <p:nvPr>
            <p:custDataLst>
              <p:tags r:id="rId14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slides with the transition effect have a little star icon next to the thumbnail.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AddSoundEffect_m1Thetransitionplays00:01:24.0-00:01:31.8"/>
          <p:cNvSpPr txBox="1"/>
          <p:nvPr>
            <p:custDataLst>
              <p:tags r:id="rId15"/>
            </p:custDataLst>
          </p:nvPr>
        </p:nvSpPr>
        <p:spPr>
          <a:xfrm>
            <a:off x="1235075" y="701097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The transition plays from the preceding slide. So for the Agenda section, the transition starts on the title slide.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AddSoundEffect_m1I’llclickPreview00:01:31.9-00:01:39.8"/>
          <p:cNvSpPr txBox="1"/>
          <p:nvPr>
            <p:custDataLst>
              <p:tags r:id="rId16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Preview so we can see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6" name="AddSoundEffect_m1Now,we’lladd00:01:39.9-00:01:52.2"/>
          <p:cNvSpPr txBox="1"/>
          <p:nvPr>
            <p:custDataLst>
              <p:tags r:id="rId17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we’ll add a sound to each slide that has a transition. I’ll press Ctrl while I select the slides.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7" name="AddSoundEffect_m1Andonthe00:01:52.3-00:01:56.8"/>
          <p:cNvSpPr txBox="1"/>
          <p:nvPr>
            <p:custDataLst>
              <p:tags r:id="rId18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on the Transitions tab, I’ll click the arrow next to Sound.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AddSoundEffect_m1Thesearebuilt-in00:01:56.9-00:02:04.1"/>
          <p:cNvSpPr txBox="1"/>
          <p:nvPr>
            <p:custDataLst>
              <p:tags r:id="rId19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are built-in sounds I could use, such as Breeze, Chime, and Drum Roll.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AddSoundEffect_m1However,Ihave00:02:04.2-00:02:10.9"/>
          <p:cNvSpPr txBox="1"/>
          <p:nvPr>
            <p:custDataLst>
              <p:tags r:id="rId20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However, I have my own sound file. So, I’ll click Other Sound.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0" name="AddSoundEffect_m1That’sthesound00:02:11.0-00:02:19.8"/>
          <p:cNvSpPr txBox="1"/>
          <p:nvPr>
            <p:custDataLst>
              <p:tags r:id="rId21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That’s the sound file, Space Bubbles.wav. I’ll click it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AddSoundEffect_m1Thesoundimmediately00:02:19.9-00:02:24.3"/>
          <p:cNvSpPr txBox="1"/>
          <p:nvPr>
            <p:custDataLst>
              <p:tags r:id="rId22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sound immediately plays as a kind of preview.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AddSoundEffect_m1Now,let’sclick00:02:24.4-00:02:34.4"/>
          <p:cNvSpPr txBox="1"/>
          <p:nvPr>
            <p:custDataLst>
              <p:tags r:id="rId23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let’s click Preview to hear the sound while the transition plays.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AddSoundEffect_m1Fortheaudience,00:02:34.5-00:02:39.6"/>
          <p:cNvSpPr txBox="1"/>
          <p:nvPr>
            <p:custDataLst>
              <p:tags r:id="rId24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audience, this combined effect signals a new section.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AddSoundEffect_m1I’llswitchto00:02:39.7-00:02:43.6"/>
          <p:cNvSpPr txBox="1"/>
          <p:nvPr>
            <p:custDataLst>
              <p:tags r:id="rId25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switch to Slide Show view: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AddSoundEffect_m1Fromthetitle00:02:43.7-00:02:50.9"/>
          <p:cNvSpPr txBox="1"/>
          <p:nvPr>
            <p:custDataLst>
              <p:tags r:id="rId26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From the title slide, we transition to the Agenda, which is the first section.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AddSoundEffect_m1Then,wemove00:02:51.0-00:03:01.2"/>
          <p:cNvSpPr txBox="1"/>
          <p:nvPr>
            <p:custDataLst>
              <p:tags r:id="rId27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we move to the Values section, and we click through that—let’s imagine that it has more slides.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AddSoundEffect_m1Ournexttransition00:03:01.3-00:03:07.6"/>
          <p:cNvSpPr txBox="1"/>
          <p:nvPr>
            <p:custDataLst>
              <p:tags r:id="rId28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Our next transition is to the Impact section.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AddSoundEffect_m1Andfinally,the00:03:07.7-00:03:12.1"/>
          <p:cNvSpPr txBox="1"/>
          <p:nvPr>
            <p:custDataLst>
              <p:tags r:id="rId29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finally, the Challenges section.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AddSoundEffect_m1Thetransitionand00:03:12.2-00:03:18.6"/>
          <p:cNvSpPr txBox="1"/>
          <p:nvPr>
            <p:custDataLst>
              <p:tags r:id="rId30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transition and sound have a purpose and play just enough to be effective.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ddSoundEffect_m1Ifyouwant00:03:18.7-00:03:27.6"/>
          <p:cNvSpPr txBox="1"/>
          <p:nvPr>
            <p:custDataLst>
              <p:tags r:id="rId31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remove the sound, select each slide it’s applied to,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ddSoundEffect_m1andon00:03:27.7-00:03:35.6"/>
          <p:cNvSpPr txBox="1"/>
          <p:nvPr>
            <p:custDataLst>
              <p:tags r:id="rId32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on the Transitions tab, click the Sound arrow &gt; No Sound.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ddSoundEffect_m1Formoreinformation,00:03:35.7-00:03:40.3"/>
          <p:cNvSpPr txBox="1"/>
          <p:nvPr>
            <p:custDataLst>
              <p:tags r:id="rId33"/>
            </p:custDataLst>
          </p:nvPr>
        </p:nvSpPr>
        <p:spPr>
          <a:xfrm>
            <a:off x="1235075" y="701097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see the Course Summary and experiment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821" y="6970616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8523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37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06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06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11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12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15.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15.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24.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24.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35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35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4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43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4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43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49.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49.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53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0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0:54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0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08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0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09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18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18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23.9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24.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31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31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3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39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3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39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52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52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56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1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1:56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04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04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10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11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19.8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19.9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2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24.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24.4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34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34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39.6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39.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4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43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4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43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5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50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2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2:51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01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01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07.6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07.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12.1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12.2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1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18.6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18.7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27.6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27.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35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35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3" bmkName="AddSoundEffect_m100:03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AddSoundEffect_m100:03:40.3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15" grpId="0" animBg="1"/>
          <p:bldP spid="15" grpId="1" animBg="1"/>
          <p:bldP spid="16" grpId="0" animBg="1"/>
          <p:bldP spid="16" grpId="1" animBg="1"/>
          <p:bldP spid="20" grpId="0" animBg="1"/>
          <p:bldP spid="20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6" grpId="1" animBg="1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37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1" y="7746075"/>
            <a:ext cx="5381841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9727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summary—Add a sound effect to a transition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34" name="Media Placeholder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35" name="Media Placeholder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1" y="8495913"/>
            <a:ext cx="1115476" cy="627836"/>
          </a:xfrm>
          <a:prstGeom prst="rect">
            <a:avLst/>
          </a:prstGeom>
        </p:spPr>
      </p:pic>
      <p:pic>
        <p:nvPicPr>
          <p:cNvPr id="36" name="Media Placeholder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8495762"/>
            <a:ext cx="1116013" cy="628138"/>
          </a:xfrm>
          <a:prstGeom prst="rect">
            <a:avLst/>
          </a:prstGeom>
        </p:spPr>
      </p:pic>
      <p:sp>
        <p:nvSpPr>
          <p:cNvPr id="37" name="Text Placeholder 6"/>
          <p:cNvSpPr txBox="1">
            <a:spLocks/>
          </p:cNvSpPr>
          <p:nvPr/>
        </p:nvSpPr>
        <p:spPr>
          <a:xfrm>
            <a:off x="5268758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8" name="Text Placeholder 6"/>
          <p:cNvSpPr txBox="1">
            <a:spLocks/>
          </p:cNvSpPr>
          <p:nvPr/>
        </p:nvSpPr>
        <p:spPr>
          <a:xfrm>
            <a:off x="6637887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2" name="Text Placeholder 6"/>
          <p:cNvSpPr txBox="1">
            <a:spLocks/>
          </p:cNvSpPr>
          <p:nvPr/>
        </p:nvSpPr>
        <p:spPr>
          <a:xfrm>
            <a:off x="8006776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875093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631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669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99945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31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a transition to a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the Thumbnail Pane, click the slide that you want to apply a transition to. The transition setting dictates how that slide enters and the preceding slide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exits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Transitions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tab, find the effect that you want in the Transition gallery. Click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More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button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see the entire gallery. Click the effect that you want for that slide and to see a preview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Transitions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Effect Options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change how the transition occurs – for example, what direction the slide enters from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Enter a time at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Duration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set how fast the transition goes. Set the number higher to make the transition go slower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Preview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see what the transition looks like with all the settings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If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you want all slides in the presentation to transition the same way,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Apply To All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Timing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group.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Remove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transition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Remember that a transition applies to a slide’s entrance, not how it exits. So if you want to remove the exit effects for slide 2, remove the transition from slide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3.</a:t>
            </a:r>
            <a:endParaRPr lang="en-US" sz="1400" b="1" dirty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the slide that you want to have no transition. Then on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Transitions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tab,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None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6797261" y="1265088"/>
            <a:ext cx="4504151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sound to each slide that has a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transition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Press and hold the Ctrl key while you select the transition slides that you want to add a sound to.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Transitions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&gt;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Sound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Do one of the following: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Click one of the built in sounds, such as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Chime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 or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Drum Roll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Other Sound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 to add your own sound file.</a:t>
            </a:r>
            <a:endParaRPr lang="en-US" sz="1400" dirty="0"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Transitions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Preview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hear the sound while the transition plays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2"/>
              </a:rPr>
              <a:t>Add or remove transitions between slides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3"/>
              </a:rPr>
              <a:t>Set the speed and timing of transitions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4"/>
              </a:rPr>
              <a:t>Add sound effects to an animation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5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3" name="Media Placeholder 6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81" y="8495913"/>
            <a:ext cx="1115476" cy="627836"/>
          </a:xfrm>
          <a:prstGeom prst="rect">
            <a:avLst/>
          </a:prstGeom>
        </p:spPr>
      </p:pic>
      <p:sp>
        <p:nvSpPr>
          <p:cNvPr id="49" name="Rectangle 48">
            <a:hlinkClick r:id="rId17" action="ppaction://hlinksldjump"/>
          </p:cNvPr>
          <p:cNvSpPr/>
          <p:nvPr/>
        </p:nvSpPr>
        <p:spPr>
          <a:xfrm>
            <a:off x="3865831" y="84808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Text Placeholder 6"/>
          <p:cNvSpPr txBox="1">
            <a:spLocks/>
          </p:cNvSpPr>
          <p:nvPr/>
        </p:nvSpPr>
        <p:spPr>
          <a:xfrm>
            <a:off x="3846398" y="9220768"/>
            <a:ext cx="1328058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Sound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transitions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2005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3:43</a:t>
            </a:r>
          </a:p>
        </p:txBody>
      </p:sp>
    </p:spTree>
    <p:extLst>
      <p:ext uri="{BB962C8B-B14F-4D97-AF65-F5344CB8AC3E}">
        <p14:creationId xmlns:p14="http://schemas.microsoft.com/office/powerpoint/2010/main" val="90612447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4353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5382634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8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9"/>
            </a:endParaRPr>
          </a:p>
        </p:txBody>
      </p:sp>
      <p:pic>
        <p:nvPicPr>
          <p:cNvPr id="42" name="Media Placeholder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2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8495762"/>
            <a:ext cx="1116013" cy="628138"/>
          </a:xfrm>
          <a:prstGeom prst="rect">
            <a:avLst/>
          </a:prstGeom>
        </p:spPr>
      </p:pic>
      <p:sp>
        <p:nvSpPr>
          <p:cNvPr id="45" name="Text Placeholder 6"/>
          <p:cNvSpPr txBox="1">
            <a:spLocks/>
          </p:cNvSpPr>
          <p:nvPr/>
        </p:nvSpPr>
        <p:spPr>
          <a:xfrm>
            <a:off x="5268758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6637887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8006776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875093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631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1669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99945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6" name="Rectangle 75">
            <a:hlinkClick r:id="rId10" action="ppaction://hlinksldjump"/>
          </p:cNvPr>
          <p:cNvSpPr/>
          <p:nvPr/>
        </p:nvSpPr>
        <p:spPr>
          <a:xfrm>
            <a:off x="5236637" y="84872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6" name="Picture 3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35" name="Media Placeholder 6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81" y="8495913"/>
            <a:ext cx="1115476" cy="627836"/>
          </a:xfrm>
          <a:prstGeom prst="rect">
            <a:avLst/>
          </a:prstGeom>
        </p:spPr>
      </p:pic>
      <p:sp>
        <p:nvSpPr>
          <p:cNvPr id="38" name="Rectangle 37">
            <a:hlinkClick r:id="rId18" action="ppaction://hlinksldjump"/>
          </p:cNvPr>
          <p:cNvSpPr/>
          <p:nvPr/>
        </p:nvSpPr>
        <p:spPr>
          <a:xfrm>
            <a:off x="3865831" y="84808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Text Placeholder 6"/>
          <p:cNvSpPr txBox="1">
            <a:spLocks/>
          </p:cNvSpPr>
          <p:nvPr/>
        </p:nvSpPr>
        <p:spPr>
          <a:xfrm>
            <a:off x="3846398" y="9220768"/>
            <a:ext cx="1328058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Sound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transitions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2005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3:43</a:t>
            </a:r>
          </a:p>
        </p:txBody>
      </p:sp>
    </p:spTree>
    <p:extLst>
      <p:ext uri="{BB962C8B-B14F-4D97-AF65-F5344CB8AC3E}">
        <p14:creationId xmlns:p14="http://schemas.microsoft.com/office/powerpoint/2010/main" val="124607292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" action="ppaction://noaction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5388984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38" name="Media Placeholder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39" name="Media Placeholder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81" y="8495913"/>
            <a:ext cx="1115476" cy="627836"/>
          </a:xfrm>
          <a:prstGeom prst="rect">
            <a:avLst/>
          </a:prstGeom>
        </p:spPr>
      </p:pic>
      <p:pic>
        <p:nvPicPr>
          <p:cNvPr id="40" name="Media Placeholder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8495762"/>
            <a:ext cx="1116013" cy="628138"/>
          </a:xfrm>
          <a:prstGeom prst="rect">
            <a:avLst/>
          </a:prstGeom>
        </p:spPr>
      </p:pic>
      <p:sp>
        <p:nvSpPr>
          <p:cNvPr id="41" name="Text Placeholder 6"/>
          <p:cNvSpPr txBox="1">
            <a:spLocks/>
          </p:cNvSpPr>
          <p:nvPr/>
        </p:nvSpPr>
        <p:spPr>
          <a:xfrm>
            <a:off x="5268758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2" name="Text Placeholder 6"/>
          <p:cNvSpPr txBox="1">
            <a:spLocks/>
          </p:cNvSpPr>
          <p:nvPr/>
        </p:nvSpPr>
        <p:spPr>
          <a:xfrm>
            <a:off x="6637887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3" name="Text Placeholder 6"/>
          <p:cNvSpPr txBox="1">
            <a:spLocks/>
          </p:cNvSpPr>
          <p:nvPr/>
        </p:nvSpPr>
        <p:spPr>
          <a:xfrm>
            <a:off x="8006776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875093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631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61669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9945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4" name="Rectangle 93">
            <a:hlinkClick r:id="rId4" action="ppaction://hlinksldjump"/>
          </p:cNvPr>
          <p:cNvSpPr/>
          <p:nvPr/>
        </p:nvSpPr>
        <p:spPr>
          <a:xfrm>
            <a:off x="5236739" y="848263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5" name="Rectangle 94">
            <a:hlinkClick r:id="rId6" action="ppaction://hlinksldjump"/>
          </p:cNvPr>
          <p:cNvSpPr/>
          <p:nvPr/>
        </p:nvSpPr>
        <p:spPr>
          <a:xfrm>
            <a:off x="6606000" y="849001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34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2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3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4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33" name="Media Placeholder 6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81" y="8495913"/>
            <a:ext cx="1115476" cy="627836"/>
          </a:xfrm>
          <a:prstGeom prst="rect">
            <a:avLst/>
          </a:prstGeom>
        </p:spPr>
      </p:pic>
      <p:sp>
        <p:nvSpPr>
          <p:cNvPr id="37" name="Rectangle 36">
            <a:hlinkClick r:id="rId16" action="ppaction://hlinksldjump"/>
          </p:cNvPr>
          <p:cNvSpPr/>
          <p:nvPr/>
        </p:nvSpPr>
        <p:spPr>
          <a:xfrm>
            <a:off x="3865831" y="84808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846398" y="9220768"/>
            <a:ext cx="1328058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Sound &amp;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transitions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2005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3:43</a:t>
            </a:r>
          </a:p>
        </p:txBody>
      </p:sp>
    </p:spTree>
    <p:extLst>
      <p:ext uri="{BB962C8B-B14F-4D97-AF65-F5344CB8AC3E}">
        <p14:creationId xmlns:p14="http://schemas.microsoft.com/office/powerpoint/2010/main" val="40027234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MEDIACAPTIONSPROMPTED" val="False"/>
  <p:tag name="TEMPPRESENTATIONFILE" val="C:\Users\v-miyaki\AppData\Local\Temp\tmp4E91.tmp"/>
  <p:tag name="TEMPMEDIAFILENAME" val="C:\Users\v-miyaki\AppData\Local\Temp\tmp568E_AddSoundEffect_m1.mp4"/>
  <p:tag name="MEDIAFADEDURATION" val="0.2"/>
  <p:tag name="MEDIATRANSPARENCY" val="0.3"/>
  <p:tag name="MEDIACAPTIONSHIDDEN" val="False"/>
  <p:tag name="CUSTOMXMLPARTID" val="{B35EAAC3-367C-4DEE-A878-81EC52390B95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af3bbb63-3df7-4e8d-965f-8ec89009d4d4"/>
  <p:tag name="CAPTIONITEMSYSNAME" val="AddSoundEffect_m1So,I’llpress00:00:54.0-00:01:08.9"/>
  <p:tag name="BOOKMARKENTRYNAME" val="AddSoundEffect_m100:00:54.0"/>
  <p:tag name="BOOKMARKEXITNAME" val="AddSoundEffect_m100:01:0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7b1e0591-fe43-411f-b5c7-59cc6664b5b4"/>
  <p:tag name="CAPTIONITEMSYSNAME" val="AddSoundEffect_m1Now,I’llclick00:01:09.0-00:01:18.1"/>
  <p:tag name="BOOKMARKENTRYNAME" val="AddSoundEffect_m100:01:09.0"/>
  <p:tag name="BOOKMARKEXITNAME" val="AddSoundEffect_m100:01:1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5bf423be-3cc1-4a79-9793-cd81538e0802"/>
  <p:tag name="CAPTIONITEMSYSNAME" val="AddSoundEffect_m1Theslideswith00:01:18.2-00:01:23.9"/>
  <p:tag name="BOOKMARKENTRYNAME" val="AddSoundEffect_m100:01:18.2"/>
  <p:tag name="BOOKMARKEXITNAME" val="AddSoundEffect_m100:01:2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a824dccc-f747-479b-85c4-7e22eb5186e0"/>
  <p:tag name="CAPTIONITEMSYSNAME" val="AddSoundEffect_m1Thetransitionplays00:01:24.0-00:01:31.8"/>
  <p:tag name="BOOKMARKENTRYNAME" val="AddSoundEffect_m100:01:24.0"/>
  <p:tag name="BOOKMARKEXITNAME" val="AddSoundEffect_m100:01:3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dddcabb8-c000-4a87-bc31-63f5afe6178e"/>
  <p:tag name="CAPTIONITEMSYSNAME" val="AddSoundEffect_m1I’llclickPreview00:01:31.9-00:01:39.8"/>
  <p:tag name="BOOKMARKENTRYNAME" val="AddSoundEffect_m100:01:31.9"/>
  <p:tag name="BOOKMARKEXITNAME" val="AddSoundEffect_m100:01:3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40aec440-dd40-4736-9ebb-7bf17d74991b"/>
  <p:tag name="CAPTIONITEMSYSNAME" val="AddSoundEffect_m1Now,we’lladd00:01:39.9-00:01:52.2"/>
  <p:tag name="BOOKMARKENTRYNAME" val="AddSoundEffect_m100:01:39.9"/>
  <p:tag name="BOOKMARKEXITNAME" val="AddSoundEffect_m100:01:5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c9d1dda5-c39e-4938-95a3-199c43e1c361"/>
  <p:tag name="CAPTIONITEMSYSNAME" val="AddSoundEffect_m1Andonthe00:01:52.3-00:01:56.8"/>
  <p:tag name="BOOKMARKENTRYNAME" val="AddSoundEffect_m100:01:52.3"/>
  <p:tag name="BOOKMARKEXITNAME" val="AddSoundEffect_m100:01:56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beba37ad-7138-4ca6-a12b-fb03fec9fa65"/>
  <p:tag name="CAPTIONITEMSYSNAME" val="AddSoundEffect_m1Thesearebuilt-in00:01:56.9-00:02:04.1"/>
  <p:tag name="BOOKMARKENTRYNAME" val="AddSoundEffect_m100:01:56.9"/>
  <p:tag name="BOOKMARKEXITNAME" val="AddSoundEffect_m100:02:0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ae913603-89bd-4c26-bda4-3b3850e48d38"/>
  <p:tag name="CAPTIONITEMSYSNAME" val="AddSoundEffect_m1However,Ihave00:02:04.2-00:02:10.9"/>
  <p:tag name="BOOKMARKENTRYNAME" val="AddSoundEffect_m100:02:04.2"/>
  <p:tag name="BOOKMARKEXITNAME" val="AddSoundEffect_m100:02:1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3335a942-05d1-4195-808f-df67be39f913"/>
  <p:tag name="CAPTIONITEMSYSNAME" val="AddSoundEffect_m1That’sthesound00:02:11.0-00:02:19.8"/>
  <p:tag name="BOOKMARKENTRYNAME" val="AddSoundEffect_m100:02:11.0"/>
  <p:tag name="BOOKMARKEXITNAME" val="AddSoundEffect_m100:02:1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84af1df5-0df0-46f6-915a-e8db90a40546"/>
  <p:tag name="CAPTIONITEMSYSNAME" val="AddSoundEffect_m1Atransitionprovides00:00:00.0-00:00:06.1"/>
  <p:tag name="BOOKMARKENTRYNAME" val="AddSoundEffect_m100:00:00.0"/>
  <p:tag name="BOOKMARKEXITNAME" val="AddSoundEffect_m100:00:06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ec2573d6-54f1-4567-b055-b1bf7a421890"/>
  <p:tag name="CAPTIONITEMSYSNAME" val="AddSoundEffect_m1Thesoundimmediately00:02:19.9-00:02:24.3"/>
  <p:tag name="BOOKMARKENTRYNAME" val="AddSoundEffect_m100:02:19.9"/>
  <p:tag name="BOOKMARKEXITNAME" val="AddSoundEffect_m100:02:24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985bd179-df8e-45ec-adc6-f07fffe6254f"/>
  <p:tag name="CAPTIONITEMSYSNAME" val="AddSoundEffect_m1Now,let’sclick00:02:24.4-00:02:34.4"/>
  <p:tag name="BOOKMARKENTRYNAME" val="AddSoundEffect_m100:02:24.4"/>
  <p:tag name="BOOKMARKEXITNAME" val="AddSoundEffect_m100:02:34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8d8d22e0-6fef-4cdb-a10e-5596fc10218b"/>
  <p:tag name="CAPTIONITEMSYSNAME" val="AddSoundEffect_m1Fortheaudience,00:02:34.5-00:02:39.6"/>
  <p:tag name="BOOKMARKENTRYNAME" val="AddSoundEffect_m100:02:34.5"/>
  <p:tag name="BOOKMARKEXITNAME" val="AddSoundEffect_m100:02:39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5684ded3-3602-4537-a9af-b2625afd53ff"/>
  <p:tag name="CAPTIONITEMSYSNAME" val="AddSoundEffect_m1I’llswitchto00:02:39.7-00:02:43.6"/>
  <p:tag name="BOOKMARKENTRYNAME" val="AddSoundEffect_m100:02:39.7"/>
  <p:tag name="BOOKMARKEXITNAME" val="AddSoundEffect_m100:02:43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27b7592c-bf2c-4a28-a890-132759685554"/>
  <p:tag name="CAPTIONITEMSYSNAME" val="AddSoundEffect_m1Fromthetitle00:02:43.7-00:02:50.9"/>
  <p:tag name="BOOKMARKENTRYNAME" val="AddSoundEffect_m100:02:43.7"/>
  <p:tag name="BOOKMARKEXITNAME" val="AddSoundEffect_m100:02:5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a6413c30-08ec-4d74-97a4-03a0bd4de8a6"/>
  <p:tag name="CAPTIONITEMSYSNAME" val="AddSoundEffect_m1Then,wemove00:02:51.0-00:03:01.2"/>
  <p:tag name="BOOKMARKENTRYNAME" val="AddSoundEffect_m100:02:51.0"/>
  <p:tag name="BOOKMARKEXITNAME" val="AddSoundEffect_m100:03:01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14da86b8-f256-44ba-8aeb-40c7de86ee49"/>
  <p:tag name="CAPTIONITEMSYSNAME" val="AddSoundEffect_m1Ournexttransition00:03:01.3-00:03:07.6"/>
  <p:tag name="BOOKMARKENTRYNAME" val="AddSoundEffect_m100:03:01.3"/>
  <p:tag name="BOOKMARKEXITNAME" val="AddSoundEffect_m100:03:07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9e447b70-92a3-4f25-8cfc-d7c9d8ca680b"/>
  <p:tag name="CAPTIONITEMSYSNAME" val="AddSoundEffect_m1Andfinally,the00:03:07.7-00:03:12.1"/>
  <p:tag name="BOOKMARKENTRYNAME" val="AddSoundEffect_m100:03:07.7"/>
  <p:tag name="BOOKMARKEXITNAME" val="AddSoundEffect_m100:03:12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05bf55b1-0e25-4ffd-b695-ab3339165e0e"/>
  <p:tag name="CAPTIONITEMSYSNAME" val="AddSoundEffect_m1Thetransitionand00:03:12.2-00:03:18.6"/>
  <p:tag name="BOOKMARKENTRYNAME" val="AddSoundEffect_m100:03:12.2"/>
  <p:tag name="BOOKMARKEXITNAME" val="AddSoundEffect_m100:03:18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b904a53e-dbc8-4d7b-a000-53941469a799"/>
  <p:tag name="CAPTIONITEMSYSNAME" val="AddSoundEffect_m1Ifyouwant00:03:18.7-00:03:27.6"/>
  <p:tag name="BOOKMARKENTRYNAME" val="AddSoundEffect_m100:03:18.7"/>
  <p:tag name="BOOKMARKEXITNAME" val="AddSoundEffect_m100:03:2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85358112-d28f-4a5f-bfdd-c2b46860a4ad"/>
  <p:tag name="CAPTIONITEMSYSNAME" val="AddSoundEffect_m1Forexample,this00:00:06.2-00:00:11.9"/>
  <p:tag name="BOOKMARKENTRYNAME" val="AddSoundEffect_m100:00:06.2"/>
  <p:tag name="BOOKMARKEXITNAME" val="AddSoundEffect_m100:00:11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69428aea-167a-425b-836c-779648bb4943"/>
  <p:tag name="CAPTIONITEMSYSNAME" val="AddSoundEffect_m1andon00:03:27.7-00:03:35.6"/>
  <p:tag name="BOOKMARKENTRYNAME" val="AddSoundEffect_m100:03:27.7"/>
  <p:tag name="BOOKMARKEXITNAME" val="AddSoundEffect_m100:03:35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4d741a23-b1db-4802-bc69-98d66342eaa1"/>
  <p:tag name="CAPTIONITEMSYSNAME" val="AddSoundEffect_m1Formoreinformation,00:03:35.7-00:03:40.3"/>
  <p:tag name="BOOKMARKENTRYNAME" val="AddSoundEffect_m100:03:35.7"/>
  <p:tag name="BOOKMARKEXITNAME" val="AddSoundEffect_m100:03:4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2b2bf717-8bbd-4895-896d-bcb3dca23775"/>
  <p:tag name="CAPTIONITEMSYSNAME" val="AddSoundEffect_m1Anotheronehas00:00:12.0-00:00:15.8"/>
  <p:tag name="BOOKMARKENTRYNAME" val="AddSoundEffect_m100:00:12.0"/>
  <p:tag name="BOOKMARKEXITNAME" val="AddSoundEffect_m100:00:1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b11b6c0f-c9d4-4bf2-a093-c55d9709c73f"/>
  <p:tag name="CAPTIONITEMSYSNAME" val="AddSoundEffect_m1Andotherslook00:00:15.9-00:00:24.5"/>
  <p:tag name="BOOKMARKENTRYNAME" val="AddSoundEffect_m100:00:15.9"/>
  <p:tag name="BOOKMARKEXITNAME" val="AddSoundEffect_m100:00:2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8b4131fb-0fea-4c39-9ab3-cfc6ee573926"/>
  <p:tag name="CAPTIONITEMSYSNAME" val="AddSoundEffect_m1Toenhancea00:00:24.6-00:00:35.8"/>
  <p:tag name="BOOKMARKENTRYNAME" val="AddSoundEffect_m100:00:24.6"/>
  <p:tag name="BOOKMARKEXITNAME" val="AddSoundEffect_m100:00:3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1aa2b321-406b-471a-9f39-3a0788eed7d9"/>
  <p:tag name="CAPTIONITEMSYSNAME" val="AddSoundEffect_m1Togivethe00:00:35.9-00:00:43.0"/>
  <p:tag name="BOOKMARKENTRYNAME" val="AddSoundEffect_m100:00:35.9"/>
  <p:tag name="BOOKMARKEXITNAME" val="AddSoundEffect_m100:00:43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ef085c89-e282-42f1-93ee-65158e13ca68"/>
  <p:tag name="CAPTIONITEMSYSNAME" val="AddSoundEffect_m1Let’susea00:00:43.1-00:00:49.0"/>
  <p:tag name="BOOKMARKENTRYNAME" val="AddSoundEffect_m100:00:43.1"/>
  <p:tag name="BOOKMARKEXITNAME" val="AddSoundEffect_m100:00:49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2e044df-5395-4411-900b-c09fb369534c"/>
  <p:tag name="CAPTIONINTERNALID" val="81e295ea-5cdf-41fa-b57f-11da08fe3002"/>
  <p:tag name="CAPTIONITEMSYSNAME" val="AddSoundEffect_m1Iwanta00:00:49.1-00:00:53.9"/>
  <p:tag name="BOOKMARKENTRYNAME" val="AddSoundEffect_m100:00:49.1"/>
  <p:tag name="BOOKMARKEXITNAME" val="AddSoundEffect_m100:00:53.9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1-Video-Template-11-1-12.potx" id="{E121C7E5-B890-45D7-A3E7-7D3CA0E28D3F}" vid="{16C0F1C3-BC20-4D68-A6A8-2B26C59C729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1-Video-Template-11-1-12.potx" id="{E121C7E5-B890-45D7-A3E7-7D3CA0E28D3F}" vid="{8272E1DD-FAA3-4A7C-A02E-BEAA5C20F80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1-Video-Template-11-1-12.potx" id="{E121C7E5-B890-45D7-A3E7-7D3CA0E28D3F}" vid="{E316DC92-A41E-46D6-B95A-46DA3C60FB4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1-Video-Template-11-1-12.potx" id="{E121C7E5-B890-45D7-A3E7-7D3CA0E28D3F}" vid="{95EE90C5-47C6-482D-9BC6-7A7517282333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1-Video-Template-11-1-12.potx" id="{E121C7E5-B890-45D7-A3E7-7D3CA0E28D3F}" vid="{266F942D-3DF5-43B4-B066-F4CC0E76F4F1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1-Video-Template-11-1-12.potx" id="{E121C7E5-B890-45D7-A3E7-7D3CA0E28D3F}" vid="{6684C12A-6AC8-4D27-9087-4F368708BE9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 5 2 e 0 4 4 d f - 5 3 9 5 - 4 4 1 1 - 9 0 0 b - c 0 9 f b 3 6 9 5 3 4 c < / I d > < C a p t i o n I t e m s > < C a p t i o n I t e m > < I n t e r n a l I d > 8 4 a f 1 d f 5 - 0 d f 0 - 4 6 f 6 - 9 1 5 a - e 8 d b 9 0 a 4 0 5 4 6 < / I n t e r n a l I d > < N a m e > A d d S o u n d E f f e c t _ m 1 A t r a n s i t i o n p r o v i d e s 0 0 : 0 0 : 0 0 . 0 - 0 0 : 0 0 : 0 6 . 1 < / N a m e > < T e x t > A   t r a n s i t i o n   p r o v i d e s   a   v i s u a l   e f f e c t   w h e n   y o u   m o v e   f r o m   o n e   s l i d e   t o   t h e   n e x t . < / T e x t > < B o o k M a r k E n t r y N a m e > A d d S o u n d E f f e c t _ m 1 0 0 : 0 0 : 0 0 . 0 < / B o o k M a r k E n t r y N a m e > < B o o k M a r k E x i t N a m e > A d d S o u n d E f f e c t _ m 1 0 0 : 0 0 : 0 6 . 1 < / B o o k M a r k E x i t N a m e > < B o o k M a r k E n t r y P o s i t i o n > 3 3 < / B o o k M a r k E n t r y P o s i t i o n > < B o o k M a r k E x i t P o s i t i o n >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 8 5 3 5 8 1 1 2 - d 2 8 f - 4 a 5 f - b f d d - c 2 b 4 6 8 6 0 a 4 a d < / I n t e r n a l I d > < N a m e > A d d S o u n d E f f e c t _ m 1 F o r e x a m p l e , t h i s 0 0 : 0 0 : 0 6 . 2 - 0 0 : 0 0 : 1 1 . 9 < / N a m e > < T e x t > F o r   e x a m p l e ,   t h i s   t r a n s i t i o n   u s e s   a   h o n e y c o m b   p a t t e r n . < / T e x t > < B o o k M a r k E n t r y N a m e > A d d S o u n d E f f e c t _ m 1 0 0 : 0 0 : 0 6 . 2 < / B o o k M a r k E n t r y N a m e > < B o o k M a r k E x i t N a m e > A d d S o u n d E f f e c t _ m 1 0 0 : 0 0 : 1 1 . 9 < / B o o k M a r k E x i t N a m e > < B o o k M a r k E n t r y P o s i t i o n > 6 2 0 0 < / B o o k M a r k E n t r y P o s i t i o n > < B o o k M a r k E x i t P o s i t i o n > 1 1 9 0 0 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 2 b 2 b f 7 1 7 - 8 b b d - 4 8 9 5 - 8 9 6 d - b c b 3 d c a 2 3 7 7 5 < / I n t e r n a l I d > < N a m e > A d d S o u n d E f f e c t _ m 1 A n o t h e r o n e h a s 0 0 : 0 0 : 1 2 . 0 - 0 0 : 0 0 : 1 5 . 8 < / N a m e > < T e x t > A n o t h e r   o n e   h a s   m o r e   o f   a   g l i t t e r   e f f e c t . < / T e x t > < B o o k M a r k E n t r y N a m e > A d d S o u n d E f f e c t _ m 1 0 0 : 0 0 : 1 2 . 0 < / B o o k M a r k E n t r y N a m e > < B o o k M a r k E x i t N a m e > A d d S o u n d E f f e c t _ m 1 0 0 : 0 0 : 1 5 . 8 < / B o o k M a r k E x i t N a m e > < B o o k M a r k E n t r y P o s i t i o n > 1 2 0 0 0 < / B o o k M a r k E n t r y P o s i t i o n > < B o o k M a r k E x i t P o s i t i o n > 1 5 8 0 0 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 b 1 1 b 6 c 0 f - c 9 d 4 - 4 b f 2 - a 0 9 3 - c 5 5 d 9 7 0 9 c 7 3 f < / I n t e r n a l I d > < N a m e > A d d S o u n d E f f e c t _ m 1 A n d o t h e r s l o o k 0 0 : 0 0 : 1 5 . 9 - 0 0 : 0 0 : 2 4 . 5 < / N a m e > < T e x t > A n d   o t h e r s   l o o k   l i k e   a   p a g e   b e i n g   f l i p p e d ,   o r   a   c u b e   r o t a t i n g . < / T e x t > < B o o k M a r k E n t r y N a m e > A d d S o u n d E f f e c t _ m 1 0 0 : 0 0 : 1 5 . 9 < / B o o k M a r k E n t r y N a m e > < B o o k M a r k E x i t N a m e > A d d S o u n d E f f e c t _ m 1 0 0 : 0 0 : 2 4 . 5 < / B o o k M a r k E x i t N a m e > < B o o k M a r k E n t r y P o s i t i o n > 1 5 9 0 0 < / B o o k M a r k E n t r y P o s i t i o n > < B o o k M a r k E x i t P o s i t i o n > 2 4 5 6 7 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 8 b 4 1 3 1 f b - 0 f e a - 4 c 3 9 - 9 a b 3 - c f c 6 e e 5 7 3 9 2 6 < / I n t e r n a l I d > < N a m e > A d d S o u n d E f f e c t _ m 1 T o e n h a n c e a 0 0 : 0 0 : 2 4 . 6 - 0 0 : 0 0 : 3 5 . 8 < / N a m e > < T e x t > T o   e n h a n c e   a   t r a n s i t i o n ,   c o n s i d e r   a d d i n g   a   s o u n d   t o   i t  l i k e   t h i s . < / T e x t > < B o o k M a r k E n t r y N a m e > A d d S o u n d E f f e c t _ m 1 0 0 : 0 0 : 2 4 . 6 < / B o o k M a r k E n t r y N a m e > < B o o k M a r k E x i t N a m e > A d d S o u n d E f f e c t _ m 1 0 0 : 0 0 : 3 5 . 8 < / B o o k M a r k E x i t N a m e > < B o o k M a r k E n t r y P o s i t i o n > 2 4 6 6 7 < / B o o k M a r k E n t r y P o s i t i o n > < B o o k M a r k E x i t P o s i t i o n > 3 5 8 3 3 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 1 a a 2 b 3 2 1 - 4 0 6 b - 4 7 1 a - 9 f 3 9 - 3 a 0 7 8 8 e e d 7 d 9 < / I n t e r n a l I d > < N a m e > A d d S o u n d E f f e c t _ m 1 T o g i v e t h e 0 0 : 0 0 : 3 5 . 9 - 0 0 : 0 0 : 4 3 . 0 < / N a m e > < T e x t > T o   g i v e   t h e   s o u n d   i m p a c t ,   u s e   i t   s e l e c t i v e l y ,   s u c h   a s   a t   t h e   s t a r t   o f   a   n e w   s e c t i o n   i n   t h e   s l i d e   s h o w . < / T e x t > < B o o k M a r k E n t r y N a m e > A d d S o u n d E f f e c t _ m 1 0 0 : 0 0 : 3 5 . 9 < / B o o k M a r k E n t r y N a m e > < B o o k M a r k E x i t N a m e > A d d S o u n d E f f e c t _ m 1 0 0 : 0 0 : 4 3 . 0 < / B o o k M a r k E x i t N a m e > < B o o k M a r k E n t r y P o s i t i o n > 3 5 9 3 3 < / B o o k M a r k E n t r y P o s i t i o n > < B o o k M a r k E x i t P o s i t i o n > 4 3 0 3 3 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 e f 0 8 5 c 8 9 - e 2 8 2 - 4 2 f 1 - 9 3 e e - 6 5 1 5 8 e 1 3 c a 6 8 < / I n t e r n a l I d > < N a m e > A d d S o u n d E f f e c t _ m 1 L e t  s u s e a 0 0 : 0 0 : 4 3 . 1 - 0 0 : 0 0 : 4 9 . 0 < / N a m e > < T e x t > L e t  s   u s e   a   s o u n d   t h i s   w a y .   T o   b e g i n ,   w e   c l i c k   T r a n s i t i o n s . < / T e x t > < B o o k M a r k E n t r y N a m e > A d d S o u n d E f f e c t _ m 1 0 0 : 0 0 : 4 3 . 1 < / B o o k M a r k E n t r y N a m e > < B o o k M a r k E x i t N a m e > A d d S o u n d E f f e c t _ m 1 0 0 : 0 0 : 4 9 . 0 < / B o o k M a r k E x i t N a m e > < B o o k M a r k E n t r y P o s i t i o n > 4 3 1 3 3 < / B o o k M a r k E n t r y P o s i t i o n > < B o o k M a r k E x i t P o s i t i o n > 4 9 0 0 0 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 8 1 e 2 9 5 e a - 5 c d f - 4 1 f a - b 5 7 f - 1 1 d a 0 8 f e 3 0 0 2 < / I n t e r n a l I d > < N a m e > A d d S o u n d E f f e c t _ m 1 I w a n t a 0 0 : 0 0 : 4 9 . 1 - 0 0 : 0 0 : 5 3 . 9 < / N a m e > < T e x t > I   w a n t   a   t r a n s i t i o n   a n d   s o u n d   a t   t h e   s t a r t   o f   e a c h   s e c t i o n . < / T e x t > < B o o k M a r k E n t r y N a m e > A d d S o u n d E f f e c t _ m 1 0 0 : 0 0 : 4 9 . 1 < / B o o k M a r k E n t r y N a m e > < B o o k M a r k E x i t N a m e > A d d S o u n d E f f e c t _ m 1 0 0 : 0 0 : 5 3 . 9 < / B o o k M a r k E x i t N a m e > < B o o k M a r k E n t r y P o s i t i o n > 4 9 1 0 0 < / B o o k M a r k E n t r y P o s i t i o n > < B o o k M a r k E x i t P o s i t i o n > 5 3 9 6 7 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 a f 3 b b b 6 3 - 3 d f 7 - 4 e 8 d - 9 6 5 f - 8 e c 8 9 0 0 9 d 4 d 4 < / I n t e r n a l I d > < N a m e > A d d S o u n d E f f e c t _ m 1 S o , I  l l p r e s s 0 0 : 0 0 : 5 4 . 0 - 0 0 : 0 1 : 0 8 . 9 < / N a m e > < T e x t > S o ,   I  l l   p r e s s   C t r l   a n d   s e l e c t   t h e   f i r s t   s l i d e   u n d e r   e a c h   s e c t i o n   h e a d i n g :   A g e n d a ,   V a l u e s ,   I m p a c t ,   a n d   C h a l l e n g e s . < / T e x t > < B o o k M a r k E n t r y N a m e > A d d S o u n d E f f e c t _ m 1 0 0 : 0 0 : 5 4 . 0 < / B o o k M a r k E n t r y N a m e > < B o o k M a r k E x i t N a m e > A d d S o u n d E f f e c t _ m 1 0 0 : 0 1 : 0 8 . 9 < / B o o k M a r k E x i t N a m e > < B o o k M a r k E n t r y P o s i t i o n > 5 4 0 6 7 < / B o o k M a r k E n t r y P o s i t i o n > < B o o k M a r k E x i t P o s i t i o n > 6 8 9 6 7 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 7 b 1 e 0 5 9 1 - f e 4 3 - 4 1 1 f - b 5 c 7 - 5 9 c c 6 6 6 4 b 5 b 4 < / I n t e r n a l I d > < N a m e > A d d S o u n d E f f e c t _ m 1 N o w , I  l l c l i c k 0 0 : 0 1 : 0 9 . 0 - 0 0 : 0 1 : 1 8 . 1 < / N a m e > < T e x t > N o w ,   I  l l   c l i c k   M o r e   t o   d i s p l a y   t h e   T r a n s i t i o n s   g a l l e r y   a n d   c h o o s e   t h e   t r a n s i t i o n   e f f e c t   c a l l e d   H o n e y c o m b . < / T e x t > < B o o k M a r k E n t r y N a m e > A d d S o u n d E f f e c t _ m 1 0 0 : 0 1 : 0 9 . 0 < / B o o k M a r k E n t r y N a m e > < B o o k M a r k E x i t N a m e > A d d S o u n d E f f e c t _ m 1 0 0 : 0 1 : 1 8 . 1 < / B o o k M a r k E x i t N a m e > < B o o k M a r k E n t r y P o s i t i o n > 6 9 0 6 7 < / B o o k M a r k E n t r y P o s i t i o n > < B o o k M a r k E x i t P o s i t i o n > 7 8 1 6 7 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 5 b f 4 2 3 b e - 3 c c 1 - 4 a 7 9 - 9 7 9 3 - c d 8 1 5 3 8 e 0 8 0 2 < / I n t e r n a l I d > < N a m e > A d d S o u n d E f f e c t _ m 1 T h e s l i d e s w i t h 0 0 : 0 1 : 1 8 . 2 - 0 0 : 0 1 : 2 3 . 9 < / N a m e > < T e x t > T h e   s l i d e s   w i t h   t h e   t r a n s i t i o n   e f f e c t   h a v e   a   l i t t l e   s t a r   i c o n   n e x t   t o   t h e   t h u m b n a i l . < / T e x t > < B o o k M a r k E n t r y N a m e > A d d S o u n d E f f e c t _ m 1 0 0 : 0 1 : 1 8 . 2 < / B o o k M a r k E n t r y N a m e > < B o o k M a r k E x i t N a m e > A d d S o u n d E f f e c t _ m 1 0 0 : 0 1 : 2 3 . 9 < / B o o k M a r k E x i t N a m e > < B o o k M a r k E n t r y P o s i t i o n > 7 8 2 6 7 < / B o o k M a r k E n t r y P o s i t i o n > < B o o k M a r k E x i t P o s i t i o n > 8 3 9 3 3 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 a 8 2 4 d c c c - f 7 4 7 - 4 7 9 b - 8 5 c 4 - 7 e 2 2 e b 5 1 8 6 e 0 < / I n t e r n a l I d > < N a m e > A d d S o u n d E f f e c t _ m 1 T h e t r a n s i t i o n p l a y s 0 0 : 0 1 : 2 4 . 0 - 0 0 : 0 1 : 3 1 . 8 < / N a m e > < T e x t > T h e   t r a n s i t i o n   p l a y s   f r o m   t h e   p r e c e d i n g   s l i d e .   S o   f o r   t h e   A g e n d a   s e c t i o n ,   t h e   t r a n s i t i o n   s t a r t s   o n   t h e   t i t l e   s l i d e . < / T e x t > < B o o k M a r k E n t r y N a m e > A d d S o u n d E f f e c t _ m 1 0 0 : 0 1 : 2 4 . 0 < / B o o k M a r k E n t r y N a m e > < B o o k M a r k E x i t N a m e > A d d S o u n d E f f e c t _ m 1 0 0 : 0 1 : 3 1 . 8 < / B o o k M a r k E x i t N a m e > < B o o k M a r k E n t r y P o s i t i o n > 8 4 0 3 3 < / B o o k M a r k E n t r y P o s i t i o n > < B o o k M a r k E x i t P o s i t i o n > 9 1 8 3 3 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 d d d c a b b 8 - c 0 0 0 - 4 a 8 7 - b c 3 1 - 6 3 f 5 a f e 6 1 7 8 e < / I n t e r n a l I d > < N a m e > A d d S o u n d E f f e c t _ m 1 I  l l c l i c k P r e v i e w 0 0 : 0 1 : 3 1 . 9 - 0 0 : 0 1 : 3 9 . 8 < / N a m e > < T e x t > I  l l   c l i c k   P r e v i e w   s o   w e   c a n   s e e   i t . < / T e x t > < B o o k M a r k E n t r y N a m e > A d d S o u n d E f f e c t _ m 1 0 0 : 0 1 : 3 1 . 9 < / B o o k M a r k E n t r y N a m e > < B o o k M a r k E x i t N a m e > A d d S o u n d E f f e c t _ m 1 0 0 : 0 1 : 3 9 . 8 < / B o o k M a r k E x i t N a m e > < B o o k M a r k E n t r y P o s i t i o n > 9 1 9 3 3 < / B o o k M a r k E n t r y P o s i t i o n > < B o o k M a r k E x i t P o s i t i o n > 9 9 8 3 3 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 4 0 a e c 4 4 0 - d d 4 0 - 4 7 3 6 - 9 e b b - 7 b f 1 7 d 7 4 9 9 1 b < / I n t e r n a l I d > < N a m e > A d d S o u n d E f f e c t _ m 1 N o w , w e  l l a d d 0 0 : 0 1 : 3 9 . 9 - 0 0 : 0 1 : 5 2 . 2 < / N a m e > < T e x t > N o w ,   w e  l l   a d d   a   s o u n d   t o   e a c h   s l i d e   t h a t   h a s   a   t r a n s i t i o n .   I  l l   p r e s s   C t r l   w h i l e   I   s e l e c t   t h e   s l i d e s . < / T e x t > < B o o k M a r k E n t r y N a m e > A d d S o u n d E f f e c t _ m 1 0 0 : 0 1 : 3 9 . 9 < / B o o k M a r k E n t r y N a m e > < B o o k M a r k E x i t N a m e > A d d S o u n d E f f e c t _ m 1 0 0 : 0 1 : 5 2 . 2 < / B o o k M a r k E x i t N a m e > < B o o k M a r k E n t r y P o s i t i o n > 9 9 9 3 3 < / B o o k M a r k E n t r y P o s i t i o n > < B o o k M a r k E x i t P o s i t i o n > 1 1 2 2 0 0 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 c 9 d 1 d d a 5 - c 3 9 e - 4 9 3 8 - 9 5 a 3 - 1 9 9 c 4 3 e 1 c 3 6 1 < / I n t e r n a l I d > < N a m e > A d d S o u n d E f f e c t _ m 1 A n d o n t h e 0 0 : 0 1 : 5 2 . 3 - 0 0 : 0 1 : 5 6 . 8 < / N a m e > < T e x t > A n d   o n   t h e   T r a n s i t i o n s   t a b ,   I  l l   c l i c k   t h e   a r r o w   n e x t   t o   S o u n d . < / T e x t > < B o o k M a r k E n t r y N a m e > A d d S o u n d E f f e c t _ m 1 0 0 : 0 1 : 5 2 . 3 < / B o o k M a r k E n t r y N a m e > < B o o k M a r k E x i t N a m e > A d d S o u n d E f f e c t _ m 1 0 0 : 0 1 : 5 6 . 8 < / B o o k M a r k E x i t N a m e > < B o o k M a r k E n t r y P o s i t i o n > 1 1 2 3 0 0 < / B o o k M a r k E n t r y P o s i t i o n > < B o o k M a r k E x i t P o s i t i o n > 1 1 6 8 0 0 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 b e b a 3 7 a d - 7 1 3 8 - 4 c a 6 - a 1 2 b - f b 0 3 f e c 9 f a 6 5 < / I n t e r n a l I d > < N a m e > A d d S o u n d E f f e c t _ m 1 T h e s e a r e b u i l t - i n 0 0 : 0 1 : 5 6 . 9 - 0 0 : 0 2 : 0 4 . 1 < / N a m e > < T e x t > T h e s e   a r e   b u i l t - i n   s o u n d s   I   c o u l d   u s e ,   s u c h   a s   B r e e z e ,   C h i m e ,   a n d   D r u m   R o l l . < / T e x t > < B o o k M a r k E n t r y N a m e > A d d S o u n d E f f e c t _ m 1 0 0 : 0 1 : 5 6 . 9 < / B o o k M a r k E n t r y N a m e > < B o o k M a r k E x i t N a m e > A d d S o u n d E f f e c t _ m 1 0 0 : 0 2 : 0 4 . 1 < / B o o k M a r k E x i t N a m e > < B o o k M a r k E n t r y P o s i t i o n > 1 1 6 9 0 0 < / B o o k M a r k E n t r y P o s i t i o n > < B o o k M a r k E x i t P o s i t i o n > 1 2 4 1 0 0 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 a e 9 1 3 6 0 3 - 8 9 b d - 4 c 2 6 - b d a 4 - 3 b 3 8 5 0 e 4 8 d 3 8 < / I n t e r n a l I d > < N a m e > A d d S o u n d E f f e c t _ m 1 H o w e v e r , I h a v e 0 0 : 0 2 : 0 4 . 2 - 0 0 : 0 2 : 1 0 . 9 < / N a m e > < T e x t > H o w e v e r ,   I   h a v e   m y   o w n   s o u n d   f i l e .   S o ,   I  l l   c l i c k   O t h e r   S o u n d . < / T e x t > < B o o k M a r k E n t r y N a m e > A d d S o u n d E f f e c t _ m 1 0 0 : 0 2 : 0 4 . 2 < / B o o k M a r k E n t r y N a m e > < B o o k M a r k E x i t N a m e > A d d S o u n d E f f e c t _ m 1 0 0 : 0 2 : 1 0 . 9 < / B o o k M a r k E x i t N a m e > < B o o k M a r k E n t r y P o s i t i o n > 1 2 4 2 0 0 < / B o o k M a r k E n t r y P o s i t i o n > < B o o k M a r k E x i t P o s i t i o n > 1 3 0 9 0 0 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 3 3 3 5 a 9 4 2 - 0 5 d 1 - 4 1 9 5 - 8 0 8 f - d f 6 7 b e 3 9 f 9 1 3 < / I n t e r n a l I d > < N a m e > A d d S o u n d E f f e c t _ m 1 T h a t  s t h e s o u n d 0 0 : 0 2 : 1 1 . 0 - 0 0 : 0 2 : 1 9 . 8 < / N a m e > < T e x t > T h a t  s   t h e   s o u n d   f i l e ,   S p a c e   B u b b l e s . w a v .   I  l l   c l i c k   i t   a n d   c l i c k   O K . < / T e x t > < B o o k M a r k E n t r y N a m e > A d d S o u n d E f f e c t _ m 1 0 0 : 0 2 : 1 1 . 0 < / B o o k M a r k E n t r y N a m e > < B o o k M a r k E x i t N a m e > A d d S o u n d E f f e c t _ m 1 0 0 : 0 2 : 1 9 . 8 < / B o o k M a r k E x i t N a m e > < B o o k M a r k E n t r y P o s i t i o n > 1 3 1 0 0 0 < / B o o k M a r k E n t r y P o s i t i o n > < B o o k M a r k E x i t P o s i t i o n > 1 3 9 8 3 3 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 e c 2 5 7 3 d 6 - 5 4 f 1 - 4 5 6 7 - b 0 5 5 - b 1 b f 7 a 4 2 1 8 9 0 < / I n t e r n a l I d > < N a m e > A d d S o u n d E f f e c t _ m 1 T h e s o u n d i m m e d i a t e l y 0 0 : 0 2 : 1 9 . 9 - 0 0 : 0 2 : 2 4 . 3 < / N a m e > < T e x t > T h e   s o u n d   i m m e d i a t e l y   p l a y s   a s   a   k i n d   o f   p r e v i e w . < / T e x t > < B o o k M a r k E n t r y N a m e > A d d S o u n d E f f e c t _ m 1 0 0 : 0 2 : 1 9 . 9 < / B o o k M a r k E n t r y N a m e > < B o o k M a r k E x i t N a m e > A d d S o u n d E f f e c t _ m 1 0 0 : 0 2 : 2 4 . 3 < / B o o k M a r k E x i t N a m e > < B o o k M a r k E n t r y P o s i t i o n > 1 3 9 9 3 3 < / B o o k M a r k E n t r y P o s i t i o n > < B o o k M a r k E x i t P o s i t i o n > 1 4 4 3 6 7 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 9 8 5 b d 1 7 9 - d f 8 e - 4 5 e c - a d c 6 - f 0 7 f f f e 6 2 5 4 f < / I n t e r n a l I d > < N a m e > A d d S o u n d E f f e c t _ m 1 N o w , l e t  s c l i c k 0 0 : 0 2 : 2 4 . 4 - 0 0 : 0 2 : 3 4 . 4 < / N a m e > < T e x t > N o w ,   l e t  s   c l i c k   P r e v i e w   t o   h e a r   t h e   s o u n d   w h i l e   t h e   t r a n s i t i o n   p l a y s . < / T e x t > < B o o k M a r k E n t r y N a m e > A d d S o u n d E f f e c t _ m 1 0 0 : 0 2 : 2 4 . 4 < / B o o k M a r k E n t r y N a m e > < B o o k M a r k E x i t N a m e > A d d S o u n d E f f e c t _ m 1 0 0 : 0 2 : 3 4 . 4 < / B o o k M a r k E x i t N a m e > < B o o k M a r k E n t r y P o s i t i o n > 1 4 4 4 6 7 < / B o o k M a r k E n t r y P o s i t i o n > < B o o k M a r k E x i t P o s i t i o n > 1 5 4 4 0 0 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 8 d 8 d 2 2 e 0 - 6 f e f - 4 c d b - a 1 0 e - 5 5 9 6 f c 1 0 2 1 8 b < / I n t e r n a l I d > < N a m e > A d d S o u n d E f f e c t _ m 1 F o r t h e a u d i e n c e , 0 0 : 0 2 : 3 4 . 5 - 0 0 : 0 2 : 3 9 . 6 < / N a m e > < T e x t > F o r   t h e   a u d i e n c e ,   t h i s   c o m b i n e d   e f f e c t   s i g n a l s   a   n e w   s e c t i o n . < / T e x t > < B o o k M a r k E n t r y N a m e > A d d S o u n d E f f e c t _ m 1 0 0 : 0 2 : 3 4 . 5 < / B o o k M a r k E n t r y N a m e > < B o o k M a r k E x i t N a m e > A d d S o u n d E f f e c t _ m 1 0 0 : 0 2 : 3 9 . 6 < / B o o k M a r k E x i t N a m e > < B o o k M a r k E n t r y P o s i t i o n > 1 5 4 5 0 0 < / B o o k M a r k E n t r y P o s i t i o n > < B o o k M a r k E x i t P o s i t i o n > 1 5 9 6 6 7 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 5 6 8 4 d e d 3 - 3 6 0 2 - 4 5 3 7 - a 9 a f - b 2 6 2 5 a f d 5 3 f f < / I n t e r n a l I d > < N a m e > A d d S o u n d E f f e c t _ m 1 I  l l s w i t c h t o 0 0 : 0 2 : 3 9 . 7 - 0 0 : 0 2 : 4 3 . 6 < / N a m e > < T e x t > I  l l   s w i t c h   t o   S l i d e   S h o w   v i e w : < / T e x t > < B o o k M a r k E n t r y N a m e > A d d S o u n d E f f e c t _ m 1 0 0 : 0 2 : 3 9 . 7 < / B o o k M a r k E n t r y N a m e > < B o o k M a r k E x i t N a m e > A d d S o u n d E f f e c t _ m 1 0 0 : 0 2 : 4 3 . 6 < / B o o k M a r k E x i t N a m e > < B o o k M a r k E n t r y P o s i t i o n > 1 5 9 7 6 7 < / B o o k M a r k E n t r y P o s i t i o n > < B o o k M a r k E x i t P o s i t i o n > 1 6 3 6 6 7 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 2 7 b 7 5 9 2 c - b f 2 c - 4 a 2 8 - a 8 9 0 - 1 3 2 7 5 9 6 8 5 5 5 4 < / I n t e r n a l I d > < N a m e > A d d S o u n d E f f e c t _ m 1 F r o m t h e t i t l e 0 0 : 0 2 : 4 3 . 7 - 0 0 : 0 2 : 5 0 . 9 < / N a m e > < T e x t > F r o m   t h e   t i t l e   s l i d e ,   w e   t r a n s i t i o n   t o   t h e   A g e n d a ,   w h i c h   i s   t h e   f i r s t   s e c t i o n . < / T e x t > < B o o k M a r k E n t r y N a m e > A d d S o u n d E f f e c t _ m 1 0 0 : 0 2 : 4 3 . 7 < / B o o k M a r k E n t r y N a m e > < B o o k M a r k E x i t N a m e > A d d S o u n d E f f e c t _ m 1 0 0 : 0 2 : 5 0 . 9 < / B o o k M a r k E x i t N a m e > < B o o k M a r k E n t r y P o s i t i o n > 1 6 3 7 6 7 < / B o o k M a r k E n t r y P o s i t i o n > < B o o k M a r k E x i t P o s i t i o n > 1 7 0 9 0 0 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 a 6 4 1 3 c 3 0 - 0 8 e c - 4 d 7 4 - 9 7 a 4 - 0 3 a 0 b d 4 d e 8 a 6 < / I n t e r n a l I d > < N a m e > A d d S o u n d E f f e c t _ m 1 T h e n , w e m o v e 0 0 : 0 2 : 5 1 . 0 - 0 0 : 0 3 : 0 1 . 2 < / N a m e > < T e x t > T h e n ,   w e   m o v e   t o   t h e   V a l u e s   s e c t i o n ,   a n d   w e   c l i c k   t h r o u g h   t h a t  l e t  s   i m a g i n e   t h a t   i t   h a s   m o r e   s l i d e s . < / T e x t > < B o o k M a r k E n t r y N a m e > A d d S o u n d E f f e c t _ m 1 0 0 : 0 2 : 5 1 . 0 < / B o o k M a r k E n t r y N a m e > < B o o k M a r k E x i t N a m e > A d d S o u n d E f f e c t _ m 1 0 0 : 0 3 : 0 1 . 2 < / B o o k M a r k E x i t N a m e > < B o o k M a r k E n t r y P o s i t i o n > 1 7 1 0 0 0 < / B o o k M a r k E n t r y P o s i t i o n > < B o o k M a r k E x i t P o s i t i o n > 1 8 1 2 6 7 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 1 4 d a 8 6 b 8 - f 2 5 6 - 4 4 b a - 8 a e b - 4 0 c 7 d e 8 6 e e 4 9 < / I n t e r n a l I d > < N a m e > A d d S o u n d E f f e c t _ m 1 O u r n e x t t r a n s i t i o n 0 0 : 0 3 : 0 1 . 3 - 0 0 : 0 3 : 0 7 . 6 < / N a m e > < T e x t > O u r   n e x t   t r a n s i t i o n   i s   t o   t h e   I m p a c t   s e c t i o n . < / T e x t > < B o o k M a r k E n t r y N a m e > A d d S o u n d E f f e c t _ m 1 0 0 : 0 3 : 0 1 . 3 < / B o o k M a r k E n t r y N a m e > < B o o k M a r k E x i t N a m e > A d d S o u n d E f f e c t _ m 1 0 0 : 0 3 : 0 7 . 6 < / B o o k M a r k E x i t N a m e > < B o o k M a r k E n t r y P o s i t i o n > 1 8 1 3 6 7 < / B o o k M a r k E n t r y P o s i t i o n > < B o o k M a r k E x i t P o s i t i o n > 1 8 7 6 3 3 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 9 e 4 4 7 b 7 0 - 9 2 a 3 - 4 f 2 5 - 8 c f c - d 7 c 9 d 8 c a 6 8 0 b < / I n t e r n a l I d > < N a m e > A d d S o u n d E f f e c t _ m 1 A n d f i n a l l y , t h e 0 0 : 0 3 : 0 7 . 7 - 0 0 : 0 3 : 1 2 . 1 < / N a m e > < T e x t > A n d   f i n a l l y ,   t h e   C h a l l e n g e s   s e c t i o n . < / T e x t > < B o o k M a r k E n t r y N a m e > A d d S o u n d E f f e c t _ m 1 0 0 : 0 3 : 0 7 . 7 < / B o o k M a r k E n t r y N a m e > < B o o k M a r k E x i t N a m e > A d d S o u n d E f f e c t _ m 1 0 0 : 0 3 : 1 2 . 1 < / B o o k M a r k E x i t N a m e > < B o o k M a r k E n t r y P o s i t i o n > 1 8 7 7 3 3 < / B o o k M a r k E n t r y P o s i t i o n > < B o o k M a r k E x i t P o s i t i o n > 1 9 2 1 6 7 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 0 5 b f 5 5 b 1 - 0 e 2 5 - 4 f f d - b 6 9 5 - a b 3 3 3 9 1 6 5 e 0 e < / I n t e r n a l I d > < N a m e > A d d S o u n d E f f e c t _ m 1 T h e t r a n s i t i o n a n d 0 0 : 0 3 : 1 2 . 2 - 0 0 : 0 3 : 1 8 . 6 < / N a m e > < T e x t > T h e   t r a n s i t i o n   a n d   s o u n d   h a v e   a   p u r p o s e   a n d   p l a y   j u s t   e n o u g h   t o   b e   e f f e c t i v e . < / T e x t > < B o o k M a r k E n t r y N a m e > A d d S o u n d E f f e c t _ m 1 0 0 : 0 3 : 1 2 . 2 < / B o o k M a r k E n t r y N a m e > < B o o k M a r k E x i t N a m e > A d d S o u n d E f f e c t _ m 1 0 0 : 0 3 : 1 8 . 6 < / B o o k M a r k E x i t N a m e > < B o o k M a r k E n t r y P o s i t i o n > 1 9 2 2 6 7 < / B o o k M a r k E n t r y P o s i t i o n > < B o o k M a r k E x i t P o s i t i o n > 1 9 8 6 6 7 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 b 9 0 4 a 5 3 e - d b c 8 - 4 d 7 b - a 0 0 0 - 5 3 9 4 1 4 6 9 a 7 9 9 < / I n t e r n a l I d > < N a m e > A d d S o u n d E f f e c t _ m 1 I f y o u w a n t 0 0 : 0 3 : 1 8 . 7 - 0 0 : 0 3 : 2 7 . 6 < / N a m e > < T e x t > I f   y o u   w a n t   t o   r e m o v e   t h e   s o u n d ,   s e l e c t   e a c h   s l i d e   i t  s   a p p l i e d   t o , < / T e x t > < B o o k M a r k E n t r y N a m e > A d d S o u n d E f f e c t _ m 1 0 0 : 0 3 : 1 8 . 7 < / B o o k M a r k E n t r y N a m e > < B o o k M a r k E x i t N a m e > A d d S o u n d E f f e c t _ m 1 0 0 : 0 3 : 2 7 . 6 < / B o o k M a r k E x i t N a m e > < B o o k M a r k E n t r y P o s i t i o n > 1 9 8 7 6 7 < / B o o k M a r k E n t r y P o s i t i o n > < B o o k M a r k E x i t P o s i t i o n > 2 0 7 6 0 0 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 6 9 4 2 8 a e a - 1 6 7 a - 4 2 5 b - 8 3 6 c - 7 7 9 6 4 8 b b 4 9 4 3 < / I n t e r n a l I d > < N a m e > A d d S o u n d E f f e c t _ m 1 a n d o n 0 0 : 0 3 : 2 7 . 7 - 0 0 : 0 3 : 3 5 . 6 < / N a m e > < T e x t >   a n d   o n   t h e   T r a n s i t i o n s   t a b ,   c l i c k   t h e   S o u n d   a r r o w   & g t ;   N o   S o u n d . < / T e x t > < B o o k M a r k E n t r y N a m e > A d d S o u n d E f f e c t _ m 1 0 0 : 0 3 : 2 7 . 7 < / B o o k M a r k E n t r y N a m e > < B o o k M a r k E x i t N a m e > A d d S o u n d E f f e c t _ m 1 0 0 : 0 3 : 3 5 . 6 < / B o o k M a r k E x i t N a m e > < B o o k M a r k E n t r y P o s i t i o n > 2 0 7 7 0 0 < / B o o k M a r k E n t r y P o s i t i o n > < B o o k M a r k E x i t P o s i t i o n > 2 1 5 6 3 3 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 4 d 7 4 1 a 2 3 - b 1 d b - 4 8 0 2 - b c 6 9 - 9 8 d 6 6 3 4 2 e a a 1 < / I n t e r n a l I d > < N a m e > A d d S o u n d E f f e c t _ m 1 F o r m o r e i n f o r m a t i o n , 0 0 : 0 3 : 3 5 . 7 - 0 0 : 0 3 : 4 0 . 3 < / N a m e > < T e x t > F o r   m o r e   i n f o r m a t i o n ,   s e e   t h e   C o u r s e   S u m m a r y   a n d   e x p e r i m e n t   o n   y o u r   o w n . < / T e x t > < B o o k M a r k E n t r y N a m e > A d d S o u n d E f f e c t _ m 1 0 0 : 0 3 : 3 5 . 7 < / B o o k M a r k E n t r y N a m e > < B o o k M a r k E x i t N a m e > A d d S o u n d E f f e c t _ m 1 0 0 : 0 3 : 4 0 . 3 < / B o o k M a r k E x i t N a m e > < B o o k M a r k E n t r y P o s i t i o n > 2 1 5 7 3 3 < / B o o k M a r k E n t r y P o s i t i o n > < B o o k M a r k E x i t P o s i t i o n > 2 2 0 3 3 3 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5.xml><?xml version="1.0" encoding="utf-8"?>
<p:properties xmlns:p="http://schemas.microsoft.com/office/2006/metadata/properties" xmlns:xsi="http://www.w3.org/2001/XMLSchema-instance">
  <documentManagement/>
</p:properties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B35EAAC3-367C-4DEE-A878-81EC52390B95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2B60031C-5856-454E-8A95-187AF43A2F0C}">
  <ds:schemaRefs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metadata/properties"/>
  </ds:schemaRefs>
</ds:datastoreItem>
</file>

<file path=customXml/itemProps6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5964</TotalTime>
  <Words>1128</Words>
  <Application>Microsoft Office PowerPoint</Application>
  <PresentationFormat>Custom</PresentationFormat>
  <Paragraphs>123</Paragraphs>
  <Slides>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303</cp:revision>
  <dcterms:created xsi:type="dcterms:W3CDTF">2012-03-12T21:21:52Z</dcterms:created>
  <dcterms:modified xsi:type="dcterms:W3CDTF">2013-12-17T08:17:24Z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